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6" r:id="rId3"/>
    <p:sldId id="259" r:id="rId4"/>
    <p:sldId id="261" r:id="rId5"/>
    <p:sldId id="269" r:id="rId6"/>
    <p:sldId id="270" r:id="rId7"/>
    <p:sldId id="287" r:id="rId8"/>
    <p:sldId id="271" r:id="rId9"/>
    <p:sldId id="288" r:id="rId10"/>
    <p:sldId id="285" r:id="rId11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FA15B5D-3B22-45B8-A054-443A98F94A52}" v="76" dt="2022-02-23T18:23:11.84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Střední styl 3 – zvýraznění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643" autoAdjust="0"/>
    <p:restoredTop sz="94660"/>
  </p:normalViewPr>
  <p:slideViewPr>
    <p:cSldViewPr snapToGrid="0">
      <p:cViewPr varScale="1">
        <p:scale>
          <a:sx n="86" d="100"/>
          <a:sy n="86" d="100"/>
        </p:scale>
        <p:origin x="946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60" d="100"/>
        <a:sy n="16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Ondrej Materna" userId="8f1b090fed8f9870" providerId="LiveId" clId="{7FA15B5D-3B22-45B8-A054-443A98F94A52}"/>
    <pc:docChg chg="modSld">
      <pc:chgData name="Ondrej Materna" userId="8f1b090fed8f9870" providerId="LiveId" clId="{7FA15B5D-3B22-45B8-A054-443A98F94A52}" dt="2022-02-23T18:23:11.844" v="75" actId="20577"/>
      <pc:docMkLst>
        <pc:docMk/>
      </pc:docMkLst>
      <pc:sldChg chg="modSp modAnim">
        <pc:chgData name="Ondrej Materna" userId="8f1b090fed8f9870" providerId="LiveId" clId="{7FA15B5D-3B22-45B8-A054-443A98F94A52}" dt="2022-02-23T18:23:11.844" v="75" actId="20577"/>
        <pc:sldMkLst>
          <pc:docMk/>
          <pc:sldMk cId="3977645564" sldId="285"/>
        </pc:sldMkLst>
        <pc:spChg chg="mod">
          <ac:chgData name="Ondrej Materna" userId="8f1b090fed8f9870" providerId="LiveId" clId="{7FA15B5D-3B22-45B8-A054-443A98F94A52}" dt="2022-02-23T18:23:11.844" v="75" actId="20577"/>
          <ac:spMkLst>
            <pc:docMk/>
            <pc:sldMk cId="3977645564" sldId="285"/>
            <ac:spMk id="3" creationId="{0CDF68F1-4E0A-204F-B07F-CE89B8E94E85}"/>
          </ac:spMkLst>
        </pc:spChg>
      </pc:sldChg>
    </pc:docChg>
  </pc:docChgLst>
  <pc:docChgLst>
    <pc:chgData name="Ondrej Materna" userId="8f1b090fed8f9870" providerId="LiveId" clId="{39DCAEB0-980C-7E48-BB4B-27E340C8C500}"/>
    <pc:docChg chg="undo custSel addSld delSld modSld sldOrd">
      <pc:chgData name="Ondrej Materna" userId="8f1b090fed8f9870" providerId="LiveId" clId="{39DCAEB0-980C-7E48-BB4B-27E340C8C500}" dt="2022-02-20T09:45:29.856" v="886"/>
      <pc:docMkLst>
        <pc:docMk/>
      </pc:docMkLst>
      <pc:sldChg chg="addSp delSp modSp mod">
        <pc:chgData name="Ondrej Materna" userId="8f1b090fed8f9870" providerId="LiveId" clId="{39DCAEB0-980C-7E48-BB4B-27E340C8C500}" dt="2022-02-20T09:45:29.856" v="886"/>
        <pc:sldMkLst>
          <pc:docMk/>
          <pc:sldMk cId="2232647495" sldId="256"/>
        </pc:sldMkLst>
        <pc:spChg chg="mod">
          <ac:chgData name="Ondrej Materna" userId="8f1b090fed8f9870" providerId="LiveId" clId="{39DCAEB0-980C-7E48-BB4B-27E340C8C500}" dt="2022-02-20T09:42:19.869" v="872" actId="20577"/>
          <ac:spMkLst>
            <pc:docMk/>
            <pc:sldMk cId="2232647495" sldId="256"/>
            <ac:spMk id="2" creationId="{1C120904-4D04-446C-8D00-0F53939818BC}"/>
          </ac:spMkLst>
        </pc:spChg>
        <pc:picChg chg="del">
          <ac:chgData name="Ondrej Materna" userId="8f1b090fed8f9870" providerId="LiveId" clId="{39DCAEB0-980C-7E48-BB4B-27E340C8C500}" dt="2022-02-19T16:46:49.962" v="38" actId="478"/>
          <ac:picMkLst>
            <pc:docMk/>
            <pc:sldMk cId="2232647495" sldId="256"/>
            <ac:picMk id="4" creationId="{E522F31B-9BC6-4333-8C2C-FD57335ACD09}"/>
          </ac:picMkLst>
        </pc:picChg>
        <pc:picChg chg="add del mod">
          <ac:chgData name="Ondrej Materna" userId="8f1b090fed8f9870" providerId="LiveId" clId="{39DCAEB0-980C-7E48-BB4B-27E340C8C500}" dt="2022-02-19T16:48:56.224" v="41" actId="478"/>
          <ac:picMkLst>
            <pc:docMk/>
            <pc:sldMk cId="2232647495" sldId="256"/>
            <ac:picMk id="7" creationId="{377887F1-1C4D-B645-8F7C-2349E1B22C8F}"/>
          </ac:picMkLst>
        </pc:picChg>
        <pc:picChg chg="add mod">
          <ac:chgData name="Ondrej Materna" userId="8f1b090fed8f9870" providerId="LiveId" clId="{39DCAEB0-980C-7E48-BB4B-27E340C8C500}" dt="2022-02-20T09:45:29.856" v="886"/>
          <ac:picMkLst>
            <pc:docMk/>
            <pc:sldMk cId="2232647495" sldId="256"/>
            <ac:picMk id="9" creationId="{B2E0816F-8475-AF4B-83D9-EC9CAA21566C}"/>
          </ac:picMkLst>
        </pc:picChg>
      </pc:sldChg>
      <pc:sldChg chg="del">
        <pc:chgData name="Ondrej Materna" userId="8f1b090fed8f9870" providerId="LiveId" clId="{39DCAEB0-980C-7E48-BB4B-27E340C8C500}" dt="2022-02-19T16:52:43.386" v="61" actId="2696"/>
        <pc:sldMkLst>
          <pc:docMk/>
          <pc:sldMk cId="1234538813" sldId="257"/>
        </pc:sldMkLst>
      </pc:sldChg>
      <pc:sldChg chg="del">
        <pc:chgData name="Ondrej Materna" userId="8f1b090fed8f9870" providerId="LiveId" clId="{39DCAEB0-980C-7E48-BB4B-27E340C8C500}" dt="2022-02-19T16:52:43.386" v="61" actId="2696"/>
        <pc:sldMkLst>
          <pc:docMk/>
          <pc:sldMk cId="2269986321" sldId="258"/>
        </pc:sldMkLst>
      </pc:sldChg>
      <pc:sldChg chg="addSp delSp modSp mod ord">
        <pc:chgData name="Ondrej Materna" userId="8f1b090fed8f9870" providerId="LiveId" clId="{39DCAEB0-980C-7E48-BB4B-27E340C8C500}" dt="2022-02-20T09:43:31.408" v="877" actId="1036"/>
        <pc:sldMkLst>
          <pc:docMk/>
          <pc:sldMk cId="1811788122" sldId="259"/>
        </pc:sldMkLst>
        <pc:spChg chg="del mod">
          <ac:chgData name="Ondrej Materna" userId="8f1b090fed8f9870" providerId="LiveId" clId="{39DCAEB0-980C-7E48-BB4B-27E340C8C500}" dt="2022-02-19T17:34:09.373" v="766" actId="478"/>
          <ac:spMkLst>
            <pc:docMk/>
            <pc:sldMk cId="1811788122" sldId="259"/>
            <ac:spMk id="2" creationId="{1C2736A1-5BA5-40A9-8F83-2F4AA7D139FB}"/>
          </ac:spMkLst>
        </pc:spChg>
        <pc:spChg chg="mod">
          <ac:chgData name="Ondrej Materna" userId="8f1b090fed8f9870" providerId="LiveId" clId="{39DCAEB0-980C-7E48-BB4B-27E340C8C500}" dt="2022-02-19T17:34:44.786" v="774" actId="1076"/>
          <ac:spMkLst>
            <pc:docMk/>
            <pc:sldMk cId="1811788122" sldId="259"/>
            <ac:spMk id="3" creationId="{B5075D31-5408-4BB3-9923-C9AF3BBC8DF9}"/>
          </ac:spMkLst>
        </pc:spChg>
        <pc:spChg chg="mod">
          <ac:chgData name="Ondrej Materna" userId="8f1b090fed8f9870" providerId="LiveId" clId="{39DCAEB0-980C-7E48-BB4B-27E340C8C500}" dt="2022-02-19T17:34:52.956" v="775" actId="1076"/>
          <ac:spMkLst>
            <pc:docMk/>
            <pc:sldMk cId="1811788122" sldId="259"/>
            <ac:spMk id="4" creationId="{AE8E74A9-2886-45A4-B5B9-7A396EA92C58}"/>
          </ac:spMkLst>
        </pc:spChg>
        <pc:spChg chg="add del mod">
          <ac:chgData name="Ondrej Materna" userId="8f1b090fed8f9870" providerId="LiveId" clId="{39DCAEB0-980C-7E48-BB4B-27E340C8C500}" dt="2022-02-19T17:34:11.249" v="767" actId="478"/>
          <ac:spMkLst>
            <pc:docMk/>
            <pc:sldMk cId="1811788122" sldId="259"/>
            <ac:spMk id="8" creationId="{023236DB-AA07-B94B-B12E-1DF72F0D32D1}"/>
          </ac:spMkLst>
        </pc:spChg>
        <pc:spChg chg="mod">
          <ac:chgData name="Ondrej Materna" userId="8f1b090fed8f9870" providerId="LiveId" clId="{39DCAEB0-980C-7E48-BB4B-27E340C8C500}" dt="2022-02-20T09:43:31.408" v="877" actId="1036"/>
          <ac:spMkLst>
            <pc:docMk/>
            <pc:sldMk cId="1811788122" sldId="259"/>
            <ac:spMk id="11" creationId="{D94F8892-70BA-4C50-8BCC-EB117B782917}"/>
          </ac:spMkLst>
        </pc:spChg>
        <pc:picChg chg="mod">
          <ac:chgData name="Ondrej Materna" userId="8f1b090fed8f9870" providerId="LiveId" clId="{39DCAEB0-980C-7E48-BB4B-27E340C8C500}" dt="2022-02-19T17:34:24.429" v="769" actId="1076"/>
          <ac:picMkLst>
            <pc:docMk/>
            <pc:sldMk cId="1811788122" sldId="259"/>
            <ac:picMk id="5" creationId="{25E7E236-43D1-4DE6-BA58-82C07439B6EB}"/>
          </ac:picMkLst>
        </pc:picChg>
        <pc:picChg chg="mod">
          <ac:chgData name="Ondrej Materna" userId="8f1b090fed8f9870" providerId="LiveId" clId="{39DCAEB0-980C-7E48-BB4B-27E340C8C500}" dt="2022-02-19T17:34:21.363" v="768" actId="1076"/>
          <ac:picMkLst>
            <pc:docMk/>
            <pc:sldMk cId="1811788122" sldId="259"/>
            <ac:picMk id="17" creationId="{BC7C7C29-D46F-FC44-BC98-B3ADFE706545}"/>
          </ac:picMkLst>
        </pc:picChg>
      </pc:sldChg>
      <pc:sldChg chg="del">
        <pc:chgData name="Ondrej Materna" userId="8f1b090fed8f9870" providerId="LiveId" clId="{39DCAEB0-980C-7E48-BB4B-27E340C8C500}" dt="2022-02-19T16:52:43.386" v="61" actId="2696"/>
        <pc:sldMkLst>
          <pc:docMk/>
          <pc:sldMk cId="2249413139" sldId="260"/>
        </pc:sldMkLst>
      </pc:sldChg>
      <pc:sldChg chg="addSp delSp modSp mod">
        <pc:chgData name="Ondrej Materna" userId="8f1b090fed8f9870" providerId="LiveId" clId="{39DCAEB0-980C-7E48-BB4B-27E340C8C500}" dt="2022-02-20T09:43:23.279" v="876" actId="1076"/>
        <pc:sldMkLst>
          <pc:docMk/>
          <pc:sldMk cId="3232515559" sldId="261"/>
        </pc:sldMkLst>
        <pc:spChg chg="add mod">
          <ac:chgData name="Ondrej Materna" userId="8f1b090fed8f9870" providerId="LiveId" clId="{39DCAEB0-980C-7E48-BB4B-27E340C8C500}" dt="2022-02-20T09:41:18.981" v="865" actId="208"/>
          <ac:spMkLst>
            <pc:docMk/>
            <pc:sldMk cId="3232515559" sldId="261"/>
            <ac:spMk id="2" creationId="{933FE87A-D7D8-3E46-B80A-2FDD5CCFCC32}"/>
          </ac:spMkLst>
        </pc:spChg>
        <pc:spChg chg="del mod">
          <ac:chgData name="Ondrej Materna" userId="8f1b090fed8f9870" providerId="LiveId" clId="{39DCAEB0-980C-7E48-BB4B-27E340C8C500}" dt="2022-02-19T17:31:21.980" v="669" actId="478"/>
          <ac:spMkLst>
            <pc:docMk/>
            <pc:sldMk cId="3232515559" sldId="261"/>
            <ac:spMk id="2" creationId="{E3B5BA97-F241-4884-9AFB-F6337A5F2891}"/>
          </ac:spMkLst>
        </pc:spChg>
        <pc:spChg chg="mod">
          <ac:chgData name="Ondrej Materna" userId="8f1b090fed8f9870" providerId="LiveId" clId="{39DCAEB0-980C-7E48-BB4B-27E340C8C500}" dt="2022-02-19T17:31:40.478" v="674" actId="20577"/>
          <ac:spMkLst>
            <pc:docMk/>
            <pc:sldMk cId="3232515559" sldId="261"/>
            <ac:spMk id="4" creationId="{5C0C4C12-CC32-40FC-A740-106B99C03FA2}"/>
          </ac:spMkLst>
        </pc:spChg>
        <pc:spChg chg="del mod">
          <ac:chgData name="Ondrej Materna" userId="8f1b090fed8f9870" providerId="LiveId" clId="{39DCAEB0-980C-7E48-BB4B-27E340C8C500}" dt="2022-02-19T17:19:43.497" v="460" actId="478"/>
          <ac:spMkLst>
            <pc:docMk/>
            <pc:sldMk cId="3232515559" sldId="261"/>
            <ac:spMk id="6" creationId="{6BE70865-059D-415F-9E2D-814399166FDB}"/>
          </ac:spMkLst>
        </pc:spChg>
        <pc:spChg chg="add mod">
          <ac:chgData name="Ondrej Materna" userId="8f1b090fed8f9870" providerId="LiveId" clId="{39DCAEB0-980C-7E48-BB4B-27E340C8C500}" dt="2022-02-20T09:41:31.012" v="866" actId="1076"/>
          <ac:spMkLst>
            <pc:docMk/>
            <pc:sldMk cId="3232515559" sldId="261"/>
            <ac:spMk id="7" creationId="{33902124-FA6F-1E4B-8F48-83169E65B7A4}"/>
          </ac:spMkLst>
        </pc:spChg>
        <pc:spChg chg="add mod">
          <ac:chgData name="Ondrej Materna" userId="8f1b090fed8f9870" providerId="LiveId" clId="{39DCAEB0-980C-7E48-BB4B-27E340C8C500}" dt="2022-02-20T09:43:23.279" v="876" actId="1076"/>
          <ac:spMkLst>
            <pc:docMk/>
            <pc:sldMk cId="3232515559" sldId="261"/>
            <ac:spMk id="8" creationId="{CB954522-5014-314C-AF87-256468D970D9}"/>
          </ac:spMkLst>
        </pc:spChg>
        <pc:spChg chg="add mod">
          <ac:chgData name="Ondrej Materna" userId="8f1b090fed8f9870" providerId="LiveId" clId="{39DCAEB0-980C-7E48-BB4B-27E340C8C500}" dt="2022-02-20T09:40:36.479" v="857" actId="20577"/>
          <ac:spMkLst>
            <pc:docMk/>
            <pc:sldMk cId="3232515559" sldId="261"/>
            <ac:spMk id="9" creationId="{DBECAA3E-E479-F646-BDF2-082CB4E602F7}"/>
          </ac:spMkLst>
        </pc:spChg>
        <pc:spChg chg="add del mod">
          <ac:chgData name="Ondrej Materna" userId="8f1b090fed8f9870" providerId="LiveId" clId="{39DCAEB0-980C-7E48-BB4B-27E340C8C500}" dt="2022-02-19T17:31:24.323" v="670" actId="478"/>
          <ac:spMkLst>
            <pc:docMk/>
            <pc:sldMk cId="3232515559" sldId="261"/>
            <ac:spMk id="11" creationId="{0BCBFC3A-CC47-8349-8BC2-135F57C5797F}"/>
          </ac:spMkLst>
        </pc:spChg>
        <pc:spChg chg="del">
          <ac:chgData name="Ondrej Materna" userId="8f1b090fed8f9870" providerId="LiveId" clId="{39DCAEB0-980C-7E48-BB4B-27E340C8C500}" dt="2022-02-19T16:53:48.574" v="81" actId="478"/>
          <ac:spMkLst>
            <pc:docMk/>
            <pc:sldMk cId="3232515559" sldId="261"/>
            <ac:spMk id="34" creationId="{D6576ADE-3BE2-42DE-942A-5C66EE8B90EB}"/>
          </ac:spMkLst>
        </pc:spChg>
        <pc:grpChg chg="add mod">
          <ac:chgData name="Ondrej Materna" userId="8f1b090fed8f9870" providerId="LiveId" clId="{39DCAEB0-980C-7E48-BB4B-27E340C8C500}" dt="2022-02-19T17:36:13.679" v="778" actId="1076"/>
          <ac:grpSpMkLst>
            <pc:docMk/>
            <pc:sldMk cId="3232515559" sldId="261"/>
            <ac:grpSpMk id="12" creationId="{43037D0C-DD33-284B-A1CB-EB60F43AD221}"/>
          </ac:grpSpMkLst>
        </pc:grpChg>
        <pc:grpChg chg="add mod">
          <ac:chgData name="Ondrej Materna" userId="8f1b090fed8f9870" providerId="LiveId" clId="{39DCAEB0-980C-7E48-BB4B-27E340C8C500}" dt="2022-02-19T17:36:17.029" v="779" actId="1076"/>
          <ac:grpSpMkLst>
            <pc:docMk/>
            <pc:sldMk cId="3232515559" sldId="261"/>
            <ac:grpSpMk id="13" creationId="{EAF04105-9423-AB42-9D48-AA64BB72E75D}"/>
          </ac:grpSpMkLst>
        </pc:grpChg>
        <pc:graphicFrameChg chg="del mod">
          <ac:chgData name="Ondrej Materna" userId="8f1b090fed8f9870" providerId="LiveId" clId="{39DCAEB0-980C-7E48-BB4B-27E340C8C500}" dt="2022-02-19T17:19:47.469" v="461" actId="478"/>
          <ac:graphicFrameMkLst>
            <pc:docMk/>
            <pc:sldMk cId="3232515559" sldId="261"/>
            <ac:graphicFrameMk id="3" creationId="{E731E803-5BDD-774A-983C-F25B4BE8B032}"/>
          </ac:graphicFrameMkLst>
        </pc:graphicFrameChg>
        <pc:picChg chg="mod">
          <ac:chgData name="Ondrej Materna" userId="8f1b090fed8f9870" providerId="LiveId" clId="{39DCAEB0-980C-7E48-BB4B-27E340C8C500}" dt="2022-02-19T17:30:04.358" v="654" actId="1035"/>
          <ac:picMkLst>
            <pc:docMk/>
            <pc:sldMk cId="3232515559" sldId="261"/>
            <ac:picMk id="5" creationId="{E81D5241-019C-4450-8B7D-D93928753CA0}"/>
          </ac:picMkLst>
        </pc:picChg>
      </pc:sldChg>
      <pc:sldChg chg="del">
        <pc:chgData name="Ondrej Materna" userId="8f1b090fed8f9870" providerId="LiveId" clId="{39DCAEB0-980C-7E48-BB4B-27E340C8C500}" dt="2022-02-19T16:52:49.611" v="62" actId="2696"/>
        <pc:sldMkLst>
          <pc:docMk/>
          <pc:sldMk cId="3728283671" sldId="263"/>
        </pc:sldMkLst>
      </pc:sldChg>
      <pc:sldChg chg="del">
        <pc:chgData name="Ondrej Materna" userId="8f1b090fed8f9870" providerId="LiveId" clId="{39DCAEB0-980C-7E48-BB4B-27E340C8C500}" dt="2022-02-19T16:52:49.611" v="62" actId="2696"/>
        <pc:sldMkLst>
          <pc:docMk/>
          <pc:sldMk cId="351220407" sldId="266"/>
        </pc:sldMkLst>
      </pc:sldChg>
      <pc:sldChg chg="del">
        <pc:chgData name="Ondrej Materna" userId="8f1b090fed8f9870" providerId="LiveId" clId="{39DCAEB0-980C-7E48-BB4B-27E340C8C500}" dt="2022-02-19T16:52:49.611" v="62" actId="2696"/>
        <pc:sldMkLst>
          <pc:docMk/>
          <pc:sldMk cId="4104386479" sldId="268"/>
        </pc:sldMkLst>
      </pc:sldChg>
      <pc:sldChg chg="delSp modSp mod">
        <pc:chgData name="Ondrej Materna" userId="8f1b090fed8f9870" providerId="LiveId" clId="{39DCAEB0-980C-7E48-BB4B-27E340C8C500}" dt="2022-02-19T17:33:38.041" v="765" actId="20577"/>
        <pc:sldMkLst>
          <pc:docMk/>
          <pc:sldMk cId="3866906574" sldId="269"/>
        </pc:sldMkLst>
        <pc:spChg chg="del mod">
          <ac:chgData name="Ondrej Materna" userId="8f1b090fed8f9870" providerId="LiveId" clId="{39DCAEB0-980C-7E48-BB4B-27E340C8C500}" dt="2022-02-19T16:56:14.228" v="109" actId="478"/>
          <ac:spMkLst>
            <pc:docMk/>
            <pc:sldMk cId="3866906574" sldId="269"/>
            <ac:spMk id="2" creationId="{8BF4DCD8-2083-4FBC-97EE-C73BC65B4418}"/>
          </ac:spMkLst>
        </pc:spChg>
        <pc:spChg chg="del">
          <ac:chgData name="Ondrej Materna" userId="8f1b090fed8f9870" providerId="LiveId" clId="{39DCAEB0-980C-7E48-BB4B-27E340C8C500}" dt="2022-02-19T16:53:55.843" v="82" actId="21"/>
          <ac:spMkLst>
            <pc:docMk/>
            <pc:sldMk cId="3866906574" sldId="269"/>
            <ac:spMk id="4" creationId="{102D5529-D173-1F41-B344-7BC9F5A159D6}"/>
          </ac:spMkLst>
        </pc:spChg>
        <pc:spChg chg="mod">
          <ac:chgData name="Ondrej Materna" userId="8f1b090fed8f9870" providerId="LiveId" clId="{39DCAEB0-980C-7E48-BB4B-27E340C8C500}" dt="2022-02-19T17:33:38.041" v="765" actId="20577"/>
          <ac:spMkLst>
            <pc:docMk/>
            <pc:sldMk cId="3866906574" sldId="269"/>
            <ac:spMk id="5" creationId="{846BBE78-D963-4484-A223-84895A137224}"/>
          </ac:spMkLst>
        </pc:spChg>
        <pc:graphicFrameChg chg="mod">
          <ac:chgData name="Ondrej Materna" userId="8f1b090fed8f9870" providerId="LiveId" clId="{39DCAEB0-980C-7E48-BB4B-27E340C8C500}" dt="2022-02-19T17:32:55.989" v="675" actId="1076"/>
          <ac:graphicFrameMkLst>
            <pc:docMk/>
            <pc:sldMk cId="3866906574" sldId="269"/>
            <ac:graphicFrameMk id="6" creationId="{A3CC1B35-0FF3-4686-AFA2-58EE49209DFB}"/>
          </ac:graphicFrameMkLst>
        </pc:graphicFrameChg>
        <pc:picChg chg="del">
          <ac:chgData name="Ondrej Materna" userId="8f1b090fed8f9870" providerId="LiveId" clId="{39DCAEB0-980C-7E48-BB4B-27E340C8C500}" dt="2022-02-19T16:55:27.768" v="98" actId="21"/>
          <ac:picMkLst>
            <pc:docMk/>
            <pc:sldMk cId="3866906574" sldId="269"/>
            <ac:picMk id="3" creationId="{6D697ECE-7F4E-469C-BE4B-AC8F0BE26504}"/>
          </ac:picMkLst>
        </pc:picChg>
      </pc:sldChg>
      <pc:sldChg chg="addSp modSp mod">
        <pc:chgData name="Ondrej Materna" userId="8f1b090fed8f9870" providerId="LiveId" clId="{39DCAEB0-980C-7E48-BB4B-27E340C8C500}" dt="2022-02-20T09:38:06.168" v="839" actId="1076"/>
        <pc:sldMkLst>
          <pc:docMk/>
          <pc:sldMk cId="687981860" sldId="270"/>
        </pc:sldMkLst>
        <pc:spChg chg="mod">
          <ac:chgData name="Ondrej Materna" userId="8f1b090fed8f9870" providerId="LiveId" clId="{39DCAEB0-980C-7E48-BB4B-27E340C8C500}" dt="2022-02-20T09:38:06.168" v="839" actId="1076"/>
          <ac:spMkLst>
            <pc:docMk/>
            <pc:sldMk cId="687981860" sldId="270"/>
            <ac:spMk id="2" creationId="{CA69EB71-6206-EB46-A7C8-2D6E4D762163}"/>
          </ac:spMkLst>
        </pc:spChg>
        <pc:spChg chg="mod">
          <ac:chgData name="Ondrej Materna" userId="8f1b090fed8f9870" providerId="LiveId" clId="{39DCAEB0-980C-7E48-BB4B-27E340C8C500}" dt="2022-02-20T09:35:04.780" v="824" actId="1076"/>
          <ac:spMkLst>
            <pc:docMk/>
            <pc:sldMk cId="687981860" sldId="270"/>
            <ac:spMk id="4" creationId="{73391C9C-05DA-4DE7-8E91-17719866E9F8}"/>
          </ac:spMkLst>
        </pc:spChg>
        <pc:spChg chg="mod">
          <ac:chgData name="Ondrej Materna" userId="8f1b090fed8f9870" providerId="LiveId" clId="{39DCAEB0-980C-7E48-BB4B-27E340C8C500}" dt="2022-02-20T09:35:38.812" v="831" actId="1036"/>
          <ac:spMkLst>
            <pc:docMk/>
            <pc:sldMk cId="687981860" sldId="270"/>
            <ac:spMk id="5" creationId="{5E288A83-23B9-42AC-BA22-E983373C2EEA}"/>
          </ac:spMkLst>
        </pc:spChg>
        <pc:spChg chg="mod">
          <ac:chgData name="Ondrej Materna" userId="8f1b090fed8f9870" providerId="LiveId" clId="{39DCAEB0-980C-7E48-BB4B-27E340C8C500}" dt="2022-02-20T09:35:36.079" v="830" actId="1036"/>
          <ac:spMkLst>
            <pc:docMk/>
            <pc:sldMk cId="687981860" sldId="270"/>
            <ac:spMk id="6" creationId="{79F46BE3-E566-473F-9BF9-1D1640B6CFA2}"/>
          </ac:spMkLst>
        </pc:spChg>
        <pc:graphicFrameChg chg="mod modGraphic">
          <ac:chgData name="Ondrej Materna" userId="8f1b090fed8f9870" providerId="LiveId" clId="{39DCAEB0-980C-7E48-BB4B-27E340C8C500}" dt="2022-02-20T09:37:36.265" v="836" actId="2165"/>
          <ac:graphicFrameMkLst>
            <pc:docMk/>
            <pc:sldMk cId="687981860" sldId="270"/>
            <ac:graphicFrameMk id="3" creationId="{E98BAD6C-94CE-47FB-A58D-DE7343CD6392}"/>
          </ac:graphicFrameMkLst>
        </pc:graphicFrameChg>
        <pc:graphicFrameChg chg="add mod">
          <ac:chgData name="Ondrej Materna" userId="8f1b090fed8f9870" providerId="LiveId" clId="{39DCAEB0-980C-7E48-BB4B-27E340C8C500}" dt="2022-02-20T09:38:01.833" v="838" actId="1076"/>
          <ac:graphicFrameMkLst>
            <pc:docMk/>
            <pc:sldMk cId="687981860" sldId="270"/>
            <ac:graphicFrameMk id="7" creationId="{97175E12-1632-2B42-8384-E66090399D8F}"/>
          </ac:graphicFrameMkLst>
        </pc:graphicFrameChg>
      </pc:sldChg>
      <pc:sldChg chg="addSp delSp modSp mod">
        <pc:chgData name="Ondrej Materna" userId="8f1b090fed8f9870" providerId="LiveId" clId="{39DCAEB0-980C-7E48-BB4B-27E340C8C500}" dt="2022-02-19T17:16:04.228" v="455" actId="1076"/>
        <pc:sldMkLst>
          <pc:docMk/>
          <pc:sldMk cId="4036794907" sldId="271"/>
        </pc:sldMkLst>
        <pc:spChg chg="mod">
          <ac:chgData name="Ondrej Materna" userId="8f1b090fed8f9870" providerId="LiveId" clId="{39DCAEB0-980C-7E48-BB4B-27E340C8C500}" dt="2022-02-19T17:12:00.037" v="353" actId="20577"/>
          <ac:spMkLst>
            <pc:docMk/>
            <pc:sldMk cId="4036794907" sldId="271"/>
            <ac:spMk id="10" creationId="{1A1F908A-5E6E-4DC4-8D47-9FC9428C53A3}"/>
          </ac:spMkLst>
        </pc:spChg>
        <pc:grpChg chg="del mod">
          <ac:chgData name="Ondrej Materna" userId="8f1b090fed8f9870" providerId="LiveId" clId="{39DCAEB0-980C-7E48-BB4B-27E340C8C500}" dt="2022-02-19T17:07:17.273" v="219" actId="21"/>
          <ac:grpSpMkLst>
            <pc:docMk/>
            <pc:sldMk cId="4036794907" sldId="271"/>
            <ac:grpSpMk id="4" creationId="{9B7F77EE-E8D4-4E31-ABED-07B72B5B943E}"/>
          </ac:grpSpMkLst>
        </pc:grpChg>
        <pc:grpChg chg="del">
          <ac:chgData name="Ondrej Materna" userId="8f1b090fed8f9870" providerId="LiveId" clId="{39DCAEB0-980C-7E48-BB4B-27E340C8C500}" dt="2022-02-19T17:05:48.028" v="207" actId="21"/>
          <ac:grpSpMkLst>
            <pc:docMk/>
            <pc:sldMk cId="4036794907" sldId="271"/>
            <ac:grpSpMk id="12" creationId="{D5D2E1F8-691C-459D-A7D2-4C8D56FF9A9D}"/>
          </ac:grpSpMkLst>
        </pc:grpChg>
        <pc:graphicFrameChg chg="add mod modGraphic">
          <ac:chgData name="Ondrej Materna" userId="8f1b090fed8f9870" providerId="LiveId" clId="{39DCAEB0-980C-7E48-BB4B-27E340C8C500}" dt="2022-02-19T17:15:33.777" v="448" actId="20577"/>
          <ac:graphicFrameMkLst>
            <pc:docMk/>
            <pc:sldMk cId="4036794907" sldId="271"/>
            <ac:graphicFrameMk id="2" creationId="{EA8C0635-BD56-7D4F-B6DF-3FF83686494E}"/>
          </ac:graphicFrameMkLst>
        </pc:graphicFrameChg>
        <pc:picChg chg="mod">
          <ac:chgData name="Ondrej Materna" userId="8f1b090fed8f9870" providerId="LiveId" clId="{39DCAEB0-980C-7E48-BB4B-27E340C8C500}" dt="2022-02-19T17:15:41.988" v="449" actId="1076"/>
          <ac:picMkLst>
            <pc:docMk/>
            <pc:sldMk cId="4036794907" sldId="271"/>
            <ac:picMk id="7" creationId="{A22F434D-431F-4FE7-B7F7-8985C5E3C5DC}"/>
          </ac:picMkLst>
        </pc:picChg>
        <pc:picChg chg="del">
          <ac:chgData name="Ondrej Materna" userId="8f1b090fed8f9870" providerId="LiveId" clId="{39DCAEB0-980C-7E48-BB4B-27E340C8C500}" dt="2022-02-19T17:10:02.099" v="286" actId="478"/>
          <ac:picMkLst>
            <pc:docMk/>
            <pc:sldMk cId="4036794907" sldId="271"/>
            <ac:picMk id="13" creationId="{6B83E593-227A-A543-9878-F7D9E0F9D5AB}"/>
          </ac:picMkLst>
        </pc:picChg>
        <pc:picChg chg="mod">
          <ac:chgData name="Ondrej Materna" userId="8f1b090fed8f9870" providerId="LiveId" clId="{39DCAEB0-980C-7E48-BB4B-27E340C8C500}" dt="2022-02-19T17:16:01.943" v="454" actId="1076"/>
          <ac:picMkLst>
            <pc:docMk/>
            <pc:sldMk cId="4036794907" sldId="271"/>
            <ac:picMk id="14" creationId="{25415CA9-D1ED-4720-9AD5-1B991839ED85}"/>
          </ac:picMkLst>
        </pc:picChg>
        <pc:picChg chg="mod">
          <ac:chgData name="Ondrej Materna" userId="8f1b090fed8f9870" providerId="LiveId" clId="{39DCAEB0-980C-7E48-BB4B-27E340C8C500}" dt="2022-02-19T17:16:04.228" v="455" actId="1076"/>
          <ac:picMkLst>
            <pc:docMk/>
            <pc:sldMk cId="4036794907" sldId="271"/>
            <ac:picMk id="16" creationId="{12C4240B-AA8B-448B-BDF7-8938A8FA3B08}"/>
          </ac:picMkLst>
        </pc:picChg>
      </pc:sldChg>
      <pc:sldChg chg="del">
        <pc:chgData name="Ondrej Materna" userId="8f1b090fed8f9870" providerId="LiveId" clId="{39DCAEB0-980C-7E48-BB4B-27E340C8C500}" dt="2022-02-19T16:52:43.386" v="61" actId="2696"/>
        <pc:sldMkLst>
          <pc:docMk/>
          <pc:sldMk cId="462621615" sldId="272"/>
        </pc:sldMkLst>
      </pc:sldChg>
      <pc:sldChg chg="del">
        <pc:chgData name="Ondrej Materna" userId="8f1b090fed8f9870" providerId="LiveId" clId="{39DCAEB0-980C-7E48-BB4B-27E340C8C500}" dt="2022-02-19T16:52:16.919" v="60" actId="2696"/>
        <pc:sldMkLst>
          <pc:docMk/>
          <pc:sldMk cId="1529244916" sldId="273"/>
        </pc:sldMkLst>
      </pc:sldChg>
      <pc:sldChg chg="del">
        <pc:chgData name="Ondrej Materna" userId="8f1b090fed8f9870" providerId="LiveId" clId="{39DCAEB0-980C-7E48-BB4B-27E340C8C500}" dt="2022-02-19T16:52:11.304" v="59" actId="2696"/>
        <pc:sldMkLst>
          <pc:docMk/>
          <pc:sldMk cId="4073521127" sldId="275"/>
        </pc:sldMkLst>
      </pc:sldChg>
      <pc:sldChg chg="del">
        <pc:chgData name="Ondrej Materna" userId="8f1b090fed8f9870" providerId="LiveId" clId="{39DCAEB0-980C-7E48-BB4B-27E340C8C500}" dt="2022-02-19T16:52:11.304" v="59" actId="2696"/>
        <pc:sldMkLst>
          <pc:docMk/>
          <pc:sldMk cId="652333834" sldId="276"/>
        </pc:sldMkLst>
      </pc:sldChg>
      <pc:sldChg chg="del">
        <pc:chgData name="Ondrej Materna" userId="8f1b090fed8f9870" providerId="LiveId" clId="{39DCAEB0-980C-7E48-BB4B-27E340C8C500}" dt="2022-02-19T16:52:11.304" v="59" actId="2696"/>
        <pc:sldMkLst>
          <pc:docMk/>
          <pc:sldMk cId="9768216" sldId="277"/>
        </pc:sldMkLst>
      </pc:sldChg>
      <pc:sldChg chg="del">
        <pc:chgData name="Ondrej Materna" userId="8f1b090fed8f9870" providerId="LiveId" clId="{39DCAEB0-980C-7E48-BB4B-27E340C8C500}" dt="2022-02-19T16:52:11.304" v="59" actId="2696"/>
        <pc:sldMkLst>
          <pc:docMk/>
          <pc:sldMk cId="3202388085" sldId="278"/>
        </pc:sldMkLst>
      </pc:sldChg>
      <pc:sldChg chg="del">
        <pc:chgData name="Ondrej Materna" userId="8f1b090fed8f9870" providerId="LiveId" clId="{39DCAEB0-980C-7E48-BB4B-27E340C8C500}" dt="2022-02-19T16:52:11.304" v="59" actId="2696"/>
        <pc:sldMkLst>
          <pc:docMk/>
          <pc:sldMk cId="3060015355" sldId="279"/>
        </pc:sldMkLst>
      </pc:sldChg>
      <pc:sldChg chg="del">
        <pc:chgData name="Ondrej Materna" userId="8f1b090fed8f9870" providerId="LiveId" clId="{39DCAEB0-980C-7E48-BB4B-27E340C8C500}" dt="2022-02-19T16:52:16.919" v="60" actId="2696"/>
        <pc:sldMkLst>
          <pc:docMk/>
          <pc:sldMk cId="4027737908" sldId="280"/>
        </pc:sldMkLst>
      </pc:sldChg>
      <pc:sldChg chg="del">
        <pc:chgData name="Ondrej Materna" userId="8f1b090fed8f9870" providerId="LiveId" clId="{39DCAEB0-980C-7E48-BB4B-27E340C8C500}" dt="2022-02-19T16:52:11.304" v="59" actId="2696"/>
        <pc:sldMkLst>
          <pc:docMk/>
          <pc:sldMk cId="3952486329" sldId="281"/>
        </pc:sldMkLst>
      </pc:sldChg>
      <pc:sldChg chg="del">
        <pc:chgData name="Ondrej Materna" userId="8f1b090fed8f9870" providerId="LiveId" clId="{39DCAEB0-980C-7E48-BB4B-27E340C8C500}" dt="2022-02-19T16:52:16.919" v="60" actId="2696"/>
        <pc:sldMkLst>
          <pc:docMk/>
          <pc:sldMk cId="4157746780" sldId="282"/>
        </pc:sldMkLst>
      </pc:sldChg>
      <pc:sldChg chg="del">
        <pc:chgData name="Ondrej Materna" userId="8f1b090fed8f9870" providerId="LiveId" clId="{39DCAEB0-980C-7E48-BB4B-27E340C8C500}" dt="2022-02-19T16:52:43.386" v="61" actId="2696"/>
        <pc:sldMkLst>
          <pc:docMk/>
          <pc:sldMk cId="2745904122" sldId="283"/>
        </pc:sldMkLst>
      </pc:sldChg>
      <pc:sldChg chg="del">
        <pc:chgData name="Ondrej Materna" userId="8f1b090fed8f9870" providerId="LiveId" clId="{39DCAEB0-980C-7E48-BB4B-27E340C8C500}" dt="2022-02-19T16:52:11.304" v="59" actId="2696"/>
        <pc:sldMkLst>
          <pc:docMk/>
          <pc:sldMk cId="2235629159" sldId="284"/>
        </pc:sldMkLst>
      </pc:sldChg>
      <pc:sldChg chg="modSp mod modAnim">
        <pc:chgData name="Ondrej Materna" userId="8f1b090fed8f9870" providerId="LiveId" clId="{39DCAEB0-980C-7E48-BB4B-27E340C8C500}" dt="2022-02-19T17:01:45.348" v="196"/>
        <pc:sldMkLst>
          <pc:docMk/>
          <pc:sldMk cId="3977645564" sldId="285"/>
        </pc:sldMkLst>
        <pc:spChg chg="mod">
          <ac:chgData name="Ondrej Materna" userId="8f1b090fed8f9870" providerId="LiveId" clId="{39DCAEB0-980C-7E48-BB4B-27E340C8C500}" dt="2022-02-19T16:57:45.624" v="180" actId="404"/>
          <ac:spMkLst>
            <pc:docMk/>
            <pc:sldMk cId="3977645564" sldId="285"/>
            <ac:spMk id="2" creationId="{EF5940FE-3252-A046-B91A-60FF0683EA31}"/>
          </ac:spMkLst>
        </pc:spChg>
        <pc:spChg chg="mod">
          <ac:chgData name="Ondrej Materna" userId="8f1b090fed8f9870" providerId="LiveId" clId="{39DCAEB0-980C-7E48-BB4B-27E340C8C500}" dt="2022-02-19T16:57:26.232" v="176" actId="20577"/>
          <ac:spMkLst>
            <pc:docMk/>
            <pc:sldMk cId="3977645564" sldId="285"/>
            <ac:spMk id="3" creationId="{0CDF68F1-4E0A-204F-B07F-CE89B8E94E85}"/>
          </ac:spMkLst>
        </pc:spChg>
      </pc:sldChg>
      <pc:sldChg chg="modSp add mod">
        <pc:chgData name="Ondrej Materna" userId="8f1b090fed8f9870" providerId="LiveId" clId="{39DCAEB0-980C-7E48-BB4B-27E340C8C500}" dt="2022-02-19T16:51:51.181" v="58" actId="1076"/>
        <pc:sldMkLst>
          <pc:docMk/>
          <pc:sldMk cId="1060175487" sldId="286"/>
        </pc:sldMkLst>
        <pc:graphicFrameChg chg="mod modGraphic">
          <ac:chgData name="Ondrej Materna" userId="8f1b090fed8f9870" providerId="LiveId" clId="{39DCAEB0-980C-7E48-BB4B-27E340C8C500}" dt="2022-02-19T16:51:51.181" v="58" actId="1076"/>
          <ac:graphicFrameMkLst>
            <pc:docMk/>
            <pc:sldMk cId="1060175487" sldId="286"/>
            <ac:graphicFrameMk id="2" creationId="{61B159FC-0F09-40ED-8CF7-230EBE3B35C5}"/>
          </ac:graphicFrameMkLst>
        </pc:graphicFrameChg>
      </pc:sldChg>
      <pc:sldChg chg="addSp delSp modSp new mod">
        <pc:chgData name="Ondrej Materna" userId="8f1b090fed8f9870" providerId="LiveId" clId="{39DCAEB0-980C-7E48-BB4B-27E340C8C500}" dt="2022-02-19T17:06:33.865" v="216" actId="1076"/>
        <pc:sldMkLst>
          <pc:docMk/>
          <pc:sldMk cId="2126710129" sldId="287"/>
        </pc:sldMkLst>
        <pc:spChg chg="del">
          <ac:chgData name="Ondrej Materna" userId="8f1b090fed8f9870" providerId="LiveId" clId="{39DCAEB0-980C-7E48-BB4B-27E340C8C500}" dt="2022-02-19T16:55:34.412" v="100" actId="478"/>
          <ac:spMkLst>
            <pc:docMk/>
            <pc:sldMk cId="2126710129" sldId="287"/>
            <ac:spMk id="2" creationId="{ECFB717D-4CC3-274B-AB48-AE5233FCDF83}"/>
          </ac:spMkLst>
        </pc:spChg>
        <pc:spChg chg="add mod">
          <ac:chgData name="Ondrej Materna" userId="8f1b090fed8f9870" providerId="LiveId" clId="{39DCAEB0-980C-7E48-BB4B-27E340C8C500}" dt="2022-02-19T17:06:25.795" v="215" actId="14100"/>
          <ac:spMkLst>
            <pc:docMk/>
            <pc:sldMk cId="2126710129" sldId="287"/>
            <ac:spMk id="4" creationId="{D1756F55-66F1-1E47-AA73-E57625D05FC1}"/>
          </ac:spMkLst>
        </pc:spChg>
        <pc:spChg chg="mod">
          <ac:chgData name="Ondrej Materna" userId="8f1b090fed8f9870" providerId="LiveId" clId="{39DCAEB0-980C-7E48-BB4B-27E340C8C500}" dt="2022-02-19T17:06:33.865" v="216" actId="1076"/>
          <ac:spMkLst>
            <pc:docMk/>
            <pc:sldMk cId="2126710129" sldId="287"/>
            <ac:spMk id="7" creationId="{AD8A0012-4065-0840-BB0E-A80AC38A7C57}"/>
          </ac:spMkLst>
        </pc:spChg>
        <pc:grpChg chg="add mod">
          <ac:chgData name="Ondrej Materna" userId="8f1b090fed8f9870" providerId="LiveId" clId="{39DCAEB0-980C-7E48-BB4B-27E340C8C500}" dt="2022-02-19T17:05:53.855" v="209" actId="1076"/>
          <ac:grpSpMkLst>
            <pc:docMk/>
            <pc:sldMk cId="2126710129" sldId="287"/>
            <ac:grpSpMk id="5" creationId="{1BF7EFB4-8B65-404C-AFC5-998DBD57885B}"/>
          </ac:grpSpMkLst>
        </pc:grpChg>
        <pc:picChg chg="add mod">
          <ac:chgData name="Ondrej Materna" userId="8f1b090fed8f9870" providerId="LiveId" clId="{39DCAEB0-980C-7E48-BB4B-27E340C8C500}" dt="2022-02-19T17:05:36.664" v="205" actId="1076"/>
          <ac:picMkLst>
            <pc:docMk/>
            <pc:sldMk cId="2126710129" sldId="287"/>
            <ac:picMk id="3" creationId="{D9E80BFC-D43D-BB4D-BB01-9BCD4889AA36}"/>
          </ac:picMkLst>
        </pc:picChg>
        <pc:picChg chg="mod">
          <ac:chgData name="Ondrej Materna" userId="8f1b090fed8f9870" providerId="LiveId" clId="{39DCAEB0-980C-7E48-BB4B-27E340C8C500}" dt="2022-02-19T17:06:04.955" v="212" actId="14100"/>
          <ac:picMkLst>
            <pc:docMk/>
            <pc:sldMk cId="2126710129" sldId="287"/>
            <ac:picMk id="6" creationId="{218F1C55-2629-9644-90B1-6598B25E72EC}"/>
          </ac:picMkLst>
        </pc:picChg>
      </pc:sldChg>
      <pc:sldChg chg="addSp modSp new mod">
        <pc:chgData name="Ondrej Materna" userId="8f1b090fed8f9870" providerId="LiveId" clId="{39DCAEB0-980C-7E48-BB4B-27E340C8C500}" dt="2022-02-19T17:09:28.043" v="283" actId="20577"/>
        <pc:sldMkLst>
          <pc:docMk/>
          <pc:sldMk cId="2116605821" sldId="288"/>
        </pc:sldMkLst>
        <pc:spChg chg="mod">
          <ac:chgData name="Ondrej Materna" userId="8f1b090fed8f9870" providerId="LiveId" clId="{39DCAEB0-980C-7E48-BB4B-27E340C8C500}" dt="2022-02-19T17:07:19.184" v="220"/>
          <ac:spMkLst>
            <pc:docMk/>
            <pc:sldMk cId="2116605821" sldId="288"/>
            <ac:spMk id="4" creationId="{CD05F823-2A58-7A43-8A6D-DB696B7DAF14}"/>
          </ac:spMkLst>
        </pc:spChg>
        <pc:spChg chg="add mod">
          <ac:chgData name="Ondrej Materna" userId="8f1b090fed8f9870" providerId="LiveId" clId="{39DCAEB0-980C-7E48-BB4B-27E340C8C500}" dt="2022-02-19T17:09:28.043" v="283" actId="20577"/>
          <ac:spMkLst>
            <pc:docMk/>
            <pc:sldMk cId="2116605821" sldId="288"/>
            <ac:spMk id="6" creationId="{6E44056D-3C5A-5246-ACED-1881AE6B583D}"/>
          </ac:spMkLst>
        </pc:spChg>
        <pc:grpChg chg="add mod">
          <ac:chgData name="Ondrej Materna" userId="8f1b090fed8f9870" providerId="LiveId" clId="{39DCAEB0-980C-7E48-BB4B-27E340C8C500}" dt="2022-02-19T17:07:23.563" v="221" actId="1076"/>
          <ac:grpSpMkLst>
            <pc:docMk/>
            <pc:sldMk cId="2116605821" sldId="288"/>
            <ac:grpSpMk id="2" creationId="{C80C2075-F533-9D43-98C5-1BF4071DCF17}"/>
          </ac:grpSpMkLst>
        </pc:grpChg>
        <pc:picChg chg="mod">
          <ac:chgData name="Ondrej Materna" userId="8f1b090fed8f9870" providerId="LiveId" clId="{39DCAEB0-980C-7E48-BB4B-27E340C8C500}" dt="2022-02-19T17:07:19.184" v="220"/>
          <ac:picMkLst>
            <pc:docMk/>
            <pc:sldMk cId="2116605821" sldId="288"/>
            <ac:picMk id="3" creationId="{0F5F8B3D-25F2-6649-91CE-FF69311B60BF}"/>
          </ac:picMkLst>
        </pc:picChg>
        <pc:picChg chg="add mod">
          <ac:chgData name="Ondrej Materna" userId="8f1b090fed8f9870" providerId="LiveId" clId="{39DCAEB0-980C-7E48-BB4B-27E340C8C500}" dt="2022-02-19T17:08:19.402" v="232" actId="1035"/>
          <ac:picMkLst>
            <pc:docMk/>
            <pc:sldMk cId="2116605821" sldId="288"/>
            <ac:picMk id="5" creationId="{51779601-0055-4F40-A846-B7927B033F64}"/>
          </ac:picMkLst>
        </pc:picChg>
      </pc:sldChg>
      <pc:sldChg chg="addSp new del">
        <pc:chgData name="Ondrej Materna" userId="8f1b090fed8f9870" providerId="LiveId" clId="{39DCAEB0-980C-7E48-BB4B-27E340C8C500}" dt="2022-02-20T09:38:12.562" v="840" actId="2696"/>
        <pc:sldMkLst>
          <pc:docMk/>
          <pc:sldMk cId="3945758498" sldId="289"/>
        </pc:sldMkLst>
        <pc:graphicFrameChg chg="add">
          <ac:chgData name="Ondrej Materna" userId="8f1b090fed8f9870" providerId="LiveId" clId="{39DCAEB0-980C-7E48-BB4B-27E340C8C500}" dt="2022-02-20T09:37:20.714" v="835"/>
          <ac:graphicFrameMkLst>
            <pc:docMk/>
            <pc:sldMk cId="3945758498" sldId="289"/>
            <ac:graphicFrameMk id="2" creationId="{51DDFB87-C395-154E-A6AA-A081C2359899}"/>
          </ac:graphicFrameMkLst>
        </pc:graphicFrameChg>
      </pc:sldChg>
    </pc:docChg>
  </pc:docChgLst>
  <pc:docChgLst>
    <pc:chgData name="Ondrej Materna" userId="8f1b090fed8f9870" providerId="LiveId" clId="{147B2E0F-EE60-4E31-A7AA-916AABE01291}"/>
    <pc:docChg chg="undo custSel modSld">
      <pc:chgData name="Ondrej Materna" userId="8f1b090fed8f9870" providerId="LiveId" clId="{147B2E0F-EE60-4E31-A7AA-916AABE01291}" dt="2022-02-21T19:58:45.448" v="157" actId="20577"/>
      <pc:docMkLst>
        <pc:docMk/>
      </pc:docMkLst>
      <pc:sldChg chg="addSp delSp modSp mod modAnim">
        <pc:chgData name="Ondrej Materna" userId="8f1b090fed8f9870" providerId="LiveId" clId="{147B2E0F-EE60-4E31-A7AA-916AABE01291}" dt="2022-02-21T19:51:16.532" v="61"/>
        <pc:sldMkLst>
          <pc:docMk/>
          <pc:sldMk cId="1811788122" sldId="259"/>
        </pc:sldMkLst>
        <pc:spChg chg="mod">
          <ac:chgData name="Ondrej Materna" userId="8f1b090fed8f9870" providerId="LiveId" clId="{147B2E0F-EE60-4E31-A7AA-916AABE01291}" dt="2022-02-21T19:51:08.201" v="60" actId="164"/>
          <ac:spMkLst>
            <pc:docMk/>
            <pc:sldMk cId="1811788122" sldId="259"/>
            <ac:spMk id="3" creationId="{B5075D31-5408-4BB3-9923-C9AF3BBC8DF9}"/>
          </ac:spMkLst>
        </pc:spChg>
        <pc:spChg chg="mod topLvl">
          <ac:chgData name="Ondrej Materna" userId="8f1b090fed8f9870" providerId="LiveId" clId="{147B2E0F-EE60-4E31-A7AA-916AABE01291}" dt="2022-02-21T19:51:08.201" v="60" actId="164"/>
          <ac:spMkLst>
            <pc:docMk/>
            <pc:sldMk cId="1811788122" sldId="259"/>
            <ac:spMk id="4" creationId="{AE8E74A9-2886-45A4-B5B9-7A396EA92C58}"/>
          </ac:spMkLst>
        </pc:spChg>
        <pc:spChg chg="mod">
          <ac:chgData name="Ondrej Materna" userId="8f1b090fed8f9870" providerId="LiveId" clId="{147B2E0F-EE60-4E31-A7AA-916AABE01291}" dt="2022-02-21T19:51:08.201" v="60" actId="164"/>
          <ac:spMkLst>
            <pc:docMk/>
            <pc:sldMk cId="1811788122" sldId="259"/>
            <ac:spMk id="6" creationId="{6FC39B15-4D3A-4FE7-93F8-859C9CB6F1B9}"/>
          </ac:spMkLst>
        </pc:spChg>
        <pc:spChg chg="add mod">
          <ac:chgData name="Ondrej Materna" userId="8f1b090fed8f9870" providerId="LiveId" clId="{147B2E0F-EE60-4E31-A7AA-916AABE01291}" dt="2022-02-21T19:47:38.023" v="46" actId="1076"/>
          <ac:spMkLst>
            <pc:docMk/>
            <pc:sldMk cId="1811788122" sldId="259"/>
            <ac:spMk id="8" creationId="{0CD2E61F-1079-4C41-845B-287C4A0F573E}"/>
          </ac:spMkLst>
        </pc:spChg>
        <pc:spChg chg="add mod topLvl">
          <ac:chgData name="Ondrej Materna" userId="8f1b090fed8f9870" providerId="LiveId" clId="{147B2E0F-EE60-4E31-A7AA-916AABE01291}" dt="2022-02-21T19:51:08.201" v="60" actId="164"/>
          <ac:spMkLst>
            <pc:docMk/>
            <pc:sldMk cId="1811788122" sldId="259"/>
            <ac:spMk id="10" creationId="{A0B765AA-D6FD-46D8-BA66-82BF46EE51B4}"/>
          </ac:spMkLst>
        </pc:spChg>
        <pc:grpChg chg="add del mod">
          <ac:chgData name="Ondrej Materna" userId="8f1b090fed8f9870" providerId="LiveId" clId="{147B2E0F-EE60-4E31-A7AA-916AABE01291}" dt="2022-02-21T19:49:37.463" v="57" actId="165"/>
          <ac:grpSpMkLst>
            <pc:docMk/>
            <pc:sldMk cId="1811788122" sldId="259"/>
            <ac:grpSpMk id="7" creationId="{CAB099C3-D5A1-428F-AEB7-4EAFE187B208}"/>
          </ac:grpSpMkLst>
        </pc:grpChg>
        <pc:grpChg chg="add mod">
          <ac:chgData name="Ondrej Materna" userId="8f1b090fed8f9870" providerId="LiveId" clId="{147B2E0F-EE60-4E31-A7AA-916AABE01291}" dt="2022-02-21T19:51:08.201" v="60" actId="164"/>
          <ac:grpSpMkLst>
            <pc:docMk/>
            <pc:sldMk cId="1811788122" sldId="259"/>
            <ac:grpSpMk id="9" creationId="{4018F09E-5890-4B37-9770-798F5EF89573}"/>
          </ac:grpSpMkLst>
        </pc:grpChg>
      </pc:sldChg>
      <pc:sldChg chg="modSp mod">
        <pc:chgData name="Ondrej Materna" userId="8f1b090fed8f9870" providerId="LiveId" clId="{147B2E0F-EE60-4E31-A7AA-916AABE01291}" dt="2022-02-21T19:52:01.252" v="63" actId="1076"/>
        <pc:sldMkLst>
          <pc:docMk/>
          <pc:sldMk cId="3866906574" sldId="269"/>
        </pc:sldMkLst>
        <pc:spChg chg="mod">
          <ac:chgData name="Ondrej Materna" userId="8f1b090fed8f9870" providerId="LiveId" clId="{147B2E0F-EE60-4E31-A7AA-916AABE01291}" dt="2022-02-21T19:51:58.042" v="62" actId="1076"/>
          <ac:spMkLst>
            <pc:docMk/>
            <pc:sldMk cId="3866906574" sldId="269"/>
            <ac:spMk id="5" creationId="{846BBE78-D963-4484-A223-84895A137224}"/>
          </ac:spMkLst>
        </pc:spChg>
        <pc:graphicFrameChg chg="mod">
          <ac:chgData name="Ondrej Materna" userId="8f1b090fed8f9870" providerId="LiveId" clId="{147B2E0F-EE60-4E31-A7AA-916AABE01291}" dt="2022-02-21T19:52:01.252" v="63" actId="1076"/>
          <ac:graphicFrameMkLst>
            <pc:docMk/>
            <pc:sldMk cId="3866906574" sldId="269"/>
            <ac:graphicFrameMk id="6" creationId="{A3CC1B35-0FF3-4686-AFA2-58EE49209DFB}"/>
          </ac:graphicFrameMkLst>
        </pc:graphicFrameChg>
      </pc:sldChg>
      <pc:sldChg chg="addSp modSp mod">
        <pc:chgData name="Ondrej Materna" userId="8f1b090fed8f9870" providerId="LiveId" clId="{147B2E0F-EE60-4E31-A7AA-916AABE01291}" dt="2022-02-21T19:53:35.796" v="107" actId="1037"/>
        <pc:sldMkLst>
          <pc:docMk/>
          <pc:sldMk cId="687981860" sldId="270"/>
        </pc:sldMkLst>
        <pc:spChg chg="mod">
          <ac:chgData name="Ondrej Materna" userId="8f1b090fed8f9870" providerId="LiveId" clId="{147B2E0F-EE60-4E31-A7AA-916AABE01291}" dt="2022-02-21T19:53:22.574" v="99"/>
          <ac:spMkLst>
            <pc:docMk/>
            <pc:sldMk cId="687981860" sldId="270"/>
            <ac:spMk id="4" creationId="{73391C9C-05DA-4DE7-8E91-17719866E9F8}"/>
          </ac:spMkLst>
        </pc:spChg>
        <pc:spChg chg="add mod">
          <ac:chgData name="Ondrej Materna" userId="8f1b090fed8f9870" providerId="LiveId" clId="{147B2E0F-EE60-4E31-A7AA-916AABE01291}" dt="2022-02-21T19:53:35.796" v="107" actId="1037"/>
          <ac:spMkLst>
            <pc:docMk/>
            <pc:sldMk cId="687981860" sldId="270"/>
            <ac:spMk id="8" creationId="{DFE499EA-1153-41D8-B711-B32A3397F223}"/>
          </ac:spMkLst>
        </pc:spChg>
        <pc:graphicFrameChg chg="modGraphic">
          <ac:chgData name="Ondrej Materna" userId="8f1b090fed8f9870" providerId="LiveId" clId="{147B2E0F-EE60-4E31-A7AA-916AABE01291}" dt="2022-02-21T19:52:52.803" v="91" actId="20577"/>
          <ac:graphicFrameMkLst>
            <pc:docMk/>
            <pc:sldMk cId="687981860" sldId="270"/>
            <ac:graphicFrameMk id="3" creationId="{E98BAD6C-94CE-47FB-A58D-DE7343CD6392}"/>
          </ac:graphicFrameMkLst>
        </pc:graphicFrameChg>
        <pc:graphicFrameChg chg="modGraphic">
          <ac:chgData name="Ondrej Materna" userId="8f1b090fed8f9870" providerId="LiveId" clId="{147B2E0F-EE60-4E31-A7AA-916AABE01291}" dt="2022-02-21T19:53:08.354" v="97" actId="6549"/>
          <ac:graphicFrameMkLst>
            <pc:docMk/>
            <pc:sldMk cId="687981860" sldId="270"/>
            <ac:graphicFrameMk id="7" creationId="{97175E12-1632-2B42-8384-E66090399D8F}"/>
          </ac:graphicFrameMkLst>
        </pc:graphicFrameChg>
      </pc:sldChg>
      <pc:sldChg chg="modSp">
        <pc:chgData name="Ondrej Materna" userId="8f1b090fed8f9870" providerId="LiveId" clId="{147B2E0F-EE60-4E31-A7AA-916AABE01291}" dt="2022-02-21T19:58:45.448" v="157" actId="20577"/>
        <pc:sldMkLst>
          <pc:docMk/>
          <pc:sldMk cId="3977645564" sldId="285"/>
        </pc:sldMkLst>
        <pc:spChg chg="mod">
          <ac:chgData name="Ondrej Materna" userId="8f1b090fed8f9870" providerId="LiveId" clId="{147B2E0F-EE60-4E31-A7AA-916AABE01291}" dt="2022-02-21T19:58:45.448" v="157" actId="20577"/>
          <ac:spMkLst>
            <pc:docMk/>
            <pc:sldMk cId="3977645564" sldId="285"/>
            <ac:spMk id="3" creationId="{0CDF68F1-4E0A-204F-B07F-CE89B8E94E85}"/>
          </ac:spMkLst>
        </pc:spChg>
      </pc:sldChg>
      <pc:sldChg chg="addSp modSp mod">
        <pc:chgData name="Ondrej Materna" userId="8f1b090fed8f9870" providerId="LiveId" clId="{147B2E0F-EE60-4E31-A7AA-916AABE01291}" dt="2022-02-21T19:56:43.581" v="129" actId="1076"/>
        <pc:sldMkLst>
          <pc:docMk/>
          <pc:sldMk cId="2126710129" sldId="287"/>
        </pc:sldMkLst>
        <pc:spChg chg="add mod">
          <ac:chgData name="Ondrej Materna" userId="8f1b090fed8f9870" providerId="LiveId" clId="{147B2E0F-EE60-4E31-A7AA-916AABE01291}" dt="2022-02-21T19:56:43.581" v="129" actId="1076"/>
          <ac:spMkLst>
            <pc:docMk/>
            <pc:sldMk cId="2126710129" sldId="287"/>
            <ac:spMk id="13" creationId="{E665E5E9-297A-4091-A63C-173FD6D48B44}"/>
          </ac:spMkLst>
        </pc:spChg>
        <pc:cxnChg chg="add mod">
          <ac:chgData name="Ondrej Materna" userId="8f1b090fed8f9870" providerId="LiveId" clId="{147B2E0F-EE60-4E31-A7AA-916AABE01291}" dt="2022-02-21T19:54:47.660" v="113" actId="14100"/>
          <ac:cxnSpMkLst>
            <pc:docMk/>
            <pc:sldMk cId="2126710129" sldId="287"/>
            <ac:cxnSpMk id="8" creationId="{765FB1A7-DE3E-4010-805A-5A36092EB1F6}"/>
          </ac:cxnSpMkLst>
        </pc:cxnChg>
      </pc:sldChg>
      <pc:sldChg chg="modSp mod">
        <pc:chgData name="Ondrej Materna" userId="8f1b090fed8f9870" providerId="LiveId" clId="{147B2E0F-EE60-4E31-A7AA-916AABE01291}" dt="2022-02-21T19:58:02.255" v="141" actId="732"/>
        <pc:sldMkLst>
          <pc:docMk/>
          <pc:sldMk cId="2116605821" sldId="288"/>
        </pc:sldMkLst>
        <pc:spChg chg="mod">
          <ac:chgData name="Ondrej Materna" userId="8f1b090fed8f9870" providerId="LiveId" clId="{147B2E0F-EE60-4E31-A7AA-916AABE01291}" dt="2022-02-21T19:57:23.407" v="132" actId="1076"/>
          <ac:spMkLst>
            <pc:docMk/>
            <pc:sldMk cId="2116605821" sldId="288"/>
            <ac:spMk id="4" creationId="{CD05F823-2A58-7A43-8A6D-DB696B7DAF14}"/>
          </ac:spMkLst>
        </pc:spChg>
        <pc:spChg chg="mod">
          <ac:chgData name="Ondrej Materna" userId="8f1b090fed8f9870" providerId="LiveId" clId="{147B2E0F-EE60-4E31-A7AA-916AABE01291}" dt="2022-02-21T19:57:34.806" v="136" actId="1076"/>
          <ac:spMkLst>
            <pc:docMk/>
            <pc:sldMk cId="2116605821" sldId="288"/>
            <ac:spMk id="6" creationId="{6E44056D-3C5A-5246-ACED-1881AE6B583D}"/>
          </ac:spMkLst>
        </pc:spChg>
        <pc:picChg chg="mod modCrop">
          <ac:chgData name="Ondrej Materna" userId="8f1b090fed8f9870" providerId="LiveId" clId="{147B2E0F-EE60-4E31-A7AA-916AABE01291}" dt="2022-02-21T19:58:02.255" v="141" actId="732"/>
          <ac:picMkLst>
            <pc:docMk/>
            <pc:sldMk cId="2116605821" sldId="288"/>
            <ac:picMk id="3" creationId="{0F5F8B3D-25F2-6649-91CE-FF69311B60BF}"/>
          </ac:picMkLst>
        </pc:picChg>
        <pc:picChg chg="mod modCrop">
          <ac:chgData name="Ondrej Materna" userId="8f1b090fed8f9870" providerId="LiveId" clId="{147B2E0F-EE60-4E31-A7AA-916AABE01291}" dt="2022-02-21T19:57:39.288" v="140" actId="1036"/>
          <ac:picMkLst>
            <pc:docMk/>
            <pc:sldMk cId="2116605821" sldId="288"/>
            <ac:picMk id="5" creationId="{51779601-0055-4F40-A846-B7927B033F64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209CC7D-6B20-435B-BBD9-36AC2326FD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351DD13-DCCF-43EE-90A4-2BDFE94A3B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5DCD032-127B-43CE-B48D-21E2F96C9D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F5A2A-FC02-4671-80A4-6981B4A7C12D}" type="datetimeFigureOut">
              <a:rPr lang="cs-CZ" smtClean="0"/>
              <a:pPr/>
              <a:t>23.02.2022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721315B-B992-4A95-8B78-166E0782A0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79F1334-7346-49F8-A8F8-FEF98DBED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3A399-BBB0-4998-835D-64ADBB4EEAF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22655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F2F3F6A-3D46-4724-9A9B-D08CC3C636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54BE22A9-DC01-4CFC-A170-E125CFF71A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7637B4C-EBEB-4AA5-9D48-B3987224D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F5A2A-FC02-4671-80A4-6981B4A7C12D}" type="datetimeFigureOut">
              <a:rPr lang="cs-CZ" smtClean="0"/>
              <a:pPr/>
              <a:t>23.02.2022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47BC9AA-E422-429E-9B20-E17B6FF295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C27ABDA-D34A-4240-9467-7D06077AF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3A399-BBB0-4998-835D-64ADBB4EEAF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0531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7F9AB4D0-87EA-45E0-AABA-D46A7C0232F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F4A0F379-E61E-4176-AAD8-03D9F68BFD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B24584E-315C-4706-8A74-892339A5AD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F5A2A-FC02-4671-80A4-6981B4A7C12D}" type="datetimeFigureOut">
              <a:rPr lang="cs-CZ" smtClean="0"/>
              <a:pPr/>
              <a:t>23.02.2022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46A3A4F-0A8C-4236-B640-6233261CFE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BCBDD4D-4BC6-4F27-A60F-D5E400BBB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3A399-BBB0-4998-835D-64ADBB4EEAF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33777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E260954-91BB-4989-B026-C04B3811FC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B90B028-EC38-479F-A6E1-D2841F5B2F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3F49D04-94BE-4402-B4CF-A105488245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F5A2A-FC02-4671-80A4-6981B4A7C12D}" type="datetimeFigureOut">
              <a:rPr lang="cs-CZ" smtClean="0"/>
              <a:pPr/>
              <a:t>23.02.2022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89E333A-A83E-4DFE-8A7B-D989692405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D0BBD90-EED3-418E-B20F-F1C86A371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3A399-BBB0-4998-835D-64ADBB4EEAF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013163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5682ADD-5602-44F2-83B7-39E318D36D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FC13444-27F1-413F-B250-81CDFDE7BA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10EED51-B401-4C5E-8FCA-08C8C481C3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F5A2A-FC02-4671-80A4-6981B4A7C12D}" type="datetimeFigureOut">
              <a:rPr lang="cs-CZ" smtClean="0"/>
              <a:pPr/>
              <a:t>23.02.2022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D7BDB8C-B585-4DCB-B748-B5E1B7155C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E7B01B0-5620-4FCC-B8FC-2EE0A49FD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3A399-BBB0-4998-835D-64ADBB4EEAF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200468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198D8BE-91DB-42A4-A299-6D009B2335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7CBE57F-C1EA-4101-97F9-7C365CA5E1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AB37D60E-EBDE-4C04-AE27-2F7B4747E4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4B09AA6-A952-414E-A6EE-212FF6D1CD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F5A2A-FC02-4671-80A4-6981B4A7C12D}" type="datetimeFigureOut">
              <a:rPr lang="cs-CZ" smtClean="0"/>
              <a:pPr/>
              <a:t>23.02.2022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EF376887-9E46-492A-8E4B-4762D9B8F0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AED259C-0DF6-48A5-84DD-BBAE6CD7A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3A399-BBB0-4998-835D-64ADBB4EEAF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41226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D93BB14-CF76-4615-8AF4-07D9ACEE77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45B2C23-A1DF-494F-ABD0-FDFD3545BE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CF7F4CE0-47A4-4741-B45F-FB1D3ED790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23E7F830-DD50-4005-B316-A7D0B3FA15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6BEE1A30-DF93-42ED-BDC6-AC729D9FD3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ED57BC49-88F6-41C6-9430-68F40284F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F5A2A-FC02-4671-80A4-6981B4A7C12D}" type="datetimeFigureOut">
              <a:rPr lang="cs-CZ" smtClean="0"/>
              <a:pPr/>
              <a:t>23.02.2022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9F71EE5F-E143-431A-ADF2-BAFF812498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83D61009-DF34-4E01-85E4-8D65E0CDB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3A399-BBB0-4998-835D-64ADBB4EEAF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8452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A25E15E-3A39-4D68-84B9-16147562C4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C369606E-6367-4162-9581-F0C26468A1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F5A2A-FC02-4671-80A4-6981B4A7C12D}" type="datetimeFigureOut">
              <a:rPr lang="cs-CZ" smtClean="0"/>
              <a:pPr/>
              <a:t>23.02.2022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28F5010C-3124-4F4B-9054-09E85A390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D96C95D0-218B-4C71-9D57-170B224ABB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3A399-BBB0-4998-835D-64ADBB4EEAF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7789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78060C1F-0C2E-47DE-9AB7-AB3B0B85B9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F5A2A-FC02-4671-80A4-6981B4A7C12D}" type="datetimeFigureOut">
              <a:rPr lang="cs-CZ" smtClean="0"/>
              <a:pPr/>
              <a:t>23.02.2022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33626762-A376-436B-9C6B-7FDA842AD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76D40A4-D3BE-42DF-8680-787FBB8CBF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3A399-BBB0-4998-835D-64ADBB4EEAF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16108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162CAE6-ABC9-4148-890D-2BD6993439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F33F03C-B270-41E3-912D-421FB99A2D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C3A9E417-DFEE-494A-A8F2-ACF8E1999C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A4645F1D-2DC9-45A3-ACB9-488B649A1A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F5A2A-FC02-4671-80A4-6981B4A7C12D}" type="datetimeFigureOut">
              <a:rPr lang="cs-CZ" smtClean="0"/>
              <a:pPr/>
              <a:t>23.02.2022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9A11423-A668-4F23-8316-49F52ABA6F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94A43010-B579-465A-A39E-147321A36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3A399-BBB0-4998-835D-64ADBB4EEAF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575793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2A7C6A8-B5C6-4D01-A1D4-AB4AAA2A3D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7CF3C0E0-6F00-4198-BFA2-9374B0B915D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27D0B719-4E99-4827-8408-E57592D24D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9F29303-365E-4CE3-A715-D104CDB1DE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F5A2A-FC02-4671-80A4-6981B4A7C12D}" type="datetimeFigureOut">
              <a:rPr lang="cs-CZ" smtClean="0"/>
              <a:pPr/>
              <a:t>23.02.2022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2F84EBB-4358-4179-96EB-58F9A89E7E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621ED1A0-844F-43E9-B857-DC85F55EA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3A399-BBB0-4998-835D-64ADBB4EEAF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412517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BB96897A-872D-4ABB-A5A0-D3AEAE596C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48988F6-98B1-4F82-9BDD-5A3D5ACB3D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33537D6-ABFC-4FF5-9C47-FA610D31A6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6F5A2A-FC02-4671-80A4-6981B4A7C12D}" type="datetimeFigureOut">
              <a:rPr lang="cs-CZ" smtClean="0"/>
              <a:pPr/>
              <a:t>23.02.2022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7FCA3D2-F18E-47DC-A957-E3DBC23478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387791A-EDA1-429F-89E1-4B2720EA1E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03A399-BBB0-4998-835D-64ADBB4EEAF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17560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C120904-4D04-446C-8D00-0F53939818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25093"/>
            <a:ext cx="9144000" cy="23876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br>
              <a:rPr lang="cs-CZ" sz="2000" dirty="0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</a:br>
            <a:br>
              <a:rPr lang="cs-CZ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cs-CZ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Vliv fenestrace na dlouhodobé přežívání pacientů</a:t>
            </a:r>
            <a:br>
              <a:rPr lang="cs-CZ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cs-CZ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 totálním </a:t>
            </a:r>
            <a:r>
              <a:rPr lang="cs-CZ" sz="24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kavopulmonálním</a:t>
            </a:r>
            <a:r>
              <a:rPr lang="cs-CZ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spojení</a:t>
            </a:r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0B048D5-B6FF-4528-B17C-FF5C0ACF7D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4533397"/>
            <a:ext cx="9144000" cy="2027202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cs-CZ" b="1" spc="1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Ondřej Materna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cs-CZ" sz="1800" spc="1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cs-CZ" sz="1800" spc="1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cs-CZ" spc="1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Dětské kardiocentrum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cs-CZ" spc="1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lékařské fakulty Univerzity Karlovy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cs-CZ" spc="1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Fakultní nemocnice Motol v Praze</a:t>
            </a:r>
            <a:endParaRPr lang="cs-CZ" sz="18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630726D-B323-4C0B-BDED-4F12B4B0BA9D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929" y="4939119"/>
            <a:ext cx="1267460" cy="1148719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ED82C36D-F71F-47AE-954F-14E646EF4A09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609" y="4837799"/>
            <a:ext cx="872830" cy="1351360"/>
          </a:xfrm>
          <a:prstGeom prst="rect">
            <a:avLst/>
          </a:prstGeom>
        </p:spPr>
      </p:pic>
      <p:cxnSp>
        <p:nvCxnSpPr>
          <p:cNvPr id="8" name="Přímá spojnice 7">
            <a:extLst>
              <a:ext uri="{FF2B5EF4-FFF2-40B4-BE49-F238E27FC236}">
                <a16:creationId xmlns:a16="http://schemas.microsoft.com/office/drawing/2014/main" id="{A9228872-F460-4D5C-A1CD-3DD4BC27332B}"/>
              </a:ext>
            </a:extLst>
          </p:cNvPr>
          <p:cNvCxnSpPr/>
          <p:nvPr/>
        </p:nvCxnSpPr>
        <p:spPr>
          <a:xfrm>
            <a:off x="1044605" y="4296793"/>
            <a:ext cx="996028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Obrázek 8">
            <a:extLst>
              <a:ext uri="{FF2B5EF4-FFF2-40B4-BE49-F238E27FC236}">
                <a16:creationId xmlns:a16="http://schemas.microsoft.com/office/drawing/2014/main" id="{B2E0816F-8475-AF4B-83D9-EC9CAA21566C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1">
                <a:lumMod val="75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-2" y="0"/>
            <a:ext cx="12192001" cy="2008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6474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F5940FE-3252-A046-B91A-60FF0683EA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>
                <a:solidFill>
                  <a:schemeClr val="accent1">
                    <a:lumMod val="75000"/>
                  </a:schemeClr>
                </a:solidFill>
              </a:rPr>
              <a:t>Závěry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CDF68F1-4E0A-204F-B07F-CE89B8E94E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4174"/>
            <a:ext cx="10515600" cy="5220929"/>
          </a:xfrm>
        </p:spPr>
        <p:txBody>
          <a:bodyPr>
            <a:normAutofit/>
          </a:bodyPr>
          <a:lstStyle/>
          <a:p>
            <a:pPr lvl="0"/>
            <a:r>
              <a:rPr lang="cs-CZ" dirty="0"/>
              <a:t>Průměrná pravděpodobnost přežití bez dosažení kompozitního end-pointu je 92.9 % po 20 letech od operace</a:t>
            </a:r>
          </a:p>
          <a:p>
            <a:pPr lvl="0"/>
            <a:r>
              <a:rPr lang="cs-CZ" dirty="0"/>
              <a:t>Přežití je horší u pacientů s přetrvávajícími rizikovými faktory zabraňujícími uzavření fenestrace v systému TCPC</a:t>
            </a:r>
          </a:p>
          <a:p>
            <a:pPr lvl="0"/>
            <a:r>
              <a:rPr lang="cs-CZ" dirty="0"/>
              <a:t>Zátěžová kapacita pacientů s uzavřenou fenestrace je nižší než u primárně </a:t>
            </a:r>
            <a:r>
              <a:rPr lang="cs-CZ" dirty="0" err="1"/>
              <a:t>nefenestrovaných</a:t>
            </a:r>
            <a:endParaRPr lang="cs-CZ" dirty="0"/>
          </a:p>
          <a:p>
            <a:pPr marL="457200" lvl="1" indent="0">
              <a:buNone/>
            </a:pPr>
            <a:r>
              <a:rPr lang="cs-CZ" dirty="0"/>
              <a:t>(velikost PA, </a:t>
            </a:r>
            <a:r>
              <a:rPr lang="cs-CZ" dirty="0" err="1"/>
              <a:t>Rp</a:t>
            </a:r>
            <a:r>
              <a:rPr lang="cs-CZ" dirty="0"/>
              <a:t>, funkce komory, AV chlopní, plicní funkce</a:t>
            </a:r>
            <a:r>
              <a:rPr lang="cs-CZ"/>
              <a:t>, svalstvo…)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77645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1">
            <a:extLst>
              <a:ext uri="{FF2B5EF4-FFF2-40B4-BE49-F238E27FC236}">
                <a16:creationId xmlns:a16="http://schemas.microsoft.com/office/drawing/2014/main" id="{61B159FC-0F09-40ED-8CF7-230EBE3B35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6296784"/>
              </p:ext>
            </p:extLst>
          </p:nvPr>
        </p:nvGraphicFramePr>
        <p:xfrm>
          <a:off x="1697114" y="1089107"/>
          <a:ext cx="8797771" cy="46797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43321">
                  <a:extLst>
                    <a:ext uri="{9D8B030D-6E8A-4147-A177-3AD203B41FA5}">
                      <a16:colId xmlns:a16="http://schemas.microsoft.com/office/drawing/2014/main" val="3906957397"/>
                    </a:ext>
                  </a:extLst>
                </a:gridCol>
                <a:gridCol w="1216925">
                  <a:extLst>
                    <a:ext uri="{9D8B030D-6E8A-4147-A177-3AD203B41FA5}">
                      <a16:colId xmlns:a16="http://schemas.microsoft.com/office/drawing/2014/main" val="517683055"/>
                    </a:ext>
                  </a:extLst>
                </a:gridCol>
                <a:gridCol w="1306697">
                  <a:extLst>
                    <a:ext uri="{9D8B030D-6E8A-4147-A177-3AD203B41FA5}">
                      <a16:colId xmlns:a16="http://schemas.microsoft.com/office/drawing/2014/main" val="728487569"/>
                    </a:ext>
                  </a:extLst>
                </a:gridCol>
                <a:gridCol w="3630828">
                  <a:extLst>
                    <a:ext uri="{9D8B030D-6E8A-4147-A177-3AD203B41FA5}">
                      <a16:colId xmlns:a16="http://schemas.microsoft.com/office/drawing/2014/main" val="1216515480"/>
                    </a:ext>
                  </a:extLst>
                </a:gridCol>
              </a:tblGrid>
              <a:tr h="558005">
                <a:tc>
                  <a:txBody>
                    <a:bodyPr/>
                    <a:lstStyle/>
                    <a:p>
                      <a:pPr algn="l"/>
                      <a:endParaRPr lang="cs-CZ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14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Nemám konflikt </a:t>
                      </a:r>
                      <a:endParaRPr lang="cs-CZ" sz="1400" b="0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cs-CZ" sz="1400" dirty="0">
                          <a:solidFill>
                            <a:schemeClr val="tx1"/>
                          </a:solidFill>
                        </a:rPr>
                        <a:t>zájmů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>
                          <a:solidFill>
                            <a:schemeClr val="tx1"/>
                          </a:solidFill>
                        </a:rPr>
                        <a:t>Mám konflikt zájmů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>
                          <a:solidFill>
                            <a:schemeClr val="tx1"/>
                          </a:solidFill>
                        </a:rPr>
                        <a:t>Specifikace konfliktu (vyjmenujte subjekty, firmy či instituce, se kterými Vaše spolupráce může vést ke konfliktu zájmů)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2067838"/>
                  </a:ext>
                </a:extLst>
              </a:tr>
              <a:tr h="558005">
                <a:tc>
                  <a:txBody>
                    <a:bodyPr/>
                    <a:lstStyle/>
                    <a:p>
                      <a:pPr algn="l"/>
                      <a:r>
                        <a:rPr lang="cs-CZ" sz="1600" b="0" dirty="0"/>
                        <a:t>Zaměstnanecký poměr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en-US" sz="1400" dirty="0"/>
                        <a:t>X</a:t>
                      </a:r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1484910"/>
                  </a:ext>
                </a:extLst>
              </a:tr>
              <a:tr h="558005">
                <a:tc>
                  <a:txBody>
                    <a:bodyPr/>
                    <a:lstStyle/>
                    <a:p>
                      <a:pPr algn="l"/>
                      <a:r>
                        <a:rPr lang="cs-CZ" sz="1600" dirty="0"/>
                        <a:t>Vlastník / akcionář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X</a:t>
                      </a:r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7545113"/>
                  </a:ext>
                </a:extLst>
              </a:tr>
              <a:tr h="558005">
                <a:tc>
                  <a:txBody>
                    <a:bodyPr/>
                    <a:lstStyle/>
                    <a:p>
                      <a:pPr algn="l"/>
                      <a:r>
                        <a:rPr lang="cs-CZ" sz="1600" dirty="0"/>
                        <a:t>Konzultant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X</a:t>
                      </a:r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3498532"/>
                  </a:ext>
                </a:extLst>
              </a:tr>
              <a:tr h="558005">
                <a:tc>
                  <a:txBody>
                    <a:bodyPr/>
                    <a:lstStyle/>
                    <a:p>
                      <a:pPr algn="l"/>
                      <a:r>
                        <a:rPr lang="cs-CZ" sz="1600" dirty="0"/>
                        <a:t>Přednášková činnost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7319712"/>
                  </a:ext>
                </a:extLst>
              </a:tr>
              <a:tr h="558005">
                <a:tc>
                  <a:txBody>
                    <a:bodyPr/>
                    <a:lstStyle/>
                    <a:p>
                      <a:pPr algn="l"/>
                      <a:r>
                        <a:rPr lang="cs-CZ" sz="1600" dirty="0"/>
                        <a:t>Člen poradních sborů (</a:t>
                      </a:r>
                      <a:r>
                        <a:rPr lang="cs-CZ" sz="1600" dirty="0" err="1"/>
                        <a:t>advisory</a:t>
                      </a:r>
                      <a:r>
                        <a:rPr lang="cs-CZ" sz="1600" dirty="0"/>
                        <a:t> </a:t>
                      </a:r>
                      <a:r>
                        <a:rPr lang="cs-CZ" sz="1600" dirty="0" err="1"/>
                        <a:t>boards</a:t>
                      </a:r>
                      <a:r>
                        <a:rPr lang="cs-CZ" sz="1600" dirty="0"/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4211609"/>
                  </a:ext>
                </a:extLst>
              </a:tr>
              <a:tr h="558005">
                <a:tc>
                  <a:txBody>
                    <a:bodyPr/>
                    <a:lstStyle/>
                    <a:p>
                      <a:pPr algn="l"/>
                      <a:r>
                        <a:rPr lang="cs-CZ" sz="1600" dirty="0"/>
                        <a:t>Podpora výzkumu / granty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121771"/>
                  </a:ext>
                </a:extLst>
              </a:tr>
              <a:tr h="558005">
                <a:tc>
                  <a:txBody>
                    <a:bodyPr/>
                    <a:lstStyle/>
                    <a:p>
                      <a:pPr algn="l"/>
                      <a:r>
                        <a:rPr lang="cs-CZ" sz="1600" dirty="0"/>
                        <a:t>Jiné honoráře (např. za klinické studie či registry)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5424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01754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Obrázek 16">
            <a:extLst>
              <a:ext uri="{FF2B5EF4-FFF2-40B4-BE49-F238E27FC236}">
                <a16:creationId xmlns:a16="http://schemas.microsoft.com/office/drawing/2014/main" id="{BC7C7C29-D46F-FC44-BC98-B3ADFE70654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3" t="17472" r="11091" b="16168"/>
          <a:stretch/>
        </p:blipFill>
        <p:spPr>
          <a:xfrm>
            <a:off x="30282" y="1014248"/>
            <a:ext cx="8143465" cy="4829503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25E7E236-43D1-4DE6-BA58-82C07439B6E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12244" t="21485" r="12449"/>
          <a:stretch/>
        </p:blipFill>
        <p:spPr>
          <a:xfrm>
            <a:off x="8941029" y="1611116"/>
            <a:ext cx="2908228" cy="269227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D94F8892-70BA-4C50-8BCC-EB117B782917}"/>
              </a:ext>
            </a:extLst>
          </p:cNvPr>
          <p:cNvSpPr txBox="1"/>
          <p:nvPr/>
        </p:nvSpPr>
        <p:spPr>
          <a:xfrm>
            <a:off x="222011" y="6295131"/>
            <a:ext cx="3590508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1000" dirty="0"/>
              <a:t>Materna O, Janoušek J. Vývoj funkce kardiovaskulárního systému u pacientů s funkčně jedinou komorou. ČS </a:t>
            </a:r>
            <a:r>
              <a:rPr lang="cs-CZ" sz="1000" dirty="0" err="1"/>
              <a:t>Fyziol</a:t>
            </a:r>
            <a:r>
              <a:rPr lang="cs-CZ" sz="1000" dirty="0"/>
              <a:t>. 2021.</a:t>
            </a:r>
            <a:endParaRPr lang="en-US" sz="1000" dirty="0"/>
          </a:p>
        </p:txBody>
      </p:sp>
      <p:sp>
        <p:nvSpPr>
          <p:cNvPr id="8" name="Nadpis 1">
            <a:extLst>
              <a:ext uri="{FF2B5EF4-FFF2-40B4-BE49-F238E27FC236}">
                <a16:creationId xmlns:a16="http://schemas.microsoft.com/office/drawing/2014/main" id="{0CD2E61F-1079-4C41-845B-287C4A0F57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951"/>
            <a:ext cx="10515600" cy="1325563"/>
          </a:xfrm>
        </p:spPr>
        <p:txBody>
          <a:bodyPr>
            <a:normAutofit/>
          </a:bodyPr>
          <a:lstStyle/>
          <a:p>
            <a:r>
              <a:rPr lang="cs-CZ" sz="2800" dirty="0">
                <a:solidFill>
                  <a:schemeClr val="accent1">
                    <a:lumMod val="75000"/>
                  </a:schemeClr>
                </a:solidFill>
              </a:rPr>
              <a:t>Rizikové faktory – indikace fenestrace</a:t>
            </a:r>
          </a:p>
        </p:txBody>
      </p:sp>
      <p:grpSp>
        <p:nvGrpSpPr>
          <p:cNvPr id="9" name="Skupina 8">
            <a:extLst>
              <a:ext uri="{FF2B5EF4-FFF2-40B4-BE49-F238E27FC236}">
                <a16:creationId xmlns:a16="http://schemas.microsoft.com/office/drawing/2014/main" id="{4018F09E-5890-4B37-9770-798F5EF89573}"/>
              </a:ext>
            </a:extLst>
          </p:cNvPr>
          <p:cNvGrpSpPr/>
          <p:nvPr/>
        </p:nvGrpSpPr>
        <p:grpSpPr>
          <a:xfrm>
            <a:off x="289219" y="1502334"/>
            <a:ext cx="11872499" cy="4781982"/>
            <a:chOff x="289219" y="1502334"/>
            <a:chExt cx="11872499" cy="4781982"/>
          </a:xfrm>
        </p:grpSpPr>
        <p:sp>
          <p:nvSpPr>
            <p:cNvPr id="6" name="TextovéPole 5">
              <a:extLst>
                <a:ext uri="{FF2B5EF4-FFF2-40B4-BE49-F238E27FC236}">
                  <a16:creationId xmlns:a16="http://schemas.microsoft.com/office/drawing/2014/main" id="{6FC39B15-4D3A-4FE7-93F8-859C9CB6F1B9}"/>
                </a:ext>
              </a:extLst>
            </p:cNvPr>
            <p:cNvSpPr txBox="1"/>
            <p:nvPr/>
          </p:nvSpPr>
          <p:spPr>
            <a:xfrm>
              <a:off x="8033601" y="5083987"/>
              <a:ext cx="4128117" cy="120032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 anchor="ctr">
              <a:spAutoFit/>
            </a:bodyPr>
            <a:lstStyle/>
            <a:p>
              <a:r>
                <a:rPr lang="cs-CZ" sz="2400" u="sng" dirty="0">
                  <a:solidFill>
                    <a:srgbClr val="FF0000"/>
                  </a:solidFill>
                </a:rPr>
                <a:t>Fenestrace</a:t>
              </a:r>
              <a:r>
                <a:rPr lang="cs-CZ" sz="2400" dirty="0">
                  <a:solidFill>
                    <a:srgbClr val="FF0000"/>
                  </a:solidFill>
                </a:rPr>
                <a:t> ↑ srdeční výdej a</a:t>
              </a:r>
            </a:p>
            <a:p>
              <a:r>
                <a:rPr lang="cs-CZ" sz="2400" dirty="0">
                  <a:solidFill>
                    <a:srgbClr val="FF0000"/>
                  </a:solidFill>
                </a:rPr>
                <a:t>↓ </a:t>
              </a:r>
              <a:r>
                <a:rPr lang="cs-CZ" sz="2400" dirty="0" err="1">
                  <a:solidFill>
                    <a:srgbClr val="FF0000"/>
                  </a:solidFill>
                </a:rPr>
                <a:t>splanchnické</a:t>
              </a:r>
              <a:r>
                <a:rPr lang="cs-CZ" sz="2400" dirty="0">
                  <a:solidFill>
                    <a:srgbClr val="FF0000"/>
                  </a:solidFill>
                </a:rPr>
                <a:t> městnání za cenu ↓ SaO</a:t>
              </a:r>
              <a:r>
                <a:rPr lang="cs-CZ" sz="2400" baseline="-25000" dirty="0">
                  <a:solidFill>
                    <a:srgbClr val="FF0000"/>
                  </a:solidFill>
                </a:rPr>
                <a:t>2</a:t>
              </a:r>
              <a:endParaRPr lang="cs-CZ" dirty="0"/>
            </a:p>
          </p:txBody>
        </p:sp>
        <p:sp>
          <p:nvSpPr>
            <p:cNvPr id="3" name="Šipka: dolů 2">
              <a:extLst>
                <a:ext uri="{FF2B5EF4-FFF2-40B4-BE49-F238E27FC236}">
                  <a16:creationId xmlns:a16="http://schemas.microsoft.com/office/drawing/2014/main" id="{B5075D31-5408-4BB3-9923-C9AF3BBC8DF9}"/>
                </a:ext>
              </a:extLst>
            </p:cNvPr>
            <p:cNvSpPr/>
            <p:nvPr/>
          </p:nvSpPr>
          <p:spPr>
            <a:xfrm rot="16200000">
              <a:off x="5314032" y="2951756"/>
              <a:ext cx="307439" cy="517477"/>
            </a:xfrm>
            <a:prstGeom prst="downArrow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" name="TextovéPole 3">
              <a:extLst>
                <a:ext uri="{FF2B5EF4-FFF2-40B4-BE49-F238E27FC236}">
                  <a16:creationId xmlns:a16="http://schemas.microsoft.com/office/drawing/2014/main" id="{AE8E74A9-2886-45A4-B5B9-7A396EA92C58}"/>
                </a:ext>
              </a:extLst>
            </p:cNvPr>
            <p:cNvSpPr txBox="1"/>
            <p:nvPr/>
          </p:nvSpPr>
          <p:spPr>
            <a:xfrm>
              <a:off x="1439268" y="1502334"/>
              <a:ext cx="3769745" cy="34163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cs-CZ" sz="2400" u="sng" dirty="0">
                  <a:solidFill>
                    <a:srgbClr val="FF0000"/>
                  </a:solidFill>
                </a:rPr>
                <a:t>Rizikové faktory:</a:t>
              </a:r>
            </a:p>
            <a:p>
              <a:r>
                <a:rPr lang="cs-CZ" sz="2400" dirty="0">
                  <a:solidFill>
                    <a:srgbClr val="FF0000"/>
                  </a:solidFill>
                </a:rPr>
                <a:t>velikost plicních tepen</a:t>
              </a:r>
            </a:p>
            <a:p>
              <a:r>
                <a:rPr lang="cs-CZ" sz="2400" dirty="0">
                  <a:solidFill>
                    <a:srgbClr val="FF0000"/>
                  </a:solidFill>
                </a:rPr>
                <a:t>plicní cévní rezistence</a:t>
              </a:r>
            </a:p>
            <a:p>
              <a:r>
                <a:rPr lang="cs-CZ" sz="2400" dirty="0">
                  <a:solidFill>
                    <a:srgbClr val="FF0000"/>
                  </a:solidFill>
                </a:rPr>
                <a:t>morfologie komory</a:t>
              </a:r>
            </a:p>
            <a:p>
              <a:r>
                <a:rPr lang="cs-CZ" sz="2400" dirty="0">
                  <a:solidFill>
                    <a:srgbClr val="FF0000"/>
                  </a:solidFill>
                </a:rPr>
                <a:t>funkce komory</a:t>
              </a:r>
            </a:p>
            <a:p>
              <a:r>
                <a:rPr lang="cs-CZ" sz="2400" dirty="0">
                  <a:solidFill>
                    <a:srgbClr val="FF0000"/>
                  </a:solidFill>
                </a:rPr>
                <a:t>funkce AV chlopní</a:t>
              </a:r>
            </a:p>
            <a:p>
              <a:r>
                <a:rPr lang="cs-CZ" sz="2400" dirty="0">
                  <a:solidFill>
                    <a:srgbClr val="FF0000"/>
                  </a:solidFill>
                </a:rPr>
                <a:t>obstrukce výtoku z komory</a:t>
              </a:r>
            </a:p>
            <a:p>
              <a:r>
                <a:rPr lang="cs-CZ" sz="2400" dirty="0">
                  <a:solidFill>
                    <a:srgbClr val="FF0000"/>
                  </a:solidFill>
                </a:rPr>
                <a:t>obstrukce plicních žil</a:t>
              </a:r>
            </a:p>
            <a:p>
              <a:r>
                <a:rPr lang="cs-CZ" sz="2400" dirty="0">
                  <a:solidFill>
                    <a:srgbClr val="FF0000"/>
                  </a:solidFill>
                </a:rPr>
                <a:t>věk		       </a:t>
              </a:r>
              <a:r>
                <a:rPr lang="cs-CZ" sz="1000" dirty="0" err="1"/>
                <a:t>Fisher</a:t>
              </a:r>
              <a:r>
                <a:rPr lang="cs-CZ" sz="1000" dirty="0"/>
                <a:t> et al. 1995</a:t>
              </a:r>
              <a:endParaRPr lang="cs-CZ" sz="2400" dirty="0">
                <a:solidFill>
                  <a:srgbClr val="FF0000"/>
                </a:solidFill>
              </a:endParaRPr>
            </a:p>
          </p:txBody>
        </p:sp>
        <p:sp>
          <p:nvSpPr>
            <p:cNvPr id="10" name="TextovéPole 9">
              <a:extLst>
                <a:ext uri="{FF2B5EF4-FFF2-40B4-BE49-F238E27FC236}">
                  <a16:creationId xmlns:a16="http://schemas.microsoft.com/office/drawing/2014/main" id="{A0B765AA-D6FD-46D8-BA66-82BF46EE51B4}"/>
                </a:ext>
              </a:extLst>
            </p:cNvPr>
            <p:cNvSpPr txBox="1"/>
            <p:nvPr/>
          </p:nvSpPr>
          <p:spPr>
            <a:xfrm>
              <a:off x="289219" y="5611723"/>
              <a:ext cx="7625590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cs-CZ" sz="1400" dirty="0">
                  <a:effectLst/>
                  <a:ea typeface="Calibri" panose="020F0502020204030204" pitchFamily="34" charset="0"/>
                </a:rPr>
                <a:t>Indikace k fenestraci – </a:t>
              </a:r>
              <a:r>
                <a:rPr lang="cs-CZ" sz="1400" dirty="0" err="1">
                  <a:effectLst/>
                  <a:ea typeface="Calibri" panose="020F0502020204030204" pitchFamily="34" charset="0"/>
                </a:rPr>
                <a:t>Fisher</a:t>
              </a:r>
              <a:r>
                <a:rPr lang="cs-CZ" sz="1400" dirty="0">
                  <a:effectLst/>
                  <a:ea typeface="Calibri" panose="020F0502020204030204" pitchFamily="34" charset="0"/>
                </a:rPr>
                <a:t> skóre 4-5 nebo </a:t>
              </a:r>
              <a:r>
                <a:rPr lang="cs-CZ" sz="1400" dirty="0" err="1">
                  <a:effectLst/>
                  <a:ea typeface="Calibri" panose="020F0502020204030204" pitchFamily="34" charset="0"/>
                </a:rPr>
                <a:t>peroperačně</a:t>
              </a:r>
              <a:r>
                <a:rPr lang="cs-CZ" sz="1400" dirty="0">
                  <a:effectLst/>
                  <a:ea typeface="Calibri" panose="020F0502020204030204" pitchFamily="34" charset="0"/>
                </a:rPr>
                <a:t> tlak v TCPC &gt; 15 </a:t>
              </a:r>
              <a:r>
                <a:rPr lang="cs-CZ" sz="1400" dirty="0" err="1">
                  <a:effectLst/>
                  <a:ea typeface="Calibri" panose="020F0502020204030204" pitchFamily="34" charset="0"/>
                </a:rPr>
                <a:t>mmHg</a:t>
              </a:r>
              <a:endParaRPr lang="cs-CZ" sz="1400" dirty="0">
                <a:effectLst/>
                <a:ea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11788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Skupina 11">
            <a:extLst>
              <a:ext uri="{FF2B5EF4-FFF2-40B4-BE49-F238E27FC236}">
                <a16:creationId xmlns:a16="http://schemas.microsoft.com/office/drawing/2014/main" id="{43037D0C-DD33-284B-A1CB-EB60F43AD221}"/>
              </a:ext>
            </a:extLst>
          </p:cNvPr>
          <p:cNvGrpSpPr/>
          <p:nvPr/>
        </p:nvGrpSpPr>
        <p:grpSpPr>
          <a:xfrm>
            <a:off x="415636" y="1031070"/>
            <a:ext cx="4670041" cy="3326787"/>
            <a:chOff x="415005" y="1973180"/>
            <a:chExt cx="4670041" cy="3326787"/>
          </a:xfrm>
        </p:grpSpPr>
        <p:sp>
          <p:nvSpPr>
            <p:cNvPr id="4" name="Zástupný obsah 2">
              <a:extLst>
                <a:ext uri="{FF2B5EF4-FFF2-40B4-BE49-F238E27FC236}">
                  <a16:creationId xmlns:a16="http://schemas.microsoft.com/office/drawing/2014/main" id="{5C0C4C12-CC32-40FC-A740-106B99C03FA2}"/>
                </a:ext>
              </a:extLst>
            </p:cNvPr>
            <p:cNvSpPr txBox="1">
              <a:spLocks/>
            </p:cNvSpPr>
            <p:nvPr/>
          </p:nvSpPr>
          <p:spPr>
            <a:xfrm>
              <a:off x="415005" y="2028596"/>
              <a:ext cx="4670041" cy="3271371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cs-CZ" sz="2600" dirty="0"/>
                <a:t>Databáze</a:t>
              </a:r>
            </a:p>
            <a:p>
              <a:pPr marL="0" indent="0">
                <a:buNone/>
              </a:pPr>
              <a:endParaRPr lang="cs-CZ" sz="2600" dirty="0"/>
            </a:p>
            <a:p>
              <a:pPr marL="0" indent="0">
                <a:buNone/>
              </a:pPr>
              <a:r>
                <a:rPr lang="cs-CZ" sz="2600" dirty="0" err="1"/>
                <a:t>Cross-match</a:t>
              </a:r>
              <a:r>
                <a:rPr lang="cs-CZ" sz="2600" dirty="0"/>
                <a:t> s matrikou zemřelých a národním </a:t>
              </a:r>
              <a:r>
                <a:rPr lang="cs-CZ" sz="2600" dirty="0" err="1"/>
                <a:t>kardio</a:t>
              </a:r>
              <a:r>
                <a:rPr lang="cs-CZ" sz="2600" dirty="0"/>
                <a:t>-vaskulárním registrem</a:t>
              </a:r>
              <a:endParaRPr lang="en-US" sz="2600" dirty="0"/>
            </a:p>
            <a:p>
              <a:pPr marL="0" indent="0">
                <a:buNone/>
              </a:pPr>
              <a:endParaRPr lang="cs-CZ" sz="2600" dirty="0"/>
            </a:p>
            <a:p>
              <a:pPr marL="0" indent="0">
                <a:buNone/>
              </a:pPr>
              <a:r>
                <a:rPr lang="cs-CZ" sz="2600" dirty="0"/>
                <a:t>Věk při </a:t>
              </a:r>
              <a:r>
                <a:rPr lang="en-GB" sz="2600" dirty="0"/>
                <a:t>TCPC 4.7 (IQR 3.5-6.4) </a:t>
              </a:r>
              <a:r>
                <a:rPr lang="cs-CZ" sz="2600" dirty="0"/>
                <a:t>let</a:t>
              </a:r>
            </a:p>
          </p:txBody>
        </p:sp>
        <p:pic>
          <p:nvPicPr>
            <p:cNvPr id="5" name="Obrázek 4">
              <a:extLst>
                <a:ext uri="{FF2B5EF4-FFF2-40B4-BE49-F238E27FC236}">
                  <a16:creationId xmlns:a16="http://schemas.microsoft.com/office/drawing/2014/main" id="{E81D5241-019C-4450-8B7D-D93928753CA0}"/>
                </a:ext>
              </a:extLst>
            </p:cNvPr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9542" y="1973180"/>
              <a:ext cx="399549" cy="533765"/>
            </a:xfrm>
            <a:prstGeom prst="rect">
              <a:avLst/>
            </a:prstGeom>
          </p:spPr>
        </p:pic>
      </p:grpSp>
      <p:sp>
        <p:nvSpPr>
          <p:cNvPr id="8" name="Obdélník 7">
            <a:extLst>
              <a:ext uri="{FF2B5EF4-FFF2-40B4-BE49-F238E27FC236}">
                <a16:creationId xmlns:a16="http://schemas.microsoft.com/office/drawing/2014/main" id="{CB954522-5014-314C-AF87-256468D970D9}"/>
              </a:ext>
            </a:extLst>
          </p:cNvPr>
          <p:cNvSpPr/>
          <p:nvPr/>
        </p:nvSpPr>
        <p:spPr>
          <a:xfrm>
            <a:off x="222352" y="6300194"/>
            <a:ext cx="5213872" cy="40011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cs-CZ" sz="1000" dirty="0">
                <a:ea typeface="Courier"/>
                <a:cs typeface="Courier"/>
              </a:rPr>
              <a:t>Materna O, </a:t>
            </a:r>
            <a:r>
              <a:rPr lang="cs-CZ" sz="1000" dirty="0" err="1">
                <a:ea typeface="Courier"/>
                <a:cs typeface="Courier"/>
              </a:rPr>
              <a:t>Illinger</a:t>
            </a:r>
            <a:r>
              <a:rPr lang="cs-CZ" sz="1000" dirty="0">
                <a:ea typeface="Courier"/>
                <a:cs typeface="Courier"/>
              </a:rPr>
              <a:t> V, Jičínská D, Koubský K, Kovanda J, </a:t>
            </a:r>
            <a:r>
              <a:rPr lang="cs-CZ" sz="1000" dirty="0" err="1">
                <a:ea typeface="Courier"/>
                <a:cs typeface="Courier"/>
              </a:rPr>
              <a:t>Ložek</a:t>
            </a:r>
            <a:r>
              <a:rPr lang="cs-CZ" sz="1000" dirty="0">
                <a:ea typeface="Courier"/>
                <a:cs typeface="Courier"/>
              </a:rPr>
              <a:t> M, Tax P, Reich O, Chaloupecký V, Janoušek J. Influence </a:t>
            </a:r>
            <a:r>
              <a:rPr lang="cs-CZ" sz="1000" dirty="0" err="1">
                <a:ea typeface="Courier"/>
                <a:cs typeface="Courier"/>
              </a:rPr>
              <a:t>of</a:t>
            </a:r>
            <a:r>
              <a:rPr lang="cs-CZ" sz="1000" dirty="0">
                <a:ea typeface="Courier"/>
                <a:cs typeface="Courier"/>
              </a:rPr>
              <a:t> </a:t>
            </a:r>
            <a:r>
              <a:rPr lang="cs-CZ" sz="1000" dirty="0" err="1">
                <a:ea typeface="Courier"/>
                <a:cs typeface="Courier"/>
              </a:rPr>
              <a:t>fenestration</a:t>
            </a:r>
            <a:r>
              <a:rPr lang="cs-CZ" sz="1000" dirty="0">
                <a:ea typeface="Courier"/>
                <a:cs typeface="Courier"/>
              </a:rPr>
              <a:t> on long-term </a:t>
            </a:r>
            <a:r>
              <a:rPr lang="cs-CZ" sz="1000" dirty="0" err="1">
                <a:ea typeface="Courier"/>
                <a:cs typeface="Courier"/>
              </a:rPr>
              <a:t>Fontan</a:t>
            </a:r>
            <a:r>
              <a:rPr lang="cs-CZ" sz="1000" dirty="0">
                <a:ea typeface="Courier"/>
                <a:cs typeface="Courier"/>
              </a:rPr>
              <a:t> </a:t>
            </a:r>
            <a:r>
              <a:rPr lang="cs-CZ" sz="1000" dirty="0" err="1">
                <a:ea typeface="Courier"/>
                <a:cs typeface="Courier"/>
              </a:rPr>
              <a:t>survival</a:t>
            </a:r>
            <a:r>
              <a:rPr lang="cs-CZ" sz="1000" dirty="0">
                <a:ea typeface="Courier"/>
                <a:cs typeface="Courier"/>
              </a:rPr>
              <a:t>. </a:t>
            </a:r>
            <a:r>
              <a:rPr lang="cs-CZ" sz="1000" dirty="0" err="1">
                <a:ea typeface="Courier"/>
                <a:cs typeface="Courier"/>
              </a:rPr>
              <a:t>Cardiol</a:t>
            </a:r>
            <a:r>
              <a:rPr lang="cs-CZ" sz="1000" dirty="0">
                <a:ea typeface="Courier"/>
                <a:cs typeface="Courier"/>
              </a:rPr>
              <a:t> </a:t>
            </a:r>
            <a:r>
              <a:rPr lang="cs-CZ" sz="1000" dirty="0" err="1">
                <a:ea typeface="Courier"/>
                <a:cs typeface="Courier"/>
              </a:rPr>
              <a:t>Young</a:t>
            </a:r>
            <a:r>
              <a:rPr lang="cs-CZ" sz="1000" dirty="0">
                <a:ea typeface="Courier"/>
                <a:cs typeface="Courier"/>
              </a:rPr>
              <a:t>. 2021.</a:t>
            </a:r>
            <a:endParaRPr lang="cs-CZ" sz="1000" b="1" dirty="0">
              <a:ea typeface="Courier"/>
              <a:cs typeface="Courier"/>
            </a:endParaRPr>
          </a:p>
        </p:txBody>
      </p:sp>
      <p:grpSp>
        <p:nvGrpSpPr>
          <p:cNvPr id="13" name="Skupina 12">
            <a:extLst>
              <a:ext uri="{FF2B5EF4-FFF2-40B4-BE49-F238E27FC236}">
                <a16:creationId xmlns:a16="http://schemas.microsoft.com/office/drawing/2014/main" id="{EAF04105-9423-AB42-9D48-AA64BB72E75D}"/>
              </a:ext>
            </a:extLst>
          </p:cNvPr>
          <p:cNvGrpSpPr/>
          <p:nvPr/>
        </p:nvGrpSpPr>
        <p:grpSpPr>
          <a:xfrm>
            <a:off x="5366327" y="1086486"/>
            <a:ext cx="6410037" cy="3175242"/>
            <a:chOff x="5366327" y="2028597"/>
            <a:chExt cx="6410037" cy="3175242"/>
          </a:xfrm>
        </p:grpSpPr>
        <p:sp>
          <p:nvSpPr>
            <p:cNvPr id="9" name="Zástupný obsah 2">
              <a:extLst>
                <a:ext uri="{FF2B5EF4-FFF2-40B4-BE49-F238E27FC236}">
                  <a16:creationId xmlns:a16="http://schemas.microsoft.com/office/drawing/2014/main" id="{DBECAA3E-E479-F646-BDF2-082CB4E602F7}"/>
                </a:ext>
              </a:extLst>
            </p:cNvPr>
            <p:cNvSpPr txBox="1">
              <a:spLocks/>
            </p:cNvSpPr>
            <p:nvPr/>
          </p:nvSpPr>
          <p:spPr>
            <a:xfrm>
              <a:off x="5366327" y="2028597"/>
              <a:ext cx="6410037" cy="3079113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cs-CZ" sz="2600" dirty="0"/>
                <a:t>Všichni pacienti v ČR s TCPC od </a:t>
              </a:r>
              <a:r>
                <a:rPr lang="en-GB" sz="2600" dirty="0"/>
                <a:t>1992 </a:t>
              </a:r>
              <a:r>
                <a:rPr lang="cs-CZ" sz="2600" dirty="0"/>
                <a:t>do</a:t>
              </a:r>
              <a:r>
                <a:rPr lang="en-GB" sz="2600" dirty="0"/>
                <a:t> 2016</a:t>
              </a:r>
            </a:p>
            <a:p>
              <a:pPr marL="0" indent="0">
                <a:buNone/>
              </a:pPr>
              <a:r>
                <a:rPr lang="cs-CZ" sz="2600" dirty="0"/>
                <a:t>N = 354 pacientů</a:t>
              </a:r>
            </a:p>
            <a:p>
              <a:pPr marL="0" indent="0">
                <a:buNone/>
              </a:pPr>
              <a:r>
                <a:rPr lang="cs-CZ" sz="2600" dirty="0"/>
                <a:t>– 3x </a:t>
              </a:r>
              <a:r>
                <a:rPr lang="cs-CZ" sz="2600" dirty="0" err="1"/>
                <a:t>take-down</a:t>
              </a:r>
              <a:r>
                <a:rPr lang="cs-CZ" sz="2600" dirty="0"/>
                <a:t> v den operace</a:t>
              </a:r>
            </a:p>
            <a:p>
              <a:pPr marL="457200" lvl="1" indent="0">
                <a:buNone/>
              </a:pPr>
              <a:r>
                <a:rPr lang="cs-CZ" sz="2600" dirty="0"/>
                <a:t>Intra-atriální tunel N = 175</a:t>
              </a:r>
            </a:p>
            <a:p>
              <a:pPr marL="457200" lvl="1" indent="0">
                <a:buNone/>
              </a:pPr>
              <a:r>
                <a:rPr lang="cs-CZ" sz="2600" dirty="0"/>
                <a:t>Extra-kardiální </a:t>
              </a:r>
              <a:r>
                <a:rPr lang="cs-CZ" sz="2600" dirty="0" err="1"/>
                <a:t>konduit</a:t>
              </a:r>
              <a:r>
                <a:rPr lang="cs-CZ" sz="2600" dirty="0"/>
                <a:t> N = 176</a:t>
              </a:r>
            </a:p>
            <a:p>
              <a:pPr marL="457200" lvl="1" indent="0">
                <a:buNone/>
              </a:pPr>
              <a:r>
                <a:rPr lang="cs-CZ" sz="2600" dirty="0"/>
                <a:t>6 časných úmrtí</a:t>
              </a:r>
            </a:p>
          </p:txBody>
        </p:sp>
        <p:sp>
          <p:nvSpPr>
            <p:cNvPr id="7" name="Šipka dolů 6">
              <a:extLst>
                <a:ext uri="{FF2B5EF4-FFF2-40B4-BE49-F238E27FC236}">
                  <a16:creationId xmlns:a16="http://schemas.microsoft.com/office/drawing/2014/main" id="{33902124-FA6F-1E4B-8F48-83169E65B7A4}"/>
                </a:ext>
              </a:extLst>
            </p:cNvPr>
            <p:cNvSpPr/>
            <p:nvPr/>
          </p:nvSpPr>
          <p:spPr>
            <a:xfrm>
              <a:off x="6831152" y="4788203"/>
              <a:ext cx="286327" cy="415636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2" name="Obdélník 1">
            <a:extLst>
              <a:ext uri="{FF2B5EF4-FFF2-40B4-BE49-F238E27FC236}">
                <a16:creationId xmlns:a16="http://schemas.microsoft.com/office/drawing/2014/main" id="{933FE87A-D7D8-3E46-B80A-2FDD5CCFCC32}"/>
              </a:ext>
            </a:extLst>
          </p:cNvPr>
          <p:cNvSpPr/>
          <p:nvPr/>
        </p:nvSpPr>
        <p:spPr>
          <a:xfrm>
            <a:off x="5604387" y="4357857"/>
            <a:ext cx="2739859" cy="49244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cs-CZ" sz="2600" dirty="0"/>
              <a:t>N = 345 pacientů</a:t>
            </a:r>
          </a:p>
        </p:txBody>
      </p:sp>
    </p:spTree>
    <p:extLst>
      <p:ext uri="{BB962C8B-B14F-4D97-AF65-F5344CB8AC3E}">
        <p14:creationId xmlns:p14="http://schemas.microsoft.com/office/powerpoint/2010/main" val="32325155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>
            <a:extLst>
              <a:ext uri="{FF2B5EF4-FFF2-40B4-BE49-F238E27FC236}">
                <a16:creationId xmlns:a16="http://schemas.microsoft.com/office/drawing/2014/main" id="{846BBE78-D963-4484-A223-84895A137224}"/>
              </a:ext>
            </a:extLst>
          </p:cNvPr>
          <p:cNvSpPr txBox="1"/>
          <p:nvPr/>
        </p:nvSpPr>
        <p:spPr>
          <a:xfrm>
            <a:off x="2186689" y="5447067"/>
            <a:ext cx="78186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1800" dirty="0">
                <a:effectLst/>
                <a:ea typeface="Calibri" panose="020F0502020204030204" pitchFamily="34" charset="0"/>
              </a:rPr>
              <a:t>Kompozitní end-point = úmrtí, </a:t>
            </a:r>
            <a:r>
              <a:rPr lang="cs-CZ" sz="1800" dirty="0" err="1">
                <a:effectLst/>
                <a:ea typeface="Calibri" panose="020F0502020204030204" pitchFamily="34" charset="0"/>
              </a:rPr>
              <a:t>take-down</a:t>
            </a:r>
            <a:r>
              <a:rPr lang="cs-CZ" sz="1800" dirty="0">
                <a:effectLst/>
                <a:ea typeface="Calibri" panose="020F0502020204030204" pitchFamily="34" charset="0"/>
              </a:rPr>
              <a:t> TCPC, indikace k transplantaci srdce</a:t>
            </a:r>
          </a:p>
        </p:txBody>
      </p:sp>
      <p:graphicFrame>
        <p:nvGraphicFramePr>
          <p:cNvPr id="6" name="Tabulka 5">
            <a:extLst>
              <a:ext uri="{FF2B5EF4-FFF2-40B4-BE49-F238E27FC236}">
                <a16:creationId xmlns:a16="http://schemas.microsoft.com/office/drawing/2014/main" id="{A3CC1B35-0FF3-4686-AFA2-58EE49209D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0085050"/>
              </p:ext>
            </p:extLst>
          </p:nvPr>
        </p:nvGraphicFramePr>
        <p:xfrm>
          <a:off x="3241040" y="1256495"/>
          <a:ext cx="5709915" cy="387097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823246">
                  <a:extLst>
                    <a:ext uri="{9D8B030D-6E8A-4147-A177-3AD203B41FA5}">
                      <a16:colId xmlns:a16="http://schemas.microsoft.com/office/drawing/2014/main" val="3498237918"/>
                    </a:ext>
                  </a:extLst>
                </a:gridCol>
                <a:gridCol w="2886669">
                  <a:extLst>
                    <a:ext uri="{9D8B030D-6E8A-4147-A177-3AD203B41FA5}">
                      <a16:colId xmlns:a16="http://schemas.microsoft.com/office/drawing/2014/main" val="4245481438"/>
                    </a:ext>
                  </a:extLst>
                </a:gridCol>
              </a:tblGrid>
              <a:tr h="79249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cs-CZ" sz="1800" b="0" dirty="0">
                          <a:effectLst/>
                        </a:rPr>
                        <a:t>N = 345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Kompozitní end-point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cs-CZ" sz="1800" b="0" dirty="0">
                          <a:effectLst/>
                        </a:rPr>
                        <a:t>Celkem (N / %)</a:t>
                      </a:r>
                      <a:endParaRPr lang="cs-CZ" sz="28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2971965"/>
                  </a:ext>
                </a:extLst>
              </a:tr>
              <a:tr h="80877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cs-CZ" sz="1800" b="0" dirty="0">
                          <a:effectLst/>
                        </a:rPr>
                        <a:t>Skupina 1</a:t>
                      </a:r>
                      <a:endParaRPr lang="cs-CZ" sz="2800" b="0" dirty="0"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cs-CZ" sz="1800" b="1" dirty="0" err="1">
                          <a:effectLst/>
                        </a:rPr>
                        <a:t>Nefenestrovaní</a:t>
                      </a:r>
                      <a:endParaRPr lang="cs-CZ" sz="2800" b="1" dirty="0"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cs-CZ" sz="1800" b="0" dirty="0">
                          <a:effectLst/>
                        </a:rPr>
                        <a:t>N = 237</a:t>
                      </a:r>
                      <a:endParaRPr lang="cs-CZ" sz="28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cs-CZ" sz="1800" b="0" dirty="0">
                          <a:effectLst/>
                        </a:rPr>
                        <a:t>6 / 2.5 %</a:t>
                      </a:r>
                      <a:endParaRPr lang="cs-CZ" sz="28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96914898"/>
                  </a:ext>
                </a:extLst>
              </a:tr>
              <a:tr h="100078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cs-CZ" sz="1800" b="0" dirty="0">
                          <a:solidFill>
                            <a:srgbClr val="FF0000"/>
                          </a:solidFill>
                          <a:effectLst/>
                        </a:rPr>
                        <a:t>Skupina 2</a:t>
                      </a:r>
                      <a:endParaRPr lang="cs-CZ" sz="2800" b="0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cs-CZ" sz="1800" b="1" dirty="0">
                          <a:solidFill>
                            <a:srgbClr val="FF0000"/>
                          </a:solidFill>
                          <a:effectLst/>
                        </a:rPr>
                        <a:t>Fenestrace uzavřená</a:t>
                      </a:r>
                      <a:endParaRPr lang="cs-CZ" sz="2800" b="1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cs-CZ" sz="1800" b="0" dirty="0">
                          <a:solidFill>
                            <a:srgbClr val="FF0000"/>
                          </a:solidFill>
                          <a:effectLst/>
                        </a:rPr>
                        <a:t>N = 79</a:t>
                      </a:r>
                      <a:endParaRPr lang="cs-CZ" sz="2800" b="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cs-CZ" sz="1800" b="0" dirty="0">
                          <a:solidFill>
                            <a:srgbClr val="FF0000"/>
                          </a:solidFill>
                          <a:effectLst/>
                        </a:rPr>
                        <a:t>6 / 8.2 %</a:t>
                      </a:r>
                      <a:endParaRPr lang="cs-CZ" sz="2800" b="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99904198"/>
                  </a:ext>
                </a:extLst>
              </a:tr>
              <a:tr h="100078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cs-CZ" sz="1800" b="0" dirty="0">
                          <a:solidFill>
                            <a:srgbClr val="0000FF"/>
                          </a:solidFill>
                          <a:effectLst/>
                        </a:rPr>
                        <a:t>Skupina 3</a:t>
                      </a:r>
                      <a:endParaRPr lang="cs-CZ" sz="2800" b="0" dirty="0">
                        <a:solidFill>
                          <a:srgbClr val="0000FF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cs-CZ" sz="1800" b="1" dirty="0">
                          <a:solidFill>
                            <a:srgbClr val="0000FF"/>
                          </a:solidFill>
                          <a:effectLst/>
                        </a:rPr>
                        <a:t>Fenestrace otevřená</a:t>
                      </a:r>
                      <a:endParaRPr lang="cs-CZ" sz="2800" b="1" dirty="0">
                        <a:solidFill>
                          <a:srgbClr val="0000FF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cs-CZ" sz="1800" b="0" dirty="0">
                          <a:solidFill>
                            <a:srgbClr val="0000FF"/>
                          </a:solidFill>
                          <a:effectLst/>
                        </a:rPr>
                        <a:t>N = 29</a:t>
                      </a:r>
                      <a:endParaRPr lang="cs-CZ" sz="2800" b="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cs-CZ" sz="1800" b="0" dirty="0">
                          <a:solidFill>
                            <a:srgbClr val="0000FF"/>
                          </a:solidFill>
                          <a:effectLst/>
                        </a:rPr>
                        <a:t>5 / 20.8 %</a:t>
                      </a:r>
                      <a:endParaRPr lang="cs-CZ" sz="2800" b="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340424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69065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ulka 2">
            <a:extLst>
              <a:ext uri="{FF2B5EF4-FFF2-40B4-BE49-F238E27FC236}">
                <a16:creationId xmlns:a16="http://schemas.microsoft.com/office/drawing/2014/main" id="{E98BAD6C-94CE-47FB-A58D-DE7343CD63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2247006"/>
              </p:ext>
            </p:extLst>
          </p:nvPr>
        </p:nvGraphicFramePr>
        <p:xfrm>
          <a:off x="907240" y="366235"/>
          <a:ext cx="10377519" cy="390144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080738">
                  <a:extLst>
                    <a:ext uri="{9D8B030D-6E8A-4147-A177-3AD203B41FA5}">
                      <a16:colId xmlns:a16="http://schemas.microsoft.com/office/drawing/2014/main" val="1800770740"/>
                    </a:ext>
                  </a:extLst>
                </a:gridCol>
                <a:gridCol w="2004607">
                  <a:extLst>
                    <a:ext uri="{9D8B030D-6E8A-4147-A177-3AD203B41FA5}">
                      <a16:colId xmlns:a16="http://schemas.microsoft.com/office/drawing/2014/main" val="1644233982"/>
                    </a:ext>
                  </a:extLst>
                </a:gridCol>
                <a:gridCol w="2004607">
                  <a:extLst>
                    <a:ext uri="{9D8B030D-6E8A-4147-A177-3AD203B41FA5}">
                      <a16:colId xmlns:a16="http://schemas.microsoft.com/office/drawing/2014/main" val="553308566"/>
                    </a:ext>
                  </a:extLst>
                </a:gridCol>
                <a:gridCol w="1892924">
                  <a:extLst>
                    <a:ext uri="{9D8B030D-6E8A-4147-A177-3AD203B41FA5}">
                      <a16:colId xmlns:a16="http://schemas.microsoft.com/office/drawing/2014/main" val="2661673071"/>
                    </a:ext>
                  </a:extLst>
                </a:gridCol>
                <a:gridCol w="1394643">
                  <a:extLst>
                    <a:ext uri="{9D8B030D-6E8A-4147-A177-3AD203B41FA5}">
                      <a16:colId xmlns:a16="http://schemas.microsoft.com/office/drawing/2014/main" val="1800084084"/>
                    </a:ext>
                  </a:extLst>
                </a:gridCol>
              </a:tblGrid>
              <a:tr h="743341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N = 345</a:t>
                      </a:r>
                    </a:p>
                  </a:txBody>
                  <a:tcPr marL="37938" marR="379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Skupina 1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cs-CZ" sz="1800" b="1" dirty="0" err="1">
                          <a:effectLst/>
                        </a:rPr>
                        <a:t>Nefenestrovaní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N = 237</a:t>
                      </a:r>
                      <a:endParaRPr lang="cs-CZ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938" marR="379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solidFill>
                            <a:srgbClr val="FF0000"/>
                          </a:solidFill>
                          <a:effectLst/>
                        </a:rPr>
                        <a:t>Skupina 2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cs-CZ" sz="1800" b="1" dirty="0">
                          <a:solidFill>
                            <a:srgbClr val="FF0000"/>
                          </a:solidFill>
                          <a:effectLst/>
                        </a:rPr>
                        <a:t>Fenestrace uzavřená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solidFill>
                            <a:srgbClr val="FF0000"/>
                          </a:solidFill>
                          <a:effectLst/>
                        </a:rPr>
                        <a:t>N = 79</a:t>
                      </a:r>
                      <a:endParaRPr lang="cs-CZ" sz="1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938" marR="379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solidFill>
                            <a:srgbClr val="0000FF"/>
                          </a:solidFill>
                          <a:effectLst/>
                        </a:rPr>
                        <a:t>Skupina 3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cs-CZ" sz="1800" b="1" dirty="0">
                          <a:solidFill>
                            <a:srgbClr val="0000FF"/>
                          </a:solidFill>
                          <a:effectLst/>
                        </a:rPr>
                        <a:t>Fenestrace otevřená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solidFill>
                            <a:srgbClr val="0000FF"/>
                          </a:solidFill>
                          <a:effectLst/>
                        </a:rPr>
                        <a:t>N = 29</a:t>
                      </a:r>
                      <a:endParaRPr lang="cs-CZ" sz="18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938" marR="379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</a:rPr>
                        <a:t>p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938" marR="37938" marT="0" marB="0" anchor="ctr"/>
                </a:tc>
                <a:extLst>
                  <a:ext uri="{0D108BD9-81ED-4DB2-BD59-A6C34878D82A}">
                    <a16:rowId xmlns:a16="http://schemas.microsoft.com/office/drawing/2014/main" val="2536467841"/>
                  </a:ext>
                </a:extLst>
              </a:tr>
              <a:tr h="453755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 err="1">
                          <a:effectLst/>
                        </a:rPr>
                        <a:t>McGoon</a:t>
                      </a:r>
                      <a:r>
                        <a:rPr lang="cs-CZ" sz="1800" dirty="0">
                          <a:effectLst/>
                        </a:rPr>
                        <a:t> index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medián</a:t>
                      </a:r>
                      <a:endParaRPr lang="cs-CZ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38" marR="379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2.1 </a:t>
                      </a:r>
                      <a:r>
                        <a:rPr lang="cs-CZ" sz="1800" baseline="30000" dirty="0">
                          <a:effectLst/>
                        </a:rPr>
                        <a:t>*, +</a:t>
                      </a:r>
                      <a:endParaRPr lang="cs-CZ" sz="1800" baseline="30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38" marR="379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solidFill>
                            <a:srgbClr val="FF0000"/>
                          </a:solidFill>
                          <a:effectLst/>
                        </a:rPr>
                        <a:t>1.9 </a:t>
                      </a:r>
                      <a:r>
                        <a:rPr lang="cs-CZ" sz="1800" baseline="30000" dirty="0">
                          <a:solidFill>
                            <a:srgbClr val="FF0000"/>
                          </a:solidFill>
                          <a:effectLst/>
                        </a:rPr>
                        <a:t>*, #</a:t>
                      </a:r>
                      <a:endParaRPr lang="cs-CZ" sz="1800" baseline="300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38" marR="379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solidFill>
                            <a:srgbClr val="0000FF"/>
                          </a:solidFill>
                          <a:effectLst/>
                        </a:rPr>
                        <a:t>1.6 </a:t>
                      </a:r>
                      <a:r>
                        <a:rPr lang="cs-CZ" sz="1800" baseline="30000" dirty="0">
                          <a:solidFill>
                            <a:srgbClr val="0000FF"/>
                          </a:solidFill>
                          <a:effectLst/>
                        </a:rPr>
                        <a:t>+, #</a:t>
                      </a:r>
                      <a:endParaRPr lang="cs-CZ" sz="1800" baseline="300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38" marR="379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</a:rPr>
                        <a:t>&lt; 0.001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38" marR="37938" marT="0" marB="0" anchor="ctr"/>
                </a:tc>
                <a:extLst>
                  <a:ext uri="{0D108BD9-81ED-4DB2-BD59-A6C34878D82A}">
                    <a16:rowId xmlns:a16="http://schemas.microsoft.com/office/drawing/2014/main" val="2602943241"/>
                  </a:ext>
                </a:extLst>
              </a:tr>
              <a:tr h="453755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 err="1">
                          <a:effectLst/>
                        </a:rPr>
                        <a:t>Nakata</a:t>
                      </a:r>
                      <a:r>
                        <a:rPr lang="cs-CZ" sz="1800" dirty="0">
                          <a:effectLst/>
                        </a:rPr>
                        <a:t> index (mm</a:t>
                      </a:r>
                      <a:r>
                        <a:rPr lang="cs-CZ" sz="1800" baseline="30000" dirty="0">
                          <a:effectLst/>
                        </a:rPr>
                        <a:t>2</a:t>
                      </a:r>
                      <a:r>
                        <a:rPr lang="cs-CZ" sz="1800" dirty="0">
                          <a:effectLst/>
                        </a:rPr>
                        <a:t> . m</a:t>
                      </a:r>
                      <a:r>
                        <a:rPr lang="cs-CZ" sz="1800" baseline="30000" dirty="0">
                          <a:effectLst/>
                        </a:rPr>
                        <a:t>-2</a:t>
                      </a:r>
                      <a:r>
                        <a:rPr lang="cs-CZ" sz="1800" dirty="0">
                          <a:effectLst/>
                        </a:rPr>
                        <a:t>)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medián</a:t>
                      </a:r>
                      <a:endParaRPr lang="cs-CZ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38" marR="379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281 </a:t>
                      </a:r>
                      <a:r>
                        <a:rPr lang="cs-CZ" sz="1800" baseline="30000" dirty="0">
                          <a:effectLst/>
                        </a:rPr>
                        <a:t>*, +</a:t>
                      </a:r>
                      <a:endParaRPr lang="cs-CZ" sz="1800" baseline="30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38" marR="379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solidFill>
                            <a:srgbClr val="FF0000"/>
                          </a:solidFill>
                          <a:effectLst/>
                        </a:rPr>
                        <a:t>244 </a:t>
                      </a:r>
                      <a:r>
                        <a:rPr lang="cs-CZ" sz="1800" baseline="30000" dirty="0">
                          <a:solidFill>
                            <a:srgbClr val="FF0000"/>
                          </a:solidFill>
                          <a:effectLst/>
                        </a:rPr>
                        <a:t>*</a:t>
                      </a:r>
                      <a:endParaRPr lang="cs-CZ" sz="1800" baseline="300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38" marR="379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solidFill>
                            <a:srgbClr val="0000FF"/>
                          </a:solidFill>
                          <a:effectLst/>
                        </a:rPr>
                        <a:t>228 </a:t>
                      </a:r>
                      <a:r>
                        <a:rPr lang="cs-CZ" sz="1800" baseline="30000" dirty="0">
                          <a:solidFill>
                            <a:srgbClr val="0000FF"/>
                          </a:solidFill>
                          <a:effectLst/>
                        </a:rPr>
                        <a:t>+</a:t>
                      </a:r>
                      <a:endParaRPr lang="cs-CZ" sz="1800" baseline="300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38" marR="379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</a:rPr>
                        <a:t>&lt; 0.001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38" marR="37938" marT="0" marB="0" anchor="ctr"/>
                </a:tc>
                <a:extLst>
                  <a:ext uri="{0D108BD9-81ED-4DB2-BD59-A6C34878D82A}">
                    <a16:rowId xmlns:a16="http://schemas.microsoft.com/office/drawing/2014/main" val="2684228919"/>
                  </a:ext>
                </a:extLst>
              </a:tr>
              <a:tr h="626038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Plicní cévní rezistence (WU . m</a:t>
                      </a:r>
                      <a:r>
                        <a:rPr lang="cs-CZ" sz="1800" baseline="30000" dirty="0">
                          <a:effectLst/>
                        </a:rPr>
                        <a:t>2</a:t>
                      </a:r>
                      <a:r>
                        <a:rPr lang="cs-CZ" sz="1800" dirty="0">
                          <a:effectLst/>
                        </a:rPr>
                        <a:t>)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medián</a:t>
                      </a:r>
                      <a:endParaRPr lang="cs-CZ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38" marR="379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1.7 </a:t>
                      </a:r>
                      <a:r>
                        <a:rPr lang="cs-CZ" sz="1800" baseline="30000" dirty="0">
                          <a:effectLst/>
                        </a:rPr>
                        <a:t>*</a:t>
                      </a:r>
                      <a:endParaRPr lang="cs-CZ" sz="1800" baseline="30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38" marR="379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solidFill>
                            <a:srgbClr val="FF0000"/>
                          </a:solidFill>
                          <a:effectLst/>
                        </a:rPr>
                        <a:t>1.9</a:t>
                      </a:r>
                      <a:endParaRPr lang="cs-CZ" sz="1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38" marR="379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solidFill>
                            <a:srgbClr val="0000FF"/>
                          </a:solidFill>
                          <a:effectLst/>
                        </a:rPr>
                        <a:t>2.3 </a:t>
                      </a:r>
                      <a:r>
                        <a:rPr lang="cs-CZ" sz="1800" baseline="30000" dirty="0">
                          <a:solidFill>
                            <a:srgbClr val="0000FF"/>
                          </a:solidFill>
                          <a:effectLst/>
                        </a:rPr>
                        <a:t>*</a:t>
                      </a:r>
                      <a:endParaRPr lang="cs-CZ" sz="1800" baseline="300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38" marR="379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</a:rPr>
                        <a:t>&lt; 0.001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38" marR="37938" marT="0" marB="0" anchor="ctr"/>
                </a:tc>
                <a:extLst>
                  <a:ext uri="{0D108BD9-81ED-4DB2-BD59-A6C34878D82A}">
                    <a16:rowId xmlns:a16="http://schemas.microsoft.com/office/drawing/2014/main" val="3876891767"/>
                  </a:ext>
                </a:extLst>
              </a:tr>
              <a:tr h="453755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cs-CZ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Podíl RV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cs-CZ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(%)</a:t>
                      </a:r>
                    </a:p>
                  </a:txBody>
                  <a:tcPr marL="37938" marR="37938" marT="0" marB="0" anchor="ctr"/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cs-CZ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46</a:t>
                      </a:r>
                    </a:p>
                  </a:txBody>
                  <a:tcPr marL="37938" marR="37938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endParaRPr lang="cs-CZ" sz="1800" baseline="300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38" marR="37938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cs-CZ" sz="1800" kern="1200" dirty="0">
                          <a:solidFill>
                            <a:srgbClr val="0000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66</a:t>
                      </a:r>
                    </a:p>
                  </a:txBody>
                  <a:tcPr marL="37938" marR="37938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cs-CZ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0.035</a:t>
                      </a:r>
                    </a:p>
                  </a:txBody>
                  <a:tcPr marL="37938" marR="37938" marT="0" marB="0" anchor="ctr"/>
                </a:tc>
                <a:extLst>
                  <a:ext uri="{0D108BD9-81ED-4DB2-BD59-A6C34878D82A}">
                    <a16:rowId xmlns:a16="http://schemas.microsoft.com/office/drawing/2014/main" val="2609895923"/>
                  </a:ext>
                </a:extLst>
              </a:tr>
            </a:tbl>
          </a:graphicData>
        </a:graphic>
      </p:graphicFrame>
      <p:sp>
        <p:nvSpPr>
          <p:cNvPr id="2" name="Obdélník 1">
            <a:extLst>
              <a:ext uri="{FF2B5EF4-FFF2-40B4-BE49-F238E27FC236}">
                <a16:creationId xmlns:a16="http://schemas.microsoft.com/office/drawing/2014/main" id="{CA69EB71-6206-EB46-A7C8-2D6E4D762163}"/>
              </a:ext>
            </a:extLst>
          </p:cNvPr>
          <p:cNvSpPr/>
          <p:nvPr/>
        </p:nvSpPr>
        <p:spPr>
          <a:xfrm>
            <a:off x="9186107" y="6424025"/>
            <a:ext cx="209865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dirty="0"/>
              <a:t>*, +, # p&lt; 0.05, $ p = 0.013</a:t>
            </a:r>
          </a:p>
        </p:txBody>
      </p:sp>
      <p:sp>
        <p:nvSpPr>
          <p:cNvPr id="4" name="Pravoúhlý trojúhelník 3">
            <a:extLst>
              <a:ext uri="{FF2B5EF4-FFF2-40B4-BE49-F238E27FC236}">
                <a16:creationId xmlns:a16="http://schemas.microsoft.com/office/drawing/2014/main" id="{73391C9C-05DA-4DE7-8E91-17719866E9F8}"/>
              </a:ext>
            </a:extLst>
          </p:cNvPr>
          <p:cNvSpPr/>
          <p:nvPr/>
        </p:nvSpPr>
        <p:spPr>
          <a:xfrm>
            <a:off x="3994951" y="2072936"/>
            <a:ext cx="5885895" cy="239697"/>
          </a:xfrm>
          <a:prstGeom prst="rtTriangl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Pravoúhlý trojúhelník 4">
            <a:extLst>
              <a:ext uri="{FF2B5EF4-FFF2-40B4-BE49-F238E27FC236}">
                <a16:creationId xmlns:a16="http://schemas.microsoft.com/office/drawing/2014/main" id="{5E288A83-23B9-42AC-BA22-E983373C2EEA}"/>
              </a:ext>
            </a:extLst>
          </p:cNvPr>
          <p:cNvSpPr/>
          <p:nvPr/>
        </p:nvSpPr>
        <p:spPr>
          <a:xfrm>
            <a:off x="3994951" y="2721672"/>
            <a:ext cx="5885895" cy="239697"/>
          </a:xfrm>
          <a:prstGeom prst="rtTriangl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Pravoúhlý trojúhelník 5">
            <a:extLst>
              <a:ext uri="{FF2B5EF4-FFF2-40B4-BE49-F238E27FC236}">
                <a16:creationId xmlns:a16="http://schemas.microsoft.com/office/drawing/2014/main" id="{79F46BE3-E566-473F-9BF9-1D1640B6CFA2}"/>
              </a:ext>
            </a:extLst>
          </p:cNvPr>
          <p:cNvSpPr/>
          <p:nvPr/>
        </p:nvSpPr>
        <p:spPr>
          <a:xfrm flipH="1">
            <a:off x="3994950" y="3370408"/>
            <a:ext cx="5885895" cy="239697"/>
          </a:xfrm>
          <a:prstGeom prst="rtTriangl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aphicFrame>
        <p:nvGraphicFramePr>
          <p:cNvPr id="7" name="Tabulka 6">
            <a:extLst>
              <a:ext uri="{FF2B5EF4-FFF2-40B4-BE49-F238E27FC236}">
                <a16:creationId xmlns:a16="http://schemas.microsoft.com/office/drawing/2014/main" id="{97175E12-1632-2B42-8384-E66090399D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2623128"/>
              </p:ext>
            </p:extLst>
          </p:nvPr>
        </p:nvGraphicFramePr>
        <p:xfrm>
          <a:off x="907239" y="4370490"/>
          <a:ext cx="10377519" cy="195072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080738">
                  <a:extLst>
                    <a:ext uri="{9D8B030D-6E8A-4147-A177-3AD203B41FA5}">
                      <a16:colId xmlns:a16="http://schemas.microsoft.com/office/drawing/2014/main" val="3623181926"/>
                    </a:ext>
                  </a:extLst>
                </a:gridCol>
                <a:gridCol w="2004607">
                  <a:extLst>
                    <a:ext uri="{9D8B030D-6E8A-4147-A177-3AD203B41FA5}">
                      <a16:colId xmlns:a16="http://schemas.microsoft.com/office/drawing/2014/main" val="233723582"/>
                    </a:ext>
                  </a:extLst>
                </a:gridCol>
                <a:gridCol w="2004607">
                  <a:extLst>
                    <a:ext uri="{9D8B030D-6E8A-4147-A177-3AD203B41FA5}">
                      <a16:colId xmlns:a16="http://schemas.microsoft.com/office/drawing/2014/main" val="565259735"/>
                    </a:ext>
                  </a:extLst>
                </a:gridCol>
                <a:gridCol w="1892924">
                  <a:extLst>
                    <a:ext uri="{9D8B030D-6E8A-4147-A177-3AD203B41FA5}">
                      <a16:colId xmlns:a16="http://schemas.microsoft.com/office/drawing/2014/main" val="1201311982"/>
                    </a:ext>
                  </a:extLst>
                </a:gridCol>
                <a:gridCol w="1394643">
                  <a:extLst>
                    <a:ext uri="{9D8B030D-6E8A-4147-A177-3AD203B41FA5}">
                      <a16:colId xmlns:a16="http://schemas.microsoft.com/office/drawing/2014/main" val="1284473675"/>
                    </a:ext>
                  </a:extLst>
                </a:gridCol>
              </a:tblGrid>
              <a:tr h="626038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Maximální VO</a:t>
                      </a:r>
                      <a:r>
                        <a:rPr lang="cs-CZ" sz="1800" baseline="-25000" dirty="0">
                          <a:effectLst/>
                        </a:rPr>
                        <a:t>2</a:t>
                      </a:r>
                      <a:r>
                        <a:rPr lang="cs-CZ" sz="1800" dirty="0">
                          <a:effectLst/>
                        </a:rPr>
                        <a:t> (z-skóre)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medián</a:t>
                      </a:r>
                      <a:endParaRPr lang="cs-CZ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38" marR="379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-2.8 </a:t>
                      </a:r>
                      <a:r>
                        <a:rPr lang="cs-CZ" sz="1800" baseline="30000" dirty="0">
                          <a:effectLst/>
                        </a:rPr>
                        <a:t>$</a:t>
                      </a:r>
                    </a:p>
                  </a:txBody>
                  <a:tcPr marL="37938" marR="379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solidFill>
                            <a:srgbClr val="FF0000"/>
                          </a:solidFill>
                          <a:effectLst/>
                        </a:rPr>
                        <a:t>-3.1 </a:t>
                      </a:r>
                      <a:r>
                        <a:rPr lang="cs-CZ" sz="1800" baseline="30000" dirty="0">
                          <a:solidFill>
                            <a:srgbClr val="FF0000"/>
                          </a:solidFill>
                          <a:effectLst/>
                        </a:rPr>
                        <a:t>$</a:t>
                      </a:r>
                    </a:p>
                  </a:txBody>
                  <a:tcPr marL="37938" marR="379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solidFill>
                            <a:srgbClr val="0000FF"/>
                          </a:solidFill>
                          <a:effectLst/>
                        </a:rPr>
                        <a:t>-3.4</a:t>
                      </a:r>
                    </a:p>
                  </a:txBody>
                  <a:tcPr marL="37938" marR="379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</a:rPr>
                        <a:t>0.036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38" marR="37938" marT="0" marB="0" anchor="ctr"/>
                </a:tc>
                <a:extLst>
                  <a:ext uri="{0D108BD9-81ED-4DB2-BD59-A6C34878D82A}">
                    <a16:rowId xmlns:a16="http://schemas.microsoft.com/office/drawing/2014/main" val="340938192"/>
                  </a:ext>
                </a:extLst>
              </a:tr>
              <a:tr h="453755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cs-CZ" sz="1800">
                          <a:effectLst/>
                        </a:rPr>
                        <a:t>Klidová SaO</a:t>
                      </a:r>
                      <a:r>
                        <a:rPr lang="cs-CZ" sz="1800" baseline="-25000">
                          <a:effectLst/>
                        </a:rPr>
                        <a:t>2</a:t>
                      </a:r>
                      <a:endParaRPr lang="cs-CZ" sz="1800">
                        <a:effectLst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cs-CZ" sz="1800">
                          <a:effectLst/>
                        </a:rPr>
                        <a:t>(%)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38" marR="379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93 </a:t>
                      </a:r>
                      <a:r>
                        <a:rPr lang="cs-CZ" sz="1800" baseline="30000" dirty="0">
                          <a:effectLst/>
                        </a:rPr>
                        <a:t>*</a:t>
                      </a:r>
                      <a:endParaRPr lang="cs-CZ" sz="1800" baseline="30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38" marR="379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solidFill>
                            <a:srgbClr val="FF0000"/>
                          </a:solidFill>
                          <a:effectLst/>
                        </a:rPr>
                        <a:t>93 </a:t>
                      </a:r>
                      <a:r>
                        <a:rPr lang="cs-CZ" sz="1800" baseline="30000" dirty="0">
                          <a:solidFill>
                            <a:srgbClr val="FF0000"/>
                          </a:solidFill>
                          <a:effectLst/>
                        </a:rPr>
                        <a:t>+</a:t>
                      </a:r>
                      <a:endParaRPr lang="cs-CZ" sz="1800" baseline="300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38" marR="379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solidFill>
                            <a:srgbClr val="0000FF"/>
                          </a:solidFill>
                          <a:effectLst/>
                        </a:rPr>
                        <a:t>86 </a:t>
                      </a:r>
                      <a:r>
                        <a:rPr lang="cs-CZ" sz="1800" baseline="30000" dirty="0">
                          <a:solidFill>
                            <a:srgbClr val="0000FF"/>
                          </a:solidFill>
                          <a:effectLst/>
                        </a:rPr>
                        <a:t>*, +</a:t>
                      </a:r>
                      <a:endParaRPr lang="cs-CZ" sz="1800" baseline="300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38" marR="379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</a:rPr>
                        <a:t>&lt; 0.001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38" marR="37938" marT="0" marB="0" anchor="ctr"/>
                </a:tc>
                <a:extLst>
                  <a:ext uri="{0D108BD9-81ED-4DB2-BD59-A6C34878D82A}">
                    <a16:rowId xmlns:a16="http://schemas.microsoft.com/office/drawing/2014/main" val="166891731"/>
                  </a:ext>
                </a:extLst>
              </a:tr>
              <a:tr h="453755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SaO</a:t>
                      </a:r>
                      <a:r>
                        <a:rPr lang="cs-CZ" sz="1800" baseline="-25000" dirty="0">
                          <a:effectLst/>
                        </a:rPr>
                        <a:t>2</a:t>
                      </a:r>
                      <a:r>
                        <a:rPr lang="cs-CZ" sz="1800" dirty="0">
                          <a:effectLst/>
                        </a:rPr>
                        <a:t> v maximu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(%)</a:t>
                      </a:r>
                      <a:endParaRPr lang="cs-CZ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38" marR="379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90 </a:t>
                      </a:r>
                      <a:r>
                        <a:rPr lang="cs-CZ" sz="1800" baseline="30000" dirty="0">
                          <a:effectLst/>
                        </a:rPr>
                        <a:t>*</a:t>
                      </a:r>
                      <a:endParaRPr lang="cs-CZ" sz="1800" baseline="30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38" marR="379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solidFill>
                            <a:srgbClr val="FF0000"/>
                          </a:solidFill>
                          <a:effectLst/>
                        </a:rPr>
                        <a:t>90 </a:t>
                      </a:r>
                      <a:r>
                        <a:rPr lang="cs-CZ" sz="1800" baseline="30000" dirty="0">
                          <a:solidFill>
                            <a:srgbClr val="FF0000"/>
                          </a:solidFill>
                          <a:effectLst/>
                        </a:rPr>
                        <a:t>+</a:t>
                      </a:r>
                      <a:endParaRPr lang="cs-CZ" sz="1800" baseline="300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38" marR="379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solidFill>
                            <a:srgbClr val="0000FF"/>
                          </a:solidFill>
                          <a:effectLst/>
                        </a:rPr>
                        <a:t>84 </a:t>
                      </a:r>
                      <a:r>
                        <a:rPr lang="cs-CZ" sz="1800" baseline="30000" dirty="0">
                          <a:solidFill>
                            <a:srgbClr val="0000FF"/>
                          </a:solidFill>
                          <a:effectLst/>
                        </a:rPr>
                        <a:t>*, +</a:t>
                      </a:r>
                      <a:endParaRPr lang="cs-CZ" sz="1800" baseline="300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38" marR="379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</a:rPr>
                        <a:t>&lt; 0.001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38" marR="37938" marT="0" marB="0" anchor="ctr"/>
                </a:tc>
                <a:extLst>
                  <a:ext uri="{0D108BD9-81ED-4DB2-BD59-A6C34878D82A}">
                    <a16:rowId xmlns:a16="http://schemas.microsoft.com/office/drawing/2014/main" val="1514590840"/>
                  </a:ext>
                </a:extLst>
              </a:tr>
            </a:tbl>
          </a:graphicData>
        </a:graphic>
      </p:graphicFrame>
      <p:sp>
        <p:nvSpPr>
          <p:cNvPr id="8" name="Pravoúhlý trojúhelník 7">
            <a:extLst>
              <a:ext uri="{FF2B5EF4-FFF2-40B4-BE49-F238E27FC236}">
                <a16:creationId xmlns:a16="http://schemas.microsoft.com/office/drawing/2014/main" id="{DFE499EA-1153-41D8-B711-B32A3397F223}"/>
              </a:ext>
            </a:extLst>
          </p:cNvPr>
          <p:cNvSpPr/>
          <p:nvPr/>
        </p:nvSpPr>
        <p:spPr>
          <a:xfrm>
            <a:off x="3994950" y="4767423"/>
            <a:ext cx="5885895" cy="239697"/>
          </a:xfrm>
          <a:prstGeom prst="rtTriangl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879818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D9E80BFC-D43D-BB4D-BB01-9BCD4889AA3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14" y="467880"/>
            <a:ext cx="4833430" cy="4998909"/>
          </a:xfrm>
          <a:prstGeom prst="rect">
            <a:avLst/>
          </a:prstGeom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D1756F55-66F1-1E47-AA73-E57625D05FC1}"/>
              </a:ext>
            </a:extLst>
          </p:cNvPr>
          <p:cNvSpPr/>
          <p:nvPr/>
        </p:nvSpPr>
        <p:spPr>
          <a:xfrm>
            <a:off x="735814" y="5707088"/>
            <a:ext cx="490760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dirty="0">
                <a:ea typeface="Calibri" panose="020F0502020204030204" pitchFamily="34" charset="0"/>
              </a:rPr>
              <a:t>Celková průměrná pravděpodobnost přežití bez dosažení kompozitního end-pointu = 97.1 a 92.9 % po 10 a 20 letech od operace</a:t>
            </a:r>
            <a:endParaRPr lang="cs-CZ" sz="1400" dirty="0"/>
          </a:p>
        </p:txBody>
      </p:sp>
      <p:grpSp>
        <p:nvGrpSpPr>
          <p:cNvPr id="5" name="Skupina 4">
            <a:extLst>
              <a:ext uri="{FF2B5EF4-FFF2-40B4-BE49-F238E27FC236}">
                <a16:creationId xmlns:a16="http://schemas.microsoft.com/office/drawing/2014/main" id="{1BF7EFB4-8B65-404C-AFC5-998DBD57885B}"/>
              </a:ext>
            </a:extLst>
          </p:cNvPr>
          <p:cNvGrpSpPr/>
          <p:nvPr/>
        </p:nvGrpSpPr>
        <p:grpSpPr>
          <a:xfrm>
            <a:off x="6169891" y="690931"/>
            <a:ext cx="4447939" cy="5322949"/>
            <a:chOff x="-32909" y="2965958"/>
            <a:chExt cx="4447939" cy="5322949"/>
          </a:xfrm>
        </p:grpSpPr>
        <p:pic>
          <p:nvPicPr>
            <p:cNvPr id="6" name="Obrázek 5">
              <a:extLst>
                <a:ext uri="{FF2B5EF4-FFF2-40B4-BE49-F238E27FC236}">
                  <a16:creationId xmlns:a16="http://schemas.microsoft.com/office/drawing/2014/main" id="{218F1C55-2629-9644-90B1-6598B25E72E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2909" y="2965958"/>
              <a:ext cx="4447939" cy="4775858"/>
            </a:xfrm>
            <a:prstGeom prst="rect">
              <a:avLst/>
            </a:prstGeom>
          </p:spPr>
        </p:pic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AD8A0012-4065-0840-BB0E-A80AC38A7C57}"/>
                </a:ext>
              </a:extLst>
            </p:cNvPr>
            <p:cNvSpPr txBox="1"/>
            <p:nvPr/>
          </p:nvSpPr>
          <p:spPr>
            <a:xfrm>
              <a:off x="-32909" y="7981130"/>
              <a:ext cx="4374517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cs-CZ" sz="1400" dirty="0">
                  <a:effectLst/>
                  <a:ea typeface="Calibri" panose="020F0502020204030204" pitchFamily="34" charset="0"/>
                </a:rPr>
                <a:t>Pravděpodobnost zachování průchodnosti fenestrace</a:t>
              </a:r>
              <a:endParaRPr lang="cs-CZ" sz="1400" dirty="0"/>
            </a:p>
          </p:txBody>
        </p:sp>
      </p:grpSp>
      <p:cxnSp>
        <p:nvCxnSpPr>
          <p:cNvPr id="8" name="Přímá spojnice se šipkou 7">
            <a:extLst>
              <a:ext uri="{FF2B5EF4-FFF2-40B4-BE49-F238E27FC236}">
                <a16:creationId xmlns:a16="http://schemas.microsoft.com/office/drawing/2014/main" id="{765FB1A7-DE3E-4010-805A-5A36092EB1F6}"/>
              </a:ext>
            </a:extLst>
          </p:cNvPr>
          <p:cNvCxnSpPr>
            <a:cxnSpLocks/>
          </p:cNvCxnSpPr>
          <p:nvPr/>
        </p:nvCxnSpPr>
        <p:spPr>
          <a:xfrm>
            <a:off x="4689446" y="1484851"/>
            <a:ext cx="1577130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E665E5E9-297A-4091-A63C-173FD6D48B44}"/>
              </a:ext>
            </a:extLst>
          </p:cNvPr>
          <p:cNvSpPr txBox="1"/>
          <p:nvPr/>
        </p:nvSpPr>
        <p:spPr>
          <a:xfrm>
            <a:off x="3634531" y="3987441"/>
            <a:ext cx="1843480" cy="73866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cs-CZ" sz="1400" b="1" dirty="0" err="1">
                <a:effectLst/>
              </a:rPr>
              <a:t>Nefenestrovaní</a:t>
            </a:r>
            <a:endParaRPr lang="cs-CZ" sz="1400" b="1" dirty="0">
              <a:effectLst/>
            </a:endParaRPr>
          </a:p>
          <a:p>
            <a:pPr algn="ctr"/>
            <a:r>
              <a:rPr lang="cs-CZ" sz="1400" b="1" dirty="0">
                <a:solidFill>
                  <a:srgbClr val="FF0000"/>
                </a:solidFill>
                <a:effectLst/>
              </a:rPr>
              <a:t>Fenestrace uzavřená</a:t>
            </a:r>
          </a:p>
          <a:p>
            <a:pPr algn="ctr"/>
            <a:r>
              <a:rPr lang="cs-CZ" sz="1400" b="1" dirty="0">
                <a:solidFill>
                  <a:srgbClr val="0000FF"/>
                </a:solidFill>
                <a:effectLst/>
              </a:rPr>
              <a:t>Fenestrace otevřená</a:t>
            </a:r>
          </a:p>
        </p:txBody>
      </p:sp>
    </p:spTree>
    <p:extLst>
      <p:ext uri="{BB962C8B-B14F-4D97-AF65-F5344CB8AC3E}">
        <p14:creationId xmlns:p14="http://schemas.microsoft.com/office/powerpoint/2010/main" val="21267101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>
            <a:extLst>
              <a:ext uri="{FF2B5EF4-FFF2-40B4-BE49-F238E27FC236}">
                <a16:creationId xmlns:a16="http://schemas.microsoft.com/office/drawing/2014/main" id="{A22F434D-431F-4FE7-B7F7-8985C5E3C5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/>
          <a:srcRect l="55736" t="24185" r="4985" b="21722"/>
          <a:stretch/>
        </p:blipFill>
        <p:spPr bwMode="auto">
          <a:xfrm>
            <a:off x="4477346" y="463858"/>
            <a:ext cx="7655035" cy="296514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1A1F908A-5E6E-4DC4-8D47-9FC9428C53A3}"/>
              </a:ext>
            </a:extLst>
          </p:cNvPr>
          <p:cNvSpPr txBox="1"/>
          <p:nvPr/>
        </p:nvSpPr>
        <p:spPr>
          <a:xfrm>
            <a:off x="163036" y="506716"/>
            <a:ext cx="4374517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>
                <a:effectLst/>
                <a:ea typeface="Calibri" panose="020F0502020204030204" pitchFamily="34" charset="0"/>
              </a:rPr>
              <a:t>Katetrizační uzávěr fenestrace: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effectLst/>
                <a:ea typeface="Calibri" panose="020F0502020204030204" pitchFamily="34" charset="0"/>
              </a:rPr>
              <a:t>58 pacientů (26 žen)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effectLst/>
                <a:ea typeface="Calibri" panose="020F0502020204030204" pitchFamily="34" charset="0"/>
              </a:rPr>
              <a:t>ve věku 6.7 (medián, IQR 5.47-10.31) let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ea typeface="Calibri" panose="020F0502020204030204" pitchFamily="34" charset="0"/>
              </a:rPr>
              <a:t>Spirály 37x (6x re-okluze)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effectLst/>
                <a:ea typeface="Calibri" panose="020F0502020204030204" pitchFamily="34" charset="0"/>
              </a:rPr>
              <a:t>ASO 8x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err="1">
                <a:ea typeface="Calibri" panose="020F0502020204030204" pitchFamily="34" charset="0"/>
              </a:rPr>
              <a:t>Covered</a:t>
            </a:r>
            <a:r>
              <a:rPr lang="cs-CZ" dirty="0">
                <a:ea typeface="Calibri" panose="020F0502020204030204" pitchFamily="34" charset="0"/>
              </a:rPr>
              <a:t> CP stent 1x</a:t>
            </a:r>
            <a:r>
              <a:rPr lang="cs-CZ" dirty="0">
                <a:effectLst/>
                <a:ea typeface="Calibri" panose="020F0502020204030204" pitchFamily="34" charset="0"/>
              </a:rPr>
              <a:t> </a:t>
            </a:r>
            <a:endParaRPr lang="cs-CZ" sz="2800" dirty="0"/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25415CA9-D1ED-4720-9AD5-1B991839ED8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627" y="3239152"/>
            <a:ext cx="1854455" cy="1551560"/>
          </a:xfrm>
          <a:prstGeom prst="rect">
            <a:avLst/>
          </a:prstGeom>
        </p:spPr>
      </p:pic>
      <p:pic>
        <p:nvPicPr>
          <p:cNvPr id="16" name="Obrázek 15" descr="Obsah obrázku bezobratlí, členovci, lupenonožci&#10;&#10;Popis byl vytvořen automaticky">
            <a:extLst>
              <a:ext uri="{FF2B5EF4-FFF2-40B4-BE49-F238E27FC236}">
                <a16:creationId xmlns:a16="http://schemas.microsoft.com/office/drawing/2014/main" id="{12C4240B-AA8B-448B-BDF7-8938A8FA3B0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B2B2B2"/>
              </a:clrFrom>
              <a:clrTo>
                <a:srgbClr val="B2B2B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8355" y="4980748"/>
            <a:ext cx="2090304" cy="1567728"/>
          </a:xfrm>
          <a:prstGeom prst="rect">
            <a:avLst/>
          </a:prstGeom>
        </p:spPr>
      </p:pic>
      <p:graphicFrame>
        <p:nvGraphicFramePr>
          <p:cNvPr id="2" name="Tabulka 7">
            <a:extLst>
              <a:ext uri="{FF2B5EF4-FFF2-40B4-BE49-F238E27FC236}">
                <a16:creationId xmlns:a16="http://schemas.microsoft.com/office/drawing/2014/main" id="{EA8C0635-BD56-7D4F-B6DF-3FF8368649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9041814"/>
              </p:ext>
            </p:extLst>
          </p:nvPr>
        </p:nvGraphicFramePr>
        <p:xfrm>
          <a:off x="4477346" y="3894860"/>
          <a:ext cx="7655036" cy="265361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13759">
                  <a:extLst>
                    <a:ext uri="{9D8B030D-6E8A-4147-A177-3AD203B41FA5}">
                      <a16:colId xmlns:a16="http://schemas.microsoft.com/office/drawing/2014/main" val="219010157"/>
                    </a:ext>
                  </a:extLst>
                </a:gridCol>
                <a:gridCol w="1913759">
                  <a:extLst>
                    <a:ext uri="{9D8B030D-6E8A-4147-A177-3AD203B41FA5}">
                      <a16:colId xmlns:a16="http://schemas.microsoft.com/office/drawing/2014/main" val="2400093362"/>
                    </a:ext>
                  </a:extLst>
                </a:gridCol>
                <a:gridCol w="1913759">
                  <a:extLst>
                    <a:ext uri="{9D8B030D-6E8A-4147-A177-3AD203B41FA5}">
                      <a16:colId xmlns:a16="http://schemas.microsoft.com/office/drawing/2014/main" val="1430284658"/>
                    </a:ext>
                  </a:extLst>
                </a:gridCol>
                <a:gridCol w="1913759">
                  <a:extLst>
                    <a:ext uri="{9D8B030D-6E8A-4147-A177-3AD203B41FA5}">
                      <a16:colId xmlns:a16="http://schemas.microsoft.com/office/drawing/2014/main" val="1292629199"/>
                    </a:ext>
                  </a:extLst>
                </a:gridCol>
              </a:tblGrid>
              <a:tr h="818808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Před TCPC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Při uzávěru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p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40609009"/>
                  </a:ext>
                </a:extLst>
              </a:tr>
              <a:tr h="818808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 err="1">
                          <a:effectLst/>
                        </a:rPr>
                        <a:t>McGoon</a:t>
                      </a:r>
                      <a:r>
                        <a:rPr lang="cs-CZ" sz="1800" dirty="0">
                          <a:effectLst/>
                        </a:rPr>
                        <a:t> index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průměr</a:t>
                      </a:r>
                      <a:endParaRPr lang="cs-CZ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2.01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1.94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NS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29113983"/>
                  </a:ext>
                </a:extLst>
              </a:tr>
              <a:tr h="818808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 err="1">
                          <a:effectLst/>
                        </a:rPr>
                        <a:t>Nakata</a:t>
                      </a:r>
                      <a:r>
                        <a:rPr lang="cs-CZ" sz="1800" dirty="0">
                          <a:effectLst/>
                        </a:rPr>
                        <a:t> index (mm</a:t>
                      </a:r>
                      <a:r>
                        <a:rPr lang="cs-CZ" sz="1800" baseline="30000" dirty="0">
                          <a:effectLst/>
                        </a:rPr>
                        <a:t>2</a:t>
                      </a:r>
                      <a:r>
                        <a:rPr lang="cs-CZ" sz="1800" dirty="0">
                          <a:effectLst/>
                        </a:rPr>
                        <a:t> . m</a:t>
                      </a:r>
                      <a:r>
                        <a:rPr lang="cs-CZ" sz="1800" baseline="30000" dirty="0">
                          <a:effectLst/>
                        </a:rPr>
                        <a:t>-2</a:t>
                      </a:r>
                      <a:r>
                        <a:rPr lang="cs-CZ" sz="1800" dirty="0">
                          <a:effectLst/>
                        </a:rPr>
                        <a:t>)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průměr</a:t>
                      </a:r>
                      <a:endParaRPr lang="cs-CZ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279.1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223.1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</a:rPr>
                        <a:t>&lt; 0.001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911318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67949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1">
            <a:extLst>
              <a:ext uri="{FF2B5EF4-FFF2-40B4-BE49-F238E27FC236}">
                <a16:creationId xmlns:a16="http://schemas.microsoft.com/office/drawing/2014/main" id="{C80C2075-F533-9D43-98C5-1BF4071DCF17}"/>
              </a:ext>
            </a:extLst>
          </p:cNvPr>
          <p:cNvGrpSpPr/>
          <p:nvPr/>
        </p:nvGrpSpPr>
        <p:grpSpPr>
          <a:xfrm>
            <a:off x="71614" y="1111786"/>
            <a:ext cx="6731858" cy="4323814"/>
            <a:chOff x="6167614" y="2534186"/>
            <a:chExt cx="6731858" cy="4323814"/>
          </a:xfrm>
        </p:grpSpPr>
        <p:pic>
          <p:nvPicPr>
            <p:cNvPr id="3" name="Obrázek 2">
              <a:extLst>
                <a:ext uri="{FF2B5EF4-FFF2-40B4-BE49-F238E27FC236}">
                  <a16:creationId xmlns:a16="http://schemas.microsoft.com/office/drawing/2014/main" id="{0F5F8B3D-25F2-6649-91CE-FF69311B60B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759" r="1398" b="51921"/>
            <a:stretch/>
          </p:blipFill>
          <p:spPr>
            <a:xfrm>
              <a:off x="6167614" y="2965974"/>
              <a:ext cx="6731858" cy="3892026"/>
            </a:xfrm>
            <a:prstGeom prst="rect">
              <a:avLst/>
            </a:prstGeom>
          </p:spPr>
        </p:pic>
        <p:sp>
          <p:nvSpPr>
            <p:cNvPr id="4" name="TextovéPole 3">
              <a:extLst>
                <a:ext uri="{FF2B5EF4-FFF2-40B4-BE49-F238E27FC236}">
                  <a16:creationId xmlns:a16="http://schemas.microsoft.com/office/drawing/2014/main" id="{CD05F823-2A58-7A43-8A6D-DB696B7DAF14}"/>
                </a:ext>
              </a:extLst>
            </p:cNvPr>
            <p:cNvSpPr txBox="1"/>
            <p:nvPr/>
          </p:nvSpPr>
          <p:spPr>
            <a:xfrm>
              <a:off x="6827947" y="2534186"/>
              <a:ext cx="5020322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r>
                <a:rPr lang="cs-CZ" sz="1400" dirty="0" err="1">
                  <a:effectLst/>
                  <a:ea typeface="Calibri" panose="020F0502020204030204" pitchFamily="34" charset="0"/>
                </a:rPr>
                <a:t>Hemodynamická</a:t>
              </a:r>
              <a:r>
                <a:rPr lang="cs-CZ" sz="1400" dirty="0">
                  <a:effectLst/>
                  <a:ea typeface="Calibri" panose="020F0502020204030204" pitchFamily="34" charset="0"/>
                </a:rPr>
                <a:t> data před instrumentálním uzávěrem a po něm:</a:t>
              </a:r>
            </a:p>
          </p:txBody>
        </p:sp>
      </p:grpSp>
      <p:pic>
        <p:nvPicPr>
          <p:cNvPr id="5" name="Obrázek 4">
            <a:extLst>
              <a:ext uri="{FF2B5EF4-FFF2-40B4-BE49-F238E27FC236}">
                <a16:creationId xmlns:a16="http://schemas.microsoft.com/office/drawing/2014/main" id="{51779601-0055-4F40-A846-B7927B033F6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9645"/>
          <a:stretch/>
        </p:blipFill>
        <p:spPr>
          <a:xfrm>
            <a:off x="7891679" y="1621761"/>
            <a:ext cx="2955286" cy="3685360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6E44056D-3C5A-5246-ACED-1881AE6B583D}"/>
              </a:ext>
            </a:extLst>
          </p:cNvPr>
          <p:cNvSpPr txBox="1"/>
          <p:nvPr/>
        </p:nvSpPr>
        <p:spPr>
          <a:xfrm>
            <a:off x="6803472" y="1111786"/>
            <a:ext cx="5020322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cs-CZ" sz="1400" dirty="0">
                <a:effectLst/>
                <a:ea typeface="Calibri" panose="020F0502020204030204" pitchFamily="34" charset="0"/>
              </a:rPr>
              <a:t>Rozdíl mezi skupinou 2 a 3:</a:t>
            </a:r>
          </a:p>
        </p:txBody>
      </p:sp>
    </p:spTree>
    <p:extLst>
      <p:ext uri="{BB962C8B-B14F-4D97-AF65-F5344CB8AC3E}">
        <p14:creationId xmlns:p14="http://schemas.microsoft.com/office/powerpoint/2010/main" val="2116605821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913</TotalTime>
  <Words>620</Words>
  <Application>Microsoft Office PowerPoint</Application>
  <PresentationFormat>Širokoúhlá obrazovka</PresentationFormat>
  <Paragraphs>153</Paragraphs>
  <Slides>10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Wingdings</vt:lpstr>
      <vt:lpstr>Motiv Office</vt:lpstr>
      <vt:lpstr>  Vliv fenestrace na dlouhodobé přežívání pacientů po totálním kavopulmonálním spojení</vt:lpstr>
      <vt:lpstr>Prezentace aplikace PowerPoint</vt:lpstr>
      <vt:lpstr>Rizikové faktory – indikace fenestrace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Závěry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Doktorský studijní program: Fyziologie a patofyziologie člověka Vývoj funkce kardiovaskulárního systému u pacientů s funkčně jedinou komorou</dc:title>
  <dc:creator>Ondrej Materna</dc:creator>
  <cp:lastModifiedBy>Ondrej Materna</cp:lastModifiedBy>
  <cp:revision>8</cp:revision>
  <dcterms:created xsi:type="dcterms:W3CDTF">2022-01-15T18:39:21Z</dcterms:created>
  <dcterms:modified xsi:type="dcterms:W3CDTF">2022-02-23T18:23:19Z</dcterms:modified>
</cp:coreProperties>
</file>