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5" r:id="rId4"/>
    <p:sldMasterId id="2147483711" r:id="rId5"/>
    <p:sldMasterId id="2147483726" r:id="rId6"/>
  </p:sldMasterIdLst>
  <p:notesMasterIdLst>
    <p:notesMasterId r:id="rId46"/>
  </p:notesMasterIdLst>
  <p:sldIdLst>
    <p:sldId id="256" r:id="rId7"/>
    <p:sldId id="435" r:id="rId8"/>
    <p:sldId id="503" r:id="rId9"/>
    <p:sldId id="262" r:id="rId10"/>
    <p:sldId id="257" r:id="rId11"/>
    <p:sldId id="518" r:id="rId12"/>
    <p:sldId id="526" r:id="rId13"/>
    <p:sldId id="524" r:id="rId14"/>
    <p:sldId id="494" r:id="rId15"/>
    <p:sldId id="511" r:id="rId16"/>
    <p:sldId id="517" r:id="rId17"/>
    <p:sldId id="336" r:id="rId18"/>
    <p:sldId id="525" r:id="rId19"/>
    <p:sldId id="522" r:id="rId20"/>
    <p:sldId id="333" r:id="rId21"/>
    <p:sldId id="528" r:id="rId22"/>
    <p:sldId id="334" r:id="rId23"/>
    <p:sldId id="529" r:id="rId24"/>
    <p:sldId id="335" r:id="rId25"/>
    <p:sldId id="349" r:id="rId26"/>
    <p:sldId id="259" r:id="rId27"/>
    <p:sldId id="442" r:id="rId28"/>
    <p:sldId id="441" r:id="rId29"/>
    <p:sldId id="519" r:id="rId30"/>
    <p:sldId id="476" r:id="rId31"/>
    <p:sldId id="516" r:id="rId32"/>
    <p:sldId id="520" r:id="rId33"/>
    <p:sldId id="530" r:id="rId34"/>
    <p:sldId id="531" r:id="rId35"/>
    <p:sldId id="337" r:id="rId36"/>
    <p:sldId id="532" r:id="rId37"/>
    <p:sldId id="338" r:id="rId38"/>
    <p:sldId id="261" r:id="rId39"/>
    <p:sldId id="497" r:id="rId40"/>
    <p:sldId id="527" r:id="rId41"/>
    <p:sldId id="499" r:id="rId42"/>
    <p:sldId id="302" r:id="rId43"/>
    <p:sldId id="301" r:id="rId44"/>
    <p:sldId id="533" r:id="rId4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87" autoAdjust="0"/>
    <p:restoredTop sz="94660"/>
  </p:normalViewPr>
  <p:slideViewPr>
    <p:cSldViewPr snapToGrid="0">
      <p:cViewPr varScale="1">
        <p:scale>
          <a:sx n="67" d="100"/>
          <a:sy n="67" d="100"/>
        </p:scale>
        <p:origin x="604" y="56"/>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0" d="100"/>
          <a:sy n="60" d="100"/>
        </p:scale>
        <p:origin x="2500"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3516C1-ADFB-47A6-8D2B-249C8536FD48}" type="datetimeFigureOut">
              <a:rPr lang="en-GB" smtClean="0"/>
              <a:t>23/02/2022</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5A69D-055E-46C5-97DF-756F85605BCE}" type="slidenum">
              <a:rPr lang="en-GB" smtClean="0"/>
              <a:t>‹#›</a:t>
            </a:fld>
            <a:endParaRPr lang="en-GB"/>
          </a:p>
        </p:txBody>
      </p:sp>
    </p:spTree>
    <p:extLst>
      <p:ext uri="{BB962C8B-B14F-4D97-AF65-F5344CB8AC3E}">
        <p14:creationId xmlns:p14="http://schemas.microsoft.com/office/powerpoint/2010/main" val="118537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7665A69D-055E-46C5-97DF-756F85605BCE}" type="slidenum">
              <a:rPr lang="en-GB" smtClean="0"/>
              <a:t>1</a:t>
            </a:fld>
            <a:endParaRPr lang="en-GB"/>
          </a:p>
        </p:txBody>
      </p:sp>
    </p:spTree>
    <p:extLst>
      <p:ext uri="{BB962C8B-B14F-4D97-AF65-F5344CB8AC3E}">
        <p14:creationId xmlns:p14="http://schemas.microsoft.com/office/powerpoint/2010/main" val="1979367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idx="2"/>
          </p:nvPr>
        </p:nvSpPr>
        <p:spPr>
          <a:xfrm>
            <a:off x="381000" y="685800"/>
            <a:ext cx="6096000" cy="3429000"/>
          </a:xfrm>
          <a:prstGeom prst="rect">
            <a:avLst/>
          </a:prstGeom>
          <a:noFill/>
          <a:ln w="12700">
            <a:miter lim="800000"/>
          </a:ln>
        </p:spPr>
      </p:sp>
      <p:sp>
        <p:nvSpPr>
          <p:cNvPr id="6147" name="Notes Placeholder 2"/>
          <p:cNvSpPr>
            <a:spLocks noGrp="1"/>
          </p:cNvSpPr>
          <p:nvPr>
            <p:ph type="body" idx="3"/>
          </p:nvPr>
        </p:nvSpPr>
        <p:spPr>
          <a:xfrm>
            <a:off x="685800" y="4343400"/>
            <a:ext cx="5486400" cy="4114800"/>
          </a:xfrm>
          <a:prstGeom prst="rect">
            <a:avLst/>
          </a:prstGeom>
          <a:noFill/>
          <a:ln w="9525">
            <a:noFill/>
            <a:miter lim="800000"/>
          </a:ln>
        </p:spPr>
        <p:txBody>
          <a:bodyPr vert="horz" wrap="square" lIns="91440" tIns="45720" rIns="91440" bIns="45720" anchor="t" anchorCtr="0">
            <a:noAutofit/>
          </a:bodyPr>
          <a:lstStyle>
            <a:lvl1pPr marL="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1pPr>
            <a:lvl2pPr marL="4572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2pPr>
            <a:lvl3pPr marL="9144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3pPr>
            <a:lvl4pPr marL="13716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4pPr>
            <a:lvl5pPr marL="18288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5pPr>
          </a:lstStyle>
          <a:p>
            <a:pPr marL="0" lvl="0" indent="0"/>
            <a:r>
              <a:rPr lang="en-US" altLang="en-US" b="1">
                <a:latin typeface="Arial" pitchFamily="34" charset="0"/>
                <a:ea typeface="Arial" pitchFamily="34" charset="0"/>
              </a:rPr>
              <a:t>Figure 1 </a:t>
            </a:r>
            <a:r>
              <a:rPr lang="en-US" altLang="en-US">
                <a:latin typeface="Arial" pitchFamily="34" charset="0"/>
                <a:ea typeface="Arial" pitchFamily="34" charset="0"/>
              </a:rPr>
              <a:t>Weighing of risks and benefits of intervention in asymptomatic valvular heart disease. Aspects that need to be considered and key questions for decision-making. Arrhyth., arrhythmias; GL, guidelines; HF, heart failure; interv., intervention; LA, left atrium; LV, left ventricle; pulm., pulmonary; VHD, valvular heat disease.
</a:t>
            </a:r>
          </a:p>
          <a:p>
            <a:pPr marL="0" lvl="0" indent="0"/>
            <a:r>
              <a:rPr lang="en-US" altLang="en-US">
                <a:latin typeface="Arial" pitchFamily="34" charset="0"/>
                <a:ea typeface="Arial" pitchFamily="34" charset="0"/>
              </a:rPr>
              <a:t>Unless provided in the caption above, the following copyright applies to the content of this slide: Published on behalf of the European Society of Cardiology. All rights reserved. © The Author(s) 2020. For permissions, please email: journals.permissions@oup.com.This article is published and distributed under the terms of the Oxford University Press, Standard Journals Publication Model (https://academic.oup.com/journals/pages/open_access/funder_policies/chorus/standard_publication_model)</a:t>
            </a:r>
          </a:p>
        </p:txBody>
      </p:sp>
      <p:sp>
        <p:nvSpPr>
          <p:cNvPr id="6148" name="Slide Number Placeholder 3"/>
          <p:cNvSpPr>
            <a:spLocks noGrp="1"/>
          </p:cNvSpPr>
          <p:nvPr>
            <p:ph type="sldNum"/>
          </p:nvPr>
        </p:nvSpPr>
        <p:spPr>
          <a:xfrm>
            <a:off x="3884612" y="8685212"/>
            <a:ext cx="2971800" cy="457200"/>
          </a:xfrm>
          <a:prstGeom prst="rect">
            <a:avLst/>
          </a:prstGeom>
          <a:noFill/>
          <a:ln>
            <a:noFill/>
            <a:miter lim="800000"/>
          </a:ln>
        </p:spPr>
        <p:txBody>
          <a:bodyPr anchor="b"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marR="0" lvl="0" indent="0" algn="r" defTabSz="914400" rtl="0" eaLnBrk="1" fontAlgn="base" latinLnBrk="0" hangingPunct="1">
              <a:lnSpc>
                <a:spcPct val="100000"/>
              </a:lnSpc>
              <a:spcBef>
                <a:spcPct val="0"/>
              </a:spcBef>
              <a:spcAft>
                <a:spcPct val="0"/>
              </a:spcAft>
              <a:buClrTx/>
              <a:buSzTx/>
              <a:buFontTx/>
              <a:buNone/>
              <a:tabLst/>
              <a:defRPr/>
            </a:pPr>
            <a:fld id="{3F6964AA-C462-42ED-AA6C-DD2EAD784056}"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idx="2"/>
          </p:nvPr>
        </p:nvSpPr>
        <p:spPr>
          <a:xfrm>
            <a:off x="381000" y="685800"/>
            <a:ext cx="6096000" cy="3429000"/>
          </a:xfrm>
          <a:prstGeom prst="rect">
            <a:avLst/>
          </a:prstGeom>
          <a:noFill/>
          <a:ln w="12700">
            <a:miter lim="800000"/>
          </a:ln>
        </p:spPr>
      </p:sp>
      <p:sp>
        <p:nvSpPr>
          <p:cNvPr id="6147" name="Notes Placeholder 2"/>
          <p:cNvSpPr>
            <a:spLocks noGrp="1"/>
          </p:cNvSpPr>
          <p:nvPr>
            <p:ph type="body" idx="3"/>
          </p:nvPr>
        </p:nvSpPr>
        <p:spPr>
          <a:xfrm>
            <a:off x="685800" y="4343400"/>
            <a:ext cx="5486400" cy="4114800"/>
          </a:xfrm>
          <a:prstGeom prst="rect">
            <a:avLst/>
          </a:prstGeom>
          <a:noFill/>
          <a:ln w="9525">
            <a:noFill/>
            <a:miter lim="800000"/>
          </a:ln>
        </p:spPr>
        <p:txBody>
          <a:bodyPr vert="horz" wrap="square" lIns="91440" tIns="45720" rIns="91440" bIns="45720" anchor="t" anchorCtr="0">
            <a:noAutofit/>
          </a:bodyPr>
          <a:lstStyle>
            <a:lvl1pPr marL="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1pPr>
            <a:lvl2pPr marL="4572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2pPr>
            <a:lvl3pPr marL="9144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3pPr>
            <a:lvl4pPr marL="13716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4pPr>
            <a:lvl5pPr marL="18288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5pPr>
          </a:lstStyle>
          <a:p>
            <a:pPr marL="0" lvl="0" indent="0"/>
            <a:r>
              <a:rPr lang="en-US" altLang="en-US" b="1" dirty="0">
                <a:latin typeface="Arial" pitchFamily="34" charset="0"/>
                <a:ea typeface="Arial" pitchFamily="34" charset="0"/>
              </a:rPr>
              <a:t>Figure 3 </a:t>
            </a:r>
            <a:r>
              <a:rPr lang="en-US" altLang="en-US" dirty="0">
                <a:latin typeface="Arial" pitchFamily="34" charset="0"/>
                <a:ea typeface="Arial" pitchFamily="34" charset="0"/>
              </a:rPr>
              <a:t>(A) Long-term overall survival of 3666 patients affected by degenerative mitral regurgitation under medical management according to MIDA Score (Kaplan–Meier analysis). The follow-up was censored at the time of surgery when performed. (B) Long-term post-surgical overall survival of 2659 patients affected by degenerative mitral regurgitation according to MIDA Score (Kaplan–Meier analysis).
</a:t>
            </a:r>
          </a:p>
          <a:p>
            <a:pPr marL="0" lvl="0" indent="0"/>
            <a:r>
              <a:rPr lang="en-US" altLang="en-US" dirty="0">
                <a:latin typeface="Arial" pitchFamily="34" charset="0"/>
                <a:ea typeface="Arial" pitchFamily="34" charset="0"/>
              </a:rPr>
              <a:t>Unless provided in the caption above, the following copyright applies to the content of this slide: Published on behalf of the European Society of Cardiology. All rights reserved. © The Author 2017. For permissions, please email: </a:t>
            </a:r>
            <a:r>
              <a:rPr lang="en-US" altLang="en-US" dirty="0" err="1">
                <a:latin typeface="Arial" pitchFamily="34" charset="0"/>
                <a:ea typeface="Arial" pitchFamily="34" charset="0"/>
              </a:rPr>
              <a:t>journals.permissions@oup.com.This</a:t>
            </a:r>
            <a:r>
              <a:rPr lang="en-US" altLang="en-US" dirty="0">
                <a:latin typeface="Arial" pitchFamily="34" charset="0"/>
                <a:ea typeface="Arial" pitchFamily="34" charset="0"/>
              </a:rPr>
              <a:t> article is published and distributed under the terms of the Oxford University Press, Standard Journals Publication Model (https://academic.oup.com/journals/pages/about_us/legal/notices)</a:t>
            </a:r>
          </a:p>
        </p:txBody>
      </p:sp>
      <p:sp>
        <p:nvSpPr>
          <p:cNvPr id="6148" name="Slide Number Placeholder 3"/>
          <p:cNvSpPr>
            <a:spLocks noGrp="1"/>
          </p:cNvSpPr>
          <p:nvPr>
            <p:ph type="sldNum"/>
          </p:nvPr>
        </p:nvSpPr>
        <p:spPr>
          <a:xfrm>
            <a:off x="3884612" y="8685212"/>
            <a:ext cx="2971800" cy="457200"/>
          </a:xfrm>
          <a:prstGeom prst="rect">
            <a:avLst/>
          </a:prstGeom>
          <a:noFill/>
          <a:ln>
            <a:noFill/>
            <a:miter lim="800000"/>
          </a:ln>
        </p:spPr>
        <p:txBody>
          <a:bodyPr anchor="b"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marR="0" lvl="0" indent="0" algn="r" defTabSz="914400" rtl="0" eaLnBrk="1" fontAlgn="base" latinLnBrk="0" hangingPunct="1">
              <a:lnSpc>
                <a:spcPct val="100000"/>
              </a:lnSpc>
              <a:spcBef>
                <a:spcPct val="0"/>
              </a:spcBef>
              <a:spcAft>
                <a:spcPct val="0"/>
              </a:spcAft>
              <a:buClrTx/>
              <a:buSzTx/>
              <a:buFontTx/>
              <a:buNone/>
              <a:tabLst/>
              <a:defRPr/>
            </a:pPr>
            <a:fld id="{E099D58D-08FC-467D-B793-7B9F82044DAC}" type="slidenum">
              <a:rPr kumimoji="0" lang="en-US" altLang="en-US" sz="1200" b="0" i="0" u="none" strike="noStrike" kern="0" cap="none" spc="0" normalizeH="0" baseline="0" noProof="0">
                <a:ln>
                  <a:noFill/>
                </a:ln>
                <a:solidFill>
                  <a:srgbClr val="000000"/>
                </a:solidFill>
                <a:effectLst/>
                <a:uLnTx/>
                <a:uFillTx/>
                <a:latin typeface="Arial"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0" cap="none" spc="0" normalizeH="0" baseline="0" noProof="0">
              <a:ln>
                <a:noFill/>
              </a:ln>
              <a:solidFill>
                <a:srgbClr val="000000"/>
              </a:solidFill>
              <a:effectLst/>
              <a:uLnTx/>
              <a:uFillTx/>
              <a:latin typeface="Arial" pitchFamily="34" charset="0"/>
              <a:ea typeface="ＭＳ Ｐゴシック" pitchFamily="34" charset="-128"/>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4A42B598-CE6E-48C8-A5A6-57D970956065}"/>
              </a:ext>
            </a:extLst>
          </p:cNvPr>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anose="05000000000000000000" pitchFamily="2" charset="2"/>
              <a:buNone/>
              <a:tabLst/>
              <a:defRPr/>
            </a:pPr>
            <a:endParaRPr kumimoji="0" lang="en-GB" sz="2400" b="0" i="0" u="none" strike="noStrike" kern="1200" cap="none" spc="0" normalizeH="0" baseline="0" noProof="0">
              <a:ln>
                <a:noFill/>
              </a:ln>
              <a:solidFill>
                <a:srgbClr val="000000"/>
              </a:solidFill>
              <a:effectLst/>
              <a:uLnTx/>
              <a:uFillTx/>
              <a:latin typeface="Times New Roman" panose="02020603050405020304" pitchFamily="18" charset="0"/>
              <a:ea typeface="+mn-ea"/>
            </a:endParaRPr>
          </a:p>
        </p:txBody>
      </p:sp>
      <p:sp>
        <p:nvSpPr>
          <p:cNvPr id="4098" name="Text Box 2">
            <a:extLst>
              <a:ext uri="{FF2B5EF4-FFF2-40B4-BE49-F238E27FC236}">
                <a16:creationId xmlns:a16="http://schemas.microsoft.com/office/drawing/2014/main" id="{79DE421C-69D4-4621-B579-0870AE127098}"/>
              </a:ext>
            </a:extLst>
          </p:cNvPr>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cs-CZ">
                <a:latin typeface="Arial" panose="020B0604020202020204" pitchFamily="34" charset="0"/>
                <a:cs typeface="msgothic" charset="0"/>
              </a:rPr>
              <a:t>Mechanisms of secondary mitral regurgitation occurring as a result of left atrial and left ventricular remodelling, dysfunction and electrical abnormalities. LV, left ventricle; LVSD, left ventricular systolic dysfunction.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FE839CF5-EC71-4E11-8DEB-787795F9570B}"/>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43456E08-8EF2-41BE-BAEA-94C431B5F34F}"/>
              </a:ext>
            </a:extLst>
          </p:cNvPr>
          <p:cNvSpPr>
            <a:spLocks noGrp="1" noChangeArrowheads="1"/>
          </p:cNvSpPr>
          <p:nvPr>
            <p:ph type="body" idx="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a:r>
              <a:rPr lang="en-US" altLang="en-US" b="1">
                <a:latin typeface="arial" panose="020B0604020202020204" pitchFamily="34" charset="0"/>
                <a:cs typeface="arial" panose="020B0604020202020204" pitchFamily="34" charset="0"/>
              </a:rPr>
              <a:t> </a:t>
            </a:r>
            <a:endParaRPr lang="en-US" altLang="en-US">
              <a:latin typeface="arial" panose="020B0604020202020204" pitchFamily="34" charset="0"/>
              <a:cs typeface="arial" panose="020B0604020202020204" pitchFamily="34" charset="0"/>
            </a:endParaRPr>
          </a:p>
          <a:p>
            <a:pPr defTabSz="457200"/>
            <a:r>
              <a:rPr lang="en-US" altLang="en-US">
                <a:latin typeface="arial" panose="020B0604020202020204" pitchFamily="34" charset="0"/>
                <a:cs typeface="arial" panose="020B0604020202020204" pitchFamily="34" charset="0"/>
              </a:rPr>
              <a:t>Unless provided in the caption above, the following copyright applies to the content of this slide: © The Author(s) 2021. Published by Oxford University Press on behalf of the European Society of Cardiology.This is an Open Access article distributed under the terms of the Creative Commons Attribution Non-Commercial License (http://creativecommons.org/licenses/by-nc/4.0/), which permits non-commercial re-use, distribution, and reproduction in any medium, provided the original work is properly cited. For commercial re-use, please contact journals.permissions@oup.com</a:t>
            </a:r>
          </a:p>
        </p:txBody>
      </p:sp>
      <p:sp>
        <p:nvSpPr>
          <p:cNvPr id="6148" name="Slide Number Placeholder 3">
            <a:extLst>
              <a:ext uri="{FF2B5EF4-FFF2-40B4-BE49-F238E27FC236}">
                <a16:creationId xmlns:a16="http://schemas.microsoft.com/office/drawing/2014/main" id="{64566120-F31F-4C4D-8BBE-D039008C36CA}"/>
              </a:ext>
            </a:extLst>
          </p:cNvPr>
          <p:cNvSpPr>
            <a:spLocks noGrp="1"/>
          </p:cNvSpPr>
          <p:nvPr>
            <p:ph type="sldNum" sz="quarter" idx="5"/>
          </p:nvPr>
        </p:nvSpPr>
        <p:spPr>
          <a:ln>
            <a:miter lim="800000"/>
          </a:ln>
        </p:spPr>
        <p:txBody>
          <a:bodyPr>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marR="0" lvl="0" indent="0" algn="r" defTabSz="914400" rtl="0" eaLnBrk="1" fontAlgn="base" latinLnBrk="0" hangingPunct="1">
              <a:lnSpc>
                <a:spcPct val="100000"/>
              </a:lnSpc>
              <a:spcBef>
                <a:spcPct val="0"/>
              </a:spcBef>
              <a:spcAft>
                <a:spcPct val="0"/>
              </a:spcAft>
              <a:buClrTx/>
              <a:buSzTx/>
              <a:buFontTx/>
              <a:buNone/>
              <a:tabLst/>
              <a:defRPr/>
            </a:pPr>
            <a:fld id="{10018B1B-834B-4046-99C3-A2C2409049DE}" type="slidenum">
              <a:rPr kumimoji="0" lang="en-US" altLang="en-US" sz="1200" b="0" i="0" u="none" strike="noStrike" kern="0" cap="none" spc="0" normalizeH="0" baseline="0" noProof="0">
                <a:ln>
                  <a:noFill/>
                </a:ln>
                <a:solidFill>
                  <a:srgbClr val="000000"/>
                </a:solidFill>
                <a:effectLst/>
                <a:uLnTx/>
                <a:uFillTx/>
                <a:latin typeface="Arial" pitchFamily="34" charset="0"/>
                <a:ea typeface="ＭＳ Ｐゴシック"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0" cap="none" spc="0" normalizeH="0" baseline="0" noProof="0">
              <a:ln>
                <a:noFill/>
              </a:ln>
              <a:solidFill>
                <a:srgbClr val="000000"/>
              </a:solidFill>
              <a:effectLst/>
              <a:uLnTx/>
              <a:uFillTx/>
              <a:latin typeface="Arial" pitchFamily="34" charset="0"/>
              <a:ea typeface="ＭＳ Ｐゴシック" pitchFamily="34" charset="-128"/>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PlaceHolder 1"/>
          <p:cNvSpPr>
            <a:spLocks noGrp="1" noRot="1" noChangeAspect="1"/>
          </p:cNvSpPr>
          <p:nvPr>
            <p:ph type="sldImg"/>
          </p:nvPr>
        </p:nvSpPr>
        <p:spPr>
          <a:xfrm>
            <a:off x="823913" y="1006475"/>
            <a:ext cx="6124575" cy="3446463"/>
          </a:xfrm>
          <a:prstGeom prst="rect">
            <a:avLst/>
          </a:prstGeom>
        </p:spPr>
      </p:sp>
      <p:sp>
        <p:nvSpPr>
          <p:cNvPr id="48" name="PlaceHolder 2"/>
          <p:cNvSpPr>
            <a:spLocks noGrp="1"/>
          </p:cNvSpPr>
          <p:nvPr>
            <p:ph type="body"/>
          </p:nvPr>
        </p:nvSpPr>
        <p:spPr>
          <a:xfrm>
            <a:off x="1185120" y="4787640"/>
            <a:ext cx="5407560" cy="6233400"/>
          </a:xfrm>
          <a:prstGeom prst="rect">
            <a:avLst/>
          </a:prstGeom>
        </p:spPr>
        <p:txBody>
          <a:bodyPr lIns="0" tIns="0" rIns="0" bIns="0">
            <a:spAutoFit/>
          </a:bodyPr>
          <a:lstStyle/>
          <a:p>
            <a:r>
              <a:rPr lang="en-US" sz="2000" b="0" strike="noStrike" spc="-1">
                <a:latin typeface="Arial"/>
              </a:rPr>
              <a:t>Summary of therapeutic indications in primary and secondary mitral regurgitation (MR), from the highest (green) to the lowest (red) degrees of recommendations. HF, heart failure; RV‐PA, right ventricle–pulmonary artery.</a:t>
            </a:r>
          </a:p>
          <a:p>
            <a:r>
              <a:rPr lang="en-US" sz="2000" b="0" strike="noStrike" spc="-1">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0180CB-EC1B-4231-90EA-8E9E480E1A00}"/>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GB"/>
          </a:p>
        </p:txBody>
      </p:sp>
      <p:sp>
        <p:nvSpPr>
          <p:cNvPr id="3" name="Podnadpis 2">
            <a:extLst>
              <a:ext uri="{FF2B5EF4-FFF2-40B4-BE49-F238E27FC236}">
                <a16:creationId xmlns:a16="http://schemas.microsoft.com/office/drawing/2014/main" id="{C85D4094-27EF-4472-B827-0A1ED8350D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GB"/>
          </a:p>
        </p:txBody>
      </p:sp>
      <p:sp>
        <p:nvSpPr>
          <p:cNvPr id="4" name="Zástupný symbol pro datum 3">
            <a:extLst>
              <a:ext uri="{FF2B5EF4-FFF2-40B4-BE49-F238E27FC236}">
                <a16:creationId xmlns:a16="http://schemas.microsoft.com/office/drawing/2014/main" id="{2D86ADDC-7B39-482F-BD07-C35DFB669F29}"/>
              </a:ext>
            </a:extLst>
          </p:cNvPr>
          <p:cNvSpPr>
            <a:spLocks noGrp="1"/>
          </p:cNvSpPr>
          <p:nvPr>
            <p:ph type="dt" sz="half" idx="10"/>
          </p:nvPr>
        </p:nvSpPr>
        <p:spPr/>
        <p:txBody>
          <a:bodyPr/>
          <a:lstStyle/>
          <a:p>
            <a:fld id="{C5B14738-D102-482A-B5A7-BD57620D7F6B}" type="datetimeFigureOut">
              <a:rPr lang="en-GB" smtClean="0"/>
              <a:t>23/02/2022</a:t>
            </a:fld>
            <a:endParaRPr lang="en-GB"/>
          </a:p>
        </p:txBody>
      </p:sp>
      <p:sp>
        <p:nvSpPr>
          <p:cNvPr id="5" name="Zástupný symbol pro zápatí 4">
            <a:extLst>
              <a:ext uri="{FF2B5EF4-FFF2-40B4-BE49-F238E27FC236}">
                <a16:creationId xmlns:a16="http://schemas.microsoft.com/office/drawing/2014/main" id="{F94EDCF5-9393-45E5-A8CC-95211AF1A02E}"/>
              </a:ext>
            </a:extLst>
          </p:cNvPr>
          <p:cNvSpPr>
            <a:spLocks noGrp="1"/>
          </p:cNvSpPr>
          <p:nvPr>
            <p:ph type="ftr" sz="quarter" idx="11"/>
          </p:nvPr>
        </p:nvSpPr>
        <p:spPr/>
        <p:txBody>
          <a:bodyPr/>
          <a:lstStyle/>
          <a:p>
            <a:endParaRPr lang="en-GB"/>
          </a:p>
        </p:txBody>
      </p:sp>
      <p:sp>
        <p:nvSpPr>
          <p:cNvPr id="6" name="Zástupný symbol pro číslo snímku 5">
            <a:extLst>
              <a:ext uri="{FF2B5EF4-FFF2-40B4-BE49-F238E27FC236}">
                <a16:creationId xmlns:a16="http://schemas.microsoft.com/office/drawing/2014/main" id="{5519E54B-D0B2-40D5-9DFB-70ACD5A2A428}"/>
              </a:ext>
            </a:extLst>
          </p:cNvPr>
          <p:cNvSpPr>
            <a:spLocks noGrp="1"/>
          </p:cNvSpPr>
          <p:nvPr>
            <p:ph type="sldNum" sz="quarter" idx="12"/>
          </p:nvPr>
        </p:nvSpPr>
        <p:spPr/>
        <p:txBody>
          <a:bodyPr/>
          <a:lstStyle/>
          <a:p>
            <a:fld id="{F1018F98-6391-4111-8520-C5D91530C2F4}" type="slidenum">
              <a:rPr lang="en-GB" smtClean="0"/>
              <a:t>‹#›</a:t>
            </a:fld>
            <a:endParaRPr lang="en-GB"/>
          </a:p>
        </p:txBody>
      </p:sp>
    </p:spTree>
    <p:extLst>
      <p:ext uri="{BB962C8B-B14F-4D97-AF65-F5344CB8AC3E}">
        <p14:creationId xmlns:p14="http://schemas.microsoft.com/office/powerpoint/2010/main" val="1498857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EDEE96-B21A-4FC9-A288-86C0D65D9A50}"/>
              </a:ext>
            </a:extLst>
          </p:cNvPr>
          <p:cNvSpPr>
            <a:spLocks noGrp="1"/>
          </p:cNvSpPr>
          <p:nvPr>
            <p:ph type="title"/>
          </p:nvPr>
        </p:nvSpPr>
        <p:spPr/>
        <p:txBody>
          <a:bodyPr/>
          <a:lstStyle/>
          <a:p>
            <a:r>
              <a:rPr lang="cs-CZ"/>
              <a:t>Kliknutím lze upravit styl.</a:t>
            </a:r>
            <a:endParaRPr lang="en-GB"/>
          </a:p>
        </p:txBody>
      </p:sp>
      <p:sp>
        <p:nvSpPr>
          <p:cNvPr id="3" name="Zástupný symbol pro svislý text 2">
            <a:extLst>
              <a:ext uri="{FF2B5EF4-FFF2-40B4-BE49-F238E27FC236}">
                <a16:creationId xmlns:a16="http://schemas.microsoft.com/office/drawing/2014/main" id="{25E5DA13-7E1A-4DD4-8560-26098E594C61}"/>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a:extLst>
              <a:ext uri="{FF2B5EF4-FFF2-40B4-BE49-F238E27FC236}">
                <a16:creationId xmlns:a16="http://schemas.microsoft.com/office/drawing/2014/main" id="{F0742F9D-6E19-4F0D-B219-0492E86D5E06}"/>
              </a:ext>
            </a:extLst>
          </p:cNvPr>
          <p:cNvSpPr>
            <a:spLocks noGrp="1"/>
          </p:cNvSpPr>
          <p:nvPr>
            <p:ph type="dt" sz="half" idx="10"/>
          </p:nvPr>
        </p:nvSpPr>
        <p:spPr/>
        <p:txBody>
          <a:bodyPr/>
          <a:lstStyle/>
          <a:p>
            <a:fld id="{C5B14738-D102-482A-B5A7-BD57620D7F6B}" type="datetimeFigureOut">
              <a:rPr lang="en-GB" smtClean="0"/>
              <a:t>23/02/2022</a:t>
            </a:fld>
            <a:endParaRPr lang="en-GB"/>
          </a:p>
        </p:txBody>
      </p:sp>
      <p:sp>
        <p:nvSpPr>
          <p:cNvPr id="5" name="Zástupný symbol pro zápatí 4">
            <a:extLst>
              <a:ext uri="{FF2B5EF4-FFF2-40B4-BE49-F238E27FC236}">
                <a16:creationId xmlns:a16="http://schemas.microsoft.com/office/drawing/2014/main" id="{DB662CE6-535E-4A85-B54C-80BF06EFB6B0}"/>
              </a:ext>
            </a:extLst>
          </p:cNvPr>
          <p:cNvSpPr>
            <a:spLocks noGrp="1"/>
          </p:cNvSpPr>
          <p:nvPr>
            <p:ph type="ftr" sz="quarter" idx="11"/>
          </p:nvPr>
        </p:nvSpPr>
        <p:spPr/>
        <p:txBody>
          <a:bodyPr/>
          <a:lstStyle/>
          <a:p>
            <a:endParaRPr lang="en-GB"/>
          </a:p>
        </p:txBody>
      </p:sp>
      <p:sp>
        <p:nvSpPr>
          <p:cNvPr id="6" name="Zástupný symbol pro číslo snímku 5">
            <a:extLst>
              <a:ext uri="{FF2B5EF4-FFF2-40B4-BE49-F238E27FC236}">
                <a16:creationId xmlns:a16="http://schemas.microsoft.com/office/drawing/2014/main" id="{2F1B0AF4-BC3B-4EA6-ADEB-2A8892D8A05D}"/>
              </a:ext>
            </a:extLst>
          </p:cNvPr>
          <p:cNvSpPr>
            <a:spLocks noGrp="1"/>
          </p:cNvSpPr>
          <p:nvPr>
            <p:ph type="sldNum" sz="quarter" idx="12"/>
          </p:nvPr>
        </p:nvSpPr>
        <p:spPr/>
        <p:txBody>
          <a:bodyPr/>
          <a:lstStyle/>
          <a:p>
            <a:fld id="{F1018F98-6391-4111-8520-C5D91530C2F4}" type="slidenum">
              <a:rPr lang="en-GB" smtClean="0"/>
              <a:t>‹#›</a:t>
            </a:fld>
            <a:endParaRPr lang="en-GB"/>
          </a:p>
        </p:txBody>
      </p:sp>
    </p:spTree>
    <p:extLst>
      <p:ext uri="{BB962C8B-B14F-4D97-AF65-F5344CB8AC3E}">
        <p14:creationId xmlns:p14="http://schemas.microsoft.com/office/powerpoint/2010/main" val="398714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B22FD79-6486-4F20-8638-56A0447C4990}"/>
              </a:ext>
            </a:extLst>
          </p:cNvPr>
          <p:cNvSpPr>
            <a:spLocks noGrp="1"/>
          </p:cNvSpPr>
          <p:nvPr>
            <p:ph type="title" orient="vert"/>
          </p:nvPr>
        </p:nvSpPr>
        <p:spPr>
          <a:xfrm>
            <a:off x="8724900" y="365125"/>
            <a:ext cx="2628900" cy="5811838"/>
          </a:xfrm>
        </p:spPr>
        <p:txBody>
          <a:bodyPr vert="eaVert"/>
          <a:lstStyle/>
          <a:p>
            <a:r>
              <a:rPr lang="cs-CZ"/>
              <a:t>Kliknutím lze upravit styl.</a:t>
            </a:r>
            <a:endParaRPr lang="en-GB"/>
          </a:p>
        </p:txBody>
      </p:sp>
      <p:sp>
        <p:nvSpPr>
          <p:cNvPr id="3" name="Zástupný symbol pro svislý text 2">
            <a:extLst>
              <a:ext uri="{FF2B5EF4-FFF2-40B4-BE49-F238E27FC236}">
                <a16:creationId xmlns:a16="http://schemas.microsoft.com/office/drawing/2014/main" id="{F8EFE8D7-59BF-4153-9988-605B25520892}"/>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a:extLst>
              <a:ext uri="{FF2B5EF4-FFF2-40B4-BE49-F238E27FC236}">
                <a16:creationId xmlns:a16="http://schemas.microsoft.com/office/drawing/2014/main" id="{C59AF79A-8200-48A5-8E3B-7D92E205586E}"/>
              </a:ext>
            </a:extLst>
          </p:cNvPr>
          <p:cNvSpPr>
            <a:spLocks noGrp="1"/>
          </p:cNvSpPr>
          <p:nvPr>
            <p:ph type="dt" sz="half" idx="10"/>
          </p:nvPr>
        </p:nvSpPr>
        <p:spPr/>
        <p:txBody>
          <a:bodyPr/>
          <a:lstStyle/>
          <a:p>
            <a:fld id="{C5B14738-D102-482A-B5A7-BD57620D7F6B}" type="datetimeFigureOut">
              <a:rPr lang="en-GB" smtClean="0"/>
              <a:t>23/02/2022</a:t>
            </a:fld>
            <a:endParaRPr lang="en-GB"/>
          </a:p>
        </p:txBody>
      </p:sp>
      <p:sp>
        <p:nvSpPr>
          <p:cNvPr id="5" name="Zástupný symbol pro zápatí 4">
            <a:extLst>
              <a:ext uri="{FF2B5EF4-FFF2-40B4-BE49-F238E27FC236}">
                <a16:creationId xmlns:a16="http://schemas.microsoft.com/office/drawing/2014/main" id="{5774E6D9-EC08-46D5-9BE8-67F6CA4540EB}"/>
              </a:ext>
            </a:extLst>
          </p:cNvPr>
          <p:cNvSpPr>
            <a:spLocks noGrp="1"/>
          </p:cNvSpPr>
          <p:nvPr>
            <p:ph type="ftr" sz="quarter" idx="11"/>
          </p:nvPr>
        </p:nvSpPr>
        <p:spPr/>
        <p:txBody>
          <a:bodyPr/>
          <a:lstStyle/>
          <a:p>
            <a:endParaRPr lang="en-GB"/>
          </a:p>
        </p:txBody>
      </p:sp>
      <p:sp>
        <p:nvSpPr>
          <p:cNvPr id="6" name="Zástupný symbol pro číslo snímku 5">
            <a:extLst>
              <a:ext uri="{FF2B5EF4-FFF2-40B4-BE49-F238E27FC236}">
                <a16:creationId xmlns:a16="http://schemas.microsoft.com/office/drawing/2014/main" id="{D38F5442-0527-4BEE-99F1-B68E7411F475}"/>
              </a:ext>
            </a:extLst>
          </p:cNvPr>
          <p:cNvSpPr>
            <a:spLocks noGrp="1"/>
          </p:cNvSpPr>
          <p:nvPr>
            <p:ph type="sldNum" sz="quarter" idx="12"/>
          </p:nvPr>
        </p:nvSpPr>
        <p:spPr/>
        <p:txBody>
          <a:bodyPr/>
          <a:lstStyle/>
          <a:p>
            <a:fld id="{F1018F98-6391-4111-8520-C5D91530C2F4}" type="slidenum">
              <a:rPr lang="en-GB" smtClean="0"/>
              <a:t>‹#›</a:t>
            </a:fld>
            <a:endParaRPr lang="en-GB"/>
          </a:p>
        </p:txBody>
      </p:sp>
    </p:spTree>
    <p:extLst>
      <p:ext uri="{BB962C8B-B14F-4D97-AF65-F5344CB8AC3E}">
        <p14:creationId xmlns:p14="http://schemas.microsoft.com/office/powerpoint/2010/main" val="3393215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사용자 지정 레이아웃">
    <p:spTree>
      <p:nvGrpSpPr>
        <p:cNvPr id="1" name=""/>
        <p:cNvGrpSpPr/>
        <p:nvPr/>
      </p:nvGrpSpPr>
      <p:grpSpPr>
        <a:xfrm>
          <a:off x="0" y="0"/>
          <a:ext cx="0" cy="0"/>
          <a:chOff x="0" y="0"/>
          <a:chExt cx="0" cy="0"/>
        </a:xfrm>
      </p:grpSpPr>
      <p:sp>
        <p:nvSpPr>
          <p:cNvPr id="7" name="텍스트 개체 틀 6"/>
          <p:cNvSpPr>
            <a:spLocks noGrp="1"/>
          </p:cNvSpPr>
          <p:nvPr>
            <p:ph type="body" sz="quarter" idx="13"/>
          </p:nvPr>
        </p:nvSpPr>
        <p:spPr>
          <a:xfrm>
            <a:off x="527383" y="5589243"/>
            <a:ext cx="11040533" cy="720725"/>
          </a:xfrm>
        </p:spPr>
        <p:txBody>
          <a:bodyPr>
            <a:noAutofit/>
          </a:bodyPr>
          <a:lstStyle>
            <a:lvl1pPr marL="0" indent="0">
              <a:buNone/>
              <a:defRPr sz="1200" baseline="0">
                <a:latin typeface="Times New Roman" pitchFamily="18" charset="0"/>
              </a:defRPr>
            </a:lvl1pPr>
            <a:lvl2pPr>
              <a:buNone/>
              <a:defRPr sz="1200" baseline="0">
                <a:latin typeface="Times New Roman" pitchFamily="18" charset="0"/>
              </a:defRPr>
            </a:lvl2pPr>
            <a:lvl3pPr>
              <a:buNone/>
              <a:defRPr sz="1200" baseline="0">
                <a:latin typeface="Times New Roman" pitchFamily="18" charset="0"/>
              </a:defRPr>
            </a:lvl3pPr>
            <a:lvl4pPr>
              <a:buNone/>
              <a:defRPr sz="1200" baseline="0">
                <a:latin typeface="Times New Roman" pitchFamily="18" charset="0"/>
              </a:defRPr>
            </a:lvl4pPr>
            <a:lvl5pPr>
              <a:buNone/>
              <a:defRPr sz="1200" baseline="0">
                <a:latin typeface="Times New Roman" pitchFamily="18" charset="0"/>
              </a:defRPr>
            </a:lvl5pPr>
          </a:lstStyle>
          <a:p>
            <a:pPr lvl="0"/>
            <a:r>
              <a:rPr lang="ko-KR" altLang="en-US" dirty="0"/>
              <a:t>마스터 텍스트 스타일을 편집합니다</a:t>
            </a:r>
          </a:p>
        </p:txBody>
      </p:sp>
      <p:sp>
        <p:nvSpPr>
          <p:cNvPr id="8" name="텍스트 개체 틀 6"/>
          <p:cNvSpPr>
            <a:spLocks noGrp="1"/>
          </p:cNvSpPr>
          <p:nvPr>
            <p:ph type="body" sz="quarter" idx="14"/>
          </p:nvPr>
        </p:nvSpPr>
        <p:spPr>
          <a:xfrm>
            <a:off x="527383" y="6381331"/>
            <a:ext cx="11040533" cy="361429"/>
          </a:xfrm>
        </p:spPr>
        <p:txBody>
          <a:bodyPr>
            <a:noAutofit/>
          </a:bodyPr>
          <a:lstStyle>
            <a:lvl1pPr marL="0" indent="0">
              <a:buNone/>
              <a:defRPr sz="900" baseline="0">
                <a:latin typeface="Times New Roman" pitchFamily="18" charset="0"/>
              </a:defRPr>
            </a:lvl1pPr>
            <a:lvl2pPr>
              <a:buNone/>
              <a:defRPr sz="900" baseline="0">
                <a:latin typeface="Times New Roman" pitchFamily="18" charset="0"/>
              </a:defRPr>
            </a:lvl2pPr>
            <a:lvl3pPr>
              <a:buNone/>
              <a:defRPr sz="900" baseline="0">
                <a:latin typeface="Times New Roman" pitchFamily="18" charset="0"/>
              </a:defRPr>
            </a:lvl3pPr>
            <a:lvl4pPr>
              <a:buNone/>
              <a:defRPr sz="900" baseline="0">
                <a:latin typeface="Times New Roman" pitchFamily="18" charset="0"/>
              </a:defRPr>
            </a:lvl4pPr>
            <a:lvl5pPr>
              <a:buNone/>
              <a:defRPr sz="900" baseline="0">
                <a:latin typeface="Times New Roman" pitchFamily="18" charset="0"/>
              </a:defRPr>
            </a:lvl5pPr>
          </a:lstStyle>
          <a:p>
            <a:pPr lvl="0"/>
            <a:r>
              <a:rPr lang="ko-KR" altLang="en-US" dirty="0"/>
              <a:t>마스터 텍스트 스타일을 편집합니다</a:t>
            </a:r>
          </a:p>
        </p:txBody>
      </p:sp>
    </p:spTree>
    <p:extLst>
      <p:ext uri="{BB962C8B-B14F-4D97-AF65-F5344CB8AC3E}">
        <p14:creationId xmlns:p14="http://schemas.microsoft.com/office/powerpoint/2010/main" val="4101864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F520FF-84D3-462B-A348-BCDAC6E9BEDF}"/>
              </a:ext>
            </a:extLst>
          </p:cNvPr>
          <p:cNvSpPr>
            <a:spLocks noGrp="1"/>
          </p:cNvSpPr>
          <p:nvPr>
            <p:ph type="ctrTitle"/>
          </p:nvPr>
        </p:nvSpPr>
        <p:spPr>
          <a:xfrm>
            <a:off x="1524481" y="1121879"/>
            <a:ext cx="9143040" cy="2387771"/>
          </a:xfrm>
        </p:spPr>
        <p:txBody>
          <a:bodyPr anchor="b"/>
          <a:lstStyle>
            <a:lvl1pPr algn="ctr">
              <a:defRPr sz="5443"/>
            </a:lvl1pPr>
          </a:lstStyle>
          <a:p>
            <a:r>
              <a:rPr lang="cs-CZ"/>
              <a:t>Kliknutím lze upravit styl.</a:t>
            </a:r>
            <a:endParaRPr lang="en-GB"/>
          </a:p>
        </p:txBody>
      </p:sp>
      <p:sp>
        <p:nvSpPr>
          <p:cNvPr id="3" name="Podnadpis 2">
            <a:extLst>
              <a:ext uri="{FF2B5EF4-FFF2-40B4-BE49-F238E27FC236}">
                <a16:creationId xmlns:a16="http://schemas.microsoft.com/office/drawing/2014/main" id="{32483F92-D1DE-4152-B9BC-F2CFBEC6AB9D}"/>
              </a:ext>
            </a:extLst>
          </p:cNvPr>
          <p:cNvSpPr>
            <a:spLocks noGrp="1"/>
          </p:cNvSpPr>
          <p:nvPr>
            <p:ph type="subTitle" idx="1"/>
          </p:nvPr>
        </p:nvSpPr>
        <p:spPr>
          <a:xfrm>
            <a:off x="1524481" y="3601819"/>
            <a:ext cx="9143040" cy="1656174"/>
          </a:xfrm>
        </p:spPr>
        <p:txBody>
          <a:bodyPr/>
          <a:lstStyle>
            <a:lvl1pPr marL="0" indent="0" algn="ctr">
              <a:buNone/>
              <a:defRPr sz="2177"/>
            </a:lvl1pPr>
            <a:lvl2pPr marL="414772" indent="0" algn="ctr">
              <a:buNone/>
              <a:defRPr sz="1814"/>
            </a:lvl2pPr>
            <a:lvl3pPr marL="829544" indent="0" algn="ctr">
              <a:buNone/>
              <a:defRPr sz="1633"/>
            </a:lvl3pPr>
            <a:lvl4pPr marL="1244316" indent="0" algn="ctr">
              <a:buNone/>
              <a:defRPr sz="1452"/>
            </a:lvl4pPr>
            <a:lvl5pPr marL="1659087" indent="0" algn="ctr">
              <a:buNone/>
              <a:defRPr sz="1452"/>
            </a:lvl5pPr>
            <a:lvl6pPr marL="2073859" indent="0" algn="ctr">
              <a:buNone/>
              <a:defRPr sz="1452"/>
            </a:lvl6pPr>
            <a:lvl7pPr marL="2488631" indent="0" algn="ctr">
              <a:buNone/>
              <a:defRPr sz="1452"/>
            </a:lvl7pPr>
            <a:lvl8pPr marL="2903403" indent="0" algn="ctr">
              <a:buNone/>
              <a:defRPr sz="1452"/>
            </a:lvl8pPr>
            <a:lvl9pPr marL="3318175" indent="0" algn="ctr">
              <a:buNone/>
              <a:defRPr sz="1452"/>
            </a:lvl9pPr>
          </a:lstStyle>
          <a:p>
            <a:r>
              <a:rPr lang="cs-CZ"/>
              <a:t>Kliknutím můžete upravit styl předlohy.</a:t>
            </a:r>
            <a:endParaRPr lang="en-GB"/>
          </a:p>
        </p:txBody>
      </p:sp>
    </p:spTree>
    <p:extLst>
      <p:ext uri="{BB962C8B-B14F-4D97-AF65-F5344CB8AC3E}">
        <p14:creationId xmlns:p14="http://schemas.microsoft.com/office/powerpoint/2010/main" val="3340793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EBEEA0-F0A0-4FDF-BA92-3F341D043174}"/>
              </a:ext>
            </a:extLst>
          </p:cNvPr>
          <p:cNvSpPr>
            <a:spLocks noGrp="1"/>
          </p:cNvSpPr>
          <p:nvPr>
            <p:ph type="title"/>
          </p:nvPr>
        </p:nvSpPr>
        <p:spPr/>
        <p:txBody>
          <a:bodyPr/>
          <a:lstStyle/>
          <a:p>
            <a:r>
              <a:rPr lang="cs-CZ"/>
              <a:t>Kliknutím lze upravit styl.</a:t>
            </a:r>
            <a:endParaRPr lang="en-GB"/>
          </a:p>
        </p:txBody>
      </p:sp>
      <p:sp>
        <p:nvSpPr>
          <p:cNvPr id="3" name="Zástupný obsah 2">
            <a:extLst>
              <a:ext uri="{FF2B5EF4-FFF2-40B4-BE49-F238E27FC236}">
                <a16:creationId xmlns:a16="http://schemas.microsoft.com/office/drawing/2014/main" id="{8993E98A-B18C-49B2-8926-253FE932A4A3}"/>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3495525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01C2EE-E882-454B-9DDF-BD44C6C8C300}"/>
              </a:ext>
            </a:extLst>
          </p:cNvPr>
          <p:cNvSpPr>
            <a:spLocks noGrp="1"/>
          </p:cNvSpPr>
          <p:nvPr>
            <p:ph type="title"/>
          </p:nvPr>
        </p:nvSpPr>
        <p:spPr>
          <a:xfrm>
            <a:off x="831361" y="1709460"/>
            <a:ext cx="10515839" cy="2852939"/>
          </a:xfrm>
        </p:spPr>
        <p:txBody>
          <a:bodyPr anchor="b"/>
          <a:lstStyle>
            <a:lvl1pPr>
              <a:defRPr sz="5443"/>
            </a:lvl1pPr>
          </a:lstStyle>
          <a:p>
            <a:r>
              <a:rPr lang="cs-CZ"/>
              <a:t>Kliknutím lze upravit styl.</a:t>
            </a:r>
            <a:endParaRPr lang="en-GB"/>
          </a:p>
        </p:txBody>
      </p:sp>
      <p:sp>
        <p:nvSpPr>
          <p:cNvPr id="3" name="Zástupný text 2">
            <a:extLst>
              <a:ext uri="{FF2B5EF4-FFF2-40B4-BE49-F238E27FC236}">
                <a16:creationId xmlns:a16="http://schemas.microsoft.com/office/drawing/2014/main" id="{231557DC-C8D8-46AF-90DC-F911EE60BB36}"/>
              </a:ext>
            </a:extLst>
          </p:cNvPr>
          <p:cNvSpPr>
            <a:spLocks noGrp="1"/>
          </p:cNvSpPr>
          <p:nvPr>
            <p:ph type="body" idx="1"/>
          </p:nvPr>
        </p:nvSpPr>
        <p:spPr>
          <a:xfrm>
            <a:off x="831361" y="4589763"/>
            <a:ext cx="10515839" cy="1499197"/>
          </a:xfrm>
        </p:spPr>
        <p:txBody>
          <a:bodyPr/>
          <a:lstStyle>
            <a:lvl1pPr marL="0" indent="0">
              <a:buNone/>
              <a:defRPr sz="2177"/>
            </a:lvl1pPr>
            <a:lvl2pPr marL="414772" indent="0">
              <a:buNone/>
              <a:defRPr sz="1814"/>
            </a:lvl2pPr>
            <a:lvl3pPr marL="829544" indent="0">
              <a:buNone/>
              <a:defRPr sz="1633"/>
            </a:lvl3pPr>
            <a:lvl4pPr marL="1244316" indent="0">
              <a:buNone/>
              <a:defRPr sz="1452"/>
            </a:lvl4pPr>
            <a:lvl5pPr marL="1659087" indent="0">
              <a:buNone/>
              <a:defRPr sz="1452"/>
            </a:lvl5pPr>
            <a:lvl6pPr marL="2073859" indent="0">
              <a:buNone/>
              <a:defRPr sz="1452"/>
            </a:lvl6pPr>
            <a:lvl7pPr marL="2488631" indent="0">
              <a:buNone/>
              <a:defRPr sz="1452"/>
            </a:lvl7pPr>
            <a:lvl8pPr marL="2903403" indent="0">
              <a:buNone/>
              <a:defRPr sz="1452"/>
            </a:lvl8pPr>
            <a:lvl9pPr marL="3318175" indent="0">
              <a:buNone/>
              <a:defRPr sz="1452"/>
            </a:lvl9pPr>
          </a:lstStyle>
          <a:p>
            <a:pPr lvl="0"/>
            <a:r>
              <a:rPr lang="cs-CZ"/>
              <a:t>Po kliknutí můžete upravovat styly textu v předloze.</a:t>
            </a:r>
          </a:p>
        </p:txBody>
      </p:sp>
    </p:spTree>
    <p:extLst>
      <p:ext uri="{BB962C8B-B14F-4D97-AF65-F5344CB8AC3E}">
        <p14:creationId xmlns:p14="http://schemas.microsoft.com/office/powerpoint/2010/main" val="4136520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C49556-7128-45C8-A795-B52A516CBC23}"/>
              </a:ext>
            </a:extLst>
          </p:cNvPr>
          <p:cNvSpPr>
            <a:spLocks noGrp="1"/>
          </p:cNvSpPr>
          <p:nvPr>
            <p:ph type="title"/>
          </p:nvPr>
        </p:nvSpPr>
        <p:spPr/>
        <p:txBody>
          <a:bodyPr/>
          <a:lstStyle/>
          <a:p>
            <a:r>
              <a:rPr lang="cs-CZ"/>
              <a:t>Kliknutím lze upravit styl.</a:t>
            </a:r>
            <a:endParaRPr lang="en-GB"/>
          </a:p>
        </p:txBody>
      </p:sp>
      <p:sp>
        <p:nvSpPr>
          <p:cNvPr id="3" name="Zástupný obsah 2">
            <a:extLst>
              <a:ext uri="{FF2B5EF4-FFF2-40B4-BE49-F238E27FC236}">
                <a16:creationId xmlns:a16="http://schemas.microsoft.com/office/drawing/2014/main" id="{245C764B-75D0-45F2-8177-63B4BBA9F670}"/>
              </a:ext>
            </a:extLst>
          </p:cNvPr>
          <p:cNvSpPr>
            <a:spLocks noGrp="1"/>
          </p:cNvSpPr>
          <p:nvPr>
            <p:ph sz="half" idx="1"/>
          </p:nvPr>
        </p:nvSpPr>
        <p:spPr>
          <a:xfrm>
            <a:off x="894721" y="1906761"/>
            <a:ext cx="5111040" cy="4319014"/>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obsah 3">
            <a:extLst>
              <a:ext uri="{FF2B5EF4-FFF2-40B4-BE49-F238E27FC236}">
                <a16:creationId xmlns:a16="http://schemas.microsoft.com/office/drawing/2014/main" id="{F4B779B0-BC8F-4521-9880-68ED73CE53CD}"/>
              </a:ext>
            </a:extLst>
          </p:cNvPr>
          <p:cNvSpPr>
            <a:spLocks noGrp="1"/>
          </p:cNvSpPr>
          <p:nvPr>
            <p:ph sz="half" idx="2"/>
          </p:nvPr>
        </p:nvSpPr>
        <p:spPr>
          <a:xfrm>
            <a:off x="6190080" y="1906761"/>
            <a:ext cx="5112961" cy="4319014"/>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12500880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987836-7DB8-492F-8F93-9B5536FF6282}"/>
              </a:ext>
            </a:extLst>
          </p:cNvPr>
          <p:cNvSpPr>
            <a:spLocks noGrp="1"/>
          </p:cNvSpPr>
          <p:nvPr>
            <p:ph type="title"/>
          </p:nvPr>
        </p:nvSpPr>
        <p:spPr>
          <a:xfrm>
            <a:off x="839041" y="365798"/>
            <a:ext cx="10515839" cy="1324939"/>
          </a:xfrm>
        </p:spPr>
        <p:txBody>
          <a:bodyPr/>
          <a:lstStyle/>
          <a:p>
            <a:r>
              <a:rPr lang="cs-CZ"/>
              <a:t>Kliknutím lze upravit styl.</a:t>
            </a:r>
            <a:endParaRPr lang="en-GB"/>
          </a:p>
        </p:txBody>
      </p:sp>
      <p:sp>
        <p:nvSpPr>
          <p:cNvPr id="3" name="Zástupný text 2">
            <a:extLst>
              <a:ext uri="{FF2B5EF4-FFF2-40B4-BE49-F238E27FC236}">
                <a16:creationId xmlns:a16="http://schemas.microsoft.com/office/drawing/2014/main" id="{FCDE5D71-922C-4B0E-A228-2E5C77818034}"/>
              </a:ext>
            </a:extLst>
          </p:cNvPr>
          <p:cNvSpPr>
            <a:spLocks noGrp="1"/>
          </p:cNvSpPr>
          <p:nvPr>
            <p:ph type="body" idx="1"/>
          </p:nvPr>
        </p:nvSpPr>
        <p:spPr>
          <a:xfrm>
            <a:off x="839041" y="1680657"/>
            <a:ext cx="5159039" cy="823766"/>
          </a:xfrm>
        </p:spPr>
        <p:txBody>
          <a:bodyPr anchor="b"/>
          <a:lstStyle>
            <a:lvl1pPr marL="0" indent="0">
              <a:buNone/>
              <a:defRPr sz="2177" b="1"/>
            </a:lvl1pPr>
            <a:lvl2pPr marL="414772" indent="0">
              <a:buNone/>
              <a:defRPr sz="1814" b="1"/>
            </a:lvl2pPr>
            <a:lvl3pPr marL="829544" indent="0">
              <a:buNone/>
              <a:defRPr sz="1633" b="1"/>
            </a:lvl3pPr>
            <a:lvl4pPr marL="1244316" indent="0">
              <a:buNone/>
              <a:defRPr sz="1452" b="1"/>
            </a:lvl4pPr>
            <a:lvl5pPr marL="1659087" indent="0">
              <a:buNone/>
              <a:defRPr sz="1452" b="1"/>
            </a:lvl5pPr>
            <a:lvl6pPr marL="2073859" indent="0">
              <a:buNone/>
              <a:defRPr sz="1452" b="1"/>
            </a:lvl6pPr>
            <a:lvl7pPr marL="2488631" indent="0">
              <a:buNone/>
              <a:defRPr sz="1452" b="1"/>
            </a:lvl7pPr>
            <a:lvl8pPr marL="2903403" indent="0">
              <a:buNone/>
              <a:defRPr sz="1452" b="1"/>
            </a:lvl8pPr>
            <a:lvl9pPr marL="3318175" indent="0">
              <a:buNone/>
              <a:defRPr sz="1452"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5B91AF6C-F655-4089-B155-ACA6633B6F04}"/>
              </a:ext>
            </a:extLst>
          </p:cNvPr>
          <p:cNvSpPr>
            <a:spLocks noGrp="1"/>
          </p:cNvSpPr>
          <p:nvPr>
            <p:ph sz="half" idx="2"/>
          </p:nvPr>
        </p:nvSpPr>
        <p:spPr>
          <a:xfrm>
            <a:off x="839041" y="2504424"/>
            <a:ext cx="5159039" cy="3685346"/>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5" name="Zástupný text 4">
            <a:extLst>
              <a:ext uri="{FF2B5EF4-FFF2-40B4-BE49-F238E27FC236}">
                <a16:creationId xmlns:a16="http://schemas.microsoft.com/office/drawing/2014/main" id="{1D3C0FE1-71FF-4F63-864A-665170687DDA}"/>
              </a:ext>
            </a:extLst>
          </p:cNvPr>
          <p:cNvSpPr>
            <a:spLocks noGrp="1"/>
          </p:cNvSpPr>
          <p:nvPr>
            <p:ph type="body" sz="quarter" idx="3"/>
          </p:nvPr>
        </p:nvSpPr>
        <p:spPr>
          <a:xfrm>
            <a:off x="6172801" y="1680657"/>
            <a:ext cx="5182079" cy="823766"/>
          </a:xfrm>
        </p:spPr>
        <p:txBody>
          <a:bodyPr anchor="b"/>
          <a:lstStyle>
            <a:lvl1pPr marL="0" indent="0">
              <a:buNone/>
              <a:defRPr sz="2177" b="1"/>
            </a:lvl1pPr>
            <a:lvl2pPr marL="414772" indent="0">
              <a:buNone/>
              <a:defRPr sz="1814" b="1"/>
            </a:lvl2pPr>
            <a:lvl3pPr marL="829544" indent="0">
              <a:buNone/>
              <a:defRPr sz="1633" b="1"/>
            </a:lvl3pPr>
            <a:lvl4pPr marL="1244316" indent="0">
              <a:buNone/>
              <a:defRPr sz="1452" b="1"/>
            </a:lvl4pPr>
            <a:lvl5pPr marL="1659087" indent="0">
              <a:buNone/>
              <a:defRPr sz="1452" b="1"/>
            </a:lvl5pPr>
            <a:lvl6pPr marL="2073859" indent="0">
              <a:buNone/>
              <a:defRPr sz="1452" b="1"/>
            </a:lvl6pPr>
            <a:lvl7pPr marL="2488631" indent="0">
              <a:buNone/>
              <a:defRPr sz="1452" b="1"/>
            </a:lvl7pPr>
            <a:lvl8pPr marL="2903403" indent="0">
              <a:buNone/>
              <a:defRPr sz="1452" b="1"/>
            </a:lvl8pPr>
            <a:lvl9pPr marL="3318175" indent="0">
              <a:buNone/>
              <a:defRPr sz="1452"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C78D4F4A-6346-4671-BD30-2115A7D4C166}"/>
              </a:ext>
            </a:extLst>
          </p:cNvPr>
          <p:cNvSpPr>
            <a:spLocks noGrp="1"/>
          </p:cNvSpPr>
          <p:nvPr>
            <p:ph sz="quarter" idx="4"/>
          </p:nvPr>
        </p:nvSpPr>
        <p:spPr>
          <a:xfrm>
            <a:off x="6172801" y="2504424"/>
            <a:ext cx="5182079" cy="3685346"/>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16848596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F3FD61-2556-4B9A-80A7-B10C6C467B40}"/>
              </a:ext>
            </a:extLst>
          </p:cNvPr>
          <p:cNvSpPr>
            <a:spLocks noGrp="1"/>
          </p:cNvSpPr>
          <p:nvPr>
            <p:ph type="title"/>
          </p:nvPr>
        </p:nvSpPr>
        <p:spPr/>
        <p:txBody>
          <a:bodyPr/>
          <a:lstStyle/>
          <a:p>
            <a:r>
              <a:rPr lang="cs-CZ"/>
              <a:t>Kliknutím lze upravit styl.</a:t>
            </a:r>
            <a:endParaRPr lang="en-GB"/>
          </a:p>
        </p:txBody>
      </p:sp>
    </p:spTree>
    <p:extLst>
      <p:ext uri="{BB962C8B-B14F-4D97-AF65-F5344CB8AC3E}">
        <p14:creationId xmlns:p14="http://schemas.microsoft.com/office/powerpoint/2010/main" val="1119550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4553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93710B-F065-4353-8129-BA766EA51D49}"/>
              </a:ext>
            </a:extLst>
          </p:cNvPr>
          <p:cNvSpPr>
            <a:spLocks noGrp="1"/>
          </p:cNvSpPr>
          <p:nvPr>
            <p:ph type="title"/>
          </p:nvPr>
        </p:nvSpPr>
        <p:spPr/>
        <p:txBody>
          <a:bodyPr/>
          <a:lstStyle/>
          <a:p>
            <a:r>
              <a:rPr lang="cs-CZ"/>
              <a:t>Kliknutím lze upravit styl.</a:t>
            </a:r>
            <a:endParaRPr lang="en-GB"/>
          </a:p>
        </p:txBody>
      </p:sp>
      <p:sp>
        <p:nvSpPr>
          <p:cNvPr id="3" name="Zástupný obsah 2">
            <a:extLst>
              <a:ext uri="{FF2B5EF4-FFF2-40B4-BE49-F238E27FC236}">
                <a16:creationId xmlns:a16="http://schemas.microsoft.com/office/drawing/2014/main" id="{F497C618-68FD-4378-B8CB-470005A3631E}"/>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a:extLst>
              <a:ext uri="{FF2B5EF4-FFF2-40B4-BE49-F238E27FC236}">
                <a16:creationId xmlns:a16="http://schemas.microsoft.com/office/drawing/2014/main" id="{1D43502F-601F-4E08-8BCD-CEDF0932BAFB}"/>
              </a:ext>
            </a:extLst>
          </p:cNvPr>
          <p:cNvSpPr>
            <a:spLocks noGrp="1"/>
          </p:cNvSpPr>
          <p:nvPr>
            <p:ph type="dt" sz="half" idx="10"/>
          </p:nvPr>
        </p:nvSpPr>
        <p:spPr/>
        <p:txBody>
          <a:bodyPr/>
          <a:lstStyle/>
          <a:p>
            <a:fld id="{C5B14738-D102-482A-B5A7-BD57620D7F6B}" type="datetimeFigureOut">
              <a:rPr lang="en-GB" smtClean="0"/>
              <a:t>23/02/2022</a:t>
            </a:fld>
            <a:endParaRPr lang="en-GB"/>
          </a:p>
        </p:txBody>
      </p:sp>
      <p:sp>
        <p:nvSpPr>
          <p:cNvPr id="5" name="Zástupný symbol pro zápatí 4">
            <a:extLst>
              <a:ext uri="{FF2B5EF4-FFF2-40B4-BE49-F238E27FC236}">
                <a16:creationId xmlns:a16="http://schemas.microsoft.com/office/drawing/2014/main" id="{2D405177-8DDD-4D2E-A2AE-B04E81CCEEE1}"/>
              </a:ext>
            </a:extLst>
          </p:cNvPr>
          <p:cNvSpPr>
            <a:spLocks noGrp="1"/>
          </p:cNvSpPr>
          <p:nvPr>
            <p:ph type="ftr" sz="quarter" idx="11"/>
          </p:nvPr>
        </p:nvSpPr>
        <p:spPr/>
        <p:txBody>
          <a:bodyPr/>
          <a:lstStyle/>
          <a:p>
            <a:endParaRPr lang="en-GB"/>
          </a:p>
        </p:txBody>
      </p:sp>
      <p:sp>
        <p:nvSpPr>
          <p:cNvPr id="6" name="Zástupný symbol pro číslo snímku 5">
            <a:extLst>
              <a:ext uri="{FF2B5EF4-FFF2-40B4-BE49-F238E27FC236}">
                <a16:creationId xmlns:a16="http://schemas.microsoft.com/office/drawing/2014/main" id="{2F7FD37F-79AF-4173-B0CC-EB62349932C4}"/>
              </a:ext>
            </a:extLst>
          </p:cNvPr>
          <p:cNvSpPr>
            <a:spLocks noGrp="1"/>
          </p:cNvSpPr>
          <p:nvPr>
            <p:ph type="sldNum" sz="quarter" idx="12"/>
          </p:nvPr>
        </p:nvSpPr>
        <p:spPr/>
        <p:txBody>
          <a:bodyPr/>
          <a:lstStyle/>
          <a:p>
            <a:fld id="{F1018F98-6391-4111-8520-C5D91530C2F4}" type="slidenum">
              <a:rPr lang="en-GB" smtClean="0"/>
              <a:t>‹#›</a:t>
            </a:fld>
            <a:endParaRPr lang="en-GB"/>
          </a:p>
        </p:txBody>
      </p:sp>
    </p:spTree>
    <p:extLst>
      <p:ext uri="{BB962C8B-B14F-4D97-AF65-F5344CB8AC3E}">
        <p14:creationId xmlns:p14="http://schemas.microsoft.com/office/powerpoint/2010/main" val="37576414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6DB16C-94A5-4A62-AD47-C063CB1AB613}"/>
              </a:ext>
            </a:extLst>
          </p:cNvPr>
          <p:cNvSpPr>
            <a:spLocks noGrp="1"/>
          </p:cNvSpPr>
          <p:nvPr>
            <p:ph type="title"/>
          </p:nvPr>
        </p:nvSpPr>
        <p:spPr>
          <a:xfrm>
            <a:off x="839041" y="456528"/>
            <a:ext cx="3932160" cy="1601448"/>
          </a:xfrm>
        </p:spPr>
        <p:txBody>
          <a:bodyPr anchor="b"/>
          <a:lstStyle>
            <a:lvl1pPr>
              <a:defRPr sz="2903"/>
            </a:lvl1pPr>
          </a:lstStyle>
          <a:p>
            <a:r>
              <a:rPr lang="cs-CZ"/>
              <a:t>Kliknutím lze upravit styl.</a:t>
            </a:r>
            <a:endParaRPr lang="en-GB"/>
          </a:p>
        </p:txBody>
      </p:sp>
      <p:sp>
        <p:nvSpPr>
          <p:cNvPr id="3" name="Zástupný obsah 2">
            <a:extLst>
              <a:ext uri="{FF2B5EF4-FFF2-40B4-BE49-F238E27FC236}">
                <a16:creationId xmlns:a16="http://schemas.microsoft.com/office/drawing/2014/main" id="{87053CED-3EDE-4EC6-934F-B7EDB8678030}"/>
              </a:ext>
            </a:extLst>
          </p:cNvPr>
          <p:cNvSpPr>
            <a:spLocks noGrp="1"/>
          </p:cNvSpPr>
          <p:nvPr>
            <p:ph idx="1"/>
          </p:nvPr>
        </p:nvSpPr>
        <p:spPr>
          <a:xfrm>
            <a:off x="5184001" y="987944"/>
            <a:ext cx="6170880" cy="4873472"/>
          </a:xfrm>
        </p:spPr>
        <p:txBody>
          <a:bodyPr/>
          <a:lstStyle>
            <a:lvl1pPr>
              <a:defRPr sz="2903"/>
            </a:lvl1pPr>
            <a:lvl2pPr>
              <a:defRPr sz="2540"/>
            </a:lvl2pPr>
            <a:lvl3pPr>
              <a:defRPr sz="2177"/>
            </a:lvl3pPr>
            <a:lvl4pPr>
              <a:defRPr sz="1814"/>
            </a:lvl4pPr>
            <a:lvl5pPr>
              <a:defRPr sz="1814"/>
            </a:lvl5pPr>
            <a:lvl6pPr>
              <a:defRPr sz="1814"/>
            </a:lvl6pPr>
            <a:lvl7pPr>
              <a:defRPr sz="1814"/>
            </a:lvl7pPr>
            <a:lvl8pPr>
              <a:defRPr sz="1814"/>
            </a:lvl8pPr>
            <a:lvl9pPr>
              <a:defRPr sz="1814"/>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text 3">
            <a:extLst>
              <a:ext uri="{FF2B5EF4-FFF2-40B4-BE49-F238E27FC236}">
                <a16:creationId xmlns:a16="http://schemas.microsoft.com/office/drawing/2014/main" id="{0C673B5B-43C5-46A8-A7AD-FE9325968D3E}"/>
              </a:ext>
            </a:extLst>
          </p:cNvPr>
          <p:cNvSpPr>
            <a:spLocks noGrp="1"/>
          </p:cNvSpPr>
          <p:nvPr>
            <p:ph type="body" sz="half" idx="2"/>
          </p:nvPr>
        </p:nvSpPr>
        <p:spPr>
          <a:xfrm>
            <a:off x="839041" y="2057977"/>
            <a:ext cx="3932160" cy="3810640"/>
          </a:xfrm>
        </p:spPr>
        <p:txBody>
          <a:bodyPr/>
          <a:lstStyle>
            <a:lvl1pPr marL="0" indent="0">
              <a:buNone/>
              <a:defRPr sz="1452"/>
            </a:lvl1pPr>
            <a:lvl2pPr marL="414772" indent="0">
              <a:buNone/>
              <a:defRPr sz="1270"/>
            </a:lvl2pPr>
            <a:lvl3pPr marL="829544" indent="0">
              <a:buNone/>
              <a:defRPr sz="1089"/>
            </a:lvl3pPr>
            <a:lvl4pPr marL="1244316" indent="0">
              <a:buNone/>
              <a:defRPr sz="907"/>
            </a:lvl4pPr>
            <a:lvl5pPr marL="1659087" indent="0">
              <a:buNone/>
              <a:defRPr sz="907"/>
            </a:lvl5pPr>
            <a:lvl6pPr marL="2073859" indent="0">
              <a:buNone/>
              <a:defRPr sz="907"/>
            </a:lvl6pPr>
            <a:lvl7pPr marL="2488631" indent="0">
              <a:buNone/>
              <a:defRPr sz="907"/>
            </a:lvl7pPr>
            <a:lvl8pPr marL="2903403" indent="0">
              <a:buNone/>
              <a:defRPr sz="907"/>
            </a:lvl8pPr>
            <a:lvl9pPr marL="3318175" indent="0">
              <a:buNone/>
              <a:defRPr sz="907"/>
            </a:lvl9pPr>
          </a:lstStyle>
          <a:p>
            <a:pPr lvl="0"/>
            <a:r>
              <a:rPr lang="cs-CZ"/>
              <a:t>Po kliknutí můžete upravovat styly textu v předloze.</a:t>
            </a:r>
          </a:p>
        </p:txBody>
      </p:sp>
    </p:spTree>
    <p:extLst>
      <p:ext uri="{BB962C8B-B14F-4D97-AF65-F5344CB8AC3E}">
        <p14:creationId xmlns:p14="http://schemas.microsoft.com/office/powerpoint/2010/main" val="24798610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D4867D-CA92-454F-AE74-D72E43CDD330}"/>
              </a:ext>
            </a:extLst>
          </p:cNvPr>
          <p:cNvSpPr>
            <a:spLocks noGrp="1"/>
          </p:cNvSpPr>
          <p:nvPr>
            <p:ph type="title"/>
          </p:nvPr>
        </p:nvSpPr>
        <p:spPr>
          <a:xfrm>
            <a:off x="839041" y="456528"/>
            <a:ext cx="3932160" cy="1601448"/>
          </a:xfrm>
        </p:spPr>
        <p:txBody>
          <a:bodyPr anchor="b"/>
          <a:lstStyle>
            <a:lvl1pPr>
              <a:defRPr sz="2903"/>
            </a:lvl1pPr>
          </a:lstStyle>
          <a:p>
            <a:r>
              <a:rPr lang="cs-CZ"/>
              <a:t>Kliknutím lze upravit styl.</a:t>
            </a:r>
            <a:endParaRPr lang="en-GB"/>
          </a:p>
        </p:txBody>
      </p:sp>
      <p:sp>
        <p:nvSpPr>
          <p:cNvPr id="3" name="Zástupný symbol obrázku 2">
            <a:extLst>
              <a:ext uri="{FF2B5EF4-FFF2-40B4-BE49-F238E27FC236}">
                <a16:creationId xmlns:a16="http://schemas.microsoft.com/office/drawing/2014/main" id="{B74ED7BA-C560-43AC-AC50-203A17D21F07}"/>
              </a:ext>
            </a:extLst>
          </p:cNvPr>
          <p:cNvSpPr>
            <a:spLocks noGrp="1"/>
          </p:cNvSpPr>
          <p:nvPr>
            <p:ph type="pic" idx="1"/>
          </p:nvPr>
        </p:nvSpPr>
        <p:spPr>
          <a:xfrm>
            <a:off x="5184001" y="987944"/>
            <a:ext cx="6170880" cy="4873472"/>
          </a:xfrm>
        </p:spPr>
        <p:txBody>
          <a:bodyPr/>
          <a:lstStyle>
            <a:lvl1pPr marL="0" indent="0">
              <a:buNone/>
              <a:defRPr sz="2903"/>
            </a:lvl1pPr>
            <a:lvl2pPr marL="414772" indent="0">
              <a:buNone/>
              <a:defRPr sz="2540"/>
            </a:lvl2pPr>
            <a:lvl3pPr marL="829544" indent="0">
              <a:buNone/>
              <a:defRPr sz="2177"/>
            </a:lvl3pPr>
            <a:lvl4pPr marL="1244316" indent="0">
              <a:buNone/>
              <a:defRPr sz="1814"/>
            </a:lvl4pPr>
            <a:lvl5pPr marL="1659087" indent="0">
              <a:buNone/>
              <a:defRPr sz="1814"/>
            </a:lvl5pPr>
            <a:lvl6pPr marL="2073859" indent="0">
              <a:buNone/>
              <a:defRPr sz="1814"/>
            </a:lvl6pPr>
            <a:lvl7pPr marL="2488631" indent="0">
              <a:buNone/>
              <a:defRPr sz="1814"/>
            </a:lvl7pPr>
            <a:lvl8pPr marL="2903403" indent="0">
              <a:buNone/>
              <a:defRPr sz="1814"/>
            </a:lvl8pPr>
            <a:lvl9pPr marL="3318175" indent="0">
              <a:buNone/>
              <a:defRPr sz="1814"/>
            </a:lvl9pPr>
          </a:lstStyle>
          <a:p>
            <a:endParaRPr lang="en-GB"/>
          </a:p>
        </p:txBody>
      </p:sp>
      <p:sp>
        <p:nvSpPr>
          <p:cNvPr id="4" name="Zástupný text 3">
            <a:extLst>
              <a:ext uri="{FF2B5EF4-FFF2-40B4-BE49-F238E27FC236}">
                <a16:creationId xmlns:a16="http://schemas.microsoft.com/office/drawing/2014/main" id="{9396CB89-C62A-475E-A948-452DF1130DCA}"/>
              </a:ext>
            </a:extLst>
          </p:cNvPr>
          <p:cNvSpPr>
            <a:spLocks noGrp="1"/>
          </p:cNvSpPr>
          <p:nvPr>
            <p:ph type="body" sz="half" idx="2"/>
          </p:nvPr>
        </p:nvSpPr>
        <p:spPr>
          <a:xfrm>
            <a:off x="839041" y="2057977"/>
            <a:ext cx="3932160" cy="3810640"/>
          </a:xfrm>
        </p:spPr>
        <p:txBody>
          <a:bodyPr/>
          <a:lstStyle>
            <a:lvl1pPr marL="0" indent="0">
              <a:buNone/>
              <a:defRPr sz="1452"/>
            </a:lvl1pPr>
            <a:lvl2pPr marL="414772" indent="0">
              <a:buNone/>
              <a:defRPr sz="1270"/>
            </a:lvl2pPr>
            <a:lvl3pPr marL="829544" indent="0">
              <a:buNone/>
              <a:defRPr sz="1089"/>
            </a:lvl3pPr>
            <a:lvl4pPr marL="1244316" indent="0">
              <a:buNone/>
              <a:defRPr sz="907"/>
            </a:lvl4pPr>
            <a:lvl5pPr marL="1659087" indent="0">
              <a:buNone/>
              <a:defRPr sz="907"/>
            </a:lvl5pPr>
            <a:lvl6pPr marL="2073859" indent="0">
              <a:buNone/>
              <a:defRPr sz="907"/>
            </a:lvl6pPr>
            <a:lvl7pPr marL="2488631" indent="0">
              <a:buNone/>
              <a:defRPr sz="907"/>
            </a:lvl7pPr>
            <a:lvl8pPr marL="2903403" indent="0">
              <a:buNone/>
              <a:defRPr sz="907"/>
            </a:lvl8pPr>
            <a:lvl9pPr marL="3318175" indent="0">
              <a:buNone/>
              <a:defRPr sz="907"/>
            </a:lvl9pPr>
          </a:lstStyle>
          <a:p>
            <a:pPr lvl="0"/>
            <a:r>
              <a:rPr lang="cs-CZ"/>
              <a:t>Po kliknutí můžete upravovat styly textu v předloze.</a:t>
            </a:r>
          </a:p>
        </p:txBody>
      </p:sp>
    </p:spTree>
    <p:extLst>
      <p:ext uri="{BB962C8B-B14F-4D97-AF65-F5344CB8AC3E}">
        <p14:creationId xmlns:p14="http://schemas.microsoft.com/office/powerpoint/2010/main" val="36051342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B64A23-7266-4F37-BD03-0AC86BCE35D5}"/>
              </a:ext>
            </a:extLst>
          </p:cNvPr>
          <p:cNvSpPr>
            <a:spLocks noGrp="1"/>
          </p:cNvSpPr>
          <p:nvPr>
            <p:ph type="title"/>
          </p:nvPr>
        </p:nvSpPr>
        <p:spPr/>
        <p:txBody>
          <a:bodyPr/>
          <a:lstStyle/>
          <a:p>
            <a:r>
              <a:rPr lang="cs-CZ"/>
              <a:t>Kliknutím lze upravit styl.</a:t>
            </a:r>
            <a:endParaRPr lang="en-GB"/>
          </a:p>
        </p:txBody>
      </p:sp>
      <p:sp>
        <p:nvSpPr>
          <p:cNvPr id="3" name="Zástupný symbol pro svislý text 2">
            <a:extLst>
              <a:ext uri="{FF2B5EF4-FFF2-40B4-BE49-F238E27FC236}">
                <a16:creationId xmlns:a16="http://schemas.microsoft.com/office/drawing/2014/main" id="{C8AFD84E-EB5F-4060-B9FB-F159DDB796BE}"/>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23895802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7945C016-F036-43D6-81EB-252FEABA9ED3}"/>
              </a:ext>
            </a:extLst>
          </p:cNvPr>
          <p:cNvSpPr>
            <a:spLocks noGrp="1"/>
          </p:cNvSpPr>
          <p:nvPr>
            <p:ph type="title" orient="vert"/>
          </p:nvPr>
        </p:nvSpPr>
        <p:spPr>
          <a:xfrm>
            <a:off x="8701440" y="568860"/>
            <a:ext cx="2601601" cy="5656914"/>
          </a:xfrm>
        </p:spPr>
        <p:txBody>
          <a:bodyPr vert="eaVert"/>
          <a:lstStyle/>
          <a:p>
            <a:r>
              <a:rPr lang="cs-CZ"/>
              <a:t>Kliknutím lze upravit styl.</a:t>
            </a:r>
            <a:endParaRPr lang="en-GB"/>
          </a:p>
        </p:txBody>
      </p:sp>
      <p:sp>
        <p:nvSpPr>
          <p:cNvPr id="3" name="Zástupný symbol pro svislý text 2">
            <a:extLst>
              <a:ext uri="{FF2B5EF4-FFF2-40B4-BE49-F238E27FC236}">
                <a16:creationId xmlns:a16="http://schemas.microsoft.com/office/drawing/2014/main" id="{E6B84B27-89DD-4C5C-B3F9-F8E22AA6016B}"/>
              </a:ext>
            </a:extLst>
          </p:cNvPr>
          <p:cNvSpPr>
            <a:spLocks noGrp="1"/>
          </p:cNvSpPr>
          <p:nvPr>
            <p:ph type="body" orient="vert" idx="1"/>
          </p:nvPr>
        </p:nvSpPr>
        <p:spPr>
          <a:xfrm>
            <a:off x="894721" y="568860"/>
            <a:ext cx="7622400" cy="5656914"/>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21346740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7181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600" y="541301"/>
            <a:ext cx="10972320" cy="609398"/>
          </a:xfrm>
          <a:prstGeom prst="rect">
            <a:avLst/>
          </a:prstGeom>
        </p:spPr>
        <p:txBody>
          <a:bodyPr lIns="0" tIns="0" rIns="0" bIns="0" anchor="ctr">
            <a:spAutoFit/>
          </a:bodyPr>
          <a:lstStyle/>
          <a:p>
            <a:pPr algn="ctr"/>
            <a:endParaRPr lang="en-US" sz="4400" b="0" strike="noStrike" spc="-1">
              <a:latin typeface="Arial"/>
            </a:endParaRPr>
          </a:p>
        </p:txBody>
      </p:sp>
      <p:sp>
        <p:nvSpPr>
          <p:cNvPr id="3" name="PlaceHolder 2"/>
          <p:cNvSpPr>
            <a:spLocks noGrp="1"/>
          </p:cNvSpPr>
          <p:nvPr>
            <p:ph type="subTitle"/>
          </p:nvPr>
        </p:nvSpPr>
        <p:spPr>
          <a:xfrm>
            <a:off x="609600" y="3371561"/>
            <a:ext cx="10972320" cy="443198"/>
          </a:xfrm>
          <a:prstGeom prst="rect">
            <a:avLst/>
          </a:prstGeom>
        </p:spPr>
        <p:txBody>
          <a:bodyPr lIns="0" tIns="0" rIns="0" bIns="0" anchor="ctr">
            <a:spAutoFit/>
          </a:bodyPr>
          <a:lstStyle/>
          <a:p>
            <a:pPr algn="ctr"/>
            <a:endParaRPr lang="en-US" sz="3200" b="0" strike="noStrike" spc="-1">
              <a:latin typeface="Arial"/>
            </a:endParaRPr>
          </a:p>
        </p:txBody>
      </p:sp>
    </p:spTree>
    <p:extLst>
      <p:ext uri="{BB962C8B-B14F-4D97-AF65-F5344CB8AC3E}">
        <p14:creationId xmlns:p14="http://schemas.microsoft.com/office/powerpoint/2010/main" val="35341447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600" y="541301"/>
            <a:ext cx="10972320" cy="609398"/>
          </a:xfrm>
          <a:prstGeom prst="rect">
            <a:avLst/>
          </a:prstGeom>
        </p:spPr>
        <p:txBody>
          <a:bodyPr lIns="0" tIns="0" rIns="0" bIns="0" anchor="ctr">
            <a:spAutoFit/>
          </a:bodyPr>
          <a:lstStyle/>
          <a:p>
            <a:pPr algn="ctr"/>
            <a:endParaRPr lang="en-US" sz="4400" b="0" strike="noStrike" spc="-1">
              <a:latin typeface="Arial"/>
            </a:endParaRPr>
          </a:p>
        </p:txBody>
      </p:sp>
      <p:sp>
        <p:nvSpPr>
          <p:cNvPr id="5" name="PlaceHolder 2"/>
          <p:cNvSpPr>
            <a:spLocks noGrp="1"/>
          </p:cNvSpPr>
          <p:nvPr>
            <p:ph type="body"/>
          </p:nvPr>
        </p:nvSpPr>
        <p:spPr>
          <a:xfrm>
            <a:off x="609600" y="1604520"/>
            <a:ext cx="10972320" cy="3977280"/>
          </a:xfrm>
          <a:prstGeom prst="rect">
            <a:avLst/>
          </a:prstGeom>
        </p:spPr>
        <p:txBody>
          <a:bodyPr lIns="0" tIns="0" rIns="0" bIns="0">
            <a:normAutofit/>
          </a:bodyPr>
          <a:lstStyle/>
          <a:p>
            <a:endParaRPr lang="en-US" sz="3200" b="0" strike="noStrike" spc="-1">
              <a:latin typeface="Arial"/>
            </a:endParaRPr>
          </a:p>
        </p:txBody>
      </p:sp>
    </p:spTree>
    <p:extLst>
      <p:ext uri="{BB962C8B-B14F-4D97-AF65-F5344CB8AC3E}">
        <p14:creationId xmlns:p14="http://schemas.microsoft.com/office/powerpoint/2010/main" val="18982201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600" y="541301"/>
            <a:ext cx="10972320" cy="609398"/>
          </a:xfrm>
          <a:prstGeom prst="rect">
            <a:avLst/>
          </a:prstGeom>
        </p:spPr>
        <p:txBody>
          <a:bodyPr lIns="0" tIns="0" rIns="0" bIns="0" anchor="ctr">
            <a:spAutoFit/>
          </a:bodyPr>
          <a:lstStyle/>
          <a:p>
            <a:pPr algn="ctr"/>
            <a:endParaRPr lang="en-US" sz="4400" b="0" strike="noStrike" spc="-1">
              <a:latin typeface="Arial"/>
            </a:endParaRPr>
          </a:p>
        </p:txBody>
      </p:sp>
      <p:sp>
        <p:nvSpPr>
          <p:cNvPr id="7" name="PlaceHolder 2"/>
          <p:cNvSpPr>
            <a:spLocks noGrp="1"/>
          </p:cNvSpPr>
          <p:nvPr>
            <p:ph type="body"/>
          </p:nvPr>
        </p:nvSpPr>
        <p:spPr>
          <a:xfrm>
            <a:off x="609600" y="1604520"/>
            <a:ext cx="5354400" cy="3977280"/>
          </a:xfrm>
          <a:prstGeom prst="rect">
            <a:avLst/>
          </a:prstGeom>
        </p:spPr>
        <p:txBody>
          <a:bodyPr lIns="0" tIns="0" rIns="0" bIns="0">
            <a:normAutofit/>
          </a:bodyPr>
          <a:lstStyle/>
          <a:p>
            <a:endParaRPr lang="en-US" sz="3200" b="0" strike="noStrike" spc="-1">
              <a:latin typeface="Arial"/>
            </a:endParaRPr>
          </a:p>
        </p:txBody>
      </p:sp>
      <p:sp>
        <p:nvSpPr>
          <p:cNvPr id="8" name="PlaceHolder 3"/>
          <p:cNvSpPr>
            <a:spLocks noGrp="1"/>
          </p:cNvSpPr>
          <p:nvPr>
            <p:ph type="body"/>
          </p:nvPr>
        </p:nvSpPr>
        <p:spPr>
          <a:xfrm>
            <a:off x="6232320" y="1604520"/>
            <a:ext cx="5354400" cy="3977280"/>
          </a:xfrm>
          <a:prstGeom prst="rect">
            <a:avLst/>
          </a:prstGeom>
        </p:spPr>
        <p:txBody>
          <a:bodyPr lIns="0" tIns="0" rIns="0" bIns="0">
            <a:normAutofit/>
          </a:bodyPr>
          <a:lstStyle/>
          <a:p>
            <a:endParaRPr lang="en-US" sz="3200" b="0" strike="noStrike" spc="-1">
              <a:latin typeface="Arial"/>
            </a:endParaRPr>
          </a:p>
        </p:txBody>
      </p:sp>
    </p:spTree>
    <p:extLst>
      <p:ext uri="{BB962C8B-B14F-4D97-AF65-F5344CB8AC3E}">
        <p14:creationId xmlns:p14="http://schemas.microsoft.com/office/powerpoint/2010/main" val="13843697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600" y="541301"/>
            <a:ext cx="10972320" cy="609398"/>
          </a:xfrm>
          <a:prstGeom prst="rect">
            <a:avLst/>
          </a:prstGeom>
        </p:spPr>
        <p:txBody>
          <a:bodyPr lIns="0" tIns="0" rIns="0" bIns="0" anchor="ctr">
            <a:spAutoFit/>
          </a:bodyPr>
          <a:lstStyle/>
          <a:p>
            <a:pPr algn="ctr"/>
            <a:endParaRPr lang="en-US" sz="4400" b="0" strike="noStrike" spc="-1">
              <a:latin typeface="Arial"/>
            </a:endParaRPr>
          </a:p>
        </p:txBody>
      </p:sp>
    </p:spTree>
    <p:extLst>
      <p:ext uri="{BB962C8B-B14F-4D97-AF65-F5344CB8AC3E}">
        <p14:creationId xmlns:p14="http://schemas.microsoft.com/office/powerpoint/2010/main" val="16783165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600" y="2705921"/>
            <a:ext cx="10972320" cy="443198"/>
          </a:xfrm>
          <a:prstGeom prst="rect">
            <a:avLst/>
          </a:prstGeom>
        </p:spPr>
        <p:txBody>
          <a:bodyPr lIns="0" tIns="0" rIns="0" bIns="0" anchor="ctr">
            <a:spAutoFit/>
          </a:bodyPr>
          <a:lstStyle/>
          <a:p>
            <a:pPr algn="ctr"/>
            <a:endParaRPr lang="en-US" sz="3200" b="0" strike="noStrike" spc="-1">
              <a:latin typeface="Arial"/>
            </a:endParaRPr>
          </a:p>
        </p:txBody>
      </p:sp>
    </p:spTree>
    <p:extLst>
      <p:ext uri="{BB962C8B-B14F-4D97-AF65-F5344CB8AC3E}">
        <p14:creationId xmlns:p14="http://schemas.microsoft.com/office/powerpoint/2010/main" val="3309690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999019-5039-4E09-8C3B-7676156035B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GB"/>
          </a:p>
        </p:txBody>
      </p:sp>
      <p:sp>
        <p:nvSpPr>
          <p:cNvPr id="3" name="Zástupný text 2">
            <a:extLst>
              <a:ext uri="{FF2B5EF4-FFF2-40B4-BE49-F238E27FC236}">
                <a16:creationId xmlns:a16="http://schemas.microsoft.com/office/drawing/2014/main" id="{0B35BBA7-53D5-4D17-BD86-3D6817E2AE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6EBCE72E-D7AD-48A1-A66D-1E5F140C3F08}"/>
              </a:ext>
            </a:extLst>
          </p:cNvPr>
          <p:cNvSpPr>
            <a:spLocks noGrp="1"/>
          </p:cNvSpPr>
          <p:nvPr>
            <p:ph type="dt" sz="half" idx="10"/>
          </p:nvPr>
        </p:nvSpPr>
        <p:spPr/>
        <p:txBody>
          <a:bodyPr/>
          <a:lstStyle/>
          <a:p>
            <a:fld id="{C5B14738-D102-482A-B5A7-BD57620D7F6B}" type="datetimeFigureOut">
              <a:rPr lang="en-GB" smtClean="0"/>
              <a:t>23/02/2022</a:t>
            </a:fld>
            <a:endParaRPr lang="en-GB"/>
          </a:p>
        </p:txBody>
      </p:sp>
      <p:sp>
        <p:nvSpPr>
          <p:cNvPr id="5" name="Zástupný symbol pro zápatí 4">
            <a:extLst>
              <a:ext uri="{FF2B5EF4-FFF2-40B4-BE49-F238E27FC236}">
                <a16:creationId xmlns:a16="http://schemas.microsoft.com/office/drawing/2014/main" id="{2BDEF808-41DA-4045-854F-219DF4A9A6D3}"/>
              </a:ext>
            </a:extLst>
          </p:cNvPr>
          <p:cNvSpPr>
            <a:spLocks noGrp="1"/>
          </p:cNvSpPr>
          <p:nvPr>
            <p:ph type="ftr" sz="quarter" idx="11"/>
          </p:nvPr>
        </p:nvSpPr>
        <p:spPr/>
        <p:txBody>
          <a:bodyPr/>
          <a:lstStyle/>
          <a:p>
            <a:endParaRPr lang="en-GB"/>
          </a:p>
        </p:txBody>
      </p:sp>
      <p:sp>
        <p:nvSpPr>
          <p:cNvPr id="6" name="Zástupný symbol pro číslo snímku 5">
            <a:extLst>
              <a:ext uri="{FF2B5EF4-FFF2-40B4-BE49-F238E27FC236}">
                <a16:creationId xmlns:a16="http://schemas.microsoft.com/office/drawing/2014/main" id="{BD7F74A1-D318-4096-8798-86484662DD32}"/>
              </a:ext>
            </a:extLst>
          </p:cNvPr>
          <p:cNvSpPr>
            <a:spLocks noGrp="1"/>
          </p:cNvSpPr>
          <p:nvPr>
            <p:ph type="sldNum" sz="quarter" idx="12"/>
          </p:nvPr>
        </p:nvSpPr>
        <p:spPr/>
        <p:txBody>
          <a:bodyPr/>
          <a:lstStyle/>
          <a:p>
            <a:fld id="{F1018F98-6391-4111-8520-C5D91530C2F4}" type="slidenum">
              <a:rPr lang="en-GB" smtClean="0"/>
              <a:t>‹#›</a:t>
            </a:fld>
            <a:endParaRPr lang="en-GB"/>
          </a:p>
        </p:txBody>
      </p:sp>
    </p:spTree>
    <p:extLst>
      <p:ext uri="{BB962C8B-B14F-4D97-AF65-F5344CB8AC3E}">
        <p14:creationId xmlns:p14="http://schemas.microsoft.com/office/powerpoint/2010/main" val="3076597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600" y="541301"/>
            <a:ext cx="10972320" cy="609398"/>
          </a:xfrm>
          <a:prstGeom prst="rect">
            <a:avLst/>
          </a:prstGeom>
        </p:spPr>
        <p:txBody>
          <a:bodyPr lIns="0" tIns="0" rIns="0" bIns="0" anchor="ctr">
            <a:spAutoFit/>
          </a:bodyPr>
          <a:lstStyle/>
          <a:p>
            <a:pPr algn="ctr"/>
            <a:endParaRPr lang="en-US" sz="4400" b="0" strike="noStrike" spc="-1">
              <a:latin typeface="Arial"/>
            </a:endParaRPr>
          </a:p>
        </p:txBody>
      </p:sp>
      <p:sp>
        <p:nvSpPr>
          <p:cNvPr id="12"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en-US" sz="3200" b="0" strike="noStrike" spc="-1">
              <a:latin typeface="Arial"/>
            </a:endParaRPr>
          </a:p>
        </p:txBody>
      </p:sp>
      <p:sp>
        <p:nvSpPr>
          <p:cNvPr id="13" name="PlaceHolder 3"/>
          <p:cNvSpPr>
            <a:spLocks noGrp="1"/>
          </p:cNvSpPr>
          <p:nvPr>
            <p:ph type="body"/>
          </p:nvPr>
        </p:nvSpPr>
        <p:spPr>
          <a:xfrm>
            <a:off x="6232320" y="1604520"/>
            <a:ext cx="5354400" cy="3977280"/>
          </a:xfrm>
          <a:prstGeom prst="rect">
            <a:avLst/>
          </a:prstGeom>
        </p:spPr>
        <p:txBody>
          <a:bodyPr lIns="0" tIns="0" rIns="0" bIns="0">
            <a:normAutofit/>
          </a:bodyPr>
          <a:lstStyle/>
          <a:p>
            <a:endParaRPr lang="en-US" sz="3200" b="0" strike="noStrike" spc="-1">
              <a:latin typeface="Arial"/>
            </a:endParaRPr>
          </a:p>
        </p:txBody>
      </p:sp>
      <p:sp>
        <p:nvSpPr>
          <p:cNvPr id="14" name="PlaceHolder 4"/>
          <p:cNvSpPr>
            <a:spLocks noGrp="1"/>
          </p:cNvSpPr>
          <p:nvPr>
            <p:ph type="body"/>
          </p:nvPr>
        </p:nvSpPr>
        <p:spPr>
          <a:xfrm>
            <a:off x="609600" y="3682080"/>
            <a:ext cx="5354400" cy="1896840"/>
          </a:xfrm>
          <a:prstGeom prst="rect">
            <a:avLst/>
          </a:prstGeom>
        </p:spPr>
        <p:txBody>
          <a:bodyPr lIns="0" tIns="0" rIns="0" bIns="0">
            <a:normAutofit/>
          </a:bodyPr>
          <a:lstStyle/>
          <a:p>
            <a:endParaRPr lang="en-US" sz="3200" b="0" strike="noStrike" spc="-1">
              <a:latin typeface="Arial"/>
            </a:endParaRPr>
          </a:p>
        </p:txBody>
      </p:sp>
    </p:spTree>
    <p:extLst>
      <p:ext uri="{BB962C8B-B14F-4D97-AF65-F5344CB8AC3E}">
        <p14:creationId xmlns:p14="http://schemas.microsoft.com/office/powerpoint/2010/main" val="2334441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600" y="541301"/>
            <a:ext cx="10972320" cy="609398"/>
          </a:xfrm>
          <a:prstGeom prst="rect">
            <a:avLst/>
          </a:prstGeom>
        </p:spPr>
        <p:txBody>
          <a:bodyPr lIns="0" tIns="0" rIns="0" bIns="0" anchor="ctr">
            <a:spAutoFit/>
          </a:bodyPr>
          <a:lstStyle/>
          <a:p>
            <a:pPr algn="ctr"/>
            <a:endParaRPr lang="en-US" sz="4400" b="0" strike="noStrike" spc="-1">
              <a:latin typeface="Arial"/>
            </a:endParaRPr>
          </a:p>
        </p:txBody>
      </p:sp>
      <p:sp>
        <p:nvSpPr>
          <p:cNvPr id="16" name="PlaceHolder 2"/>
          <p:cNvSpPr>
            <a:spLocks noGrp="1"/>
          </p:cNvSpPr>
          <p:nvPr>
            <p:ph type="body"/>
          </p:nvPr>
        </p:nvSpPr>
        <p:spPr>
          <a:xfrm>
            <a:off x="609600" y="1604520"/>
            <a:ext cx="5354400" cy="3977280"/>
          </a:xfrm>
          <a:prstGeom prst="rect">
            <a:avLst/>
          </a:prstGeom>
        </p:spPr>
        <p:txBody>
          <a:bodyPr lIns="0" tIns="0" rIns="0" bIns="0">
            <a:normAutofit/>
          </a:bodyPr>
          <a:lstStyle/>
          <a:p>
            <a:endParaRPr lang="en-US" sz="3200" b="0" strike="noStrike" spc="-1">
              <a:latin typeface="Arial"/>
            </a:endParaRPr>
          </a:p>
        </p:txBody>
      </p:sp>
      <p:sp>
        <p:nvSpPr>
          <p:cNvPr id="17"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en-US" sz="3200" b="0" strike="noStrike" spc="-1">
              <a:latin typeface="Arial"/>
            </a:endParaRPr>
          </a:p>
        </p:txBody>
      </p:sp>
      <p:sp>
        <p:nvSpPr>
          <p:cNvPr id="18" name="PlaceHolder 4"/>
          <p:cNvSpPr>
            <a:spLocks noGrp="1"/>
          </p:cNvSpPr>
          <p:nvPr>
            <p:ph type="body"/>
          </p:nvPr>
        </p:nvSpPr>
        <p:spPr>
          <a:xfrm>
            <a:off x="6232320" y="3682080"/>
            <a:ext cx="5354400" cy="1896840"/>
          </a:xfrm>
          <a:prstGeom prst="rect">
            <a:avLst/>
          </a:prstGeom>
        </p:spPr>
        <p:txBody>
          <a:bodyPr lIns="0" tIns="0" rIns="0" bIns="0">
            <a:normAutofit/>
          </a:bodyPr>
          <a:lstStyle/>
          <a:p>
            <a:endParaRPr lang="en-US" sz="3200" b="0" strike="noStrike" spc="-1">
              <a:latin typeface="Arial"/>
            </a:endParaRPr>
          </a:p>
        </p:txBody>
      </p:sp>
    </p:spTree>
    <p:extLst>
      <p:ext uri="{BB962C8B-B14F-4D97-AF65-F5344CB8AC3E}">
        <p14:creationId xmlns:p14="http://schemas.microsoft.com/office/powerpoint/2010/main" val="31680295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600" y="541301"/>
            <a:ext cx="10972320" cy="609398"/>
          </a:xfrm>
          <a:prstGeom prst="rect">
            <a:avLst/>
          </a:prstGeom>
        </p:spPr>
        <p:txBody>
          <a:bodyPr lIns="0" tIns="0" rIns="0" bIns="0" anchor="ctr">
            <a:spAutoFit/>
          </a:bodyPr>
          <a:lstStyle/>
          <a:p>
            <a:pPr algn="ctr"/>
            <a:endParaRPr lang="en-US" sz="4400" b="0" strike="noStrike" spc="-1">
              <a:latin typeface="Arial"/>
            </a:endParaRPr>
          </a:p>
        </p:txBody>
      </p:sp>
      <p:sp>
        <p:nvSpPr>
          <p:cNvPr id="20"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en-US" sz="3200" b="0" strike="noStrike" spc="-1">
              <a:latin typeface="Arial"/>
            </a:endParaRPr>
          </a:p>
        </p:txBody>
      </p:sp>
      <p:sp>
        <p:nvSpPr>
          <p:cNvPr id="21"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en-US" sz="3200" b="0" strike="noStrike" spc="-1">
              <a:latin typeface="Arial"/>
            </a:endParaRPr>
          </a:p>
        </p:txBody>
      </p:sp>
      <p:sp>
        <p:nvSpPr>
          <p:cNvPr id="22" name="PlaceHolder 4"/>
          <p:cNvSpPr>
            <a:spLocks noGrp="1"/>
          </p:cNvSpPr>
          <p:nvPr>
            <p:ph type="body"/>
          </p:nvPr>
        </p:nvSpPr>
        <p:spPr>
          <a:xfrm>
            <a:off x="609600" y="3682080"/>
            <a:ext cx="10972320" cy="1896840"/>
          </a:xfrm>
          <a:prstGeom prst="rect">
            <a:avLst/>
          </a:prstGeom>
        </p:spPr>
        <p:txBody>
          <a:bodyPr lIns="0" tIns="0" rIns="0" bIns="0">
            <a:normAutofit/>
          </a:bodyPr>
          <a:lstStyle/>
          <a:p>
            <a:endParaRPr lang="en-US" sz="3200" b="0" strike="noStrike" spc="-1">
              <a:latin typeface="Arial"/>
            </a:endParaRPr>
          </a:p>
        </p:txBody>
      </p:sp>
    </p:spTree>
    <p:extLst>
      <p:ext uri="{BB962C8B-B14F-4D97-AF65-F5344CB8AC3E}">
        <p14:creationId xmlns:p14="http://schemas.microsoft.com/office/powerpoint/2010/main" val="27929314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600" y="541301"/>
            <a:ext cx="10972320" cy="609398"/>
          </a:xfrm>
          <a:prstGeom prst="rect">
            <a:avLst/>
          </a:prstGeom>
        </p:spPr>
        <p:txBody>
          <a:bodyPr lIns="0" tIns="0" rIns="0" bIns="0" anchor="ctr">
            <a:spAutoFit/>
          </a:bodyPr>
          <a:lstStyle/>
          <a:p>
            <a:pPr algn="ctr"/>
            <a:endParaRPr lang="en-US" sz="4400" b="0" strike="noStrike" spc="-1">
              <a:latin typeface="Arial"/>
            </a:endParaRPr>
          </a:p>
        </p:txBody>
      </p:sp>
      <p:sp>
        <p:nvSpPr>
          <p:cNvPr id="24" name="PlaceHolder 2"/>
          <p:cNvSpPr>
            <a:spLocks noGrp="1"/>
          </p:cNvSpPr>
          <p:nvPr>
            <p:ph type="body"/>
          </p:nvPr>
        </p:nvSpPr>
        <p:spPr>
          <a:xfrm>
            <a:off x="609600" y="1604520"/>
            <a:ext cx="10972320" cy="1896840"/>
          </a:xfrm>
          <a:prstGeom prst="rect">
            <a:avLst/>
          </a:prstGeom>
        </p:spPr>
        <p:txBody>
          <a:bodyPr lIns="0" tIns="0" rIns="0" bIns="0">
            <a:normAutofit/>
          </a:bodyPr>
          <a:lstStyle/>
          <a:p>
            <a:endParaRPr lang="en-US" sz="3200" b="0" strike="noStrike" spc="-1">
              <a:latin typeface="Arial"/>
            </a:endParaRPr>
          </a:p>
        </p:txBody>
      </p:sp>
      <p:sp>
        <p:nvSpPr>
          <p:cNvPr id="25" name="PlaceHolder 3"/>
          <p:cNvSpPr>
            <a:spLocks noGrp="1"/>
          </p:cNvSpPr>
          <p:nvPr>
            <p:ph type="body"/>
          </p:nvPr>
        </p:nvSpPr>
        <p:spPr>
          <a:xfrm>
            <a:off x="609600" y="3682080"/>
            <a:ext cx="10972320" cy="1896840"/>
          </a:xfrm>
          <a:prstGeom prst="rect">
            <a:avLst/>
          </a:prstGeom>
        </p:spPr>
        <p:txBody>
          <a:bodyPr lIns="0" tIns="0" rIns="0" bIns="0">
            <a:normAutofit/>
          </a:bodyPr>
          <a:lstStyle/>
          <a:p>
            <a:endParaRPr lang="en-US" sz="3200" b="0" strike="noStrike" spc="-1">
              <a:latin typeface="Arial"/>
            </a:endParaRPr>
          </a:p>
        </p:txBody>
      </p:sp>
    </p:spTree>
    <p:extLst>
      <p:ext uri="{BB962C8B-B14F-4D97-AF65-F5344CB8AC3E}">
        <p14:creationId xmlns:p14="http://schemas.microsoft.com/office/powerpoint/2010/main" val="9623881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600" y="541301"/>
            <a:ext cx="10972320" cy="609398"/>
          </a:xfrm>
          <a:prstGeom prst="rect">
            <a:avLst/>
          </a:prstGeom>
        </p:spPr>
        <p:txBody>
          <a:bodyPr lIns="0" tIns="0" rIns="0" bIns="0" anchor="ctr">
            <a:spAutoFit/>
          </a:bodyPr>
          <a:lstStyle/>
          <a:p>
            <a:pPr algn="ctr"/>
            <a:endParaRPr lang="en-US" sz="4400" b="0" strike="noStrike" spc="-1">
              <a:latin typeface="Arial"/>
            </a:endParaRPr>
          </a:p>
        </p:txBody>
      </p:sp>
      <p:sp>
        <p:nvSpPr>
          <p:cNvPr id="27"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en-US" sz="3200" b="0" strike="noStrike" spc="-1">
              <a:latin typeface="Arial"/>
            </a:endParaRPr>
          </a:p>
        </p:txBody>
      </p:sp>
      <p:sp>
        <p:nvSpPr>
          <p:cNvPr id="28"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en-US" sz="3200" b="0" strike="noStrike" spc="-1">
              <a:latin typeface="Arial"/>
            </a:endParaRPr>
          </a:p>
        </p:txBody>
      </p:sp>
      <p:sp>
        <p:nvSpPr>
          <p:cNvPr id="29" name="PlaceHolder 4"/>
          <p:cNvSpPr>
            <a:spLocks noGrp="1"/>
          </p:cNvSpPr>
          <p:nvPr>
            <p:ph type="body"/>
          </p:nvPr>
        </p:nvSpPr>
        <p:spPr>
          <a:xfrm>
            <a:off x="609600" y="3682080"/>
            <a:ext cx="5354400" cy="1896840"/>
          </a:xfrm>
          <a:prstGeom prst="rect">
            <a:avLst/>
          </a:prstGeom>
        </p:spPr>
        <p:txBody>
          <a:bodyPr lIns="0" tIns="0" rIns="0" bIns="0">
            <a:normAutofit/>
          </a:bodyPr>
          <a:lstStyle/>
          <a:p>
            <a:endParaRPr lang="en-US" sz="3200" b="0" strike="noStrike" spc="-1">
              <a:latin typeface="Arial"/>
            </a:endParaRPr>
          </a:p>
        </p:txBody>
      </p:sp>
      <p:sp>
        <p:nvSpPr>
          <p:cNvPr id="30" name="PlaceHolder 5"/>
          <p:cNvSpPr>
            <a:spLocks noGrp="1"/>
          </p:cNvSpPr>
          <p:nvPr>
            <p:ph type="body"/>
          </p:nvPr>
        </p:nvSpPr>
        <p:spPr>
          <a:xfrm>
            <a:off x="6232320" y="3682080"/>
            <a:ext cx="5354400" cy="1896840"/>
          </a:xfrm>
          <a:prstGeom prst="rect">
            <a:avLst/>
          </a:prstGeom>
        </p:spPr>
        <p:txBody>
          <a:bodyPr lIns="0" tIns="0" rIns="0" bIns="0">
            <a:normAutofit/>
          </a:bodyPr>
          <a:lstStyle/>
          <a:p>
            <a:endParaRPr lang="en-US" sz="3200" b="0" strike="noStrike" spc="-1">
              <a:latin typeface="Arial"/>
            </a:endParaRPr>
          </a:p>
        </p:txBody>
      </p:sp>
    </p:spTree>
    <p:extLst>
      <p:ext uri="{BB962C8B-B14F-4D97-AF65-F5344CB8AC3E}">
        <p14:creationId xmlns:p14="http://schemas.microsoft.com/office/powerpoint/2010/main" val="10180783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600" y="541301"/>
            <a:ext cx="10972320" cy="609398"/>
          </a:xfrm>
          <a:prstGeom prst="rect">
            <a:avLst/>
          </a:prstGeom>
        </p:spPr>
        <p:txBody>
          <a:bodyPr lIns="0" tIns="0" rIns="0" bIns="0" anchor="ctr">
            <a:spAutoFit/>
          </a:bodyPr>
          <a:lstStyle/>
          <a:p>
            <a:pPr algn="ctr"/>
            <a:endParaRPr lang="en-US" sz="4400" b="0" strike="noStrike" spc="-1">
              <a:latin typeface="Arial"/>
            </a:endParaRPr>
          </a:p>
        </p:txBody>
      </p:sp>
      <p:sp>
        <p:nvSpPr>
          <p:cNvPr id="32" name="PlaceHolder 2"/>
          <p:cNvSpPr>
            <a:spLocks noGrp="1"/>
          </p:cNvSpPr>
          <p:nvPr>
            <p:ph type="body"/>
          </p:nvPr>
        </p:nvSpPr>
        <p:spPr>
          <a:xfrm>
            <a:off x="609600" y="1604520"/>
            <a:ext cx="3532800" cy="1896840"/>
          </a:xfrm>
          <a:prstGeom prst="rect">
            <a:avLst/>
          </a:prstGeom>
        </p:spPr>
        <p:txBody>
          <a:bodyPr lIns="0" tIns="0" rIns="0" bIns="0">
            <a:normAutofit/>
          </a:bodyPr>
          <a:lstStyle/>
          <a:p>
            <a:endParaRPr lang="en-US" sz="3200" b="0" strike="noStrike" spc="-1">
              <a:latin typeface="Arial"/>
            </a:endParaRPr>
          </a:p>
        </p:txBody>
      </p:sp>
      <p:sp>
        <p:nvSpPr>
          <p:cNvPr id="33" name="PlaceHolder 3"/>
          <p:cNvSpPr>
            <a:spLocks noGrp="1"/>
          </p:cNvSpPr>
          <p:nvPr>
            <p:ph type="body"/>
          </p:nvPr>
        </p:nvSpPr>
        <p:spPr>
          <a:xfrm>
            <a:off x="4319520" y="1604520"/>
            <a:ext cx="3532800" cy="1896840"/>
          </a:xfrm>
          <a:prstGeom prst="rect">
            <a:avLst/>
          </a:prstGeom>
        </p:spPr>
        <p:txBody>
          <a:bodyPr lIns="0" tIns="0" rIns="0" bIns="0">
            <a:normAutofit/>
          </a:bodyPr>
          <a:lstStyle/>
          <a:p>
            <a:endParaRPr lang="en-US" sz="3200" b="0" strike="noStrike" spc="-1">
              <a:latin typeface="Arial"/>
            </a:endParaRPr>
          </a:p>
        </p:txBody>
      </p:sp>
      <p:sp>
        <p:nvSpPr>
          <p:cNvPr id="34" name="PlaceHolder 4"/>
          <p:cNvSpPr>
            <a:spLocks noGrp="1"/>
          </p:cNvSpPr>
          <p:nvPr>
            <p:ph type="body"/>
          </p:nvPr>
        </p:nvSpPr>
        <p:spPr>
          <a:xfrm>
            <a:off x="8029440" y="1604520"/>
            <a:ext cx="3532800" cy="1896840"/>
          </a:xfrm>
          <a:prstGeom prst="rect">
            <a:avLst/>
          </a:prstGeom>
        </p:spPr>
        <p:txBody>
          <a:bodyPr lIns="0" tIns="0" rIns="0" bIns="0">
            <a:normAutofit/>
          </a:bodyPr>
          <a:lstStyle/>
          <a:p>
            <a:endParaRPr lang="en-US" sz="3200" b="0" strike="noStrike" spc="-1">
              <a:latin typeface="Arial"/>
            </a:endParaRPr>
          </a:p>
        </p:txBody>
      </p:sp>
      <p:sp>
        <p:nvSpPr>
          <p:cNvPr id="35" name="PlaceHolder 5"/>
          <p:cNvSpPr>
            <a:spLocks noGrp="1"/>
          </p:cNvSpPr>
          <p:nvPr>
            <p:ph type="body"/>
          </p:nvPr>
        </p:nvSpPr>
        <p:spPr>
          <a:xfrm>
            <a:off x="609600" y="3682080"/>
            <a:ext cx="3532800" cy="1896840"/>
          </a:xfrm>
          <a:prstGeom prst="rect">
            <a:avLst/>
          </a:prstGeom>
        </p:spPr>
        <p:txBody>
          <a:bodyPr lIns="0" tIns="0" rIns="0" bIns="0">
            <a:normAutofit/>
          </a:bodyPr>
          <a:lstStyle/>
          <a:p>
            <a:endParaRPr lang="en-US" sz="3200" b="0" strike="noStrike" spc="-1">
              <a:latin typeface="Arial"/>
            </a:endParaRPr>
          </a:p>
        </p:txBody>
      </p:sp>
      <p:sp>
        <p:nvSpPr>
          <p:cNvPr id="36" name="PlaceHolder 6"/>
          <p:cNvSpPr>
            <a:spLocks noGrp="1"/>
          </p:cNvSpPr>
          <p:nvPr>
            <p:ph type="body"/>
          </p:nvPr>
        </p:nvSpPr>
        <p:spPr>
          <a:xfrm>
            <a:off x="4319520" y="3682080"/>
            <a:ext cx="3532800" cy="1896840"/>
          </a:xfrm>
          <a:prstGeom prst="rect">
            <a:avLst/>
          </a:prstGeom>
        </p:spPr>
        <p:txBody>
          <a:bodyPr lIns="0" tIns="0" rIns="0" bIns="0">
            <a:normAutofit/>
          </a:bodyPr>
          <a:lstStyle/>
          <a:p>
            <a:endParaRPr lang="en-US" sz="3200" b="0" strike="noStrike" spc="-1">
              <a:latin typeface="Arial"/>
            </a:endParaRPr>
          </a:p>
        </p:txBody>
      </p:sp>
      <p:sp>
        <p:nvSpPr>
          <p:cNvPr id="37" name="PlaceHolder 7"/>
          <p:cNvSpPr>
            <a:spLocks noGrp="1"/>
          </p:cNvSpPr>
          <p:nvPr>
            <p:ph type="body"/>
          </p:nvPr>
        </p:nvSpPr>
        <p:spPr>
          <a:xfrm>
            <a:off x="8029440" y="3682080"/>
            <a:ext cx="3532800" cy="1896840"/>
          </a:xfrm>
          <a:prstGeom prst="rect">
            <a:avLst/>
          </a:prstGeom>
        </p:spPr>
        <p:txBody>
          <a:bodyPr lIns="0" tIns="0" rIns="0" bIns="0">
            <a:normAutofit/>
          </a:bodyPr>
          <a:lstStyle/>
          <a:p>
            <a:endParaRPr lang="en-US" sz="3200" b="0" strike="noStrike" spc="-1">
              <a:latin typeface="Arial"/>
            </a:endParaRPr>
          </a:p>
        </p:txBody>
      </p:sp>
    </p:spTree>
    <p:extLst>
      <p:ext uri="{BB962C8B-B14F-4D97-AF65-F5344CB8AC3E}">
        <p14:creationId xmlns:p14="http://schemas.microsoft.com/office/powerpoint/2010/main" val="30486217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CFD4B72-E223-46A4-BA58-3472FC64B781}"/>
              </a:ext>
            </a:extLst>
          </p:cNvPr>
          <p:cNvSpPr>
            <a:spLocks noGrp="1"/>
          </p:cNvSpPr>
          <p:nvPr>
            <p:ph type="dt" sz="half" idx="10"/>
          </p:nvPr>
        </p:nvSpPr>
        <p:spPr/>
        <p:txBody>
          <a:bodyPr/>
          <a:lstStyle>
            <a:lvl1pPr>
              <a:defRPr/>
            </a:lvl1pPr>
          </a:lstStyle>
          <a:p>
            <a:pPr>
              <a:defRPr/>
            </a:pPr>
            <a:fld id="{89F5FFBA-4451-4879-923F-F72CFF875AA7}" type="datetimeFigureOut">
              <a:rPr lang="fr-FR"/>
              <a:pPr>
                <a:defRPr/>
              </a:pPr>
              <a:t>23/02/2022</a:t>
            </a:fld>
            <a:endParaRPr lang="en-GB"/>
          </a:p>
        </p:txBody>
      </p:sp>
      <p:sp>
        <p:nvSpPr>
          <p:cNvPr id="5" name="Footer Placeholder 4">
            <a:extLst>
              <a:ext uri="{FF2B5EF4-FFF2-40B4-BE49-F238E27FC236}">
                <a16:creationId xmlns:a16="http://schemas.microsoft.com/office/drawing/2014/main" id="{79ACA164-1B15-4421-89B9-9A44AF133C9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0B8C6A9-33D0-4736-B073-C43AF26AA1BD}"/>
              </a:ext>
            </a:extLst>
          </p:cNvPr>
          <p:cNvSpPr>
            <a:spLocks noGrp="1"/>
          </p:cNvSpPr>
          <p:nvPr>
            <p:ph type="sldNum" sz="quarter" idx="12"/>
          </p:nvPr>
        </p:nvSpPr>
        <p:spPr/>
        <p:txBody>
          <a:bodyPr/>
          <a:lstStyle>
            <a:lvl1pPr>
              <a:defRPr/>
            </a:lvl1pPr>
          </a:lstStyle>
          <a:p>
            <a:fld id="{C8D04A04-724D-44F5-8CEF-1CA8FA54893E}" type="slidenum">
              <a:rPr lang="en-GB" altLang="cs-CZ"/>
              <a:pPr/>
              <a:t>‹#›</a:t>
            </a:fld>
            <a:endParaRPr lang="en-GB" altLang="cs-CZ"/>
          </a:p>
        </p:txBody>
      </p:sp>
    </p:spTree>
    <p:extLst>
      <p:ext uri="{BB962C8B-B14F-4D97-AF65-F5344CB8AC3E}">
        <p14:creationId xmlns:p14="http://schemas.microsoft.com/office/powerpoint/2010/main" val="41351592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595805-D4D2-4922-8547-3DE6F88F8EA3}"/>
              </a:ext>
            </a:extLst>
          </p:cNvPr>
          <p:cNvSpPr>
            <a:spLocks noGrp="1"/>
          </p:cNvSpPr>
          <p:nvPr>
            <p:ph type="dt" sz="half" idx="10"/>
          </p:nvPr>
        </p:nvSpPr>
        <p:spPr/>
        <p:txBody>
          <a:bodyPr/>
          <a:lstStyle>
            <a:lvl1pPr>
              <a:defRPr/>
            </a:lvl1pPr>
          </a:lstStyle>
          <a:p>
            <a:pPr>
              <a:defRPr/>
            </a:pPr>
            <a:fld id="{B8391429-1DAF-476B-A2B1-35506DB21BD1}" type="datetimeFigureOut">
              <a:rPr lang="fr-FR"/>
              <a:pPr>
                <a:defRPr/>
              </a:pPr>
              <a:t>23/02/2022</a:t>
            </a:fld>
            <a:endParaRPr lang="en-GB"/>
          </a:p>
        </p:txBody>
      </p:sp>
      <p:sp>
        <p:nvSpPr>
          <p:cNvPr id="5" name="Footer Placeholder 4">
            <a:extLst>
              <a:ext uri="{FF2B5EF4-FFF2-40B4-BE49-F238E27FC236}">
                <a16:creationId xmlns:a16="http://schemas.microsoft.com/office/drawing/2014/main" id="{8E53FF09-C57B-46FD-A4F8-31A749E4F38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3AD3606-3300-4D69-8A27-43CD324EF024}"/>
              </a:ext>
            </a:extLst>
          </p:cNvPr>
          <p:cNvSpPr>
            <a:spLocks noGrp="1"/>
          </p:cNvSpPr>
          <p:nvPr>
            <p:ph type="sldNum" sz="quarter" idx="12"/>
          </p:nvPr>
        </p:nvSpPr>
        <p:spPr/>
        <p:txBody>
          <a:bodyPr/>
          <a:lstStyle>
            <a:lvl1pPr>
              <a:defRPr/>
            </a:lvl1pPr>
          </a:lstStyle>
          <a:p>
            <a:fld id="{73ED6E45-2804-43D6-99F7-AB544242EBC8}" type="slidenum">
              <a:rPr lang="en-GB" altLang="cs-CZ"/>
              <a:pPr/>
              <a:t>‹#›</a:t>
            </a:fld>
            <a:endParaRPr lang="en-GB" altLang="cs-CZ"/>
          </a:p>
        </p:txBody>
      </p:sp>
    </p:spTree>
    <p:extLst>
      <p:ext uri="{BB962C8B-B14F-4D97-AF65-F5344CB8AC3E}">
        <p14:creationId xmlns:p14="http://schemas.microsoft.com/office/powerpoint/2010/main" val="16589799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32230C-5BAA-41B0-BD44-17458F341924}"/>
              </a:ext>
            </a:extLst>
          </p:cNvPr>
          <p:cNvSpPr>
            <a:spLocks noGrp="1"/>
          </p:cNvSpPr>
          <p:nvPr>
            <p:ph type="dt" sz="half" idx="10"/>
          </p:nvPr>
        </p:nvSpPr>
        <p:spPr/>
        <p:txBody>
          <a:bodyPr/>
          <a:lstStyle>
            <a:lvl1pPr>
              <a:defRPr/>
            </a:lvl1pPr>
          </a:lstStyle>
          <a:p>
            <a:pPr>
              <a:defRPr/>
            </a:pPr>
            <a:fld id="{6AAB8070-0C42-4133-BB64-084ECBFA8665}" type="datetimeFigureOut">
              <a:rPr lang="fr-FR"/>
              <a:pPr>
                <a:defRPr/>
              </a:pPr>
              <a:t>23/02/2022</a:t>
            </a:fld>
            <a:endParaRPr lang="en-GB"/>
          </a:p>
        </p:txBody>
      </p:sp>
      <p:sp>
        <p:nvSpPr>
          <p:cNvPr id="5" name="Footer Placeholder 4">
            <a:extLst>
              <a:ext uri="{FF2B5EF4-FFF2-40B4-BE49-F238E27FC236}">
                <a16:creationId xmlns:a16="http://schemas.microsoft.com/office/drawing/2014/main" id="{29D2F6D6-E2E0-4332-B045-B04FCAC7303B}"/>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200034D-BEC8-46E1-B1C1-2FC623925119}"/>
              </a:ext>
            </a:extLst>
          </p:cNvPr>
          <p:cNvSpPr>
            <a:spLocks noGrp="1"/>
          </p:cNvSpPr>
          <p:nvPr>
            <p:ph type="sldNum" sz="quarter" idx="12"/>
          </p:nvPr>
        </p:nvSpPr>
        <p:spPr/>
        <p:txBody>
          <a:bodyPr/>
          <a:lstStyle>
            <a:lvl1pPr>
              <a:defRPr/>
            </a:lvl1pPr>
          </a:lstStyle>
          <a:p>
            <a:fld id="{1065A9ED-4D3F-4C98-A52E-8BB9886E5DC9}" type="slidenum">
              <a:rPr lang="en-GB" altLang="cs-CZ"/>
              <a:pPr/>
              <a:t>‹#›</a:t>
            </a:fld>
            <a:endParaRPr lang="en-GB" altLang="cs-CZ"/>
          </a:p>
        </p:txBody>
      </p:sp>
    </p:spTree>
    <p:extLst>
      <p:ext uri="{BB962C8B-B14F-4D97-AF65-F5344CB8AC3E}">
        <p14:creationId xmlns:p14="http://schemas.microsoft.com/office/powerpoint/2010/main" val="34009674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63961DA9-06BE-44D7-8E04-5CFBA5448D46}"/>
              </a:ext>
            </a:extLst>
          </p:cNvPr>
          <p:cNvSpPr>
            <a:spLocks noGrp="1"/>
          </p:cNvSpPr>
          <p:nvPr>
            <p:ph type="dt" sz="half" idx="10"/>
          </p:nvPr>
        </p:nvSpPr>
        <p:spPr/>
        <p:txBody>
          <a:bodyPr/>
          <a:lstStyle>
            <a:lvl1pPr>
              <a:defRPr/>
            </a:lvl1pPr>
          </a:lstStyle>
          <a:p>
            <a:pPr>
              <a:defRPr/>
            </a:pPr>
            <a:fld id="{0CCE64E9-2274-4232-A032-72F0C48F460E}" type="datetimeFigureOut">
              <a:rPr lang="fr-FR"/>
              <a:pPr>
                <a:defRPr/>
              </a:pPr>
              <a:t>23/02/2022</a:t>
            </a:fld>
            <a:endParaRPr lang="en-GB"/>
          </a:p>
        </p:txBody>
      </p:sp>
      <p:sp>
        <p:nvSpPr>
          <p:cNvPr id="6" name="Footer Placeholder 4">
            <a:extLst>
              <a:ext uri="{FF2B5EF4-FFF2-40B4-BE49-F238E27FC236}">
                <a16:creationId xmlns:a16="http://schemas.microsoft.com/office/drawing/2014/main" id="{1F7B8DA6-22FF-43CF-8132-C31CB6096990}"/>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5C5C4C1-DFCD-42BA-8F6F-B96D2DF58548}"/>
              </a:ext>
            </a:extLst>
          </p:cNvPr>
          <p:cNvSpPr>
            <a:spLocks noGrp="1"/>
          </p:cNvSpPr>
          <p:nvPr>
            <p:ph type="sldNum" sz="quarter" idx="12"/>
          </p:nvPr>
        </p:nvSpPr>
        <p:spPr/>
        <p:txBody>
          <a:bodyPr/>
          <a:lstStyle>
            <a:lvl1pPr>
              <a:defRPr/>
            </a:lvl1pPr>
          </a:lstStyle>
          <a:p>
            <a:fld id="{D2CBD567-2359-4F5F-81C5-2193CA83EECC}" type="slidenum">
              <a:rPr lang="en-GB" altLang="cs-CZ"/>
              <a:pPr/>
              <a:t>‹#›</a:t>
            </a:fld>
            <a:endParaRPr lang="en-GB" altLang="cs-CZ"/>
          </a:p>
        </p:txBody>
      </p:sp>
    </p:spTree>
    <p:extLst>
      <p:ext uri="{BB962C8B-B14F-4D97-AF65-F5344CB8AC3E}">
        <p14:creationId xmlns:p14="http://schemas.microsoft.com/office/powerpoint/2010/main" val="3554071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A103E5-9546-42A6-9274-059EE0465070}"/>
              </a:ext>
            </a:extLst>
          </p:cNvPr>
          <p:cNvSpPr>
            <a:spLocks noGrp="1"/>
          </p:cNvSpPr>
          <p:nvPr>
            <p:ph type="title"/>
          </p:nvPr>
        </p:nvSpPr>
        <p:spPr/>
        <p:txBody>
          <a:bodyPr/>
          <a:lstStyle/>
          <a:p>
            <a:r>
              <a:rPr lang="cs-CZ"/>
              <a:t>Kliknutím lze upravit styl.</a:t>
            </a:r>
            <a:endParaRPr lang="en-GB"/>
          </a:p>
        </p:txBody>
      </p:sp>
      <p:sp>
        <p:nvSpPr>
          <p:cNvPr id="3" name="Zástupný obsah 2">
            <a:extLst>
              <a:ext uri="{FF2B5EF4-FFF2-40B4-BE49-F238E27FC236}">
                <a16:creationId xmlns:a16="http://schemas.microsoft.com/office/drawing/2014/main" id="{EF5975AD-ED54-479E-AE39-DB3191120E92}"/>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obsah 3">
            <a:extLst>
              <a:ext uri="{FF2B5EF4-FFF2-40B4-BE49-F238E27FC236}">
                <a16:creationId xmlns:a16="http://schemas.microsoft.com/office/drawing/2014/main" id="{4921CA06-56E1-4B0D-AB38-FD1793EFFA8D}"/>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5" name="Zástupný symbol pro datum 4">
            <a:extLst>
              <a:ext uri="{FF2B5EF4-FFF2-40B4-BE49-F238E27FC236}">
                <a16:creationId xmlns:a16="http://schemas.microsoft.com/office/drawing/2014/main" id="{A27C7548-A975-4358-A193-C59AF4F1D231}"/>
              </a:ext>
            </a:extLst>
          </p:cNvPr>
          <p:cNvSpPr>
            <a:spLocks noGrp="1"/>
          </p:cNvSpPr>
          <p:nvPr>
            <p:ph type="dt" sz="half" idx="10"/>
          </p:nvPr>
        </p:nvSpPr>
        <p:spPr/>
        <p:txBody>
          <a:bodyPr/>
          <a:lstStyle/>
          <a:p>
            <a:fld id="{C5B14738-D102-482A-B5A7-BD57620D7F6B}" type="datetimeFigureOut">
              <a:rPr lang="en-GB" smtClean="0"/>
              <a:t>23/02/2022</a:t>
            </a:fld>
            <a:endParaRPr lang="en-GB"/>
          </a:p>
        </p:txBody>
      </p:sp>
      <p:sp>
        <p:nvSpPr>
          <p:cNvPr id="6" name="Zástupný symbol pro zápatí 5">
            <a:extLst>
              <a:ext uri="{FF2B5EF4-FFF2-40B4-BE49-F238E27FC236}">
                <a16:creationId xmlns:a16="http://schemas.microsoft.com/office/drawing/2014/main" id="{DB3CD57D-CA73-462C-A3F3-43A9E08113C2}"/>
              </a:ext>
            </a:extLst>
          </p:cNvPr>
          <p:cNvSpPr>
            <a:spLocks noGrp="1"/>
          </p:cNvSpPr>
          <p:nvPr>
            <p:ph type="ftr" sz="quarter" idx="11"/>
          </p:nvPr>
        </p:nvSpPr>
        <p:spPr/>
        <p:txBody>
          <a:bodyPr/>
          <a:lstStyle/>
          <a:p>
            <a:endParaRPr lang="en-GB"/>
          </a:p>
        </p:txBody>
      </p:sp>
      <p:sp>
        <p:nvSpPr>
          <p:cNvPr id="7" name="Zástupný symbol pro číslo snímku 6">
            <a:extLst>
              <a:ext uri="{FF2B5EF4-FFF2-40B4-BE49-F238E27FC236}">
                <a16:creationId xmlns:a16="http://schemas.microsoft.com/office/drawing/2014/main" id="{3FA5091E-FD3B-4494-B849-9A10B1D2D047}"/>
              </a:ext>
            </a:extLst>
          </p:cNvPr>
          <p:cNvSpPr>
            <a:spLocks noGrp="1"/>
          </p:cNvSpPr>
          <p:nvPr>
            <p:ph type="sldNum" sz="quarter" idx="12"/>
          </p:nvPr>
        </p:nvSpPr>
        <p:spPr/>
        <p:txBody>
          <a:bodyPr/>
          <a:lstStyle/>
          <a:p>
            <a:fld id="{F1018F98-6391-4111-8520-C5D91530C2F4}" type="slidenum">
              <a:rPr lang="en-GB" smtClean="0"/>
              <a:t>‹#›</a:t>
            </a:fld>
            <a:endParaRPr lang="en-GB"/>
          </a:p>
        </p:txBody>
      </p:sp>
    </p:spTree>
    <p:extLst>
      <p:ext uri="{BB962C8B-B14F-4D97-AF65-F5344CB8AC3E}">
        <p14:creationId xmlns:p14="http://schemas.microsoft.com/office/powerpoint/2010/main" val="15973645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4202132C-976F-4B22-9267-B4F28B9641E0}"/>
              </a:ext>
            </a:extLst>
          </p:cNvPr>
          <p:cNvSpPr>
            <a:spLocks noGrp="1"/>
          </p:cNvSpPr>
          <p:nvPr>
            <p:ph type="dt" sz="half" idx="10"/>
          </p:nvPr>
        </p:nvSpPr>
        <p:spPr/>
        <p:txBody>
          <a:bodyPr/>
          <a:lstStyle>
            <a:lvl1pPr>
              <a:defRPr/>
            </a:lvl1pPr>
          </a:lstStyle>
          <a:p>
            <a:pPr>
              <a:defRPr/>
            </a:pPr>
            <a:fld id="{7DB63ED4-C7BD-4C3C-A1BF-570727A03292}" type="datetimeFigureOut">
              <a:rPr lang="fr-FR"/>
              <a:pPr>
                <a:defRPr/>
              </a:pPr>
              <a:t>23/02/2022</a:t>
            </a:fld>
            <a:endParaRPr lang="en-GB"/>
          </a:p>
        </p:txBody>
      </p:sp>
      <p:sp>
        <p:nvSpPr>
          <p:cNvPr id="8" name="Footer Placeholder 4">
            <a:extLst>
              <a:ext uri="{FF2B5EF4-FFF2-40B4-BE49-F238E27FC236}">
                <a16:creationId xmlns:a16="http://schemas.microsoft.com/office/drawing/2014/main" id="{6A99E46A-2D98-4511-8695-92E73B692616}"/>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59BB03E1-DA5C-4FF7-AC69-FFE182D32A94}"/>
              </a:ext>
            </a:extLst>
          </p:cNvPr>
          <p:cNvSpPr>
            <a:spLocks noGrp="1"/>
          </p:cNvSpPr>
          <p:nvPr>
            <p:ph type="sldNum" sz="quarter" idx="12"/>
          </p:nvPr>
        </p:nvSpPr>
        <p:spPr/>
        <p:txBody>
          <a:bodyPr/>
          <a:lstStyle>
            <a:lvl1pPr>
              <a:defRPr/>
            </a:lvl1pPr>
          </a:lstStyle>
          <a:p>
            <a:fld id="{6CFE3C5B-EB09-441D-AC5C-ED68D1166065}" type="slidenum">
              <a:rPr lang="en-GB" altLang="cs-CZ"/>
              <a:pPr/>
              <a:t>‹#›</a:t>
            </a:fld>
            <a:endParaRPr lang="en-GB" altLang="cs-CZ"/>
          </a:p>
        </p:txBody>
      </p:sp>
    </p:spTree>
    <p:extLst>
      <p:ext uri="{BB962C8B-B14F-4D97-AF65-F5344CB8AC3E}">
        <p14:creationId xmlns:p14="http://schemas.microsoft.com/office/powerpoint/2010/main" val="39954514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69F15B3B-41DF-49C4-ADF2-D612656A3F85}"/>
              </a:ext>
            </a:extLst>
          </p:cNvPr>
          <p:cNvSpPr>
            <a:spLocks noGrp="1"/>
          </p:cNvSpPr>
          <p:nvPr>
            <p:ph type="dt" sz="half" idx="10"/>
          </p:nvPr>
        </p:nvSpPr>
        <p:spPr/>
        <p:txBody>
          <a:bodyPr/>
          <a:lstStyle>
            <a:lvl1pPr>
              <a:defRPr/>
            </a:lvl1pPr>
          </a:lstStyle>
          <a:p>
            <a:pPr>
              <a:defRPr/>
            </a:pPr>
            <a:fld id="{10458C5C-848B-42D3-B9A9-986B513EE5BD}" type="datetimeFigureOut">
              <a:rPr lang="fr-FR"/>
              <a:pPr>
                <a:defRPr/>
              </a:pPr>
              <a:t>23/02/2022</a:t>
            </a:fld>
            <a:endParaRPr lang="en-GB"/>
          </a:p>
        </p:txBody>
      </p:sp>
      <p:sp>
        <p:nvSpPr>
          <p:cNvPr id="4" name="Footer Placeholder 4">
            <a:extLst>
              <a:ext uri="{FF2B5EF4-FFF2-40B4-BE49-F238E27FC236}">
                <a16:creationId xmlns:a16="http://schemas.microsoft.com/office/drawing/2014/main" id="{EAF0B98E-6258-4619-8E25-DBF0E8AF6277}"/>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B825B4FB-ABFE-4E81-9000-5B7D5CB2CB2F}"/>
              </a:ext>
            </a:extLst>
          </p:cNvPr>
          <p:cNvSpPr>
            <a:spLocks noGrp="1"/>
          </p:cNvSpPr>
          <p:nvPr>
            <p:ph type="sldNum" sz="quarter" idx="12"/>
          </p:nvPr>
        </p:nvSpPr>
        <p:spPr/>
        <p:txBody>
          <a:bodyPr/>
          <a:lstStyle>
            <a:lvl1pPr>
              <a:defRPr/>
            </a:lvl1pPr>
          </a:lstStyle>
          <a:p>
            <a:fld id="{C335E9D6-DAC9-4441-987F-10A632B4C3F9}" type="slidenum">
              <a:rPr lang="en-GB" altLang="cs-CZ"/>
              <a:pPr/>
              <a:t>‹#›</a:t>
            </a:fld>
            <a:endParaRPr lang="en-GB" altLang="cs-CZ"/>
          </a:p>
        </p:txBody>
      </p:sp>
    </p:spTree>
    <p:extLst>
      <p:ext uri="{BB962C8B-B14F-4D97-AF65-F5344CB8AC3E}">
        <p14:creationId xmlns:p14="http://schemas.microsoft.com/office/powerpoint/2010/main" val="690419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C36530D-B17E-4B42-B4A9-A6B702A64522}"/>
              </a:ext>
            </a:extLst>
          </p:cNvPr>
          <p:cNvSpPr>
            <a:spLocks noGrp="1"/>
          </p:cNvSpPr>
          <p:nvPr>
            <p:ph type="dt" sz="half" idx="10"/>
          </p:nvPr>
        </p:nvSpPr>
        <p:spPr/>
        <p:txBody>
          <a:bodyPr/>
          <a:lstStyle>
            <a:lvl1pPr>
              <a:defRPr/>
            </a:lvl1pPr>
          </a:lstStyle>
          <a:p>
            <a:pPr>
              <a:defRPr/>
            </a:pPr>
            <a:fld id="{1CAB4063-2234-4487-AF91-E37254C8C485}" type="datetimeFigureOut">
              <a:rPr lang="fr-FR"/>
              <a:pPr>
                <a:defRPr/>
              </a:pPr>
              <a:t>23/02/2022</a:t>
            </a:fld>
            <a:endParaRPr lang="en-GB"/>
          </a:p>
        </p:txBody>
      </p:sp>
      <p:sp>
        <p:nvSpPr>
          <p:cNvPr id="3" name="Footer Placeholder 4">
            <a:extLst>
              <a:ext uri="{FF2B5EF4-FFF2-40B4-BE49-F238E27FC236}">
                <a16:creationId xmlns:a16="http://schemas.microsoft.com/office/drawing/2014/main" id="{FE29831D-755D-40C7-AB75-01206FD413B5}"/>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A105AB78-BE19-4A83-9C79-E26D055385B5}"/>
              </a:ext>
            </a:extLst>
          </p:cNvPr>
          <p:cNvSpPr>
            <a:spLocks noGrp="1"/>
          </p:cNvSpPr>
          <p:nvPr>
            <p:ph type="sldNum" sz="quarter" idx="12"/>
          </p:nvPr>
        </p:nvSpPr>
        <p:spPr/>
        <p:txBody>
          <a:bodyPr/>
          <a:lstStyle>
            <a:lvl1pPr>
              <a:defRPr/>
            </a:lvl1pPr>
          </a:lstStyle>
          <a:p>
            <a:fld id="{99757E1E-7EE0-47C1-94FE-D03CB6ED2BD8}" type="slidenum">
              <a:rPr lang="en-GB" altLang="cs-CZ"/>
              <a:pPr/>
              <a:t>‹#›</a:t>
            </a:fld>
            <a:endParaRPr lang="en-GB" altLang="cs-CZ"/>
          </a:p>
        </p:txBody>
      </p:sp>
    </p:spTree>
    <p:extLst>
      <p:ext uri="{BB962C8B-B14F-4D97-AF65-F5344CB8AC3E}">
        <p14:creationId xmlns:p14="http://schemas.microsoft.com/office/powerpoint/2010/main" val="37903809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89CF1BCC-2116-49B6-908A-0C2D91925C74}"/>
              </a:ext>
            </a:extLst>
          </p:cNvPr>
          <p:cNvSpPr>
            <a:spLocks noGrp="1"/>
          </p:cNvSpPr>
          <p:nvPr>
            <p:ph type="dt" sz="half" idx="10"/>
          </p:nvPr>
        </p:nvSpPr>
        <p:spPr/>
        <p:txBody>
          <a:bodyPr/>
          <a:lstStyle>
            <a:lvl1pPr>
              <a:defRPr/>
            </a:lvl1pPr>
          </a:lstStyle>
          <a:p>
            <a:pPr>
              <a:defRPr/>
            </a:pPr>
            <a:fld id="{02F57043-53AC-43D0-8D92-BD604783115A}" type="datetimeFigureOut">
              <a:rPr lang="fr-FR"/>
              <a:pPr>
                <a:defRPr/>
              </a:pPr>
              <a:t>23/02/2022</a:t>
            </a:fld>
            <a:endParaRPr lang="en-GB"/>
          </a:p>
        </p:txBody>
      </p:sp>
      <p:sp>
        <p:nvSpPr>
          <p:cNvPr id="6" name="Footer Placeholder 4">
            <a:extLst>
              <a:ext uri="{FF2B5EF4-FFF2-40B4-BE49-F238E27FC236}">
                <a16:creationId xmlns:a16="http://schemas.microsoft.com/office/drawing/2014/main" id="{60C75103-390C-4AC2-A545-17880893FD9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26115E4-04BC-4BA1-9A6F-EEBE068B3BDE}"/>
              </a:ext>
            </a:extLst>
          </p:cNvPr>
          <p:cNvSpPr>
            <a:spLocks noGrp="1"/>
          </p:cNvSpPr>
          <p:nvPr>
            <p:ph type="sldNum" sz="quarter" idx="12"/>
          </p:nvPr>
        </p:nvSpPr>
        <p:spPr/>
        <p:txBody>
          <a:bodyPr/>
          <a:lstStyle>
            <a:lvl1pPr>
              <a:defRPr/>
            </a:lvl1pPr>
          </a:lstStyle>
          <a:p>
            <a:fld id="{CAF8B1F1-BD43-4448-A466-F7791D937875}" type="slidenum">
              <a:rPr lang="en-GB" altLang="cs-CZ"/>
              <a:pPr/>
              <a:t>‹#›</a:t>
            </a:fld>
            <a:endParaRPr lang="en-GB" altLang="cs-CZ"/>
          </a:p>
        </p:txBody>
      </p:sp>
    </p:spTree>
    <p:extLst>
      <p:ext uri="{BB962C8B-B14F-4D97-AF65-F5344CB8AC3E}">
        <p14:creationId xmlns:p14="http://schemas.microsoft.com/office/powerpoint/2010/main" val="39885270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18274673-98F0-41C3-B199-8C5D379FCEAF}"/>
              </a:ext>
            </a:extLst>
          </p:cNvPr>
          <p:cNvSpPr>
            <a:spLocks noGrp="1"/>
          </p:cNvSpPr>
          <p:nvPr>
            <p:ph type="dt" sz="half" idx="10"/>
          </p:nvPr>
        </p:nvSpPr>
        <p:spPr/>
        <p:txBody>
          <a:bodyPr/>
          <a:lstStyle>
            <a:lvl1pPr>
              <a:defRPr/>
            </a:lvl1pPr>
          </a:lstStyle>
          <a:p>
            <a:pPr>
              <a:defRPr/>
            </a:pPr>
            <a:fld id="{B1996F7C-1A64-4285-9022-49E0F19EDED7}" type="datetimeFigureOut">
              <a:rPr lang="fr-FR"/>
              <a:pPr>
                <a:defRPr/>
              </a:pPr>
              <a:t>23/02/2022</a:t>
            </a:fld>
            <a:endParaRPr lang="en-GB"/>
          </a:p>
        </p:txBody>
      </p:sp>
      <p:sp>
        <p:nvSpPr>
          <p:cNvPr id="6" name="Footer Placeholder 4">
            <a:extLst>
              <a:ext uri="{FF2B5EF4-FFF2-40B4-BE49-F238E27FC236}">
                <a16:creationId xmlns:a16="http://schemas.microsoft.com/office/drawing/2014/main" id="{79B15ECC-713D-4B68-B880-92519E67281C}"/>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7344852-B40C-4058-A8B8-A82CDFBC7363}"/>
              </a:ext>
            </a:extLst>
          </p:cNvPr>
          <p:cNvSpPr>
            <a:spLocks noGrp="1"/>
          </p:cNvSpPr>
          <p:nvPr>
            <p:ph type="sldNum" sz="quarter" idx="12"/>
          </p:nvPr>
        </p:nvSpPr>
        <p:spPr/>
        <p:txBody>
          <a:bodyPr/>
          <a:lstStyle>
            <a:lvl1pPr>
              <a:defRPr/>
            </a:lvl1pPr>
          </a:lstStyle>
          <a:p>
            <a:fld id="{8923D3E1-00B0-4504-954F-59E51C6491EB}" type="slidenum">
              <a:rPr lang="en-GB" altLang="cs-CZ"/>
              <a:pPr/>
              <a:t>‹#›</a:t>
            </a:fld>
            <a:endParaRPr lang="en-GB" altLang="cs-CZ"/>
          </a:p>
        </p:txBody>
      </p:sp>
    </p:spTree>
    <p:extLst>
      <p:ext uri="{BB962C8B-B14F-4D97-AF65-F5344CB8AC3E}">
        <p14:creationId xmlns:p14="http://schemas.microsoft.com/office/powerpoint/2010/main" val="32349386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556EDF-D555-4397-857F-8FC7E1F61336}"/>
              </a:ext>
            </a:extLst>
          </p:cNvPr>
          <p:cNvSpPr>
            <a:spLocks noGrp="1"/>
          </p:cNvSpPr>
          <p:nvPr>
            <p:ph type="dt" sz="half" idx="10"/>
          </p:nvPr>
        </p:nvSpPr>
        <p:spPr/>
        <p:txBody>
          <a:bodyPr/>
          <a:lstStyle>
            <a:lvl1pPr>
              <a:defRPr/>
            </a:lvl1pPr>
          </a:lstStyle>
          <a:p>
            <a:pPr>
              <a:defRPr/>
            </a:pPr>
            <a:fld id="{437969AE-44C9-41A9-BF30-2A39EDC381FA}" type="datetimeFigureOut">
              <a:rPr lang="fr-FR"/>
              <a:pPr>
                <a:defRPr/>
              </a:pPr>
              <a:t>23/02/2022</a:t>
            </a:fld>
            <a:endParaRPr lang="en-GB"/>
          </a:p>
        </p:txBody>
      </p:sp>
      <p:sp>
        <p:nvSpPr>
          <p:cNvPr id="5" name="Footer Placeholder 4">
            <a:extLst>
              <a:ext uri="{FF2B5EF4-FFF2-40B4-BE49-F238E27FC236}">
                <a16:creationId xmlns:a16="http://schemas.microsoft.com/office/drawing/2014/main" id="{77C40B08-B035-4402-9012-2D5E2CE16CC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D4CAC87-13B9-43DD-98F5-5F2152144E2C}"/>
              </a:ext>
            </a:extLst>
          </p:cNvPr>
          <p:cNvSpPr>
            <a:spLocks noGrp="1"/>
          </p:cNvSpPr>
          <p:nvPr>
            <p:ph type="sldNum" sz="quarter" idx="12"/>
          </p:nvPr>
        </p:nvSpPr>
        <p:spPr/>
        <p:txBody>
          <a:bodyPr/>
          <a:lstStyle>
            <a:lvl1pPr>
              <a:defRPr/>
            </a:lvl1pPr>
          </a:lstStyle>
          <a:p>
            <a:fld id="{76EDE95B-B9A2-48A6-A1E3-6B3C60C7E43E}" type="slidenum">
              <a:rPr lang="en-GB" altLang="cs-CZ"/>
              <a:pPr/>
              <a:t>‹#›</a:t>
            </a:fld>
            <a:endParaRPr lang="en-GB" altLang="cs-CZ"/>
          </a:p>
        </p:txBody>
      </p:sp>
    </p:spTree>
    <p:extLst>
      <p:ext uri="{BB962C8B-B14F-4D97-AF65-F5344CB8AC3E}">
        <p14:creationId xmlns:p14="http://schemas.microsoft.com/office/powerpoint/2010/main" val="6472776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C457065-2F4F-43F5-83A3-5D1CD01F933E}"/>
              </a:ext>
            </a:extLst>
          </p:cNvPr>
          <p:cNvSpPr>
            <a:spLocks noGrp="1"/>
          </p:cNvSpPr>
          <p:nvPr>
            <p:ph type="dt" sz="half" idx="10"/>
          </p:nvPr>
        </p:nvSpPr>
        <p:spPr/>
        <p:txBody>
          <a:bodyPr/>
          <a:lstStyle>
            <a:lvl1pPr>
              <a:defRPr/>
            </a:lvl1pPr>
          </a:lstStyle>
          <a:p>
            <a:pPr>
              <a:defRPr/>
            </a:pPr>
            <a:fld id="{B95E2382-D651-442E-9AF4-A4F4577F69E1}" type="datetimeFigureOut">
              <a:rPr lang="fr-FR"/>
              <a:pPr>
                <a:defRPr/>
              </a:pPr>
              <a:t>23/02/2022</a:t>
            </a:fld>
            <a:endParaRPr lang="en-GB"/>
          </a:p>
        </p:txBody>
      </p:sp>
      <p:sp>
        <p:nvSpPr>
          <p:cNvPr id="5" name="Footer Placeholder 4">
            <a:extLst>
              <a:ext uri="{FF2B5EF4-FFF2-40B4-BE49-F238E27FC236}">
                <a16:creationId xmlns:a16="http://schemas.microsoft.com/office/drawing/2014/main" id="{79196EDE-508E-4A3D-8A15-0153D4BBB2C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48362ED-59FA-4003-8991-B9A427444637}"/>
              </a:ext>
            </a:extLst>
          </p:cNvPr>
          <p:cNvSpPr>
            <a:spLocks noGrp="1"/>
          </p:cNvSpPr>
          <p:nvPr>
            <p:ph type="sldNum" sz="quarter" idx="12"/>
          </p:nvPr>
        </p:nvSpPr>
        <p:spPr/>
        <p:txBody>
          <a:bodyPr/>
          <a:lstStyle>
            <a:lvl1pPr>
              <a:defRPr/>
            </a:lvl1pPr>
          </a:lstStyle>
          <a:p>
            <a:fld id="{0D002821-6284-4EC6-A37D-045C80AB0E87}" type="slidenum">
              <a:rPr lang="en-GB" altLang="cs-CZ"/>
              <a:pPr/>
              <a:t>‹#›</a:t>
            </a:fld>
            <a:endParaRPr lang="en-GB" altLang="cs-CZ"/>
          </a:p>
        </p:txBody>
      </p:sp>
    </p:spTree>
    <p:extLst>
      <p:ext uri="{BB962C8B-B14F-4D97-AF65-F5344CB8AC3E}">
        <p14:creationId xmlns:p14="http://schemas.microsoft.com/office/powerpoint/2010/main" val="14264261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600" y="507446"/>
            <a:ext cx="10972320" cy="677108"/>
          </a:xfrm>
          <a:prstGeom prst="rect">
            <a:avLst/>
          </a:prstGeom>
        </p:spPr>
        <p:txBody>
          <a:bodyPr lIns="0" tIns="0" rIns="0" bIns="0" anchor="ctr">
            <a:spAutoFit/>
          </a:bodyPr>
          <a:lstStyle/>
          <a:p>
            <a:pPr algn="ctr"/>
            <a:endParaRPr lang="en-US" sz="4400" b="0" strike="noStrike" spc="-1">
              <a:latin typeface="Arial"/>
            </a:endParaRPr>
          </a:p>
        </p:txBody>
      </p:sp>
      <p:sp>
        <p:nvSpPr>
          <p:cNvPr id="3" name="PlaceHolder 2"/>
          <p:cNvSpPr>
            <a:spLocks noGrp="1"/>
          </p:cNvSpPr>
          <p:nvPr>
            <p:ph type="subTitle"/>
          </p:nvPr>
        </p:nvSpPr>
        <p:spPr>
          <a:xfrm>
            <a:off x="609600" y="3346940"/>
            <a:ext cx="10972320" cy="492443"/>
          </a:xfrm>
          <a:prstGeom prst="rect">
            <a:avLst/>
          </a:prstGeom>
        </p:spPr>
        <p:txBody>
          <a:bodyPr lIns="0" tIns="0" rIns="0" bIns="0" anchor="ctr">
            <a:spAutoFit/>
          </a:bodyPr>
          <a:lstStyle/>
          <a:p>
            <a:pPr algn="ctr"/>
            <a:endParaRPr lang="en-US" sz="3200" b="0" strike="noStrike" spc="-1">
              <a:latin typeface="Arial"/>
            </a:endParaRPr>
          </a:p>
        </p:txBody>
      </p:sp>
    </p:spTree>
    <p:extLst>
      <p:ext uri="{BB962C8B-B14F-4D97-AF65-F5344CB8AC3E}">
        <p14:creationId xmlns:p14="http://schemas.microsoft.com/office/powerpoint/2010/main" val="13216245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30"/>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23.02.2022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40069020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23.02.2022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3069311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286E99-8CD2-4313-883B-735CF995DEA0}"/>
              </a:ext>
            </a:extLst>
          </p:cNvPr>
          <p:cNvSpPr>
            <a:spLocks noGrp="1"/>
          </p:cNvSpPr>
          <p:nvPr>
            <p:ph type="title"/>
          </p:nvPr>
        </p:nvSpPr>
        <p:spPr>
          <a:xfrm>
            <a:off x="839788" y="365125"/>
            <a:ext cx="10515600" cy="1325563"/>
          </a:xfrm>
        </p:spPr>
        <p:txBody>
          <a:bodyPr/>
          <a:lstStyle/>
          <a:p>
            <a:r>
              <a:rPr lang="cs-CZ"/>
              <a:t>Kliknutím lze upravit styl.</a:t>
            </a:r>
            <a:endParaRPr lang="en-GB"/>
          </a:p>
        </p:txBody>
      </p:sp>
      <p:sp>
        <p:nvSpPr>
          <p:cNvPr id="3" name="Zástupný text 2">
            <a:extLst>
              <a:ext uri="{FF2B5EF4-FFF2-40B4-BE49-F238E27FC236}">
                <a16:creationId xmlns:a16="http://schemas.microsoft.com/office/drawing/2014/main" id="{A8FED102-1771-488B-A14B-7B815DED15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0C384AB3-10BD-4DEF-9330-EAAC327640B5}"/>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5" name="Zástupný text 4">
            <a:extLst>
              <a:ext uri="{FF2B5EF4-FFF2-40B4-BE49-F238E27FC236}">
                <a16:creationId xmlns:a16="http://schemas.microsoft.com/office/drawing/2014/main" id="{94133C39-E739-4935-955A-E11CAF2382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3615E931-4CB8-4571-BE9A-4BC81416FE7D}"/>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7" name="Zástupný symbol pro datum 6">
            <a:extLst>
              <a:ext uri="{FF2B5EF4-FFF2-40B4-BE49-F238E27FC236}">
                <a16:creationId xmlns:a16="http://schemas.microsoft.com/office/drawing/2014/main" id="{5515DB9D-F1C7-4380-A010-8B4E8270FD00}"/>
              </a:ext>
            </a:extLst>
          </p:cNvPr>
          <p:cNvSpPr>
            <a:spLocks noGrp="1"/>
          </p:cNvSpPr>
          <p:nvPr>
            <p:ph type="dt" sz="half" idx="10"/>
          </p:nvPr>
        </p:nvSpPr>
        <p:spPr/>
        <p:txBody>
          <a:bodyPr/>
          <a:lstStyle/>
          <a:p>
            <a:fld id="{C5B14738-D102-482A-B5A7-BD57620D7F6B}" type="datetimeFigureOut">
              <a:rPr lang="en-GB" smtClean="0"/>
              <a:t>23/02/2022</a:t>
            </a:fld>
            <a:endParaRPr lang="en-GB"/>
          </a:p>
        </p:txBody>
      </p:sp>
      <p:sp>
        <p:nvSpPr>
          <p:cNvPr id="8" name="Zástupný symbol pro zápatí 7">
            <a:extLst>
              <a:ext uri="{FF2B5EF4-FFF2-40B4-BE49-F238E27FC236}">
                <a16:creationId xmlns:a16="http://schemas.microsoft.com/office/drawing/2014/main" id="{E960D6D4-CB11-4354-A893-027D359960F1}"/>
              </a:ext>
            </a:extLst>
          </p:cNvPr>
          <p:cNvSpPr>
            <a:spLocks noGrp="1"/>
          </p:cNvSpPr>
          <p:nvPr>
            <p:ph type="ftr" sz="quarter" idx="11"/>
          </p:nvPr>
        </p:nvSpPr>
        <p:spPr/>
        <p:txBody>
          <a:bodyPr/>
          <a:lstStyle/>
          <a:p>
            <a:endParaRPr lang="en-GB"/>
          </a:p>
        </p:txBody>
      </p:sp>
      <p:sp>
        <p:nvSpPr>
          <p:cNvPr id="9" name="Zástupný symbol pro číslo snímku 8">
            <a:extLst>
              <a:ext uri="{FF2B5EF4-FFF2-40B4-BE49-F238E27FC236}">
                <a16:creationId xmlns:a16="http://schemas.microsoft.com/office/drawing/2014/main" id="{01A83061-CE94-45FF-ACB9-F18049475B3D}"/>
              </a:ext>
            </a:extLst>
          </p:cNvPr>
          <p:cNvSpPr>
            <a:spLocks noGrp="1"/>
          </p:cNvSpPr>
          <p:nvPr>
            <p:ph type="sldNum" sz="quarter" idx="12"/>
          </p:nvPr>
        </p:nvSpPr>
        <p:spPr/>
        <p:txBody>
          <a:bodyPr/>
          <a:lstStyle/>
          <a:p>
            <a:fld id="{F1018F98-6391-4111-8520-C5D91530C2F4}" type="slidenum">
              <a:rPr lang="en-GB" smtClean="0"/>
              <a:t>‹#›</a:t>
            </a:fld>
            <a:endParaRPr lang="en-GB"/>
          </a:p>
        </p:txBody>
      </p:sp>
    </p:spTree>
    <p:extLst>
      <p:ext uri="{BB962C8B-B14F-4D97-AF65-F5344CB8AC3E}">
        <p14:creationId xmlns:p14="http://schemas.microsoft.com/office/powerpoint/2010/main" val="16869224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5"/>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23.02.2022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11066328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23.02.2022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42246797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70"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8A2481B-5154-415F-B752-558547769AA3}" type="datetimeFigureOut">
              <a:rPr lang="cs-CZ" smtClean="0"/>
              <a:pPr/>
              <a:t>23.02.2022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40187432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18A2481B-5154-415F-B752-558547769AA3}" type="datetimeFigureOut">
              <a:rPr lang="cs-CZ" smtClean="0"/>
              <a:pPr/>
              <a:t>23.02.2022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1827714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23.02.2022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38997426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3" y="273050"/>
            <a:ext cx="4011084"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3"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23.02.2022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11068606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23.02.2022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23876927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23.02.2022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6533219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43"/>
            <a:ext cx="27432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09600" y="274643"/>
            <a:ext cx="80264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23.02.2022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23203265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AndTx">
  <p:cSld name="Nadpis, obsah a text">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p>
            <a:r>
              <a:rPr lang="cs-CZ"/>
              <a:t>Klepnutím lze upravit styl předlohy nadpisů.</a:t>
            </a:r>
          </a:p>
        </p:txBody>
      </p:sp>
      <p:sp>
        <p:nvSpPr>
          <p:cNvPr id="3" name="Zástupný symbol pro obsah 2"/>
          <p:cNvSpPr>
            <a:spLocks noGrp="1"/>
          </p:cNvSpPr>
          <p:nvPr>
            <p:ph sz="half" idx="1"/>
          </p:nvPr>
        </p:nvSpPr>
        <p:spPr>
          <a:xfrm>
            <a:off x="609600" y="1600205"/>
            <a:ext cx="53848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197600" y="1600205"/>
            <a:ext cx="53848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4"/>
          <p:cNvSpPr>
            <a:spLocks noGrp="1" noChangeArrowheads="1"/>
          </p:cNvSpPr>
          <p:nvPr>
            <p:ph type="dt" sz="half" idx="10"/>
          </p:nvPr>
        </p:nvSpPr>
        <p:spPr/>
        <p:txBody>
          <a:bodyPr/>
          <a:lstStyle>
            <a:lvl1pPr>
              <a:defRPr/>
            </a:lvl1pPr>
          </a:lstStyle>
          <a:p>
            <a:pPr>
              <a:defRPr/>
            </a:pPr>
            <a:endParaRPr lang="cs-CZ"/>
          </a:p>
        </p:txBody>
      </p:sp>
      <p:sp>
        <p:nvSpPr>
          <p:cNvPr id="6" name="Rectangle 5"/>
          <p:cNvSpPr>
            <a:spLocks noGrp="1" noChangeArrowheads="1"/>
          </p:cNvSpPr>
          <p:nvPr>
            <p:ph type="ftr" sz="quarter" idx="11"/>
          </p:nvPr>
        </p:nvSpPr>
        <p:spPr/>
        <p:txBody>
          <a:bodyPr/>
          <a:lstStyle>
            <a:lvl1pPr>
              <a:defRPr/>
            </a:lvl1pPr>
          </a:lstStyle>
          <a:p>
            <a:pPr>
              <a:defRPr/>
            </a:pPr>
            <a:endParaRPr lang="cs-CZ"/>
          </a:p>
        </p:txBody>
      </p:sp>
      <p:sp>
        <p:nvSpPr>
          <p:cNvPr id="7" name="Rectangle 6"/>
          <p:cNvSpPr>
            <a:spLocks noGrp="1" noChangeArrowheads="1"/>
          </p:cNvSpPr>
          <p:nvPr>
            <p:ph type="sldNum" sz="quarter" idx="12"/>
          </p:nvPr>
        </p:nvSpPr>
        <p:spPr/>
        <p:txBody>
          <a:bodyPr/>
          <a:lstStyle>
            <a:lvl1pPr>
              <a:defRPr/>
            </a:lvl1pPr>
          </a:lstStyle>
          <a:p>
            <a:pPr>
              <a:defRPr/>
            </a:pPr>
            <a:fld id="{BF9132E4-2F18-4070-88D9-3B2082B63C0C}" type="slidenum">
              <a:rPr lang="cs-CZ"/>
              <a:pPr>
                <a:defRPr/>
              </a:pPr>
              <a:t>‹#›</a:t>
            </a:fld>
            <a:endParaRPr lang="cs-CZ"/>
          </a:p>
        </p:txBody>
      </p:sp>
    </p:spTree>
    <p:extLst>
      <p:ext uri="{BB962C8B-B14F-4D97-AF65-F5344CB8AC3E}">
        <p14:creationId xmlns:p14="http://schemas.microsoft.com/office/powerpoint/2010/main" val="1899535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1FB8F6-12BE-4172-B050-679BD32AF47D}"/>
              </a:ext>
            </a:extLst>
          </p:cNvPr>
          <p:cNvSpPr>
            <a:spLocks noGrp="1"/>
          </p:cNvSpPr>
          <p:nvPr>
            <p:ph type="title"/>
          </p:nvPr>
        </p:nvSpPr>
        <p:spPr/>
        <p:txBody>
          <a:bodyPr/>
          <a:lstStyle/>
          <a:p>
            <a:r>
              <a:rPr lang="cs-CZ"/>
              <a:t>Kliknutím lze upravit styl.</a:t>
            </a:r>
            <a:endParaRPr lang="en-GB"/>
          </a:p>
        </p:txBody>
      </p:sp>
      <p:sp>
        <p:nvSpPr>
          <p:cNvPr id="3" name="Zástupný symbol pro datum 2">
            <a:extLst>
              <a:ext uri="{FF2B5EF4-FFF2-40B4-BE49-F238E27FC236}">
                <a16:creationId xmlns:a16="http://schemas.microsoft.com/office/drawing/2014/main" id="{9778BE56-AF75-4534-A35F-45A08628EF96}"/>
              </a:ext>
            </a:extLst>
          </p:cNvPr>
          <p:cNvSpPr>
            <a:spLocks noGrp="1"/>
          </p:cNvSpPr>
          <p:nvPr>
            <p:ph type="dt" sz="half" idx="10"/>
          </p:nvPr>
        </p:nvSpPr>
        <p:spPr/>
        <p:txBody>
          <a:bodyPr/>
          <a:lstStyle/>
          <a:p>
            <a:fld id="{C5B14738-D102-482A-B5A7-BD57620D7F6B}" type="datetimeFigureOut">
              <a:rPr lang="en-GB" smtClean="0"/>
              <a:t>23/02/2022</a:t>
            </a:fld>
            <a:endParaRPr lang="en-GB"/>
          </a:p>
        </p:txBody>
      </p:sp>
      <p:sp>
        <p:nvSpPr>
          <p:cNvPr id="4" name="Zástupný symbol pro zápatí 3">
            <a:extLst>
              <a:ext uri="{FF2B5EF4-FFF2-40B4-BE49-F238E27FC236}">
                <a16:creationId xmlns:a16="http://schemas.microsoft.com/office/drawing/2014/main" id="{2F87742B-5C83-4D49-96E5-EC656AA3BD75}"/>
              </a:ext>
            </a:extLst>
          </p:cNvPr>
          <p:cNvSpPr>
            <a:spLocks noGrp="1"/>
          </p:cNvSpPr>
          <p:nvPr>
            <p:ph type="ftr" sz="quarter" idx="11"/>
          </p:nvPr>
        </p:nvSpPr>
        <p:spPr/>
        <p:txBody>
          <a:bodyPr/>
          <a:lstStyle/>
          <a:p>
            <a:endParaRPr lang="en-GB"/>
          </a:p>
        </p:txBody>
      </p:sp>
      <p:sp>
        <p:nvSpPr>
          <p:cNvPr id="5" name="Zástupný symbol pro číslo snímku 4">
            <a:extLst>
              <a:ext uri="{FF2B5EF4-FFF2-40B4-BE49-F238E27FC236}">
                <a16:creationId xmlns:a16="http://schemas.microsoft.com/office/drawing/2014/main" id="{B1100B28-122F-4EB2-ABB3-90F55692F184}"/>
              </a:ext>
            </a:extLst>
          </p:cNvPr>
          <p:cNvSpPr>
            <a:spLocks noGrp="1"/>
          </p:cNvSpPr>
          <p:nvPr>
            <p:ph type="sldNum" sz="quarter" idx="12"/>
          </p:nvPr>
        </p:nvSpPr>
        <p:spPr/>
        <p:txBody>
          <a:bodyPr/>
          <a:lstStyle/>
          <a:p>
            <a:fld id="{F1018F98-6391-4111-8520-C5D91530C2F4}" type="slidenum">
              <a:rPr lang="en-GB" smtClean="0"/>
              <a:t>‹#›</a:t>
            </a:fld>
            <a:endParaRPr lang="en-GB"/>
          </a:p>
        </p:txBody>
      </p:sp>
    </p:spTree>
    <p:extLst>
      <p:ext uri="{BB962C8B-B14F-4D97-AF65-F5344CB8AC3E}">
        <p14:creationId xmlns:p14="http://schemas.microsoft.com/office/powerpoint/2010/main" val="387881106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p>
            <a:r>
              <a:rPr lang="cs-CZ"/>
              <a:t>Klepnutím lze upravit styl předlohy nadpisů.</a:t>
            </a:r>
          </a:p>
        </p:txBody>
      </p:sp>
      <p:sp>
        <p:nvSpPr>
          <p:cNvPr id="3" name="Zástupný symbol pro text 2"/>
          <p:cNvSpPr>
            <a:spLocks noGrp="1"/>
          </p:cNvSpPr>
          <p:nvPr>
            <p:ph type="body" sz="half" idx="1"/>
          </p:nvPr>
        </p:nvSpPr>
        <p:spPr>
          <a:xfrm>
            <a:off x="609600" y="1600205"/>
            <a:ext cx="53848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5"/>
            <a:ext cx="53848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787A1FFF-6097-44BC-A678-2E78B95B76A2}" type="datetimeFigureOut">
              <a:rPr lang="cs-CZ"/>
              <a:pPr>
                <a:defRPr/>
              </a:pPr>
              <a:t>23.02.2022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42CE63BC-57B9-4E2B-9DDA-AC89654F943C}" type="slidenum">
              <a:rPr lang="cs-CZ"/>
              <a:pPr>
                <a:defRPr/>
              </a:pPr>
              <a:t>‹#›</a:t>
            </a:fld>
            <a:endParaRPr lang="cs-CZ"/>
          </a:p>
        </p:txBody>
      </p:sp>
    </p:spTree>
    <p:extLst>
      <p:ext uri="{BB962C8B-B14F-4D97-AF65-F5344CB8AC3E}">
        <p14:creationId xmlns:p14="http://schemas.microsoft.com/office/powerpoint/2010/main" val="13195450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998003-1E31-4241-866C-75C5B9575ADD}"/>
              </a:ext>
            </a:extLst>
          </p:cNvPr>
          <p:cNvSpPr>
            <a:spLocks noGrp="1"/>
          </p:cNvSpPr>
          <p:nvPr>
            <p:ph idx="1"/>
          </p:nvPr>
        </p:nvSpPr>
        <p:spPr>
          <a:xfrm>
            <a:off x="609600" y="1280731"/>
            <a:ext cx="10972800" cy="444182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p:cNvSpPr>
            <a:spLocks noGrp="1"/>
          </p:cNvSpPr>
          <p:nvPr>
            <p:ph type="title"/>
          </p:nvPr>
        </p:nvSpPr>
        <p:spPr bwMode="auto">
          <a:xfrm>
            <a:off x="609604" y="425455"/>
            <a:ext cx="8145137"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lstStyle/>
          <a:p>
            <a:pPr lvl="0"/>
            <a:r>
              <a:rPr lang="en-US" altLang="en-US"/>
              <a:t>Click to edit Master title style</a:t>
            </a:r>
          </a:p>
        </p:txBody>
      </p:sp>
      <p:sp>
        <p:nvSpPr>
          <p:cNvPr id="2054" name="Footer Placeholder 3">
            <a:extLst>
              <a:ext uri="{FF2B5EF4-FFF2-40B4-BE49-F238E27FC236}">
                <a16:creationId xmlns:a16="http://schemas.microsoft.com/office/drawing/2014/main" id="{C6460008-2D95-48E7-AC1C-DA06D43C99CA}"/>
              </a:ext>
            </a:extLst>
          </p:cNvPr>
          <p:cNvSpPr>
            <a:spLocks noGrp="1"/>
          </p:cNvSpPr>
          <p:nvPr>
            <p:ph type="ftr" sz="quarter" idx="10"/>
          </p:nvPr>
        </p:nvSpPr>
        <p:spPr>
          <a:xfrm>
            <a:off x="0" y="5994400"/>
            <a:ext cx="10236200" cy="863600"/>
          </a:xfrm>
          <a:prstGeom prst="rect">
            <a:avLst/>
          </a:prstGeom>
        </p:spPr>
        <p:txBody>
          <a:bodyPr vert="horz" lIns="180000" tIns="0" rIns="180000" bIns="0" rtlCol="0" anchor="ctr"/>
          <a:lstStyle>
            <a:lvl1pPr eaLnBrk="0" hangingPunct="0">
              <a:defRPr sz="1000"/>
            </a:lvl1pPr>
          </a:lstStyle>
          <a:p>
            <a:pPr algn="l">
              <a:spcAft>
                <a:spcPts val="600"/>
              </a:spcAft>
              <a:defRPr/>
            </a:pPr>
            <a:endParaRPr lang="en-US">
              <a:solidFill>
                <a:srgbClr val="2A2A2A"/>
              </a:solidFill>
              <a:ea typeface="ＭＳ Ｐゴシック" pitchFamily="34" charset="-128"/>
            </a:endParaRPr>
          </a:p>
        </p:txBody>
      </p:sp>
    </p:spTree>
    <p:extLst>
      <p:ext uri="{BB962C8B-B14F-4D97-AF65-F5344CB8AC3E}">
        <p14:creationId xmlns:p14="http://schemas.microsoft.com/office/powerpoint/2010/main" val="3620462943"/>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2D1F4-E600-48BA-9540-126506A0E7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150"/>
          </a:p>
        </p:txBody>
      </p:sp>
      <p:sp>
        <p:nvSpPr>
          <p:cNvPr id="3" name="Subtitle 2">
            <a:extLst>
              <a:ext uri="{FF2B5EF4-FFF2-40B4-BE49-F238E27FC236}">
                <a16:creationId xmlns:a16="http://schemas.microsoft.com/office/drawing/2014/main" id="{6D918873-8089-4B24-AE14-DE174BB8B2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150"/>
          </a:p>
        </p:txBody>
      </p:sp>
      <p:sp>
        <p:nvSpPr>
          <p:cNvPr id="4" name="Date Placeholder 3">
            <a:extLst>
              <a:ext uri="{FF2B5EF4-FFF2-40B4-BE49-F238E27FC236}">
                <a16:creationId xmlns:a16="http://schemas.microsoft.com/office/drawing/2014/main" id="{F0AC366A-2E02-4824-B437-E6BE4AD69465}"/>
              </a:ext>
            </a:extLst>
          </p:cNvPr>
          <p:cNvSpPr>
            <a:spLocks noGrp="1"/>
          </p:cNvSpPr>
          <p:nvPr>
            <p:ph type="dt" sz="half" idx="10"/>
          </p:nvPr>
        </p:nvSpPr>
        <p:spPr/>
        <p:txBody>
          <a:bodyPr/>
          <a:lstStyle/>
          <a:p>
            <a:fld id="{8F6FC572-8376-4287-BBA0-8B7370ABD152}" type="datetimeFigureOut">
              <a:rPr lang="en-150" smtClean="0"/>
              <a:t>02/23/2022</a:t>
            </a:fld>
            <a:endParaRPr lang="en-150"/>
          </a:p>
        </p:txBody>
      </p:sp>
      <p:sp>
        <p:nvSpPr>
          <p:cNvPr id="5" name="Footer Placeholder 4">
            <a:extLst>
              <a:ext uri="{FF2B5EF4-FFF2-40B4-BE49-F238E27FC236}">
                <a16:creationId xmlns:a16="http://schemas.microsoft.com/office/drawing/2014/main" id="{3B2D584C-5160-4F35-98A5-27985A0B825C}"/>
              </a:ext>
            </a:extLst>
          </p:cNvPr>
          <p:cNvSpPr>
            <a:spLocks noGrp="1"/>
          </p:cNvSpPr>
          <p:nvPr>
            <p:ph type="ftr" sz="quarter" idx="11"/>
          </p:nvPr>
        </p:nvSpPr>
        <p:spPr/>
        <p:txBody>
          <a:bodyPr/>
          <a:lstStyle/>
          <a:p>
            <a:endParaRPr lang="en-150"/>
          </a:p>
        </p:txBody>
      </p:sp>
      <p:sp>
        <p:nvSpPr>
          <p:cNvPr id="6" name="Slide Number Placeholder 5">
            <a:extLst>
              <a:ext uri="{FF2B5EF4-FFF2-40B4-BE49-F238E27FC236}">
                <a16:creationId xmlns:a16="http://schemas.microsoft.com/office/drawing/2014/main" id="{C683B3F7-BE23-46BD-8666-1095EA80457D}"/>
              </a:ext>
            </a:extLst>
          </p:cNvPr>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23793271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95E07-5F16-41CC-A204-B068F84C850B}"/>
              </a:ext>
            </a:extLst>
          </p:cNvPr>
          <p:cNvSpPr>
            <a:spLocks noGrp="1"/>
          </p:cNvSpPr>
          <p:nvPr>
            <p:ph type="title"/>
          </p:nvPr>
        </p:nvSpPr>
        <p:spPr/>
        <p:txBody>
          <a:bodyPr/>
          <a:lstStyle/>
          <a:p>
            <a:r>
              <a:rPr lang="en-US"/>
              <a:t>Click to edit Master title style</a:t>
            </a:r>
            <a:endParaRPr lang="en-150"/>
          </a:p>
        </p:txBody>
      </p:sp>
      <p:sp>
        <p:nvSpPr>
          <p:cNvPr id="3" name="Content Placeholder 2">
            <a:extLst>
              <a:ext uri="{FF2B5EF4-FFF2-40B4-BE49-F238E27FC236}">
                <a16:creationId xmlns:a16="http://schemas.microsoft.com/office/drawing/2014/main" id="{E4556D27-58B2-467B-95C9-3F8D4E60C6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150"/>
          </a:p>
        </p:txBody>
      </p:sp>
      <p:sp>
        <p:nvSpPr>
          <p:cNvPr id="4" name="Date Placeholder 3">
            <a:extLst>
              <a:ext uri="{FF2B5EF4-FFF2-40B4-BE49-F238E27FC236}">
                <a16:creationId xmlns:a16="http://schemas.microsoft.com/office/drawing/2014/main" id="{1AD06EF9-A2E3-4250-9B38-E8F209877A85}"/>
              </a:ext>
            </a:extLst>
          </p:cNvPr>
          <p:cNvSpPr>
            <a:spLocks noGrp="1"/>
          </p:cNvSpPr>
          <p:nvPr>
            <p:ph type="dt" sz="half" idx="10"/>
          </p:nvPr>
        </p:nvSpPr>
        <p:spPr/>
        <p:txBody>
          <a:bodyPr/>
          <a:lstStyle/>
          <a:p>
            <a:fld id="{8F6FC572-8376-4287-BBA0-8B7370ABD152}" type="datetimeFigureOut">
              <a:rPr lang="en-150" smtClean="0"/>
              <a:t>02/23/2022</a:t>
            </a:fld>
            <a:endParaRPr lang="en-150"/>
          </a:p>
        </p:txBody>
      </p:sp>
      <p:sp>
        <p:nvSpPr>
          <p:cNvPr id="5" name="Footer Placeholder 4">
            <a:extLst>
              <a:ext uri="{FF2B5EF4-FFF2-40B4-BE49-F238E27FC236}">
                <a16:creationId xmlns:a16="http://schemas.microsoft.com/office/drawing/2014/main" id="{4B36C1F4-8547-4DC4-9C38-2C922609E663}"/>
              </a:ext>
            </a:extLst>
          </p:cNvPr>
          <p:cNvSpPr>
            <a:spLocks noGrp="1"/>
          </p:cNvSpPr>
          <p:nvPr>
            <p:ph type="ftr" sz="quarter" idx="11"/>
          </p:nvPr>
        </p:nvSpPr>
        <p:spPr/>
        <p:txBody>
          <a:bodyPr/>
          <a:lstStyle/>
          <a:p>
            <a:endParaRPr lang="en-150"/>
          </a:p>
        </p:txBody>
      </p:sp>
      <p:sp>
        <p:nvSpPr>
          <p:cNvPr id="6" name="Slide Number Placeholder 5">
            <a:extLst>
              <a:ext uri="{FF2B5EF4-FFF2-40B4-BE49-F238E27FC236}">
                <a16:creationId xmlns:a16="http://schemas.microsoft.com/office/drawing/2014/main" id="{0A43BBB0-330F-40BB-84B7-D64AA089032A}"/>
              </a:ext>
            </a:extLst>
          </p:cNvPr>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6630915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752DF-DBF9-434C-8AD3-385926F8EE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150"/>
          </a:p>
        </p:txBody>
      </p:sp>
      <p:sp>
        <p:nvSpPr>
          <p:cNvPr id="3" name="Text Placeholder 2">
            <a:extLst>
              <a:ext uri="{FF2B5EF4-FFF2-40B4-BE49-F238E27FC236}">
                <a16:creationId xmlns:a16="http://schemas.microsoft.com/office/drawing/2014/main" id="{E6E2AD22-00FA-434B-AECD-65EFD5D8BE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8064E9-FF1D-4D5A-BCE5-1DA44BDB3AE8}"/>
              </a:ext>
            </a:extLst>
          </p:cNvPr>
          <p:cNvSpPr>
            <a:spLocks noGrp="1"/>
          </p:cNvSpPr>
          <p:nvPr>
            <p:ph type="dt" sz="half" idx="10"/>
          </p:nvPr>
        </p:nvSpPr>
        <p:spPr/>
        <p:txBody>
          <a:bodyPr/>
          <a:lstStyle/>
          <a:p>
            <a:fld id="{8F6FC572-8376-4287-BBA0-8B7370ABD152}" type="datetimeFigureOut">
              <a:rPr lang="en-150" smtClean="0"/>
              <a:t>02/23/2022</a:t>
            </a:fld>
            <a:endParaRPr lang="en-150"/>
          </a:p>
        </p:txBody>
      </p:sp>
      <p:sp>
        <p:nvSpPr>
          <p:cNvPr id="5" name="Footer Placeholder 4">
            <a:extLst>
              <a:ext uri="{FF2B5EF4-FFF2-40B4-BE49-F238E27FC236}">
                <a16:creationId xmlns:a16="http://schemas.microsoft.com/office/drawing/2014/main" id="{0042A1E3-739E-4FC7-BA28-81D6E728D08B}"/>
              </a:ext>
            </a:extLst>
          </p:cNvPr>
          <p:cNvSpPr>
            <a:spLocks noGrp="1"/>
          </p:cNvSpPr>
          <p:nvPr>
            <p:ph type="ftr" sz="quarter" idx="11"/>
          </p:nvPr>
        </p:nvSpPr>
        <p:spPr/>
        <p:txBody>
          <a:bodyPr/>
          <a:lstStyle/>
          <a:p>
            <a:endParaRPr lang="en-150"/>
          </a:p>
        </p:txBody>
      </p:sp>
      <p:sp>
        <p:nvSpPr>
          <p:cNvPr id="6" name="Slide Number Placeholder 5">
            <a:extLst>
              <a:ext uri="{FF2B5EF4-FFF2-40B4-BE49-F238E27FC236}">
                <a16:creationId xmlns:a16="http://schemas.microsoft.com/office/drawing/2014/main" id="{B2502423-AA1D-4B92-B7AD-278988351FE3}"/>
              </a:ext>
            </a:extLst>
          </p:cNvPr>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14262773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AA346-3ECD-499E-BB9E-0589D794D894}"/>
              </a:ext>
            </a:extLst>
          </p:cNvPr>
          <p:cNvSpPr>
            <a:spLocks noGrp="1"/>
          </p:cNvSpPr>
          <p:nvPr>
            <p:ph type="title"/>
          </p:nvPr>
        </p:nvSpPr>
        <p:spPr/>
        <p:txBody>
          <a:bodyPr/>
          <a:lstStyle/>
          <a:p>
            <a:r>
              <a:rPr lang="en-US"/>
              <a:t>Click to edit Master title style</a:t>
            </a:r>
            <a:endParaRPr lang="en-150"/>
          </a:p>
        </p:txBody>
      </p:sp>
      <p:sp>
        <p:nvSpPr>
          <p:cNvPr id="3" name="Content Placeholder 2">
            <a:extLst>
              <a:ext uri="{FF2B5EF4-FFF2-40B4-BE49-F238E27FC236}">
                <a16:creationId xmlns:a16="http://schemas.microsoft.com/office/drawing/2014/main" id="{45BB42A9-5A5B-49F8-B634-997538764A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150"/>
          </a:p>
        </p:txBody>
      </p:sp>
      <p:sp>
        <p:nvSpPr>
          <p:cNvPr id="4" name="Content Placeholder 3">
            <a:extLst>
              <a:ext uri="{FF2B5EF4-FFF2-40B4-BE49-F238E27FC236}">
                <a16:creationId xmlns:a16="http://schemas.microsoft.com/office/drawing/2014/main" id="{A87C8AFC-B3EF-4D9A-BDC2-D7162E5511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150"/>
          </a:p>
        </p:txBody>
      </p:sp>
      <p:sp>
        <p:nvSpPr>
          <p:cNvPr id="5" name="Date Placeholder 4">
            <a:extLst>
              <a:ext uri="{FF2B5EF4-FFF2-40B4-BE49-F238E27FC236}">
                <a16:creationId xmlns:a16="http://schemas.microsoft.com/office/drawing/2014/main" id="{1CB1AE26-FFA7-4270-A283-7FF72A937661}"/>
              </a:ext>
            </a:extLst>
          </p:cNvPr>
          <p:cNvSpPr>
            <a:spLocks noGrp="1"/>
          </p:cNvSpPr>
          <p:nvPr>
            <p:ph type="dt" sz="half" idx="10"/>
          </p:nvPr>
        </p:nvSpPr>
        <p:spPr/>
        <p:txBody>
          <a:bodyPr/>
          <a:lstStyle/>
          <a:p>
            <a:fld id="{8F6FC572-8376-4287-BBA0-8B7370ABD152}" type="datetimeFigureOut">
              <a:rPr lang="en-150" smtClean="0"/>
              <a:t>02/23/2022</a:t>
            </a:fld>
            <a:endParaRPr lang="en-150"/>
          </a:p>
        </p:txBody>
      </p:sp>
      <p:sp>
        <p:nvSpPr>
          <p:cNvPr id="6" name="Footer Placeholder 5">
            <a:extLst>
              <a:ext uri="{FF2B5EF4-FFF2-40B4-BE49-F238E27FC236}">
                <a16:creationId xmlns:a16="http://schemas.microsoft.com/office/drawing/2014/main" id="{9946D403-E677-4CB5-BBAD-49E6FC12A684}"/>
              </a:ext>
            </a:extLst>
          </p:cNvPr>
          <p:cNvSpPr>
            <a:spLocks noGrp="1"/>
          </p:cNvSpPr>
          <p:nvPr>
            <p:ph type="ftr" sz="quarter" idx="11"/>
          </p:nvPr>
        </p:nvSpPr>
        <p:spPr/>
        <p:txBody>
          <a:bodyPr/>
          <a:lstStyle/>
          <a:p>
            <a:endParaRPr lang="en-150"/>
          </a:p>
        </p:txBody>
      </p:sp>
      <p:sp>
        <p:nvSpPr>
          <p:cNvPr id="7" name="Slide Number Placeholder 6">
            <a:extLst>
              <a:ext uri="{FF2B5EF4-FFF2-40B4-BE49-F238E27FC236}">
                <a16:creationId xmlns:a16="http://schemas.microsoft.com/office/drawing/2014/main" id="{3048AC13-3F4E-4F36-A57C-F16391A66C8D}"/>
              </a:ext>
            </a:extLst>
          </p:cNvPr>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1729856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22768-41F6-4044-8D49-290213AD0AFC}"/>
              </a:ext>
            </a:extLst>
          </p:cNvPr>
          <p:cNvSpPr>
            <a:spLocks noGrp="1"/>
          </p:cNvSpPr>
          <p:nvPr>
            <p:ph type="title"/>
          </p:nvPr>
        </p:nvSpPr>
        <p:spPr>
          <a:xfrm>
            <a:off x="839788" y="365125"/>
            <a:ext cx="10515600" cy="1325563"/>
          </a:xfrm>
        </p:spPr>
        <p:txBody>
          <a:bodyPr/>
          <a:lstStyle/>
          <a:p>
            <a:r>
              <a:rPr lang="en-US"/>
              <a:t>Click to edit Master title style</a:t>
            </a:r>
            <a:endParaRPr lang="en-150"/>
          </a:p>
        </p:txBody>
      </p:sp>
      <p:sp>
        <p:nvSpPr>
          <p:cNvPr id="3" name="Text Placeholder 2">
            <a:extLst>
              <a:ext uri="{FF2B5EF4-FFF2-40B4-BE49-F238E27FC236}">
                <a16:creationId xmlns:a16="http://schemas.microsoft.com/office/drawing/2014/main" id="{82CF9549-5794-405A-8629-218BD1329A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CE2E0F-7AFF-430E-A7BC-97A55A19EF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150"/>
          </a:p>
        </p:txBody>
      </p:sp>
      <p:sp>
        <p:nvSpPr>
          <p:cNvPr id="5" name="Text Placeholder 4">
            <a:extLst>
              <a:ext uri="{FF2B5EF4-FFF2-40B4-BE49-F238E27FC236}">
                <a16:creationId xmlns:a16="http://schemas.microsoft.com/office/drawing/2014/main" id="{C726FF29-9B8A-4E24-BD50-A498431A81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547BAC-F5D6-4E1D-B7DF-6DE7169142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150"/>
          </a:p>
        </p:txBody>
      </p:sp>
      <p:sp>
        <p:nvSpPr>
          <p:cNvPr id="7" name="Date Placeholder 6">
            <a:extLst>
              <a:ext uri="{FF2B5EF4-FFF2-40B4-BE49-F238E27FC236}">
                <a16:creationId xmlns:a16="http://schemas.microsoft.com/office/drawing/2014/main" id="{1C7EC44D-DCCF-4A10-B49A-ED93574436EE}"/>
              </a:ext>
            </a:extLst>
          </p:cNvPr>
          <p:cNvSpPr>
            <a:spLocks noGrp="1"/>
          </p:cNvSpPr>
          <p:nvPr>
            <p:ph type="dt" sz="half" idx="10"/>
          </p:nvPr>
        </p:nvSpPr>
        <p:spPr/>
        <p:txBody>
          <a:bodyPr/>
          <a:lstStyle/>
          <a:p>
            <a:fld id="{8F6FC572-8376-4287-BBA0-8B7370ABD152}" type="datetimeFigureOut">
              <a:rPr lang="en-150" smtClean="0"/>
              <a:t>02/23/2022</a:t>
            </a:fld>
            <a:endParaRPr lang="en-150"/>
          </a:p>
        </p:txBody>
      </p:sp>
      <p:sp>
        <p:nvSpPr>
          <p:cNvPr id="8" name="Footer Placeholder 7">
            <a:extLst>
              <a:ext uri="{FF2B5EF4-FFF2-40B4-BE49-F238E27FC236}">
                <a16:creationId xmlns:a16="http://schemas.microsoft.com/office/drawing/2014/main" id="{7606BC4E-1B44-47B5-9EA6-296EDC4C9F2D}"/>
              </a:ext>
            </a:extLst>
          </p:cNvPr>
          <p:cNvSpPr>
            <a:spLocks noGrp="1"/>
          </p:cNvSpPr>
          <p:nvPr>
            <p:ph type="ftr" sz="quarter" idx="11"/>
          </p:nvPr>
        </p:nvSpPr>
        <p:spPr/>
        <p:txBody>
          <a:bodyPr/>
          <a:lstStyle/>
          <a:p>
            <a:endParaRPr lang="en-150"/>
          </a:p>
        </p:txBody>
      </p:sp>
      <p:sp>
        <p:nvSpPr>
          <p:cNvPr id="9" name="Slide Number Placeholder 8">
            <a:extLst>
              <a:ext uri="{FF2B5EF4-FFF2-40B4-BE49-F238E27FC236}">
                <a16:creationId xmlns:a16="http://schemas.microsoft.com/office/drawing/2014/main" id="{70965318-68CB-4C91-9505-9F497B98BA66}"/>
              </a:ext>
            </a:extLst>
          </p:cNvPr>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27007424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1DB0D-9761-495D-9CD2-25A27A7970AC}"/>
              </a:ext>
            </a:extLst>
          </p:cNvPr>
          <p:cNvSpPr>
            <a:spLocks noGrp="1"/>
          </p:cNvSpPr>
          <p:nvPr>
            <p:ph type="title"/>
          </p:nvPr>
        </p:nvSpPr>
        <p:spPr/>
        <p:txBody>
          <a:bodyPr/>
          <a:lstStyle/>
          <a:p>
            <a:r>
              <a:rPr lang="en-US"/>
              <a:t>Click to edit Master title style</a:t>
            </a:r>
            <a:endParaRPr lang="en-150"/>
          </a:p>
        </p:txBody>
      </p:sp>
      <p:sp>
        <p:nvSpPr>
          <p:cNvPr id="3" name="Date Placeholder 2">
            <a:extLst>
              <a:ext uri="{FF2B5EF4-FFF2-40B4-BE49-F238E27FC236}">
                <a16:creationId xmlns:a16="http://schemas.microsoft.com/office/drawing/2014/main" id="{97925FC7-F086-4A83-8D65-B1023FA40DE3}"/>
              </a:ext>
            </a:extLst>
          </p:cNvPr>
          <p:cNvSpPr>
            <a:spLocks noGrp="1"/>
          </p:cNvSpPr>
          <p:nvPr>
            <p:ph type="dt" sz="half" idx="10"/>
          </p:nvPr>
        </p:nvSpPr>
        <p:spPr/>
        <p:txBody>
          <a:bodyPr/>
          <a:lstStyle/>
          <a:p>
            <a:fld id="{8F6FC572-8376-4287-BBA0-8B7370ABD152}" type="datetimeFigureOut">
              <a:rPr lang="en-150" smtClean="0"/>
              <a:t>02/23/2022</a:t>
            </a:fld>
            <a:endParaRPr lang="en-150"/>
          </a:p>
        </p:txBody>
      </p:sp>
      <p:sp>
        <p:nvSpPr>
          <p:cNvPr id="4" name="Footer Placeholder 3">
            <a:extLst>
              <a:ext uri="{FF2B5EF4-FFF2-40B4-BE49-F238E27FC236}">
                <a16:creationId xmlns:a16="http://schemas.microsoft.com/office/drawing/2014/main" id="{AE0F06C2-A2F7-4625-B992-730DAAA5F6D3}"/>
              </a:ext>
            </a:extLst>
          </p:cNvPr>
          <p:cNvSpPr>
            <a:spLocks noGrp="1"/>
          </p:cNvSpPr>
          <p:nvPr>
            <p:ph type="ftr" sz="quarter" idx="11"/>
          </p:nvPr>
        </p:nvSpPr>
        <p:spPr/>
        <p:txBody>
          <a:bodyPr/>
          <a:lstStyle/>
          <a:p>
            <a:endParaRPr lang="en-150"/>
          </a:p>
        </p:txBody>
      </p:sp>
      <p:sp>
        <p:nvSpPr>
          <p:cNvPr id="5" name="Slide Number Placeholder 4">
            <a:extLst>
              <a:ext uri="{FF2B5EF4-FFF2-40B4-BE49-F238E27FC236}">
                <a16:creationId xmlns:a16="http://schemas.microsoft.com/office/drawing/2014/main" id="{FB1C1DC1-158E-4A2A-BCB8-AF59743F31F4}"/>
              </a:ext>
            </a:extLst>
          </p:cNvPr>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35066351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DBF6D9-8F9E-43E7-92C6-4CE56C63DD84}"/>
              </a:ext>
            </a:extLst>
          </p:cNvPr>
          <p:cNvSpPr>
            <a:spLocks noGrp="1"/>
          </p:cNvSpPr>
          <p:nvPr>
            <p:ph type="dt" sz="half" idx="10"/>
          </p:nvPr>
        </p:nvSpPr>
        <p:spPr/>
        <p:txBody>
          <a:bodyPr/>
          <a:lstStyle/>
          <a:p>
            <a:fld id="{8F6FC572-8376-4287-BBA0-8B7370ABD152}" type="datetimeFigureOut">
              <a:rPr lang="en-150" smtClean="0"/>
              <a:t>02/23/2022</a:t>
            </a:fld>
            <a:endParaRPr lang="en-150"/>
          </a:p>
        </p:txBody>
      </p:sp>
      <p:sp>
        <p:nvSpPr>
          <p:cNvPr id="3" name="Footer Placeholder 2">
            <a:extLst>
              <a:ext uri="{FF2B5EF4-FFF2-40B4-BE49-F238E27FC236}">
                <a16:creationId xmlns:a16="http://schemas.microsoft.com/office/drawing/2014/main" id="{CD3FAD69-68BC-497E-AF3A-1E12ABBBC8A3}"/>
              </a:ext>
            </a:extLst>
          </p:cNvPr>
          <p:cNvSpPr>
            <a:spLocks noGrp="1"/>
          </p:cNvSpPr>
          <p:nvPr>
            <p:ph type="ftr" sz="quarter" idx="11"/>
          </p:nvPr>
        </p:nvSpPr>
        <p:spPr/>
        <p:txBody>
          <a:bodyPr/>
          <a:lstStyle/>
          <a:p>
            <a:endParaRPr lang="en-150"/>
          </a:p>
        </p:txBody>
      </p:sp>
      <p:sp>
        <p:nvSpPr>
          <p:cNvPr id="4" name="Slide Number Placeholder 3">
            <a:extLst>
              <a:ext uri="{FF2B5EF4-FFF2-40B4-BE49-F238E27FC236}">
                <a16:creationId xmlns:a16="http://schemas.microsoft.com/office/drawing/2014/main" id="{A2351BBF-24C4-424B-8D30-A292EC556DB9}"/>
              </a:ext>
            </a:extLst>
          </p:cNvPr>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3720925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10226-D786-4470-B8C3-2CC6BE9527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150"/>
          </a:p>
        </p:txBody>
      </p:sp>
      <p:sp>
        <p:nvSpPr>
          <p:cNvPr id="3" name="Content Placeholder 2">
            <a:extLst>
              <a:ext uri="{FF2B5EF4-FFF2-40B4-BE49-F238E27FC236}">
                <a16:creationId xmlns:a16="http://schemas.microsoft.com/office/drawing/2014/main" id="{BC6E4039-4895-49C7-813E-773B4DD0EF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150"/>
          </a:p>
        </p:txBody>
      </p:sp>
      <p:sp>
        <p:nvSpPr>
          <p:cNvPr id="4" name="Text Placeholder 3">
            <a:extLst>
              <a:ext uri="{FF2B5EF4-FFF2-40B4-BE49-F238E27FC236}">
                <a16:creationId xmlns:a16="http://schemas.microsoft.com/office/drawing/2014/main" id="{D229B87C-CB65-49C5-9464-814910AA1B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B1BE99-DE8F-44C0-B913-0A0983B58CE5}"/>
              </a:ext>
            </a:extLst>
          </p:cNvPr>
          <p:cNvSpPr>
            <a:spLocks noGrp="1"/>
          </p:cNvSpPr>
          <p:nvPr>
            <p:ph type="dt" sz="half" idx="10"/>
          </p:nvPr>
        </p:nvSpPr>
        <p:spPr/>
        <p:txBody>
          <a:bodyPr/>
          <a:lstStyle/>
          <a:p>
            <a:fld id="{8F6FC572-8376-4287-BBA0-8B7370ABD152}" type="datetimeFigureOut">
              <a:rPr lang="en-150" smtClean="0"/>
              <a:t>02/23/2022</a:t>
            </a:fld>
            <a:endParaRPr lang="en-150"/>
          </a:p>
        </p:txBody>
      </p:sp>
      <p:sp>
        <p:nvSpPr>
          <p:cNvPr id="6" name="Footer Placeholder 5">
            <a:extLst>
              <a:ext uri="{FF2B5EF4-FFF2-40B4-BE49-F238E27FC236}">
                <a16:creationId xmlns:a16="http://schemas.microsoft.com/office/drawing/2014/main" id="{871699DA-C459-41A3-96FE-A5F39DC9C19A}"/>
              </a:ext>
            </a:extLst>
          </p:cNvPr>
          <p:cNvSpPr>
            <a:spLocks noGrp="1"/>
          </p:cNvSpPr>
          <p:nvPr>
            <p:ph type="ftr" sz="quarter" idx="11"/>
          </p:nvPr>
        </p:nvSpPr>
        <p:spPr/>
        <p:txBody>
          <a:bodyPr/>
          <a:lstStyle/>
          <a:p>
            <a:endParaRPr lang="en-150"/>
          </a:p>
        </p:txBody>
      </p:sp>
      <p:sp>
        <p:nvSpPr>
          <p:cNvPr id="7" name="Slide Number Placeholder 6">
            <a:extLst>
              <a:ext uri="{FF2B5EF4-FFF2-40B4-BE49-F238E27FC236}">
                <a16:creationId xmlns:a16="http://schemas.microsoft.com/office/drawing/2014/main" id="{9346717E-5622-4D2E-80F9-02177A74026A}"/>
              </a:ext>
            </a:extLst>
          </p:cNvPr>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164328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42242A15-CA13-46B3-957B-7A31DC531DA2}"/>
              </a:ext>
            </a:extLst>
          </p:cNvPr>
          <p:cNvSpPr>
            <a:spLocks noGrp="1"/>
          </p:cNvSpPr>
          <p:nvPr>
            <p:ph type="dt" sz="half" idx="10"/>
          </p:nvPr>
        </p:nvSpPr>
        <p:spPr/>
        <p:txBody>
          <a:bodyPr/>
          <a:lstStyle/>
          <a:p>
            <a:fld id="{C5B14738-D102-482A-B5A7-BD57620D7F6B}" type="datetimeFigureOut">
              <a:rPr lang="en-GB" smtClean="0"/>
              <a:t>23/02/2022</a:t>
            </a:fld>
            <a:endParaRPr lang="en-GB"/>
          </a:p>
        </p:txBody>
      </p:sp>
      <p:sp>
        <p:nvSpPr>
          <p:cNvPr id="3" name="Zástupný symbol pro zápatí 2">
            <a:extLst>
              <a:ext uri="{FF2B5EF4-FFF2-40B4-BE49-F238E27FC236}">
                <a16:creationId xmlns:a16="http://schemas.microsoft.com/office/drawing/2014/main" id="{CB00AEE0-D2FF-4A3E-AF13-A430D45B2D85}"/>
              </a:ext>
            </a:extLst>
          </p:cNvPr>
          <p:cNvSpPr>
            <a:spLocks noGrp="1"/>
          </p:cNvSpPr>
          <p:nvPr>
            <p:ph type="ftr" sz="quarter" idx="11"/>
          </p:nvPr>
        </p:nvSpPr>
        <p:spPr/>
        <p:txBody>
          <a:bodyPr/>
          <a:lstStyle/>
          <a:p>
            <a:endParaRPr lang="en-GB"/>
          </a:p>
        </p:txBody>
      </p:sp>
      <p:sp>
        <p:nvSpPr>
          <p:cNvPr id="4" name="Zástupný symbol pro číslo snímku 3">
            <a:extLst>
              <a:ext uri="{FF2B5EF4-FFF2-40B4-BE49-F238E27FC236}">
                <a16:creationId xmlns:a16="http://schemas.microsoft.com/office/drawing/2014/main" id="{C484B406-6788-4643-B089-4D25F6687576}"/>
              </a:ext>
            </a:extLst>
          </p:cNvPr>
          <p:cNvSpPr>
            <a:spLocks noGrp="1"/>
          </p:cNvSpPr>
          <p:nvPr>
            <p:ph type="sldNum" sz="quarter" idx="12"/>
          </p:nvPr>
        </p:nvSpPr>
        <p:spPr/>
        <p:txBody>
          <a:bodyPr/>
          <a:lstStyle/>
          <a:p>
            <a:fld id="{F1018F98-6391-4111-8520-C5D91530C2F4}" type="slidenum">
              <a:rPr lang="en-GB" smtClean="0"/>
              <a:t>‹#›</a:t>
            </a:fld>
            <a:endParaRPr lang="en-GB"/>
          </a:p>
        </p:txBody>
      </p:sp>
    </p:spTree>
    <p:extLst>
      <p:ext uri="{BB962C8B-B14F-4D97-AF65-F5344CB8AC3E}">
        <p14:creationId xmlns:p14="http://schemas.microsoft.com/office/powerpoint/2010/main" val="30715445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7EDAA-9990-4DAB-8BB8-1CFBCF1EC9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150"/>
          </a:p>
        </p:txBody>
      </p:sp>
      <p:sp>
        <p:nvSpPr>
          <p:cNvPr id="3" name="Picture Placeholder 2">
            <a:extLst>
              <a:ext uri="{FF2B5EF4-FFF2-40B4-BE49-F238E27FC236}">
                <a16:creationId xmlns:a16="http://schemas.microsoft.com/office/drawing/2014/main" id="{F8983810-2996-4399-AE9C-4472C03E1B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150"/>
          </a:p>
        </p:txBody>
      </p:sp>
      <p:sp>
        <p:nvSpPr>
          <p:cNvPr id="4" name="Text Placeholder 3">
            <a:extLst>
              <a:ext uri="{FF2B5EF4-FFF2-40B4-BE49-F238E27FC236}">
                <a16:creationId xmlns:a16="http://schemas.microsoft.com/office/drawing/2014/main" id="{F2EB086C-1463-4996-ABEC-CD9AE5F186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12EB86-F607-41A4-92E9-D82805957F1D}"/>
              </a:ext>
            </a:extLst>
          </p:cNvPr>
          <p:cNvSpPr>
            <a:spLocks noGrp="1"/>
          </p:cNvSpPr>
          <p:nvPr>
            <p:ph type="dt" sz="half" idx="10"/>
          </p:nvPr>
        </p:nvSpPr>
        <p:spPr/>
        <p:txBody>
          <a:bodyPr/>
          <a:lstStyle/>
          <a:p>
            <a:fld id="{8F6FC572-8376-4287-BBA0-8B7370ABD152}" type="datetimeFigureOut">
              <a:rPr lang="en-150" smtClean="0"/>
              <a:t>02/23/2022</a:t>
            </a:fld>
            <a:endParaRPr lang="en-150"/>
          </a:p>
        </p:txBody>
      </p:sp>
      <p:sp>
        <p:nvSpPr>
          <p:cNvPr id="6" name="Footer Placeholder 5">
            <a:extLst>
              <a:ext uri="{FF2B5EF4-FFF2-40B4-BE49-F238E27FC236}">
                <a16:creationId xmlns:a16="http://schemas.microsoft.com/office/drawing/2014/main" id="{30DB793F-D315-4429-B4FB-88D850CB8F18}"/>
              </a:ext>
            </a:extLst>
          </p:cNvPr>
          <p:cNvSpPr>
            <a:spLocks noGrp="1"/>
          </p:cNvSpPr>
          <p:nvPr>
            <p:ph type="ftr" sz="quarter" idx="11"/>
          </p:nvPr>
        </p:nvSpPr>
        <p:spPr/>
        <p:txBody>
          <a:bodyPr/>
          <a:lstStyle/>
          <a:p>
            <a:endParaRPr lang="en-150"/>
          </a:p>
        </p:txBody>
      </p:sp>
      <p:sp>
        <p:nvSpPr>
          <p:cNvPr id="7" name="Slide Number Placeholder 6">
            <a:extLst>
              <a:ext uri="{FF2B5EF4-FFF2-40B4-BE49-F238E27FC236}">
                <a16:creationId xmlns:a16="http://schemas.microsoft.com/office/drawing/2014/main" id="{D7126193-0C86-466B-B3BA-1FE1F348CE42}"/>
              </a:ext>
            </a:extLst>
          </p:cNvPr>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30556354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C5BC6-9576-4AAB-977E-A65D192CDDFC}"/>
              </a:ext>
            </a:extLst>
          </p:cNvPr>
          <p:cNvSpPr>
            <a:spLocks noGrp="1"/>
          </p:cNvSpPr>
          <p:nvPr>
            <p:ph type="title"/>
          </p:nvPr>
        </p:nvSpPr>
        <p:spPr/>
        <p:txBody>
          <a:bodyPr/>
          <a:lstStyle/>
          <a:p>
            <a:r>
              <a:rPr lang="en-US"/>
              <a:t>Click to edit Master title style</a:t>
            </a:r>
            <a:endParaRPr lang="en-150"/>
          </a:p>
        </p:txBody>
      </p:sp>
      <p:sp>
        <p:nvSpPr>
          <p:cNvPr id="3" name="Vertical Text Placeholder 2">
            <a:extLst>
              <a:ext uri="{FF2B5EF4-FFF2-40B4-BE49-F238E27FC236}">
                <a16:creationId xmlns:a16="http://schemas.microsoft.com/office/drawing/2014/main" id="{0E2D781D-7B3A-43BE-8864-F939B408D3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150"/>
          </a:p>
        </p:txBody>
      </p:sp>
      <p:sp>
        <p:nvSpPr>
          <p:cNvPr id="4" name="Date Placeholder 3">
            <a:extLst>
              <a:ext uri="{FF2B5EF4-FFF2-40B4-BE49-F238E27FC236}">
                <a16:creationId xmlns:a16="http://schemas.microsoft.com/office/drawing/2014/main" id="{AE2A9EF7-8687-458A-8754-C33D6758CAE6}"/>
              </a:ext>
            </a:extLst>
          </p:cNvPr>
          <p:cNvSpPr>
            <a:spLocks noGrp="1"/>
          </p:cNvSpPr>
          <p:nvPr>
            <p:ph type="dt" sz="half" idx="10"/>
          </p:nvPr>
        </p:nvSpPr>
        <p:spPr/>
        <p:txBody>
          <a:bodyPr/>
          <a:lstStyle/>
          <a:p>
            <a:fld id="{8F6FC572-8376-4287-BBA0-8B7370ABD152}" type="datetimeFigureOut">
              <a:rPr lang="en-150" smtClean="0"/>
              <a:t>02/23/2022</a:t>
            </a:fld>
            <a:endParaRPr lang="en-150"/>
          </a:p>
        </p:txBody>
      </p:sp>
      <p:sp>
        <p:nvSpPr>
          <p:cNvPr id="5" name="Footer Placeholder 4">
            <a:extLst>
              <a:ext uri="{FF2B5EF4-FFF2-40B4-BE49-F238E27FC236}">
                <a16:creationId xmlns:a16="http://schemas.microsoft.com/office/drawing/2014/main" id="{4A75C6B8-39A1-43EA-A836-F0C3B366B853}"/>
              </a:ext>
            </a:extLst>
          </p:cNvPr>
          <p:cNvSpPr>
            <a:spLocks noGrp="1"/>
          </p:cNvSpPr>
          <p:nvPr>
            <p:ph type="ftr" sz="quarter" idx="11"/>
          </p:nvPr>
        </p:nvSpPr>
        <p:spPr/>
        <p:txBody>
          <a:bodyPr/>
          <a:lstStyle/>
          <a:p>
            <a:endParaRPr lang="en-150"/>
          </a:p>
        </p:txBody>
      </p:sp>
      <p:sp>
        <p:nvSpPr>
          <p:cNvPr id="6" name="Slide Number Placeholder 5">
            <a:extLst>
              <a:ext uri="{FF2B5EF4-FFF2-40B4-BE49-F238E27FC236}">
                <a16:creationId xmlns:a16="http://schemas.microsoft.com/office/drawing/2014/main" id="{0C19ABB0-5E2E-470A-A7AA-D93E0B300394}"/>
              </a:ext>
            </a:extLst>
          </p:cNvPr>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28815187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365870-FE8F-48A8-943C-175DFB8C8AE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150"/>
          </a:p>
        </p:txBody>
      </p:sp>
      <p:sp>
        <p:nvSpPr>
          <p:cNvPr id="3" name="Vertical Text Placeholder 2">
            <a:extLst>
              <a:ext uri="{FF2B5EF4-FFF2-40B4-BE49-F238E27FC236}">
                <a16:creationId xmlns:a16="http://schemas.microsoft.com/office/drawing/2014/main" id="{89F15F59-DFF6-4762-9534-490D358E85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150"/>
          </a:p>
        </p:txBody>
      </p:sp>
      <p:sp>
        <p:nvSpPr>
          <p:cNvPr id="4" name="Date Placeholder 3">
            <a:extLst>
              <a:ext uri="{FF2B5EF4-FFF2-40B4-BE49-F238E27FC236}">
                <a16:creationId xmlns:a16="http://schemas.microsoft.com/office/drawing/2014/main" id="{1C9FC432-20D7-4127-8556-8AC09C49416A}"/>
              </a:ext>
            </a:extLst>
          </p:cNvPr>
          <p:cNvSpPr>
            <a:spLocks noGrp="1"/>
          </p:cNvSpPr>
          <p:nvPr>
            <p:ph type="dt" sz="half" idx="10"/>
          </p:nvPr>
        </p:nvSpPr>
        <p:spPr/>
        <p:txBody>
          <a:bodyPr/>
          <a:lstStyle/>
          <a:p>
            <a:fld id="{8F6FC572-8376-4287-BBA0-8B7370ABD152}" type="datetimeFigureOut">
              <a:rPr lang="en-150" smtClean="0"/>
              <a:t>02/23/2022</a:t>
            </a:fld>
            <a:endParaRPr lang="en-150"/>
          </a:p>
        </p:txBody>
      </p:sp>
      <p:sp>
        <p:nvSpPr>
          <p:cNvPr id="5" name="Footer Placeholder 4">
            <a:extLst>
              <a:ext uri="{FF2B5EF4-FFF2-40B4-BE49-F238E27FC236}">
                <a16:creationId xmlns:a16="http://schemas.microsoft.com/office/drawing/2014/main" id="{09D485D0-9FAE-48D7-89C6-C1D7A62FA690}"/>
              </a:ext>
            </a:extLst>
          </p:cNvPr>
          <p:cNvSpPr>
            <a:spLocks noGrp="1"/>
          </p:cNvSpPr>
          <p:nvPr>
            <p:ph type="ftr" sz="quarter" idx="11"/>
          </p:nvPr>
        </p:nvSpPr>
        <p:spPr/>
        <p:txBody>
          <a:bodyPr/>
          <a:lstStyle/>
          <a:p>
            <a:endParaRPr lang="en-150"/>
          </a:p>
        </p:txBody>
      </p:sp>
      <p:sp>
        <p:nvSpPr>
          <p:cNvPr id="6" name="Slide Number Placeholder 5">
            <a:extLst>
              <a:ext uri="{FF2B5EF4-FFF2-40B4-BE49-F238E27FC236}">
                <a16:creationId xmlns:a16="http://schemas.microsoft.com/office/drawing/2014/main" id="{5FE5D647-E817-4F95-BA02-DA8DA6BE1B06}"/>
              </a:ext>
            </a:extLst>
          </p:cNvPr>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2459322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132548-4EFC-4AAB-B190-016BA363442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GB"/>
          </a:p>
        </p:txBody>
      </p:sp>
      <p:sp>
        <p:nvSpPr>
          <p:cNvPr id="3" name="Zástupný obsah 2">
            <a:extLst>
              <a:ext uri="{FF2B5EF4-FFF2-40B4-BE49-F238E27FC236}">
                <a16:creationId xmlns:a16="http://schemas.microsoft.com/office/drawing/2014/main" id="{A51EFAC7-58DA-4519-BCE7-85CEA8658C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text 3">
            <a:extLst>
              <a:ext uri="{FF2B5EF4-FFF2-40B4-BE49-F238E27FC236}">
                <a16:creationId xmlns:a16="http://schemas.microsoft.com/office/drawing/2014/main" id="{6EA9118E-43C9-45BE-BE34-93B03D9ABC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97AC38D4-F359-4D3A-AE95-B93DA98FF0B1}"/>
              </a:ext>
            </a:extLst>
          </p:cNvPr>
          <p:cNvSpPr>
            <a:spLocks noGrp="1"/>
          </p:cNvSpPr>
          <p:nvPr>
            <p:ph type="dt" sz="half" idx="10"/>
          </p:nvPr>
        </p:nvSpPr>
        <p:spPr/>
        <p:txBody>
          <a:bodyPr/>
          <a:lstStyle/>
          <a:p>
            <a:fld id="{C5B14738-D102-482A-B5A7-BD57620D7F6B}" type="datetimeFigureOut">
              <a:rPr lang="en-GB" smtClean="0"/>
              <a:t>23/02/2022</a:t>
            </a:fld>
            <a:endParaRPr lang="en-GB"/>
          </a:p>
        </p:txBody>
      </p:sp>
      <p:sp>
        <p:nvSpPr>
          <p:cNvPr id="6" name="Zástupný symbol pro zápatí 5">
            <a:extLst>
              <a:ext uri="{FF2B5EF4-FFF2-40B4-BE49-F238E27FC236}">
                <a16:creationId xmlns:a16="http://schemas.microsoft.com/office/drawing/2014/main" id="{7EB73342-1462-4C56-A2CD-A30052AB1FC5}"/>
              </a:ext>
            </a:extLst>
          </p:cNvPr>
          <p:cNvSpPr>
            <a:spLocks noGrp="1"/>
          </p:cNvSpPr>
          <p:nvPr>
            <p:ph type="ftr" sz="quarter" idx="11"/>
          </p:nvPr>
        </p:nvSpPr>
        <p:spPr/>
        <p:txBody>
          <a:bodyPr/>
          <a:lstStyle/>
          <a:p>
            <a:endParaRPr lang="en-GB"/>
          </a:p>
        </p:txBody>
      </p:sp>
      <p:sp>
        <p:nvSpPr>
          <p:cNvPr id="7" name="Zástupný symbol pro číslo snímku 6">
            <a:extLst>
              <a:ext uri="{FF2B5EF4-FFF2-40B4-BE49-F238E27FC236}">
                <a16:creationId xmlns:a16="http://schemas.microsoft.com/office/drawing/2014/main" id="{9BEE03CB-6C7B-4C40-A69D-FF78095CAFD7}"/>
              </a:ext>
            </a:extLst>
          </p:cNvPr>
          <p:cNvSpPr>
            <a:spLocks noGrp="1"/>
          </p:cNvSpPr>
          <p:nvPr>
            <p:ph type="sldNum" sz="quarter" idx="12"/>
          </p:nvPr>
        </p:nvSpPr>
        <p:spPr/>
        <p:txBody>
          <a:bodyPr/>
          <a:lstStyle/>
          <a:p>
            <a:fld id="{F1018F98-6391-4111-8520-C5D91530C2F4}" type="slidenum">
              <a:rPr lang="en-GB" smtClean="0"/>
              <a:t>‹#›</a:t>
            </a:fld>
            <a:endParaRPr lang="en-GB"/>
          </a:p>
        </p:txBody>
      </p:sp>
    </p:spTree>
    <p:extLst>
      <p:ext uri="{BB962C8B-B14F-4D97-AF65-F5344CB8AC3E}">
        <p14:creationId xmlns:p14="http://schemas.microsoft.com/office/powerpoint/2010/main" val="2550167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345B47-942F-4F7B-9D85-37BC9197229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GB"/>
          </a:p>
        </p:txBody>
      </p:sp>
      <p:sp>
        <p:nvSpPr>
          <p:cNvPr id="3" name="Zástupný symbol obrázku 2">
            <a:extLst>
              <a:ext uri="{FF2B5EF4-FFF2-40B4-BE49-F238E27FC236}">
                <a16:creationId xmlns:a16="http://schemas.microsoft.com/office/drawing/2014/main" id="{B190C8A4-5100-46DD-84BD-39BCF68946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Zástupný text 3">
            <a:extLst>
              <a:ext uri="{FF2B5EF4-FFF2-40B4-BE49-F238E27FC236}">
                <a16:creationId xmlns:a16="http://schemas.microsoft.com/office/drawing/2014/main" id="{E9EE0C32-7763-4C48-BB1B-6817C119AE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9A3D887C-A767-433C-A0C7-4510D41F53EE}"/>
              </a:ext>
            </a:extLst>
          </p:cNvPr>
          <p:cNvSpPr>
            <a:spLocks noGrp="1"/>
          </p:cNvSpPr>
          <p:nvPr>
            <p:ph type="dt" sz="half" idx="10"/>
          </p:nvPr>
        </p:nvSpPr>
        <p:spPr/>
        <p:txBody>
          <a:bodyPr/>
          <a:lstStyle/>
          <a:p>
            <a:fld id="{C5B14738-D102-482A-B5A7-BD57620D7F6B}" type="datetimeFigureOut">
              <a:rPr lang="en-GB" smtClean="0"/>
              <a:t>23/02/2022</a:t>
            </a:fld>
            <a:endParaRPr lang="en-GB"/>
          </a:p>
        </p:txBody>
      </p:sp>
      <p:sp>
        <p:nvSpPr>
          <p:cNvPr id="6" name="Zástupný symbol pro zápatí 5">
            <a:extLst>
              <a:ext uri="{FF2B5EF4-FFF2-40B4-BE49-F238E27FC236}">
                <a16:creationId xmlns:a16="http://schemas.microsoft.com/office/drawing/2014/main" id="{16DBC046-50E4-45FE-A292-80B07C63ABF9}"/>
              </a:ext>
            </a:extLst>
          </p:cNvPr>
          <p:cNvSpPr>
            <a:spLocks noGrp="1"/>
          </p:cNvSpPr>
          <p:nvPr>
            <p:ph type="ftr" sz="quarter" idx="11"/>
          </p:nvPr>
        </p:nvSpPr>
        <p:spPr/>
        <p:txBody>
          <a:bodyPr/>
          <a:lstStyle/>
          <a:p>
            <a:endParaRPr lang="en-GB"/>
          </a:p>
        </p:txBody>
      </p:sp>
      <p:sp>
        <p:nvSpPr>
          <p:cNvPr id="7" name="Zástupný symbol pro číslo snímku 6">
            <a:extLst>
              <a:ext uri="{FF2B5EF4-FFF2-40B4-BE49-F238E27FC236}">
                <a16:creationId xmlns:a16="http://schemas.microsoft.com/office/drawing/2014/main" id="{EC774FB3-17F6-4BC4-B188-2AB8369FFDC3}"/>
              </a:ext>
            </a:extLst>
          </p:cNvPr>
          <p:cNvSpPr>
            <a:spLocks noGrp="1"/>
          </p:cNvSpPr>
          <p:nvPr>
            <p:ph type="sldNum" sz="quarter" idx="12"/>
          </p:nvPr>
        </p:nvSpPr>
        <p:spPr/>
        <p:txBody>
          <a:bodyPr/>
          <a:lstStyle/>
          <a:p>
            <a:fld id="{F1018F98-6391-4111-8520-C5D91530C2F4}" type="slidenum">
              <a:rPr lang="en-GB" smtClean="0"/>
              <a:t>‹#›</a:t>
            </a:fld>
            <a:endParaRPr lang="en-GB"/>
          </a:p>
        </p:txBody>
      </p:sp>
    </p:spTree>
    <p:extLst>
      <p:ext uri="{BB962C8B-B14F-4D97-AF65-F5344CB8AC3E}">
        <p14:creationId xmlns:p14="http://schemas.microsoft.com/office/powerpoint/2010/main" val="336779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heme" Target="../theme/theme5.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5A20935-5125-4F21-94B7-7B125361A7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GB"/>
          </a:p>
        </p:txBody>
      </p:sp>
      <p:sp>
        <p:nvSpPr>
          <p:cNvPr id="3" name="Zástupný text 2">
            <a:extLst>
              <a:ext uri="{FF2B5EF4-FFF2-40B4-BE49-F238E27FC236}">
                <a16:creationId xmlns:a16="http://schemas.microsoft.com/office/drawing/2014/main" id="{32CEAA7C-CAA5-4376-A690-17A34F367A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a:extLst>
              <a:ext uri="{FF2B5EF4-FFF2-40B4-BE49-F238E27FC236}">
                <a16:creationId xmlns:a16="http://schemas.microsoft.com/office/drawing/2014/main" id="{BA87DC3B-F87D-4B95-A9A8-197379B25F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B14738-D102-482A-B5A7-BD57620D7F6B}" type="datetimeFigureOut">
              <a:rPr lang="en-GB" smtClean="0"/>
              <a:t>23/02/2022</a:t>
            </a:fld>
            <a:endParaRPr lang="en-GB"/>
          </a:p>
        </p:txBody>
      </p:sp>
      <p:sp>
        <p:nvSpPr>
          <p:cNvPr id="5" name="Zástupný symbol pro zápatí 4">
            <a:extLst>
              <a:ext uri="{FF2B5EF4-FFF2-40B4-BE49-F238E27FC236}">
                <a16:creationId xmlns:a16="http://schemas.microsoft.com/office/drawing/2014/main" id="{03099BA6-4AD2-4E88-A66F-D430A08759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Zástupný symbol pro číslo snímku 5">
            <a:extLst>
              <a:ext uri="{FF2B5EF4-FFF2-40B4-BE49-F238E27FC236}">
                <a16:creationId xmlns:a16="http://schemas.microsoft.com/office/drawing/2014/main" id="{79DB1259-2459-4E5E-ABD4-8F6E19852E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18F98-6391-4111-8520-C5D91530C2F4}" type="slidenum">
              <a:rPr lang="en-GB" smtClean="0"/>
              <a:t>‹#›</a:t>
            </a:fld>
            <a:endParaRPr lang="en-GB"/>
          </a:p>
        </p:txBody>
      </p:sp>
    </p:spTree>
    <p:extLst>
      <p:ext uri="{BB962C8B-B14F-4D97-AF65-F5344CB8AC3E}">
        <p14:creationId xmlns:p14="http://schemas.microsoft.com/office/powerpoint/2010/main" val="2793607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3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7AE9867D-97CF-412D-BCD3-22919B0DA324}"/>
              </a:ext>
            </a:extLst>
          </p:cNvPr>
          <p:cNvSpPr>
            <a:spLocks noGrp="1" noChangeArrowheads="1"/>
          </p:cNvSpPr>
          <p:nvPr>
            <p:ph type="title"/>
          </p:nvPr>
        </p:nvSpPr>
        <p:spPr bwMode="auto">
          <a:xfrm>
            <a:off x="894720" y="568861"/>
            <a:ext cx="10408321" cy="1143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cs-CZ"/>
              <a:t>Click to edit the title text format</a:t>
            </a:r>
          </a:p>
        </p:txBody>
      </p:sp>
      <p:sp>
        <p:nvSpPr>
          <p:cNvPr id="1026" name="Rectangle 2">
            <a:extLst>
              <a:ext uri="{FF2B5EF4-FFF2-40B4-BE49-F238E27FC236}">
                <a16:creationId xmlns:a16="http://schemas.microsoft.com/office/drawing/2014/main" id="{8998D68B-8BC0-4D1D-B690-7A6C080AD285}"/>
              </a:ext>
            </a:extLst>
          </p:cNvPr>
          <p:cNvSpPr>
            <a:spLocks noGrp="1" noChangeArrowheads="1"/>
          </p:cNvSpPr>
          <p:nvPr>
            <p:ph type="body" idx="1"/>
          </p:nvPr>
        </p:nvSpPr>
        <p:spPr bwMode="auto">
          <a:xfrm>
            <a:off x="894720" y="1906761"/>
            <a:ext cx="10408321" cy="43190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cs-CZ"/>
              <a:t>Click to edit the outline text format</a:t>
            </a:r>
          </a:p>
          <a:p>
            <a:pPr lvl="1"/>
            <a:r>
              <a:rPr lang="en-GB" altLang="cs-CZ"/>
              <a:t>Second Outline Level</a:t>
            </a:r>
          </a:p>
          <a:p>
            <a:pPr lvl="2"/>
            <a:r>
              <a:rPr lang="en-GB" altLang="cs-CZ"/>
              <a:t>Third Outline Level</a:t>
            </a:r>
          </a:p>
          <a:p>
            <a:pPr lvl="3"/>
            <a:r>
              <a:rPr lang="en-GB" altLang="cs-CZ"/>
              <a:t>Fourth Outline Level</a:t>
            </a:r>
          </a:p>
          <a:p>
            <a:pPr lvl="4"/>
            <a:r>
              <a:rPr lang="en-GB" altLang="cs-CZ"/>
              <a:t>Fifth Outline Level</a:t>
            </a:r>
          </a:p>
          <a:p>
            <a:pPr lvl="4"/>
            <a:r>
              <a:rPr lang="en-GB" altLang="cs-CZ"/>
              <a:t>Sixth Outline Level</a:t>
            </a:r>
          </a:p>
          <a:p>
            <a:pPr lvl="4"/>
            <a:r>
              <a:rPr lang="en-GB" altLang="cs-CZ"/>
              <a:t>Seventh Outline Level</a:t>
            </a:r>
          </a:p>
          <a:p>
            <a:pPr lvl="4"/>
            <a:r>
              <a:rPr lang="en-GB" altLang="cs-CZ"/>
              <a:t>Eighth Outline Level</a:t>
            </a:r>
          </a:p>
          <a:p>
            <a:pPr lvl="4"/>
            <a:r>
              <a:rPr lang="en-GB" altLang="cs-CZ"/>
              <a:t>Ninth Outline Level</a:t>
            </a:r>
          </a:p>
        </p:txBody>
      </p:sp>
    </p:spTree>
    <p:extLst>
      <p:ext uri="{BB962C8B-B14F-4D97-AF65-F5344CB8AC3E}">
        <p14:creationId xmlns:p14="http://schemas.microsoft.com/office/powerpoint/2010/main" val="458250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14772" rtl="0" fontAlgn="base" hangingPunct="0">
        <a:lnSpc>
          <a:spcPct val="93000"/>
        </a:lnSpc>
        <a:spcBef>
          <a:spcPct val="0"/>
        </a:spcBef>
        <a:spcAft>
          <a:spcPct val="0"/>
        </a:spcAft>
        <a:buClr>
          <a:srgbClr val="000000"/>
        </a:buClr>
        <a:buSzPct val="45000"/>
        <a:buFont typeface="Wingdings" panose="05000000000000000000" pitchFamily="2" charset="2"/>
        <a:defRPr sz="2540" b="1" kern="1200">
          <a:solidFill>
            <a:srgbClr val="000000"/>
          </a:solidFill>
          <a:latin typeface="+mj-lt"/>
          <a:ea typeface="+mj-ea"/>
          <a:cs typeface="+mj-cs"/>
        </a:defRPr>
      </a:lvl1pPr>
      <a:lvl2pPr marL="391729" indent="-195864" algn="ctr" defTabSz="414772"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2pPr>
      <a:lvl3pPr marL="587593" indent="-195864" algn="ctr" defTabSz="414772"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3pPr>
      <a:lvl4pPr marL="783458" indent="-195864" algn="ctr" defTabSz="414772"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4pPr>
      <a:lvl5pPr marL="979322" indent="-195864" algn="ctr" defTabSz="414772"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5pPr>
      <a:lvl6pPr marL="1394094" indent="-195864" algn="ctr" defTabSz="414772"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6pPr>
      <a:lvl7pPr marL="1808866" indent="-195864" algn="ctr" defTabSz="414772"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7pPr>
      <a:lvl8pPr marL="2223638" indent="-195864" algn="ctr" defTabSz="414772"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8pPr>
      <a:lvl9pPr marL="2638410" indent="-195864" algn="ctr" defTabSz="414772"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9pPr>
    </p:titleStyle>
    <p:bodyStyle>
      <a:lvl1pPr marL="391729" indent="-293797" algn="l" defTabSz="414772" rtl="0" fontAlgn="base" hangingPunct="0">
        <a:lnSpc>
          <a:spcPct val="93000"/>
        </a:lnSpc>
        <a:spcBef>
          <a:spcPct val="0"/>
        </a:spcBef>
        <a:spcAft>
          <a:spcPts val="806"/>
        </a:spcAft>
        <a:buClr>
          <a:srgbClr val="000000"/>
        </a:buClr>
        <a:buSzPct val="100000"/>
        <a:buFont typeface="Arial" panose="020B0604020202020204" pitchFamily="34" charset="0"/>
        <a:buChar char="•"/>
        <a:defRPr sz="1814" kern="1200">
          <a:solidFill>
            <a:srgbClr val="000000"/>
          </a:solidFill>
          <a:latin typeface="+mn-lt"/>
          <a:ea typeface="+mn-ea"/>
          <a:cs typeface="+mn-cs"/>
        </a:defRPr>
      </a:lvl1pPr>
      <a:lvl2pPr marL="783458" indent="-260673" algn="l" defTabSz="414772" rtl="0" fontAlgn="base" hangingPunct="0">
        <a:lnSpc>
          <a:spcPct val="93000"/>
        </a:lnSpc>
        <a:spcBef>
          <a:spcPct val="0"/>
        </a:spcBef>
        <a:spcAft>
          <a:spcPts val="1032"/>
        </a:spcAft>
        <a:buClr>
          <a:srgbClr val="000000"/>
        </a:buClr>
        <a:buSzPct val="75000"/>
        <a:buFont typeface="Symbol" panose="05050102010706020507" pitchFamily="18" charset="2"/>
        <a:buChar char=""/>
        <a:defRPr sz="2359" kern="1200">
          <a:solidFill>
            <a:srgbClr val="000000"/>
          </a:solidFill>
          <a:latin typeface="+mn-lt"/>
          <a:ea typeface="+mn-ea"/>
          <a:cs typeface="+mn-cs"/>
        </a:defRPr>
      </a:lvl2pPr>
      <a:lvl3pPr marL="1175187" indent="-195864" algn="l" defTabSz="414772" rtl="0" fontAlgn="base" hangingPunct="0">
        <a:lnSpc>
          <a:spcPct val="93000"/>
        </a:lnSpc>
        <a:spcBef>
          <a:spcPct val="0"/>
        </a:spcBef>
        <a:spcAft>
          <a:spcPts val="771"/>
        </a:spcAft>
        <a:buClr>
          <a:srgbClr val="000000"/>
        </a:buClr>
        <a:buSzPct val="45000"/>
        <a:buFont typeface="Wingdings" panose="05000000000000000000" pitchFamily="2" charset="2"/>
        <a:buChar char=""/>
        <a:defRPr sz="2177" kern="1200">
          <a:solidFill>
            <a:srgbClr val="000000"/>
          </a:solidFill>
          <a:latin typeface="+mn-lt"/>
          <a:ea typeface="+mn-ea"/>
          <a:cs typeface="+mn-cs"/>
        </a:defRPr>
      </a:lvl3pPr>
      <a:lvl4pPr marL="1566916" indent="-195864" algn="l" defTabSz="414772" rtl="0" fontAlgn="base" hangingPunct="0">
        <a:lnSpc>
          <a:spcPct val="93000"/>
        </a:lnSpc>
        <a:spcBef>
          <a:spcPct val="0"/>
        </a:spcBef>
        <a:spcAft>
          <a:spcPts val="522"/>
        </a:spcAft>
        <a:buClr>
          <a:srgbClr val="000000"/>
        </a:buClr>
        <a:buSzPct val="75000"/>
        <a:buFont typeface="Symbol" panose="05050102010706020507" pitchFamily="18" charset="2"/>
        <a:buChar char=""/>
        <a:defRPr sz="1814" kern="1200">
          <a:solidFill>
            <a:srgbClr val="000000"/>
          </a:solidFill>
          <a:latin typeface="+mn-lt"/>
          <a:ea typeface="+mn-ea"/>
          <a:cs typeface="+mn-cs"/>
        </a:defRPr>
      </a:lvl4pPr>
      <a:lvl5pPr marL="1958645" indent="-195864" algn="l" defTabSz="414772" rtl="0" fontAlgn="base" hangingPunct="0">
        <a:lnSpc>
          <a:spcPct val="93000"/>
        </a:lnSpc>
        <a:spcBef>
          <a:spcPct val="0"/>
        </a:spcBef>
        <a:spcAft>
          <a:spcPts val="261"/>
        </a:spcAft>
        <a:buClr>
          <a:srgbClr val="000000"/>
        </a:buClr>
        <a:buSzPct val="45000"/>
        <a:buFont typeface="Wingdings" panose="05000000000000000000" pitchFamily="2" charset="2"/>
        <a:buChar char=""/>
        <a:defRPr sz="1814" kern="1200">
          <a:solidFill>
            <a:srgbClr val="000000"/>
          </a:solidFill>
          <a:latin typeface="+mn-lt"/>
          <a:ea typeface="+mn-ea"/>
          <a:cs typeface="+mn-cs"/>
        </a:defRPr>
      </a:lvl5pPr>
      <a:lvl6pPr marL="2281245"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6017"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789"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56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cs-CZ"/>
      </a:defPPr>
      <a:lvl1pPr marL="0" algn="l" defTabSz="829544" rtl="0" eaLnBrk="1" latinLnBrk="0" hangingPunct="1">
        <a:defRPr sz="1633" kern="1200">
          <a:solidFill>
            <a:schemeClr val="tx1"/>
          </a:solidFill>
          <a:latin typeface="+mn-lt"/>
          <a:ea typeface="+mn-ea"/>
          <a:cs typeface="+mn-cs"/>
        </a:defRPr>
      </a:lvl1pPr>
      <a:lvl2pPr marL="414772" algn="l" defTabSz="829544" rtl="0" eaLnBrk="1" latinLnBrk="0" hangingPunct="1">
        <a:defRPr sz="1633" kern="1200">
          <a:solidFill>
            <a:schemeClr val="tx1"/>
          </a:solidFill>
          <a:latin typeface="+mn-lt"/>
          <a:ea typeface="+mn-ea"/>
          <a:cs typeface="+mn-cs"/>
        </a:defRPr>
      </a:lvl2pPr>
      <a:lvl3pPr marL="829544" algn="l" defTabSz="829544" rtl="0" eaLnBrk="1" latinLnBrk="0" hangingPunct="1">
        <a:defRPr sz="1633" kern="1200">
          <a:solidFill>
            <a:schemeClr val="tx1"/>
          </a:solidFill>
          <a:latin typeface="+mn-lt"/>
          <a:ea typeface="+mn-ea"/>
          <a:cs typeface="+mn-cs"/>
        </a:defRPr>
      </a:lvl3pPr>
      <a:lvl4pPr marL="1244316" algn="l" defTabSz="829544" rtl="0" eaLnBrk="1" latinLnBrk="0" hangingPunct="1">
        <a:defRPr sz="1633" kern="1200">
          <a:solidFill>
            <a:schemeClr val="tx1"/>
          </a:solidFill>
          <a:latin typeface="+mn-lt"/>
          <a:ea typeface="+mn-ea"/>
          <a:cs typeface="+mn-cs"/>
        </a:defRPr>
      </a:lvl4pPr>
      <a:lvl5pPr marL="1659087" algn="l" defTabSz="829544" rtl="0" eaLnBrk="1" latinLnBrk="0" hangingPunct="1">
        <a:defRPr sz="1633" kern="1200">
          <a:solidFill>
            <a:schemeClr val="tx1"/>
          </a:solidFill>
          <a:latin typeface="+mn-lt"/>
          <a:ea typeface="+mn-ea"/>
          <a:cs typeface="+mn-cs"/>
        </a:defRPr>
      </a:lvl5pPr>
      <a:lvl6pPr marL="2073859" algn="l" defTabSz="829544" rtl="0" eaLnBrk="1" latinLnBrk="0" hangingPunct="1">
        <a:defRPr sz="1633" kern="1200">
          <a:solidFill>
            <a:schemeClr val="tx1"/>
          </a:solidFill>
          <a:latin typeface="+mn-lt"/>
          <a:ea typeface="+mn-ea"/>
          <a:cs typeface="+mn-cs"/>
        </a:defRPr>
      </a:lvl6pPr>
      <a:lvl7pPr marL="2488631" algn="l" defTabSz="829544" rtl="0" eaLnBrk="1" latinLnBrk="0" hangingPunct="1">
        <a:defRPr sz="1633" kern="1200">
          <a:solidFill>
            <a:schemeClr val="tx1"/>
          </a:solidFill>
          <a:latin typeface="+mn-lt"/>
          <a:ea typeface="+mn-ea"/>
          <a:cs typeface="+mn-cs"/>
        </a:defRPr>
      </a:lvl7pPr>
      <a:lvl8pPr marL="2903403" algn="l" defTabSz="829544" rtl="0" eaLnBrk="1" latinLnBrk="0" hangingPunct="1">
        <a:defRPr sz="1633" kern="1200">
          <a:solidFill>
            <a:schemeClr val="tx1"/>
          </a:solidFill>
          <a:latin typeface="+mn-lt"/>
          <a:ea typeface="+mn-ea"/>
          <a:cs typeface="+mn-cs"/>
        </a:defRPr>
      </a:lvl8pPr>
      <a:lvl9pPr marL="3318175" algn="l" defTabSz="829544" rtl="0" eaLnBrk="1" latinLnBrk="0" hangingPunct="1">
        <a:defRPr sz="163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ustomShape 1"/>
          <p:cNvSpPr/>
          <p:nvPr/>
        </p:nvSpPr>
        <p:spPr>
          <a:xfrm>
            <a:off x="0" y="0"/>
            <a:ext cx="192000" cy="6858000"/>
          </a:xfrm>
          <a:prstGeom prst="rect">
            <a:avLst/>
          </a:prstGeom>
          <a:solidFill>
            <a:srgbClr val="0054A6"/>
          </a:solidFill>
          <a:ln>
            <a:noFill/>
          </a:ln>
        </p:spPr>
        <p:style>
          <a:lnRef idx="0">
            <a:scrgbClr r="0" g="0" b="0"/>
          </a:lnRef>
          <a:fillRef idx="0">
            <a:scrgbClr r="0" g="0" b="0"/>
          </a:fillRef>
          <a:effectRef idx="0">
            <a:scrgbClr r="0" g="0" b="0"/>
          </a:effectRef>
          <a:fontRef idx="minor"/>
        </p:style>
      </p:sp>
      <p:sp>
        <p:nvSpPr>
          <p:cNvPr id="3" name="CustomShape 2"/>
          <p:cNvSpPr/>
          <p:nvPr/>
        </p:nvSpPr>
        <p:spPr>
          <a:xfrm>
            <a:off x="0" y="0"/>
            <a:ext cx="192000" cy="1198440"/>
          </a:xfrm>
          <a:prstGeom prst="rect">
            <a:avLst/>
          </a:prstGeom>
          <a:solidFill>
            <a:srgbClr val="FFCE34"/>
          </a:solid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725969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1747E10-AE14-4EFC-A824-6BBED385761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CC84029B-0E84-485A-B304-4750BC02F314}"/>
              </a:ext>
            </a:extLst>
          </p:cNvPr>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C5DEB769-2FBA-4B75-B19E-1EC2CFC31F29}"/>
              </a:ext>
            </a:extLst>
          </p:cNvPr>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D60DF007-95F2-4AED-92A7-FC8EDF14331A}" type="datetimeFigureOut">
              <a:rPr lang="fr-FR"/>
              <a:pPr>
                <a:defRPr/>
              </a:pPr>
              <a:t>23/02/2022</a:t>
            </a:fld>
            <a:endParaRPr lang="en-GB"/>
          </a:p>
        </p:txBody>
      </p:sp>
      <p:sp>
        <p:nvSpPr>
          <p:cNvPr id="5" name="Footer Placeholder 4">
            <a:extLst>
              <a:ext uri="{FF2B5EF4-FFF2-40B4-BE49-F238E27FC236}">
                <a16:creationId xmlns:a16="http://schemas.microsoft.com/office/drawing/2014/main" id="{9638120E-2F50-4726-A870-FB1AA158B9D7}"/>
              </a:ext>
            </a:extLst>
          </p:cNvPr>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906FBC7F-330A-4F88-89E6-296F182BEB71}"/>
              </a:ext>
            </a:extLst>
          </p:cNvPr>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316FCF79-6469-4761-98FD-052DFF90B586}" type="slidenum">
              <a:rPr lang="en-GB" altLang="cs-CZ"/>
              <a:pPr/>
              <a:t>‹#›</a:t>
            </a:fld>
            <a:endParaRPr lang="en-GB" altLang="cs-CZ"/>
          </a:p>
        </p:txBody>
      </p:sp>
    </p:spTree>
    <p:extLst>
      <p:ext uri="{BB962C8B-B14F-4D97-AF65-F5344CB8AC3E}">
        <p14:creationId xmlns:p14="http://schemas.microsoft.com/office/powerpoint/2010/main" val="9085484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738" r:id="rId12"/>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23.02.2022</a:t>
            </a:fld>
            <a:endParaRPr lang="cs-CZ"/>
          </a:p>
        </p:txBody>
      </p:sp>
      <p:sp>
        <p:nvSpPr>
          <p:cNvPr id="5" name="Zástupný symbol pro zápatí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extLst>
      <p:ext uri="{BB962C8B-B14F-4D97-AF65-F5344CB8AC3E}">
        <p14:creationId xmlns:p14="http://schemas.microsoft.com/office/powerpoint/2010/main" val="77939506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17976F-6AC7-457F-9F37-09560597E0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150"/>
          </a:p>
        </p:txBody>
      </p:sp>
      <p:sp>
        <p:nvSpPr>
          <p:cNvPr id="3" name="Text Placeholder 2">
            <a:extLst>
              <a:ext uri="{FF2B5EF4-FFF2-40B4-BE49-F238E27FC236}">
                <a16:creationId xmlns:a16="http://schemas.microsoft.com/office/drawing/2014/main" id="{312C695F-3217-40EF-94EE-7913D7F676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150"/>
          </a:p>
        </p:txBody>
      </p:sp>
      <p:sp>
        <p:nvSpPr>
          <p:cNvPr id="4" name="Date Placeholder 3">
            <a:extLst>
              <a:ext uri="{FF2B5EF4-FFF2-40B4-BE49-F238E27FC236}">
                <a16:creationId xmlns:a16="http://schemas.microsoft.com/office/drawing/2014/main" id="{E068ED49-F76F-44BC-922E-DEE627604E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6FC572-8376-4287-BBA0-8B7370ABD152}" type="datetimeFigureOut">
              <a:rPr lang="en-150" smtClean="0"/>
              <a:t>02/23/2022</a:t>
            </a:fld>
            <a:endParaRPr lang="en-150"/>
          </a:p>
        </p:txBody>
      </p:sp>
      <p:sp>
        <p:nvSpPr>
          <p:cNvPr id="5" name="Footer Placeholder 4">
            <a:extLst>
              <a:ext uri="{FF2B5EF4-FFF2-40B4-BE49-F238E27FC236}">
                <a16:creationId xmlns:a16="http://schemas.microsoft.com/office/drawing/2014/main" id="{483F5E21-CB6D-43DC-8FCE-29B4C57455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150"/>
          </a:p>
        </p:txBody>
      </p:sp>
      <p:sp>
        <p:nvSpPr>
          <p:cNvPr id="6" name="Slide Number Placeholder 5">
            <a:extLst>
              <a:ext uri="{FF2B5EF4-FFF2-40B4-BE49-F238E27FC236}">
                <a16:creationId xmlns:a16="http://schemas.microsoft.com/office/drawing/2014/main" id="{B6ED9951-0066-4347-8D2E-61F1CCF6D2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CE01EA-4AC6-4FDF-8E44-FFDD0A921C39}" type="slidenum">
              <a:rPr lang="en-150" smtClean="0"/>
              <a:t>‹#›</a:t>
            </a:fld>
            <a:endParaRPr lang="en-150"/>
          </a:p>
        </p:txBody>
      </p:sp>
    </p:spTree>
    <p:extLst>
      <p:ext uri="{BB962C8B-B14F-4D97-AF65-F5344CB8AC3E}">
        <p14:creationId xmlns:p14="http://schemas.microsoft.com/office/powerpoint/2010/main" val="1141128416"/>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150"/>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1093/eurheartj/ehaa485" TargetMode="External"/><Relationship Id="rId2" Type="http://schemas.openxmlformats.org/officeDocument/2006/relationships/notesSlide" Target="../notesSlides/notesSlide2.xml"/><Relationship Id="rId1" Type="http://schemas.openxmlformats.org/officeDocument/2006/relationships/slideLayout" Target="../slideLayouts/slideLayout37.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7.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Layout" Target="../slideLayouts/slideLayout40.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7.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4.xml"/><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6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68.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42.xml"/></Relationships>
</file>

<file path=ppt/slides/_rels/slide38.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slideLayout" Target="../slideLayouts/slideLayout51.xml"/><Relationship Id="rId4" Type="http://schemas.openxmlformats.org/officeDocument/2006/relationships/video" Target="../media/media2.mp4"/></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3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a:extLst>
              <a:ext uri="{FF2B5EF4-FFF2-40B4-BE49-F238E27FC236}">
                <a16:creationId xmlns:a16="http://schemas.microsoft.com/office/drawing/2014/main" id="{DD72FECA-4074-4F92-8F5D-FD7B0289AD59}"/>
              </a:ext>
            </a:extLst>
          </p:cNvPr>
          <p:cNvSpPr>
            <a:spLocks noGrp="1"/>
          </p:cNvSpPr>
          <p:nvPr>
            <p:ph type="subTitle" idx="1"/>
          </p:nvPr>
        </p:nvSpPr>
        <p:spPr>
          <a:xfrm>
            <a:off x="1690978" y="4043473"/>
            <a:ext cx="9144000" cy="1655762"/>
          </a:xfrm>
        </p:spPr>
        <p:txBody>
          <a:bodyPr/>
          <a:lstStyle/>
          <a:p>
            <a:r>
              <a:rPr lang="cs-CZ" dirty="0"/>
              <a:t>Hana Línková</a:t>
            </a:r>
          </a:p>
          <a:p>
            <a:r>
              <a:rPr lang="cs-CZ" dirty="0"/>
              <a:t>Kardiologická klinika FNKV a 3 LF UK</a:t>
            </a:r>
          </a:p>
          <a:p>
            <a:r>
              <a:rPr lang="cs-CZ" dirty="0"/>
              <a:t>Praha</a:t>
            </a:r>
            <a:endParaRPr lang="en-GB" dirty="0"/>
          </a:p>
        </p:txBody>
      </p:sp>
      <p:sp>
        <p:nvSpPr>
          <p:cNvPr id="5" name="AutoShape 4">
            <a:extLst>
              <a:ext uri="{FF2B5EF4-FFF2-40B4-BE49-F238E27FC236}">
                <a16:creationId xmlns:a16="http://schemas.microsoft.com/office/drawing/2014/main" id="{7B6EFF2B-92C4-40EF-A774-7C8617959C41}"/>
              </a:ext>
            </a:extLst>
          </p:cNvPr>
          <p:cNvSpPr>
            <a:spLocks noGrp="1" noChangeAspect="1" noChangeArrowheads="1"/>
          </p:cNvSpPr>
          <p:nvPr>
            <p:ph type="ctrTitle"/>
          </p:nvPr>
        </p:nvSpPr>
        <p:spPr bwMode="auto">
          <a:xfrm>
            <a:off x="1690978" y="1519929"/>
            <a:ext cx="9144000" cy="2387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p>
            <a:r>
              <a:rPr lang="cs-CZ" sz="3600" dirty="0">
                <a:latin typeface="Calibri" panose="020F0502020204030204" pitchFamily="34" charset="0"/>
                <a:cs typeface="Calibri" panose="020F0502020204030204" pitchFamily="34" charset="0"/>
              </a:rPr>
              <a:t>Mitrální regurgitace, co nového v </a:t>
            </a:r>
            <a:r>
              <a:rPr lang="cs-CZ" sz="3600" dirty="0" err="1">
                <a:latin typeface="Calibri" panose="020F0502020204030204" pitchFamily="34" charset="0"/>
                <a:cs typeface="Calibri" panose="020F0502020204030204" pitchFamily="34" charset="0"/>
              </a:rPr>
              <a:t>guidelines</a:t>
            </a:r>
            <a:r>
              <a:rPr lang="cs-CZ" sz="3600" dirty="0">
                <a:latin typeface="Calibri" panose="020F0502020204030204" pitchFamily="34" charset="0"/>
                <a:cs typeface="Calibri" panose="020F0502020204030204" pitchFamily="34" charset="0"/>
              </a:rPr>
              <a:t> ?</a:t>
            </a:r>
            <a:endParaRPr lang="en-GB" sz="3600" dirty="0">
              <a:latin typeface="Calibri" panose="020F0502020204030204" pitchFamily="34" charset="0"/>
              <a:cs typeface="Calibri" panose="020F0502020204030204" pitchFamily="34" charset="0"/>
            </a:endParaRPr>
          </a:p>
        </p:txBody>
      </p:sp>
      <p:pic>
        <p:nvPicPr>
          <p:cNvPr id="4" name="Picture 4" descr="logo3LFUK">
            <a:extLst>
              <a:ext uri="{FF2B5EF4-FFF2-40B4-BE49-F238E27FC236}">
                <a16:creationId xmlns:a16="http://schemas.microsoft.com/office/drawing/2014/main" id="{875773F6-BA18-44ED-926F-E8D597DDE4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320800"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logoFNKV">
            <a:extLst>
              <a:ext uri="{FF2B5EF4-FFF2-40B4-BE49-F238E27FC236}">
                <a16:creationId xmlns:a16="http://schemas.microsoft.com/office/drawing/2014/main" id="{78FA1FA4-86FB-4BAF-A703-5E9C0D4A2D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923" b="1976"/>
          <a:stretch>
            <a:fillRect/>
          </a:stretch>
        </p:blipFill>
        <p:spPr bwMode="auto">
          <a:xfrm>
            <a:off x="10673011" y="25400"/>
            <a:ext cx="1298575"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0510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3"/>
          <p:cNvSpPr>
            <a:spLocks noGrp="1"/>
          </p:cNvSpPr>
          <p:nvPr>
            <p:ph type="ftr" idx="10"/>
          </p:nvPr>
        </p:nvSpPr>
        <p:spPr>
          <a:xfrm>
            <a:off x="1524000" y="5994400"/>
            <a:ext cx="7677150" cy="863600"/>
          </a:xfrm>
          <a:prstGeom prst="rect">
            <a:avLst/>
          </a:prstGeom>
          <a:noFill/>
          <a:ln>
            <a:noFill/>
            <a:miter lim="800000"/>
          </a:ln>
        </p:spPr>
        <p:txBody>
          <a:bodyPr vert="horz" lIns="180000" tIns="0" rIns="180000" bIns="0" rtlCol="0" anchor="ctr" anchorCtr="0">
            <a:noAutofit/>
          </a:bodyPr>
          <a:lstStyle>
            <a:lvl1pPr marL="342900" indent="-342900" algn="l" defTabSz="914400" rtl="0" eaLnBrk="0" fontAlgn="base" hangingPunct="0">
              <a:lnSpc>
                <a:spcPct val="100000"/>
              </a:lnSpc>
              <a:spcBef>
                <a:spcPct val="20000"/>
              </a:spcBef>
              <a:spcAft>
                <a:spcPct val="0"/>
              </a:spcAft>
              <a:buClrTx/>
              <a:buSzTx/>
              <a:buFont typeface="Arial" pitchFamily="34" charset="0"/>
              <a:buChar char="•"/>
              <a:defRPr kumimoji="0" lang="en-US" altLang="en-US" sz="16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itchFamily="34" charset="0"/>
              <a:buChar char="–"/>
              <a:defRPr kumimoji="0" lang="en-US" altLang="en-US" sz="14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1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ts val="600"/>
              </a:spcAft>
              <a:buClrTx/>
              <a:buSzTx/>
              <a:buFont typeface="Arial" pitchFamily="34" charset="0"/>
              <a:buNone/>
              <a:tabLst/>
              <a:defRPr/>
            </a:pPr>
            <a:r>
              <a:rPr kumimoji="0" lang="en-US" altLang="en-US" sz="1000" b="0" i="1" u="none" strike="noStrike" kern="1200" cap="none" spc="0" normalizeH="0" baseline="0" noProof="0" dirty="0">
                <a:ln>
                  <a:noFill/>
                </a:ln>
                <a:solidFill>
                  <a:srgbClr val="333333"/>
                </a:solidFill>
                <a:effectLst/>
                <a:uLnTx/>
                <a:uFillTx/>
                <a:latin typeface="Calibri"/>
                <a:ea typeface="+mn-ea"/>
                <a:cs typeface="+mn-cs"/>
              </a:rPr>
              <a:t>Eur Heart J</a:t>
            </a:r>
            <a:r>
              <a:rPr kumimoji="0" lang="en-US" altLang="en-US" sz="1000" b="0" i="0" u="none" strike="noStrike" kern="1200" cap="none" spc="0" normalizeH="0" baseline="0" noProof="0" dirty="0">
                <a:ln>
                  <a:noFill/>
                </a:ln>
                <a:solidFill>
                  <a:srgbClr val="333333"/>
                </a:solidFill>
                <a:effectLst/>
                <a:uLnTx/>
                <a:uFillTx/>
                <a:latin typeface="Calibri"/>
                <a:ea typeface="+mn-ea"/>
                <a:cs typeface="+mn-cs"/>
              </a:rPr>
              <a:t>, Volume 41, Issue 45, 1 December 2020, Pages 4349–4356, </a:t>
            </a:r>
            <a:r>
              <a:rPr kumimoji="0" lang="en-US" altLang="en-US" sz="1000" b="0" i="0" u="none" strike="noStrike" kern="1200" cap="none" spc="0" normalizeH="0" baseline="0" noProof="0" dirty="0">
                <a:ln>
                  <a:noFill/>
                </a:ln>
                <a:solidFill>
                  <a:srgbClr val="333333"/>
                </a:solidFill>
                <a:effectLst/>
                <a:uLnTx/>
                <a:uFillTx/>
                <a:latin typeface="Calibri"/>
                <a:ea typeface="+mn-ea"/>
                <a:cs typeface="+mn-cs"/>
                <a:hlinkClick r:id="rId3"/>
              </a:rPr>
              <a:t>https://doi.org/10.1093/eurheartj/ehaa485</a:t>
            </a:r>
            <a:endParaRPr kumimoji="0" lang="en-US" altLang="en-US" sz="1000" b="0" i="0" u="none" strike="noStrike" kern="1200" cap="none" spc="0" normalizeH="0" baseline="0" noProof="0" dirty="0">
              <a:ln>
                <a:noFill/>
              </a:ln>
              <a:solidFill>
                <a:srgbClr val="333333"/>
              </a:solidFill>
              <a:effectLst/>
              <a:uLnTx/>
              <a:uFillTx/>
              <a:latin typeface="Calibri"/>
              <a:ea typeface="+mn-ea"/>
              <a:cs typeface="+mn-cs"/>
            </a:endParaRPr>
          </a:p>
          <a:p>
            <a:pPr marL="0" marR="0" lvl="0" indent="0" algn="l" defTabSz="914400" rtl="0" eaLnBrk="1" fontAlgn="base" latinLnBrk="0" hangingPunct="1">
              <a:lnSpc>
                <a:spcPct val="100000"/>
              </a:lnSpc>
              <a:spcBef>
                <a:spcPct val="0"/>
              </a:spcBef>
              <a:spcAft>
                <a:spcPts val="600"/>
              </a:spcAft>
              <a:buClrTx/>
              <a:buSzTx/>
              <a:buFont typeface="Arial" pitchFamily="34" charset="0"/>
              <a:buNone/>
              <a:tabLst/>
              <a:defRPr/>
            </a:pPr>
            <a:r>
              <a:rPr kumimoji="0" lang="en-US" altLang="en-US" sz="800" b="0" i="0" u="none" strike="noStrike" kern="1200" cap="none" spc="0" normalizeH="0" baseline="0" noProof="0" dirty="0">
                <a:ln>
                  <a:noFill/>
                </a:ln>
                <a:solidFill>
                  <a:srgbClr val="2A2A2A"/>
                </a:solidFill>
                <a:effectLst/>
                <a:uLnTx/>
                <a:uFillTx/>
                <a:latin typeface="Calibri"/>
                <a:ea typeface="+mn-ea"/>
                <a:cs typeface="+mn-cs"/>
              </a:rPr>
              <a:t>The content of this slide may be subject to copyright: please see the slide notes for details.</a:t>
            </a:r>
            <a:endParaRPr kumimoji="0" lang="en-US" altLang="en-US" sz="800" b="0" i="0" u="none" strike="noStrike" kern="1200" cap="none" spc="0" normalizeH="0" baseline="0" noProof="0" dirty="0">
              <a:ln>
                <a:noFill/>
              </a:ln>
              <a:solidFill>
                <a:srgbClr val="333333"/>
              </a:solidFill>
              <a:effectLst/>
              <a:uLnTx/>
              <a:uFillTx/>
              <a:latin typeface="Calibri"/>
              <a:ea typeface="+mn-ea"/>
              <a:cs typeface="+mn-cs"/>
            </a:endParaRPr>
          </a:p>
        </p:txBody>
      </p:sp>
      <p:sp>
        <p:nvSpPr>
          <p:cNvPr id="5123" name="Title 1"/>
          <p:cNvSpPr>
            <a:spLocks noGrp="1"/>
          </p:cNvSpPr>
          <p:nvPr>
            <p:ph type="title"/>
          </p:nvPr>
        </p:nvSpPr>
        <p:spPr>
          <a:xfrm>
            <a:off x="2959100" y="468963"/>
            <a:ext cx="6108700" cy="612775"/>
          </a:xfrm>
          <a:prstGeom prst="rect">
            <a:avLst/>
          </a:prstGeom>
          <a:solidFill>
            <a:schemeClr val="bg1">
              <a:lumMod val="95000"/>
            </a:schemeClr>
          </a:solidFill>
          <a:ln>
            <a:solidFill>
              <a:schemeClr val="tx1"/>
            </a:solidFill>
            <a:miter lim="800000"/>
          </a:ln>
        </p:spPr>
        <p:txBody>
          <a:bodyPr vert="horz" wrap="square" lIns="0" tIns="0" rIns="0" bIns="0" numCol="1" anchor="t" anchorCtr="0" compatLnSpc="1">
            <a:prstTxWarp prst="textNoShape">
              <a:avLst/>
            </a:prstTxWarp>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600" b="1" i="0" u="none" kern="1200" baseline="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2pPr>
            <a:lvl3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3pPr>
            <a:lvl4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4pPr>
            <a:lvl5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5pPr>
            <a:lvl6pPr marL="4572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9pPr>
          </a:lstStyle>
          <a:p>
            <a:pPr lvl="0" algn="ctr"/>
            <a:r>
              <a:rPr lang="cs-CZ" altLang="en-US" b="0" dirty="0"/>
              <a:t> </a:t>
            </a:r>
            <a:br>
              <a:rPr lang="cs-CZ" altLang="en-US" b="0" dirty="0"/>
            </a:br>
            <a:r>
              <a:rPr lang="cs-CZ" altLang="en-US" b="0" dirty="0"/>
              <a:t>Důraz na optimální načasování  výkonu na chlopni</a:t>
            </a:r>
            <a:r>
              <a:rPr lang="en-US" altLang="en-US" b="0" dirty="0"/>
              <a:t>.</a:t>
            </a:r>
          </a:p>
        </p:txBody>
      </p:sp>
      <p:pic>
        <p:nvPicPr>
          <p:cNvPr id="5125" name="New picture"/>
          <p:cNvPicPr/>
          <p:nvPr/>
        </p:nvPicPr>
        <p:blipFill>
          <a:blip r:embed="rId4"/>
          <a:stretch>
            <a:fillRect/>
          </a:stretch>
        </p:blipFill>
        <p:spPr>
          <a:xfrm>
            <a:off x="3124200" y="1371600"/>
            <a:ext cx="5943600" cy="425394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B8D076-7D5A-4351-B5BD-44013ACD94FD}"/>
              </a:ext>
            </a:extLst>
          </p:cNvPr>
          <p:cNvSpPr>
            <a:spLocks noGrp="1"/>
          </p:cNvSpPr>
          <p:nvPr>
            <p:ph type="title"/>
          </p:nvPr>
        </p:nvSpPr>
        <p:spPr>
          <a:xfrm>
            <a:off x="3531475" y="515007"/>
            <a:ext cx="6621517" cy="862044"/>
          </a:xfrm>
          <a:solidFill>
            <a:schemeClr val="bg1">
              <a:lumMod val="95000"/>
            </a:schemeClr>
          </a:solidFill>
          <a:ln>
            <a:solidFill>
              <a:schemeClr val="tx1"/>
            </a:solidFill>
          </a:ln>
        </p:spPr>
        <p:txBody>
          <a:bodyPr/>
          <a:lstStyle/>
          <a:p>
            <a:r>
              <a:rPr lang="cs-CZ" dirty="0"/>
              <a:t>Primární mitrální regurgitace</a:t>
            </a:r>
            <a:endParaRPr lang="en-GB" dirty="0"/>
          </a:p>
        </p:txBody>
      </p:sp>
      <p:pic>
        <p:nvPicPr>
          <p:cNvPr id="5" name="Obrázek 4">
            <a:extLst>
              <a:ext uri="{FF2B5EF4-FFF2-40B4-BE49-F238E27FC236}">
                <a16:creationId xmlns:a16="http://schemas.microsoft.com/office/drawing/2014/main" id="{01CDE502-2806-4210-8BC2-63770D90848C}"/>
              </a:ext>
            </a:extLst>
          </p:cNvPr>
          <p:cNvPicPr>
            <a:picLocks noChangeAspect="1"/>
          </p:cNvPicPr>
          <p:nvPr/>
        </p:nvPicPr>
        <p:blipFill>
          <a:blip r:embed="rId2"/>
          <a:stretch>
            <a:fillRect/>
          </a:stretch>
        </p:blipFill>
        <p:spPr>
          <a:xfrm>
            <a:off x="6096000" y="2070047"/>
            <a:ext cx="4719733" cy="4403503"/>
          </a:xfrm>
          <a:prstGeom prst="rect">
            <a:avLst/>
          </a:prstGeom>
        </p:spPr>
      </p:pic>
      <p:pic>
        <p:nvPicPr>
          <p:cNvPr id="7" name="Obrázek 6">
            <a:extLst>
              <a:ext uri="{FF2B5EF4-FFF2-40B4-BE49-F238E27FC236}">
                <a16:creationId xmlns:a16="http://schemas.microsoft.com/office/drawing/2014/main" id="{D122FDA0-EF8E-4A9D-8806-79A9B8C8D653}"/>
              </a:ext>
            </a:extLst>
          </p:cNvPr>
          <p:cNvPicPr>
            <a:picLocks noChangeAspect="1"/>
          </p:cNvPicPr>
          <p:nvPr/>
        </p:nvPicPr>
        <p:blipFill>
          <a:blip r:embed="rId3"/>
          <a:stretch>
            <a:fillRect/>
          </a:stretch>
        </p:blipFill>
        <p:spPr>
          <a:xfrm>
            <a:off x="424121" y="3054075"/>
            <a:ext cx="5343525" cy="3419475"/>
          </a:xfrm>
          <a:prstGeom prst="rect">
            <a:avLst/>
          </a:prstGeom>
        </p:spPr>
      </p:pic>
      <p:sp>
        <p:nvSpPr>
          <p:cNvPr id="8" name="TextovéPole 7">
            <a:extLst>
              <a:ext uri="{FF2B5EF4-FFF2-40B4-BE49-F238E27FC236}">
                <a16:creationId xmlns:a16="http://schemas.microsoft.com/office/drawing/2014/main" id="{91D3967A-4CD0-4E3C-8862-72047ABF82EA}"/>
              </a:ext>
            </a:extLst>
          </p:cNvPr>
          <p:cNvSpPr txBox="1"/>
          <p:nvPr/>
        </p:nvSpPr>
        <p:spPr>
          <a:xfrm>
            <a:off x="788863" y="1937251"/>
            <a:ext cx="4614042" cy="369332"/>
          </a:xfrm>
          <a:prstGeom prst="rect">
            <a:avLst/>
          </a:prstGeom>
          <a:noFill/>
        </p:spPr>
        <p:txBody>
          <a:bodyPr wrap="square" rtlCol="0">
            <a:spAutoFit/>
          </a:bodyPr>
          <a:lstStyle/>
          <a:p>
            <a:r>
              <a:rPr lang="cs-CZ" dirty="0"/>
              <a:t>Patofyziologie a přirozený průběh primární MR</a:t>
            </a:r>
            <a:endParaRPr lang="en-GB" dirty="0"/>
          </a:p>
        </p:txBody>
      </p:sp>
      <p:sp>
        <p:nvSpPr>
          <p:cNvPr id="9" name="Ovál 8">
            <a:extLst>
              <a:ext uri="{FF2B5EF4-FFF2-40B4-BE49-F238E27FC236}">
                <a16:creationId xmlns:a16="http://schemas.microsoft.com/office/drawing/2014/main" id="{C25FE902-109B-43A2-B8AD-600F2ABD986C}"/>
              </a:ext>
            </a:extLst>
          </p:cNvPr>
          <p:cNvSpPr/>
          <p:nvPr/>
        </p:nvSpPr>
        <p:spPr>
          <a:xfrm>
            <a:off x="1598157" y="3367579"/>
            <a:ext cx="1618009" cy="657883"/>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281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a:spLocks noGrp="1"/>
          </p:cNvSpPr>
          <p:nvPr>
            <p:ph type="title"/>
          </p:nvPr>
        </p:nvSpPr>
        <p:spPr>
          <a:xfrm>
            <a:off x="2789411" y="607248"/>
            <a:ext cx="7643192" cy="774700"/>
          </a:xfrm>
          <a:prstGeom prst="rect">
            <a:avLst/>
          </a:prstGeom>
          <a:solidFill>
            <a:schemeClr val="bg1">
              <a:lumMod val="95000"/>
            </a:schemeClr>
          </a:solidFill>
          <a:ln>
            <a:solidFill>
              <a:schemeClr val="tx1"/>
            </a:solidFill>
            <a:miter lim="800000"/>
          </a:ln>
        </p:spPr>
        <p:txBody>
          <a:bodyPr vert="horz" wrap="square" lIns="0" tIns="0" rIns="0" bIns="0" numCol="1" rtlCol="0" anchor="t" anchorCtr="0" compatLnSpc="1">
            <a:prstTxWarp prst="textNoShape">
              <a:avLst/>
            </a:prstTxWarp>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600" b="1" i="0" u="none" kern="1200" baseline="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2pPr>
            <a:lvl3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3pPr>
            <a:lvl4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4pPr>
            <a:lvl5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5pPr>
            <a:lvl6pPr marL="4572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9pPr>
          </a:lstStyle>
          <a:p>
            <a:pPr lvl="0" algn="ctr"/>
            <a:r>
              <a:rPr lang="cs-CZ" altLang="en-US" sz="3600" b="0" dirty="0">
                <a:latin typeface="Calibri" panose="020F0502020204030204" pitchFamily="34" charset="0"/>
                <a:cs typeface="Calibri" panose="020F0502020204030204" pitchFamily="34" charset="0"/>
              </a:rPr>
              <a:t>MIDA </a:t>
            </a:r>
            <a:r>
              <a:rPr lang="cs-CZ" altLang="en-US" sz="3600" b="0" dirty="0" err="1">
                <a:latin typeface="Calibri" panose="020F0502020204030204" pitchFamily="34" charset="0"/>
                <a:cs typeface="Calibri" panose="020F0502020204030204" pitchFamily="34" charset="0"/>
              </a:rPr>
              <a:t>score</a:t>
            </a:r>
            <a:endParaRPr lang="en-US" altLang="en-US" sz="3600" b="0" dirty="0">
              <a:latin typeface="Calibri" panose="020F0502020204030204" pitchFamily="34" charset="0"/>
              <a:cs typeface="Calibri" panose="020F0502020204030204" pitchFamily="34" charset="0"/>
            </a:endParaRPr>
          </a:p>
        </p:txBody>
      </p:sp>
      <p:sp>
        <p:nvSpPr>
          <p:cNvPr id="5122" name="Footer Placeholder 3"/>
          <p:cNvSpPr>
            <a:spLocks noGrp="1"/>
          </p:cNvSpPr>
          <p:nvPr>
            <p:ph type="ftr" sz="quarter" idx="11"/>
          </p:nvPr>
        </p:nvSpPr>
        <p:spPr>
          <a:xfrm>
            <a:off x="6424274" y="6295960"/>
            <a:ext cx="5328592" cy="435101"/>
          </a:xfrm>
          <a:prstGeom prst="rect">
            <a:avLst/>
          </a:prstGeom>
          <a:noFill/>
          <a:ln>
            <a:noFill/>
            <a:miter lim="800000"/>
          </a:ln>
        </p:spPr>
        <p:txBody>
          <a:bodyPr vert="horz" lIns="180000" tIns="0" rIns="180000" bIns="0" rtlCol="0" anchor="ctr" anchorCtr="0">
            <a:noAutofit/>
          </a:bodyPr>
          <a:lstStyle>
            <a:lvl1pPr marL="342891" indent="-342891" algn="l" defTabSz="914377" rtl="0" eaLnBrk="0" fontAlgn="base" hangingPunct="0">
              <a:lnSpc>
                <a:spcPct val="100000"/>
              </a:lnSpc>
              <a:spcBef>
                <a:spcPct val="20000"/>
              </a:spcBef>
              <a:spcAft>
                <a:spcPct val="0"/>
              </a:spcAft>
              <a:buClrTx/>
              <a:buSzTx/>
              <a:buFont typeface="Arial" pitchFamily="34" charset="0"/>
              <a:buChar char="•"/>
              <a:defRPr kumimoji="0" lang="en-US" altLang="en-US" sz="1600" b="0" i="0" u="none" kern="1200" baseline="0">
                <a:solidFill>
                  <a:schemeClr val="tx1"/>
                </a:solidFill>
                <a:latin typeface="+mn-lt"/>
                <a:ea typeface="+mn-ea"/>
                <a:cs typeface="+mn-cs"/>
              </a:defRPr>
            </a:lvl1pPr>
            <a:lvl2pPr marL="742932" indent="-285744" algn="l" defTabSz="914377" rtl="0" eaLnBrk="0" fontAlgn="base" hangingPunct="0">
              <a:lnSpc>
                <a:spcPct val="100000"/>
              </a:lnSpc>
              <a:spcBef>
                <a:spcPct val="20000"/>
              </a:spcBef>
              <a:spcAft>
                <a:spcPct val="0"/>
              </a:spcAft>
              <a:buClrTx/>
              <a:buSzTx/>
              <a:buFont typeface="Arial" pitchFamily="34" charset="0"/>
              <a:buChar char="–"/>
              <a:defRPr kumimoji="0" lang="en-US" altLang="en-US" sz="1400" b="0" i="0" u="none" kern="1200" baseline="0">
                <a:solidFill>
                  <a:schemeClr val="tx1"/>
                </a:solidFill>
                <a:latin typeface="+mn-lt"/>
                <a:ea typeface="+mn-ea"/>
                <a:cs typeface="+mn-cs"/>
              </a:defRPr>
            </a:lvl2pPr>
            <a:lvl3pPr marL="1142971" indent="-228594" algn="l" defTabSz="914377"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3pPr>
            <a:lvl4pPr marL="1600160" indent="-228594" algn="l" defTabSz="914377"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4pPr>
            <a:lvl5pPr marL="2057349" indent="-228594" algn="l" defTabSz="914377" rtl="0" eaLnBrk="0" fontAlgn="base" hangingPunct="0">
              <a:lnSpc>
                <a:spcPct val="100000"/>
              </a:lnSpc>
              <a:spcBef>
                <a:spcPct val="20000"/>
              </a:spcBef>
              <a:spcAft>
                <a:spcPct val="0"/>
              </a:spcAft>
              <a:buClrTx/>
              <a:buSzTx/>
              <a:buFont typeface="Arial" pitchFamily="34" charset="0"/>
              <a:buChar char="»"/>
              <a:defRPr kumimoji="0" lang="en-US" altLang="en-US" sz="1100" b="0" i="0" u="none" kern="1200" baseline="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9pPr>
          </a:lstStyle>
          <a:p>
            <a:pPr marL="0" marR="0" lvl="0" indent="0" algn="l" defTabSz="914377" rtl="0" eaLnBrk="1" fontAlgn="base" latinLnBrk="0" hangingPunct="1">
              <a:lnSpc>
                <a:spcPct val="100000"/>
              </a:lnSpc>
              <a:spcBef>
                <a:spcPct val="0"/>
              </a:spcBef>
              <a:spcAft>
                <a:spcPts val="600"/>
              </a:spcAft>
              <a:buClrTx/>
              <a:buSzTx/>
              <a:buFont typeface="Arial" pitchFamily="34" charset="0"/>
              <a:buNone/>
              <a:tabLst/>
              <a:defRPr/>
            </a:pPr>
            <a:r>
              <a:rPr kumimoji="0" lang="en-US" altLang="en-US" sz="1400" b="0" i="1" u="none" strike="noStrike" kern="1200" cap="none" spc="0" normalizeH="0" baseline="0" noProof="0" dirty="0">
                <a:ln>
                  <a:noFill/>
                </a:ln>
                <a:solidFill>
                  <a:srgbClr val="333333"/>
                </a:solidFill>
                <a:effectLst/>
                <a:uLnTx/>
                <a:uFillTx/>
                <a:latin typeface="Calibri" panose="020F0502020204030204" pitchFamily="34" charset="0"/>
                <a:ea typeface="ＭＳ Ｐゴシック"/>
                <a:cs typeface="Calibri" panose="020F0502020204030204" pitchFamily="34" charset="0"/>
              </a:rPr>
              <a:t>Eur Heart J, Volume 39, Issue 15, 14 April </a:t>
            </a:r>
            <a:r>
              <a:rPr kumimoji="0" lang="en-US" altLang="en-US" sz="1400" b="0" i="1" u="none" strike="noStrike" kern="1200" cap="none" spc="0" normalizeH="0" baseline="0" noProof="0" dirty="0">
                <a:ln>
                  <a:noFill/>
                </a:ln>
                <a:solidFill>
                  <a:srgbClr val="333333"/>
                </a:solidFill>
                <a:effectLst/>
                <a:uLnTx/>
                <a:uFillTx/>
                <a:latin typeface="Calibri" panose="020F0502020204030204" pitchFamily="34" charset="0"/>
                <a:ea typeface="Source Sans Pro" panose="020B0503030403020204" pitchFamily="34" charset="0"/>
                <a:cs typeface="Calibri" panose="020F0502020204030204" pitchFamily="34" charset="0"/>
              </a:rPr>
              <a:t>2018</a:t>
            </a:r>
            <a:r>
              <a:rPr kumimoji="0" lang="en-US" altLang="en-US" sz="1400" b="0" i="1" u="none" strike="noStrike" kern="1200" cap="none" spc="0" normalizeH="0" baseline="0" noProof="0" dirty="0">
                <a:ln>
                  <a:noFill/>
                </a:ln>
                <a:solidFill>
                  <a:srgbClr val="333333"/>
                </a:solidFill>
                <a:effectLst/>
                <a:uLnTx/>
                <a:uFillTx/>
                <a:latin typeface="Calibri" panose="020F0502020204030204" pitchFamily="34" charset="0"/>
                <a:ea typeface="ＭＳ Ｐゴシック"/>
                <a:cs typeface="Calibri" panose="020F0502020204030204" pitchFamily="34" charset="0"/>
              </a:rPr>
              <a:t>, 1281–1291, </a:t>
            </a:r>
          </a:p>
        </p:txBody>
      </p:sp>
      <p:pic>
        <p:nvPicPr>
          <p:cNvPr id="3" name="Obrázek 2">
            <a:extLst>
              <a:ext uri="{FF2B5EF4-FFF2-40B4-BE49-F238E27FC236}">
                <a16:creationId xmlns:a16="http://schemas.microsoft.com/office/drawing/2014/main" id="{BA2645C0-0C85-4AE5-BE47-0E181FA9FA0F}"/>
              </a:ext>
            </a:extLst>
          </p:cNvPr>
          <p:cNvPicPr>
            <a:picLocks noChangeAspect="1"/>
          </p:cNvPicPr>
          <p:nvPr/>
        </p:nvPicPr>
        <p:blipFill>
          <a:blip r:embed="rId3"/>
          <a:stretch>
            <a:fillRect/>
          </a:stretch>
        </p:blipFill>
        <p:spPr>
          <a:xfrm>
            <a:off x="4641641" y="2951666"/>
            <a:ext cx="7444359" cy="1909382"/>
          </a:xfrm>
          <a:prstGeom prst="rect">
            <a:avLst/>
          </a:prstGeom>
        </p:spPr>
      </p:pic>
      <p:pic>
        <p:nvPicPr>
          <p:cNvPr id="8" name="New picture">
            <a:extLst>
              <a:ext uri="{FF2B5EF4-FFF2-40B4-BE49-F238E27FC236}">
                <a16:creationId xmlns:a16="http://schemas.microsoft.com/office/drawing/2014/main" id="{013CC5B0-B433-4302-9468-71038A945B17}"/>
              </a:ext>
            </a:extLst>
          </p:cNvPr>
          <p:cNvPicPr/>
          <p:nvPr/>
        </p:nvPicPr>
        <p:blipFill>
          <a:blip r:embed="rId4"/>
          <a:stretch>
            <a:fillRect/>
          </a:stretch>
        </p:blipFill>
        <p:spPr>
          <a:xfrm>
            <a:off x="439134" y="1917773"/>
            <a:ext cx="4033298" cy="44577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text 2">
            <a:extLst>
              <a:ext uri="{FF2B5EF4-FFF2-40B4-BE49-F238E27FC236}">
                <a16:creationId xmlns:a16="http://schemas.microsoft.com/office/drawing/2014/main" id="{B2C8E73D-2F11-4AE7-9D9F-CC13A0E2E16F}"/>
              </a:ext>
            </a:extLst>
          </p:cNvPr>
          <p:cNvSpPr>
            <a:spLocks noGrp="1"/>
          </p:cNvSpPr>
          <p:nvPr>
            <p:ph type="body" idx="1"/>
          </p:nvPr>
        </p:nvSpPr>
        <p:spPr>
          <a:xfrm>
            <a:off x="1030014" y="651641"/>
            <a:ext cx="4871909" cy="749258"/>
          </a:xfrm>
          <a:solidFill>
            <a:schemeClr val="bg1">
              <a:lumMod val="95000"/>
            </a:schemeClr>
          </a:solidFill>
          <a:ln>
            <a:solidFill>
              <a:schemeClr val="tx1"/>
            </a:solidFill>
          </a:ln>
        </p:spPr>
        <p:txBody>
          <a:bodyPr/>
          <a:lstStyle/>
          <a:p>
            <a:pPr algn="ctr"/>
            <a:r>
              <a:rPr lang="cs-CZ" sz="2400" b="0" dirty="0">
                <a:cs typeface="Calibri Light" panose="020F0302020204030204" pitchFamily="34" charset="0"/>
              </a:rPr>
              <a:t>MR – strategie léčby</a:t>
            </a:r>
            <a:endParaRPr lang="en-GB" sz="2400" b="0" dirty="0">
              <a:cs typeface="Calibri Light" panose="020F0302020204030204" pitchFamily="34" charset="0"/>
            </a:endParaRPr>
          </a:p>
        </p:txBody>
      </p:sp>
      <p:sp>
        <p:nvSpPr>
          <p:cNvPr id="5" name="Zástupný text 4">
            <a:extLst>
              <a:ext uri="{FF2B5EF4-FFF2-40B4-BE49-F238E27FC236}">
                <a16:creationId xmlns:a16="http://schemas.microsoft.com/office/drawing/2014/main" id="{97282361-54A4-4F1E-A041-97C79DAAAD7A}"/>
              </a:ext>
            </a:extLst>
          </p:cNvPr>
          <p:cNvSpPr>
            <a:spLocks noGrp="1"/>
          </p:cNvSpPr>
          <p:nvPr>
            <p:ph type="body" sz="quarter" idx="3"/>
          </p:nvPr>
        </p:nvSpPr>
        <p:spPr>
          <a:xfrm>
            <a:off x="6705600" y="651641"/>
            <a:ext cx="4779433" cy="749258"/>
          </a:xfrm>
          <a:solidFill>
            <a:schemeClr val="bg1">
              <a:lumMod val="95000"/>
            </a:schemeClr>
          </a:solidFill>
          <a:ln>
            <a:solidFill>
              <a:schemeClr val="tx1"/>
            </a:solidFill>
          </a:ln>
        </p:spPr>
        <p:txBody>
          <a:bodyPr/>
          <a:lstStyle/>
          <a:p>
            <a:pPr algn="ctr"/>
            <a:r>
              <a:rPr lang="cs-CZ" sz="2400" b="0" dirty="0">
                <a:cs typeface="Calibri Light" panose="020F0302020204030204" pitchFamily="34" charset="0"/>
              </a:rPr>
              <a:t>MVP </a:t>
            </a:r>
            <a:r>
              <a:rPr lang="cs-CZ" sz="2400" b="0" dirty="0" err="1">
                <a:cs typeface="Calibri Light" panose="020F0302020204030204" pitchFamily="34" charset="0"/>
              </a:rPr>
              <a:t>rekurence</a:t>
            </a:r>
            <a:r>
              <a:rPr lang="cs-CZ" sz="2400" b="0" dirty="0">
                <a:cs typeface="Calibri Light" panose="020F0302020204030204" pitchFamily="34" charset="0"/>
              </a:rPr>
              <a:t>  MR</a:t>
            </a:r>
            <a:endParaRPr lang="en-GB" sz="2400" b="0" dirty="0">
              <a:cs typeface="Calibri Light" panose="020F0302020204030204" pitchFamily="34" charset="0"/>
            </a:endParaRPr>
          </a:p>
        </p:txBody>
      </p:sp>
      <p:pic>
        <p:nvPicPr>
          <p:cNvPr id="7" name="Zástupný obsah 4">
            <a:extLst>
              <a:ext uri="{FF2B5EF4-FFF2-40B4-BE49-F238E27FC236}">
                <a16:creationId xmlns:a16="http://schemas.microsoft.com/office/drawing/2014/main" id="{EC95AFF3-5643-4309-981C-926B8BA5E2A1}"/>
              </a:ext>
            </a:extLst>
          </p:cNvPr>
          <p:cNvPicPr>
            <a:picLocks noGrp="1" noChangeAspect="1"/>
          </p:cNvPicPr>
          <p:nvPr>
            <p:ph sz="half" idx="2"/>
          </p:nvPr>
        </p:nvPicPr>
        <p:blipFill>
          <a:blip r:embed="rId2"/>
          <a:stretch>
            <a:fillRect/>
          </a:stretch>
        </p:blipFill>
        <p:spPr>
          <a:xfrm>
            <a:off x="207876" y="2681095"/>
            <a:ext cx="6192802" cy="2744082"/>
          </a:xfrm>
        </p:spPr>
      </p:pic>
      <p:pic>
        <p:nvPicPr>
          <p:cNvPr id="9" name="Obrázek 8">
            <a:extLst>
              <a:ext uri="{FF2B5EF4-FFF2-40B4-BE49-F238E27FC236}">
                <a16:creationId xmlns:a16="http://schemas.microsoft.com/office/drawing/2014/main" id="{B2362E8D-1509-4004-9F29-6BD0E1CE61DE}"/>
              </a:ext>
            </a:extLst>
          </p:cNvPr>
          <p:cNvPicPr>
            <a:picLocks noChangeAspect="1"/>
          </p:cNvPicPr>
          <p:nvPr/>
        </p:nvPicPr>
        <p:blipFill rotWithShape="1">
          <a:blip r:embed="rId3"/>
          <a:srcRect l="2594" t="7377"/>
          <a:stretch/>
        </p:blipFill>
        <p:spPr>
          <a:xfrm>
            <a:off x="6459077" y="1618174"/>
            <a:ext cx="3933825" cy="2629057"/>
          </a:xfrm>
          <a:prstGeom prst="rect">
            <a:avLst/>
          </a:prstGeom>
        </p:spPr>
      </p:pic>
      <p:pic>
        <p:nvPicPr>
          <p:cNvPr id="11" name="Zástupný obsah 7">
            <a:extLst>
              <a:ext uri="{FF2B5EF4-FFF2-40B4-BE49-F238E27FC236}">
                <a16:creationId xmlns:a16="http://schemas.microsoft.com/office/drawing/2014/main" id="{2D6C1D7C-F6A7-4654-8EF1-0134E5B8A70C}"/>
              </a:ext>
            </a:extLst>
          </p:cNvPr>
          <p:cNvPicPr>
            <a:picLocks noChangeAspect="1"/>
          </p:cNvPicPr>
          <p:nvPr/>
        </p:nvPicPr>
        <p:blipFill>
          <a:blip r:embed="rId4"/>
          <a:stretch>
            <a:fillRect/>
          </a:stretch>
        </p:blipFill>
        <p:spPr bwMode="auto">
          <a:xfrm>
            <a:off x="6575875" y="4076437"/>
            <a:ext cx="3469005" cy="2697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ovéPole 12">
            <a:extLst>
              <a:ext uri="{FF2B5EF4-FFF2-40B4-BE49-F238E27FC236}">
                <a16:creationId xmlns:a16="http://schemas.microsoft.com/office/drawing/2014/main" id="{586C621A-086B-4E47-85C5-33AABD3A4381}"/>
              </a:ext>
            </a:extLst>
          </p:cNvPr>
          <p:cNvSpPr txBox="1"/>
          <p:nvPr/>
        </p:nvSpPr>
        <p:spPr>
          <a:xfrm>
            <a:off x="3811292" y="6199788"/>
            <a:ext cx="2647785" cy="276999"/>
          </a:xfrm>
          <a:prstGeom prst="rect">
            <a:avLst/>
          </a:prstGeom>
          <a:noFill/>
        </p:spPr>
        <p:txBody>
          <a:bodyPr wrap="square" rtlCol="0">
            <a:spAutoFit/>
          </a:bodyPr>
          <a:lstStyle/>
          <a:p>
            <a:r>
              <a:rPr lang="cs-CZ" sz="1200" i="1" dirty="0" err="1"/>
              <a:t>Suri</a:t>
            </a:r>
            <a:r>
              <a:rPr lang="cs-CZ" sz="1200" i="1" dirty="0"/>
              <a:t> et al. JAMA 2014</a:t>
            </a:r>
            <a:endParaRPr lang="en-GB" sz="1200" i="1" dirty="0"/>
          </a:p>
        </p:txBody>
      </p:sp>
      <p:sp>
        <p:nvSpPr>
          <p:cNvPr id="14" name="TextovéPole 13">
            <a:extLst>
              <a:ext uri="{FF2B5EF4-FFF2-40B4-BE49-F238E27FC236}">
                <a16:creationId xmlns:a16="http://schemas.microsoft.com/office/drawing/2014/main" id="{E79F5CEC-35F3-4358-B6E5-F2B390277547}"/>
              </a:ext>
            </a:extLst>
          </p:cNvPr>
          <p:cNvSpPr txBox="1"/>
          <p:nvPr/>
        </p:nvSpPr>
        <p:spPr>
          <a:xfrm>
            <a:off x="9890915" y="6199789"/>
            <a:ext cx="194339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1" u="none" strike="noStrike" kern="1200" cap="none" spc="0" normalizeH="0" baseline="0" noProof="0" dirty="0" err="1">
                <a:ln>
                  <a:noFill/>
                </a:ln>
                <a:solidFill>
                  <a:prstClr val="black"/>
                </a:solidFill>
                <a:effectLst/>
                <a:uLnTx/>
                <a:uFillTx/>
                <a:latin typeface="Calibri"/>
                <a:ea typeface="+mn-ea"/>
                <a:cs typeface="+mn-cs"/>
              </a:rPr>
              <a:t>Suri</a:t>
            </a:r>
            <a:r>
              <a:rPr kumimoji="0" lang="cs-CZ" sz="1200" b="0" i="1" u="none" strike="noStrike" kern="1200" cap="none" spc="0" normalizeH="0" baseline="0" noProof="0" dirty="0">
                <a:ln>
                  <a:noFill/>
                </a:ln>
                <a:solidFill>
                  <a:prstClr val="black"/>
                </a:solidFill>
                <a:effectLst/>
                <a:uLnTx/>
                <a:uFillTx/>
                <a:latin typeface="Calibri"/>
                <a:ea typeface="+mn-ea"/>
                <a:cs typeface="+mn-cs"/>
              </a:rPr>
              <a:t> et al. JACC 2016</a:t>
            </a:r>
            <a:endParaRPr kumimoji="0" lang="en-GB" sz="1200" b="0" i="1"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1943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CDFCE0-8608-445E-8919-3CD34FE46EC3}"/>
              </a:ext>
            </a:extLst>
          </p:cNvPr>
          <p:cNvSpPr>
            <a:spLocks noGrp="1"/>
          </p:cNvSpPr>
          <p:nvPr>
            <p:ph type="title"/>
          </p:nvPr>
        </p:nvSpPr>
        <p:spPr>
          <a:xfrm>
            <a:off x="5321853" y="430924"/>
            <a:ext cx="5885794" cy="701854"/>
          </a:xfrm>
          <a:solidFill>
            <a:schemeClr val="bg1">
              <a:lumMod val="95000"/>
            </a:schemeClr>
          </a:solidFill>
          <a:ln>
            <a:solidFill>
              <a:schemeClr val="tx1"/>
            </a:solidFill>
          </a:ln>
        </p:spPr>
        <p:txBody>
          <a:bodyPr/>
          <a:lstStyle/>
          <a:p>
            <a:r>
              <a:rPr lang="cs-CZ" dirty="0"/>
              <a:t>MR a TEER</a:t>
            </a:r>
            <a:endParaRPr lang="en-GB" dirty="0"/>
          </a:p>
        </p:txBody>
      </p:sp>
      <p:pic>
        <p:nvPicPr>
          <p:cNvPr id="5" name="Zástupný obsah 4">
            <a:extLst>
              <a:ext uri="{FF2B5EF4-FFF2-40B4-BE49-F238E27FC236}">
                <a16:creationId xmlns:a16="http://schemas.microsoft.com/office/drawing/2014/main" id="{54DF1FAA-D6DD-4A0D-A4FE-E7B3C947D985}"/>
              </a:ext>
            </a:extLst>
          </p:cNvPr>
          <p:cNvPicPr>
            <a:picLocks noGrp="1" noChangeAspect="1"/>
          </p:cNvPicPr>
          <p:nvPr>
            <p:ph idx="1"/>
          </p:nvPr>
        </p:nvPicPr>
        <p:blipFill>
          <a:blip r:embed="rId2"/>
          <a:stretch>
            <a:fillRect/>
          </a:stretch>
        </p:blipFill>
        <p:spPr>
          <a:xfrm>
            <a:off x="195268" y="653976"/>
            <a:ext cx="4495800" cy="3113342"/>
          </a:xfrm>
        </p:spPr>
      </p:pic>
      <p:sp>
        <p:nvSpPr>
          <p:cNvPr id="7" name="TextovéPole 6">
            <a:extLst>
              <a:ext uri="{FF2B5EF4-FFF2-40B4-BE49-F238E27FC236}">
                <a16:creationId xmlns:a16="http://schemas.microsoft.com/office/drawing/2014/main" id="{AE304833-90D6-4BB3-9A96-26B5114D43C3}"/>
              </a:ext>
            </a:extLst>
          </p:cNvPr>
          <p:cNvSpPr txBox="1"/>
          <p:nvPr/>
        </p:nvSpPr>
        <p:spPr>
          <a:xfrm>
            <a:off x="6579476" y="6139448"/>
            <a:ext cx="5454869" cy="338554"/>
          </a:xfrm>
          <a:prstGeom prst="rect">
            <a:avLst/>
          </a:prstGeom>
          <a:noFill/>
        </p:spPr>
        <p:txBody>
          <a:bodyPr wrap="square">
            <a:spAutoFit/>
          </a:bodyPr>
          <a:lstStyle/>
          <a:p>
            <a:r>
              <a:rPr lang="en-US" sz="1600" i="1" dirty="0" err="1"/>
              <a:t>Sorajja</a:t>
            </a:r>
            <a:r>
              <a:rPr lang="en-US" sz="1600" i="1" dirty="0"/>
              <a:t>, P. et al. J Am Coll </a:t>
            </a:r>
            <a:r>
              <a:rPr lang="en-US" sz="1600" i="1" dirty="0" err="1"/>
              <a:t>Cardiol</a:t>
            </a:r>
            <a:r>
              <a:rPr lang="en-US" sz="1600" i="1" dirty="0"/>
              <a:t>. 2017;70(19):2315–27.</a:t>
            </a:r>
            <a:endParaRPr lang="en-GB" sz="1600" i="1" dirty="0"/>
          </a:p>
        </p:txBody>
      </p:sp>
      <p:pic>
        <p:nvPicPr>
          <p:cNvPr id="9" name="Obrázek 8">
            <a:extLst>
              <a:ext uri="{FF2B5EF4-FFF2-40B4-BE49-F238E27FC236}">
                <a16:creationId xmlns:a16="http://schemas.microsoft.com/office/drawing/2014/main" id="{AEAE4198-E627-4820-9CF2-B7DF6DDFCE4B}"/>
              </a:ext>
            </a:extLst>
          </p:cNvPr>
          <p:cNvPicPr>
            <a:picLocks noChangeAspect="1"/>
          </p:cNvPicPr>
          <p:nvPr/>
        </p:nvPicPr>
        <p:blipFill>
          <a:blip r:embed="rId3"/>
          <a:stretch>
            <a:fillRect/>
          </a:stretch>
        </p:blipFill>
        <p:spPr>
          <a:xfrm>
            <a:off x="462920" y="4209669"/>
            <a:ext cx="3960495" cy="2648331"/>
          </a:xfrm>
          <a:prstGeom prst="rect">
            <a:avLst/>
          </a:prstGeom>
        </p:spPr>
      </p:pic>
      <p:pic>
        <p:nvPicPr>
          <p:cNvPr id="11" name="Obrázek 10">
            <a:extLst>
              <a:ext uri="{FF2B5EF4-FFF2-40B4-BE49-F238E27FC236}">
                <a16:creationId xmlns:a16="http://schemas.microsoft.com/office/drawing/2014/main" id="{34F58E81-09FF-411A-AFE2-61C108922DB0}"/>
              </a:ext>
            </a:extLst>
          </p:cNvPr>
          <p:cNvPicPr>
            <a:picLocks noChangeAspect="1"/>
          </p:cNvPicPr>
          <p:nvPr/>
        </p:nvPicPr>
        <p:blipFill>
          <a:blip r:embed="rId4"/>
          <a:stretch>
            <a:fillRect/>
          </a:stretch>
        </p:blipFill>
        <p:spPr>
          <a:xfrm>
            <a:off x="4918999" y="2327730"/>
            <a:ext cx="6691503" cy="3553778"/>
          </a:xfrm>
          <a:prstGeom prst="rect">
            <a:avLst/>
          </a:prstGeom>
        </p:spPr>
      </p:pic>
      <p:sp>
        <p:nvSpPr>
          <p:cNvPr id="12" name="Ovál 11">
            <a:extLst>
              <a:ext uri="{FF2B5EF4-FFF2-40B4-BE49-F238E27FC236}">
                <a16:creationId xmlns:a16="http://schemas.microsoft.com/office/drawing/2014/main" id="{EA42EDE5-C707-4D76-B2BB-977653908AF8}"/>
              </a:ext>
            </a:extLst>
          </p:cNvPr>
          <p:cNvSpPr/>
          <p:nvPr/>
        </p:nvSpPr>
        <p:spPr>
          <a:xfrm>
            <a:off x="7944173" y="5006691"/>
            <a:ext cx="467723" cy="2942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ovéPole 12">
            <a:extLst>
              <a:ext uri="{FF2B5EF4-FFF2-40B4-BE49-F238E27FC236}">
                <a16:creationId xmlns:a16="http://schemas.microsoft.com/office/drawing/2014/main" id="{0E94B4F6-D286-41BA-B483-FF25341F09E1}"/>
              </a:ext>
            </a:extLst>
          </p:cNvPr>
          <p:cNvSpPr txBox="1"/>
          <p:nvPr/>
        </p:nvSpPr>
        <p:spPr>
          <a:xfrm>
            <a:off x="6495394" y="1665739"/>
            <a:ext cx="4330262" cy="369332"/>
          </a:xfrm>
          <a:prstGeom prst="rect">
            <a:avLst/>
          </a:prstGeom>
          <a:noFill/>
        </p:spPr>
        <p:txBody>
          <a:bodyPr wrap="square" rtlCol="0">
            <a:spAutoFit/>
          </a:bodyPr>
          <a:lstStyle/>
          <a:p>
            <a:r>
              <a:rPr lang="cs-CZ" dirty="0"/>
              <a:t>Prediktor 1 roční mortality</a:t>
            </a:r>
            <a:endParaRPr lang="en-GB" dirty="0"/>
          </a:p>
        </p:txBody>
      </p:sp>
      <p:sp>
        <p:nvSpPr>
          <p:cNvPr id="14" name="TextovéPole 13">
            <a:extLst>
              <a:ext uri="{FF2B5EF4-FFF2-40B4-BE49-F238E27FC236}">
                <a16:creationId xmlns:a16="http://schemas.microsoft.com/office/drawing/2014/main" id="{E8B0B270-A9D1-49E2-ADF6-2ACC6904EB59}"/>
              </a:ext>
            </a:extLst>
          </p:cNvPr>
          <p:cNvSpPr txBox="1"/>
          <p:nvPr/>
        </p:nvSpPr>
        <p:spPr>
          <a:xfrm>
            <a:off x="1045780" y="3875311"/>
            <a:ext cx="3147848" cy="369332"/>
          </a:xfrm>
          <a:prstGeom prst="rect">
            <a:avLst/>
          </a:prstGeom>
          <a:noFill/>
        </p:spPr>
        <p:txBody>
          <a:bodyPr wrap="square" rtlCol="0">
            <a:spAutoFit/>
          </a:bodyPr>
          <a:lstStyle/>
          <a:p>
            <a:r>
              <a:rPr lang="cs-CZ" dirty="0"/>
              <a:t>MR a 1 roční přežívání</a:t>
            </a:r>
            <a:endParaRPr lang="en-GB" dirty="0"/>
          </a:p>
        </p:txBody>
      </p:sp>
      <p:sp>
        <p:nvSpPr>
          <p:cNvPr id="16" name="TextovéPole 15">
            <a:extLst>
              <a:ext uri="{FF2B5EF4-FFF2-40B4-BE49-F238E27FC236}">
                <a16:creationId xmlns:a16="http://schemas.microsoft.com/office/drawing/2014/main" id="{3EF6C104-72E4-47EE-91AC-2A5B8C134F06}"/>
              </a:ext>
            </a:extLst>
          </p:cNvPr>
          <p:cNvSpPr txBox="1"/>
          <p:nvPr/>
        </p:nvSpPr>
        <p:spPr>
          <a:xfrm>
            <a:off x="746234" y="430924"/>
            <a:ext cx="3447394" cy="369332"/>
          </a:xfrm>
          <a:prstGeom prst="rect">
            <a:avLst/>
          </a:prstGeom>
          <a:noFill/>
        </p:spPr>
        <p:txBody>
          <a:bodyPr wrap="square" rtlCol="0">
            <a:spAutoFit/>
          </a:bodyPr>
          <a:lstStyle/>
          <a:p>
            <a:r>
              <a:rPr lang="cs-CZ" dirty="0"/>
              <a:t>2952 </a:t>
            </a:r>
            <a:r>
              <a:rPr lang="cs-CZ" dirty="0" err="1"/>
              <a:t>pts</a:t>
            </a:r>
            <a:r>
              <a:rPr lang="cs-CZ" dirty="0"/>
              <a:t>, 86% PMR</a:t>
            </a:r>
            <a:endParaRPr lang="en-GB" dirty="0"/>
          </a:p>
        </p:txBody>
      </p:sp>
    </p:spTree>
    <p:extLst>
      <p:ext uri="{BB962C8B-B14F-4D97-AF65-F5344CB8AC3E}">
        <p14:creationId xmlns:p14="http://schemas.microsoft.com/office/powerpoint/2010/main" val="97724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7">
            <a:extLst>
              <a:ext uri="{FF2B5EF4-FFF2-40B4-BE49-F238E27FC236}">
                <a16:creationId xmlns:a16="http://schemas.microsoft.com/office/drawing/2014/main" id="{C7AD30F6-3EF3-44F8-9885-7460B95CEFD9}"/>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Tree>
    <p:extLst>
      <p:ext uri="{BB962C8B-B14F-4D97-AF65-F5344CB8AC3E}">
        <p14:creationId xmlns:p14="http://schemas.microsoft.com/office/powerpoint/2010/main" val="1027676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1621EE-17A5-44B0-83C1-7ABBA905CBA2}"/>
              </a:ext>
            </a:extLst>
          </p:cNvPr>
          <p:cNvSpPr>
            <a:spLocks noGrp="1"/>
          </p:cNvSpPr>
          <p:nvPr>
            <p:ph type="title"/>
          </p:nvPr>
        </p:nvSpPr>
        <p:spPr>
          <a:xfrm>
            <a:off x="2669628" y="369230"/>
            <a:ext cx="7441324" cy="1165279"/>
          </a:xfrm>
          <a:solidFill>
            <a:schemeClr val="bg1">
              <a:lumMod val="95000"/>
            </a:schemeClr>
          </a:solidFill>
          <a:ln>
            <a:solidFill>
              <a:schemeClr val="tx1"/>
            </a:solidFill>
          </a:ln>
        </p:spPr>
        <p:txBody>
          <a:bodyPr/>
          <a:lstStyle/>
          <a:p>
            <a:r>
              <a:rPr lang="cs-CZ" sz="2800" dirty="0"/>
              <a:t>Co je nového v </a:t>
            </a:r>
            <a:r>
              <a:rPr lang="cs-CZ" sz="2800" dirty="0" err="1"/>
              <a:t>guidelines</a:t>
            </a:r>
            <a:r>
              <a:rPr lang="cs-CZ" sz="2800" dirty="0"/>
              <a:t> pro  primární </a:t>
            </a:r>
            <a:br>
              <a:rPr lang="cs-CZ" sz="2800" dirty="0"/>
            </a:br>
            <a:r>
              <a:rPr lang="cs-CZ" sz="2800" dirty="0"/>
              <a:t>mitrální regurgitaci ?</a:t>
            </a:r>
            <a:endParaRPr lang="en-GB" sz="2800" dirty="0"/>
          </a:p>
        </p:txBody>
      </p:sp>
      <p:graphicFrame>
        <p:nvGraphicFramePr>
          <p:cNvPr id="4" name="Tabulka 4">
            <a:extLst>
              <a:ext uri="{FF2B5EF4-FFF2-40B4-BE49-F238E27FC236}">
                <a16:creationId xmlns:a16="http://schemas.microsoft.com/office/drawing/2014/main" id="{6B11AFEE-D1B9-44F0-8845-804C3013805B}"/>
              </a:ext>
            </a:extLst>
          </p:cNvPr>
          <p:cNvGraphicFramePr>
            <a:graphicFrameLocks noGrp="1"/>
          </p:cNvGraphicFramePr>
          <p:nvPr>
            <p:ph idx="1"/>
            <p:extLst>
              <p:ext uri="{D42A27DB-BD31-4B8C-83A1-F6EECF244321}">
                <p14:modId xmlns:p14="http://schemas.microsoft.com/office/powerpoint/2010/main" val="113854126"/>
              </p:ext>
            </p:extLst>
          </p:nvPr>
        </p:nvGraphicFramePr>
        <p:xfrm>
          <a:off x="830317" y="2229420"/>
          <a:ext cx="10752083" cy="3528060"/>
        </p:xfrm>
        <a:graphic>
          <a:graphicData uri="http://schemas.openxmlformats.org/drawingml/2006/table">
            <a:tbl>
              <a:tblPr firstRow="1" bandRow="1">
                <a:tableStyleId>{5C22544A-7EE6-4342-B048-85BDC9FD1C3A}</a:tableStyleId>
              </a:tblPr>
              <a:tblGrid>
                <a:gridCol w="4616326">
                  <a:extLst>
                    <a:ext uri="{9D8B030D-6E8A-4147-A177-3AD203B41FA5}">
                      <a16:colId xmlns:a16="http://schemas.microsoft.com/office/drawing/2014/main" val="3704943573"/>
                    </a:ext>
                  </a:extLst>
                </a:gridCol>
                <a:gridCol w="649357">
                  <a:extLst>
                    <a:ext uri="{9D8B030D-6E8A-4147-A177-3AD203B41FA5}">
                      <a16:colId xmlns:a16="http://schemas.microsoft.com/office/drawing/2014/main" val="2020960108"/>
                    </a:ext>
                  </a:extLst>
                </a:gridCol>
                <a:gridCol w="4805238">
                  <a:extLst>
                    <a:ext uri="{9D8B030D-6E8A-4147-A177-3AD203B41FA5}">
                      <a16:colId xmlns:a16="http://schemas.microsoft.com/office/drawing/2014/main" val="413900171"/>
                    </a:ext>
                  </a:extLst>
                </a:gridCol>
                <a:gridCol w="681162">
                  <a:extLst>
                    <a:ext uri="{9D8B030D-6E8A-4147-A177-3AD203B41FA5}">
                      <a16:colId xmlns:a16="http://schemas.microsoft.com/office/drawing/2014/main" val="320971525"/>
                    </a:ext>
                  </a:extLst>
                </a:gridCol>
              </a:tblGrid>
              <a:tr h="370840">
                <a:tc>
                  <a:txBody>
                    <a:bodyPr/>
                    <a:lstStyle/>
                    <a:p>
                      <a:r>
                        <a:rPr lang="cs-CZ" sz="2000" dirty="0">
                          <a:solidFill>
                            <a:schemeClr val="tx1"/>
                          </a:solidFill>
                        </a:rPr>
                        <a:t>Doporučení  ESC  2017</a:t>
                      </a:r>
                      <a:endParaRPr lang="en-GB" sz="2000" dirty="0">
                        <a:solidFill>
                          <a:schemeClr val="tx1"/>
                        </a:solidFill>
                      </a:endParaRPr>
                    </a:p>
                  </a:txBody>
                  <a:tcPr>
                    <a:solidFill>
                      <a:schemeClr val="bg1">
                        <a:lumMod val="75000"/>
                      </a:schemeClr>
                    </a:solidFill>
                  </a:tcPr>
                </a:tc>
                <a:tc>
                  <a:txBody>
                    <a:bodyPr/>
                    <a:lstStyle/>
                    <a:p>
                      <a:endParaRPr lang="en-GB" dirty="0"/>
                    </a:p>
                  </a:txBody>
                  <a:tcPr>
                    <a:solidFill>
                      <a:schemeClr val="bg1">
                        <a:lumMod val="75000"/>
                      </a:schemeClr>
                    </a:solidFill>
                  </a:tcPr>
                </a:tc>
                <a:tc>
                  <a:txBody>
                    <a:bodyPr/>
                    <a:lstStyle/>
                    <a:p>
                      <a:r>
                        <a:rPr lang="cs-CZ" sz="2000" dirty="0">
                          <a:solidFill>
                            <a:schemeClr val="tx1"/>
                          </a:solidFill>
                        </a:rPr>
                        <a:t>Doporučení ESC 2021</a:t>
                      </a:r>
                      <a:endParaRPr lang="en-GB" sz="2000" dirty="0">
                        <a:solidFill>
                          <a:schemeClr val="tx1"/>
                        </a:solidFill>
                      </a:endParaRPr>
                    </a:p>
                  </a:txBody>
                  <a:tcPr>
                    <a:solidFill>
                      <a:schemeClr val="bg1">
                        <a:lumMod val="75000"/>
                      </a:schemeClr>
                    </a:solidFill>
                  </a:tcPr>
                </a:tc>
                <a:tc>
                  <a:txBody>
                    <a:bodyPr/>
                    <a:lstStyle/>
                    <a:p>
                      <a:endParaRPr lang="en-GB" dirty="0"/>
                    </a:p>
                  </a:txBody>
                  <a:tcPr>
                    <a:solidFill>
                      <a:schemeClr val="bg1">
                        <a:lumMod val="75000"/>
                      </a:schemeClr>
                    </a:solidFill>
                  </a:tcPr>
                </a:tc>
                <a:extLst>
                  <a:ext uri="{0D108BD9-81ED-4DB2-BD59-A6C34878D82A}">
                    <a16:rowId xmlns:a16="http://schemas.microsoft.com/office/drawing/2014/main" val="93154309"/>
                  </a:ext>
                </a:extLst>
              </a:tr>
              <a:tr h="370840">
                <a:tc>
                  <a:txBody>
                    <a:bodyPr/>
                    <a:lstStyle/>
                    <a:p>
                      <a:r>
                        <a:rPr lang="en-GB" sz="2000" dirty="0" err="1"/>
                        <a:t>chirurgický</a:t>
                      </a:r>
                      <a:r>
                        <a:rPr lang="en-GB" sz="2000" dirty="0"/>
                        <a:t> </a:t>
                      </a:r>
                      <a:r>
                        <a:rPr lang="en-GB" sz="2000" dirty="0" err="1"/>
                        <a:t>zákrok</a:t>
                      </a:r>
                      <a:r>
                        <a:rPr lang="en-GB" sz="2000" dirty="0"/>
                        <a:t> je </a:t>
                      </a:r>
                      <a:r>
                        <a:rPr lang="en-GB" sz="2000" dirty="0" err="1"/>
                        <a:t>indikován</a:t>
                      </a:r>
                      <a:r>
                        <a:rPr lang="en-GB" sz="2000" dirty="0"/>
                        <a:t> u </a:t>
                      </a:r>
                      <a:r>
                        <a:rPr lang="en-GB" sz="2000" dirty="0" err="1"/>
                        <a:t>asymptomatického</a:t>
                      </a:r>
                      <a:r>
                        <a:rPr lang="en-GB" sz="2000" dirty="0"/>
                        <a:t> </a:t>
                      </a:r>
                      <a:r>
                        <a:rPr lang="en-GB" sz="2000" dirty="0" err="1"/>
                        <a:t>pacienta</a:t>
                      </a:r>
                      <a:r>
                        <a:rPr lang="en-GB" sz="2000" dirty="0"/>
                        <a:t> s </a:t>
                      </a:r>
                      <a:r>
                        <a:rPr lang="en-GB" sz="2000" dirty="0" err="1"/>
                        <a:t>dysfunkcí</a:t>
                      </a:r>
                      <a:r>
                        <a:rPr lang="en-GB" sz="2000" dirty="0"/>
                        <a:t> L</a:t>
                      </a:r>
                      <a:r>
                        <a:rPr lang="cs-CZ" sz="2000" dirty="0"/>
                        <a:t>KS (LV ESD ≥ 45 mm a / nebo  LV EF≤ 60%)</a:t>
                      </a:r>
                      <a:endParaRPr lang="en-GB" sz="2000" dirty="0"/>
                    </a:p>
                  </a:txBody>
                  <a:tcPr>
                    <a:solidFill>
                      <a:schemeClr val="bg1">
                        <a:lumMod val="95000"/>
                      </a:schemeClr>
                    </a:solidFill>
                  </a:tcPr>
                </a:tc>
                <a:tc>
                  <a:txBody>
                    <a:bodyPr/>
                    <a:lstStyle/>
                    <a:p>
                      <a:endParaRPr lang="cs-CZ" dirty="0"/>
                    </a:p>
                    <a:p>
                      <a:r>
                        <a:rPr lang="cs-CZ" sz="2000" b="1" dirty="0"/>
                        <a:t>I</a:t>
                      </a:r>
                      <a:endParaRPr lang="en-GB" sz="2000" b="1" dirty="0"/>
                    </a:p>
                  </a:txBody>
                  <a:tcPr>
                    <a:solidFill>
                      <a:schemeClr val="accent3">
                        <a:lumMod val="60000"/>
                        <a:lumOff val="40000"/>
                      </a:schemeClr>
                    </a:solidFill>
                  </a:tcPr>
                </a:tc>
                <a:tc>
                  <a:txBody>
                    <a:bodyPr/>
                    <a:lstStyle/>
                    <a:p>
                      <a:r>
                        <a:rPr lang="en-GB" sz="2000" dirty="0" err="1"/>
                        <a:t>chirurgický</a:t>
                      </a:r>
                      <a:r>
                        <a:rPr lang="en-GB" sz="2000" dirty="0"/>
                        <a:t> </a:t>
                      </a:r>
                      <a:r>
                        <a:rPr lang="en-GB" sz="2000" dirty="0" err="1"/>
                        <a:t>zákrok</a:t>
                      </a:r>
                      <a:r>
                        <a:rPr lang="en-GB" sz="2000" dirty="0"/>
                        <a:t> se </a:t>
                      </a:r>
                      <a:r>
                        <a:rPr lang="en-GB" sz="2000" dirty="0" err="1"/>
                        <a:t>doporučuje</a:t>
                      </a:r>
                      <a:r>
                        <a:rPr lang="en-GB" sz="2000" dirty="0"/>
                        <a:t> u </a:t>
                      </a:r>
                      <a:r>
                        <a:rPr lang="en-GB" sz="2000" dirty="0" err="1"/>
                        <a:t>asymptomatického</a:t>
                      </a:r>
                      <a:r>
                        <a:rPr lang="en-GB" sz="2000" dirty="0"/>
                        <a:t> </a:t>
                      </a:r>
                      <a:r>
                        <a:rPr lang="en-GB" sz="2000" dirty="0" err="1"/>
                        <a:t>pacienta</a:t>
                      </a:r>
                      <a:r>
                        <a:rPr lang="en-GB" sz="2000" dirty="0"/>
                        <a:t> s </a:t>
                      </a:r>
                      <a:r>
                        <a:rPr lang="en-GB" sz="2000" dirty="0" err="1"/>
                        <a:t>dysfunkcí</a:t>
                      </a:r>
                      <a:r>
                        <a:rPr lang="en-GB" sz="2000" dirty="0"/>
                        <a:t> L</a:t>
                      </a:r>
                      <a:r>
                        <a:rPr lang="cs-CZ" sz="2000" dirty="0"/>
                        <a:t>KS  (</a:t>
                      </a:r>
                      <a:r>
                        <a:rPr lang="cs-CZ" sz="2000" dirty="0">
                          <a:solidFill>
                            <a:srgbClr val="FF0000"/>
                          </a:solidFill>
                        </a:rPr>
                        <a:t>LV ESD ≥ 40 mm </a:t>
                      </a:r>
                      <a:r>
                        <a:rPr lang="cs-CZ" sz="2000" dirty="0"/>
                        <a:t>a / nebo  LV EF≤ 60%)</a:t>
                      </a:r>
                      <a:endParaRPr lang="en-GB" sz="2000" dirty="0"/>
                    </a:p>
                  </a:txBody>
                  <a:tcPr>
                    <a:solidFill>
                      <a:schemeClr val="bg1">
                        <a:lumMod val="95000"/>
                      </a:schemeClr>
                    </a:solidFill>
                  </a:tcPr>
                </a:tc>
                <a:tc>
                  <a:txBody>
                    <a:bodyPr/>
                    <a:lstStyle/>
                    <a:p>
                      <a:endParaRPr lang="cs-CZ" dirty="0"/>
                    </a:p>
                    <a:p>
                      <a:r>
                        <a:rPr lang="cs-CZ" sz="2000" b="1" dirty="0"/>
                        <a:t>I</a:t>
                      </a:r>
                    </a:p>
                    <a:p>
                      <a:endParaRPr lang="en-GB" dirty="0"/>
                    </a:p>
                  </a:txBody>
                  <a:tcPr>
                    <a:solidFill>
                      <a:schemeClr val="accent3">
                        <a:lumMod val="60000"/>
                        <a:lumOff val="40000"/>
                      </a:schemeClr>
                    </a:solidFill>
                  </a:tcPr>
                </a:tc>
                <a:extLst>
                  <a:ext uri="{0D108BD9-81ED-4DB2-BD59-A6C34878D82A}">
                    <a16:rowId xmlns:a16="http://schemas.microsoft.com/office/drawing/2014/main" val="2117400831"/>
                  </a:ext>
                </a:extLst>
              </a:tr>
              <a:tr h="370840">
                <a:tc>
                  <a:txBody>
                    <a:bodyPr/>
                    <a:lstStyle/>
                    <a:p>
                      <a:r>
                        <a:rPr lang="en-GB" sz="2000" dirty="0" err="1"/>
                        <a:t>Operac</a:t>
                      </a:r>
                      <a:r>
                        <a:rPr lang="cs-CZ" sz="2000" dirty="0"/>
                        <a:t>e</a:t>
                      </a:r>
                      <a:r>
                        <a:rPr lang="en-GB" sz="2000" dirty="0"/>
                        <a:t> </a:t>
                      </a:r>
                      <a:r>
                        <a:rPr lang="cs-CZ" sz="2000" dirty="0"/>
                        <a:t> by měla bát </a:t>
                      </a:r>
                      <a:r>
                        <a:rPr lang="en-GB" sz="2000" dirty="0"/>
                        <a:t> </a:t>
                      </a:r>
                      <a:r>
                        <a:rPr lang="en-GB" sz="2000" dirty="0" err="1"/>
                        <a:t>zváž</a:t>
                      </a:r>
                      <a:r>
                        <a:rPr lang="cs-CZ" sz="2000" dirty="0" err="1"/>
                        <a:t>ena</a:t>
                      </a:r>
                      <a:r>
                        <a:rPr lang="cs-CZ" sz="2000" dirty="0"/>
                        <a:t> </a:t>
                      </a:r>
                      <a:r>
                        <a:rPr lang="en-GB" sz="2000" dirty="0"/>
                        <a:t>u </a:t>
                      </a:r>
                      <a:r>
                        <a:rPr lang="en-GB" sz="2000" dirty="0" err="1"/>
                        <a:t>asymptomatického</a:t>
                      </a:r>
                      <a:r>
                        <a:rPr lang="en-GB" sz="2000" dirty="0"/>
                        <a:t> </a:t>
                      </a:r>
                      <a:r>
                        <a:rPr lang="en-GB" sz="2000" dirty="0" err="1"/>
                        <a:t>pacienta</a:t>
                      </a:r>
                      <a:r>
                        <a:rPr lang="en-GB" sz="2000" dirty="0"/>
                        <a:t> se </a:t>
                      </a:r>
                      <a:r>
                        <a:rPr lang="en-GB" sz="2000" dirty="0" err="1"/>
                        <a:t>zachova</a:t>
                      </a:r>
                      <a:r>
                        <a:rPr lang="cs-CZ" sz="2000" dirty="0" err="1"/>
                        <a:t>lo</a:t>
                      </a:r>
                      <a:r>
                        <a:rPr lang="en-GB" sz="2000" dirty="0"/>
                        <a:t>u </a:t>
                      </a:r>
                      <a:r>
                        <a:rPr lang="en-GB" sz="2000" dirty="0" err="1"/>
                        <a:t>funkcí</a:t>
                      </a:r>
                      <a:r>
                        <a:rPr lang="en-GB" sz="2000" dirty="0"/>
                        <a:t> LV</a:t>
                      </a:r>
                      <a:r>
                        <a:rPr lang="cs-CZ" sz="2000" dirty="0"/>
                        <a:t> ( LV ESD </a:t>
                      </a:r>
                      <a:r>
                        <a:rPr lang="en-GB" sz="2000" dirty="0"/>
                        <a:t> &lt;</a:t>
                      </a:r>
                      <a:r>
                        <a:rPr lang="cs-CZ" sz="2000" dirty="0"/>
                        <a:t> 45 mm a EF LK &gt; 60%) </a:t>
                      </a:r>
                      <a:r>
                        <a:rPr lang="en-GB" sz="2000" dirty="0"/>
                        <a:t> </a:t>
                      </a:r>
                      <a:r>
                        <a:rPr lang="cs-CZ" sz="2000" dirty="0"/>
                        <a:t>a </a:t>
                      </a:r>
                      <a:r>
                        <a:rPr lang="en-GB" sz="2000" dirty="0"/>
                        <a:t>AF </a:t>
                      </a:r>
                      <a:r>
                        <a:rPr lang="en-GB" sz="2000" dirty="0" err="1"/>
                        <a:t>sekundární</a:t>
                      </a:r>
                      <a:r>
                        <a:rPr lang="en-GB" sz="2000" dirty="0"/>
                        <a:t> k </a:t>
                      </a:r>
                      <a:r>
                        <a:rPr lang="en-GB" sz="2000" dirty="0" err="1"/>
                        <a:t>mitrální</a:t>
                      </a:r>
                      <a:r>
                        <a:rPr lang="en-GB" sz="2000" dirty="0"/>
                        <a:t> </a:t>
                      </a:r>
                      <a:r>
                        <a:rPr lang="en-GB" sz="2000" dirty="0" err="1"/>
                        <a:t>regurgitaci</a:t>
                      </a:r>
                      <a:r>
                        <a:rPr lang="en-GB" sz="2000" dirty="0"/>
                        <a:t> </a:t>
                      </a:r>
                      <a:r>
                        <a:rPr lang="en-GB" sz="2000" dirty="0" err="1"/>
                        <a:t>nebo</a:t>
                      </a:r>
                      <a:r>
                        <a:rPr lang="en-GB" sz="2000" dirty="0"/>
                        <a:t> </a:t>
                      </a:r>
                      <a:r>
                        <a:rPr lang="cs-CZ" sz="2000" dirty="0"/>
                        <a:t>s </a:t>
                      </a:r>
                      <a:r>
                        <a:rPr lang="en-GB" sz="2000" dirty="0" err="1"/>
                        <a:t>plicní</a:t>
                      </a:r>
                      <a:r>
                        <a:rPr lang="en-GB" sz="2000" dirty="0"/>
                        <a:t> </a:t>
                      </a:r>
                      <a:r>
                        <a:rPr lang="en-GB" sz="2000" dirty="0" err="1"/>
                        <a:t>hypertenz</a:t>
                      </a:r>
                      <a:r>
                        <a:rPr lang="cs-CZ" sz="2000" dirty="0"/>
                        <a:t>í</a:t>
                      </a:r>
                      <a:r>
                        <a:rPr lang="en-GB" sz="2000" dirty="0"/>
                        <a:t> </a:t>
                      </a:r>
                    </a:p>
                    <a:p>
                      <a:r>
                        <a:rPr lang="en-GB" sz="2000" dirty="0"/>
                        <a:t>(</a:t>
                      </a:r>
                      <a:r>
                        <a:rPr lang="cs-CZ" sz="2000" dirty="0"/>
                        <a:t>klidový </a:t>
                      </a:r>
                      <a:r>
                        <a:rPr lang="en-GB" sz="2000" dirty="0"/>
                        <a:t>SPAP  50 mm Hg)</a:t>
                      </a:r>
                    </a:p>
                  </a:txBody>
                  <a:tcPr>
                    <a:solidFill>
                      <a:schemeClr val="bg1">
                        <a:lumMod val="95000"/>
                      </a:schemeClr>
                    </a:solidFill>
                  </a:tcPr>
                </a:tc>
                <a:tc>
                  <a:txBody>
                    <a:bodyPr/>
                    <a:lstStyle/>
                    <a:p>
                      <a:endParaRPr lang="cs-CZ" dirty="0"/>
                    </a:p>
                    <a:p>
                      <a:endParaRPr lang="cs-CZ" dirty="0"/>
                    </a:p>
                    <a:p>
                      <a:endParaRPr lang="cs-CZ" dirty="0"/>
                    </a:p>
                    <a:p>
                      <a:r>
                        <a:rPr lang="cs-CZ" sz="2000" b="1" dirty="0" err="1"/>
                        <a:t>IIa</a:t>
                      </a:r>
                      <a:endParaRPr lang="en-GB" sz="2000" b="1" dirty="0"/>
                    </a:p>
                  </a:txBody>
                  <a:tcPr>
                    <a:solidFill>
                      <a:srgbClr val="FFCC66"/>
                    </a:solidFill>
                  </a:tcPr>
                </a:tc>
                <a:tc>
                  <a:txBody>
                    <a:bodyPr/>
                    <a:lstStyle/>
                    <a:p>
                      <a:r>
                        <a:rPr lang="en-GB" sz="2000" dirty="0" err="1"/>
                        <a:t>Operac</a:t>
                      </a:r>
                      <a:r>
                        <a:rPr lang="cs-CZ" sz="2000" dirty="0"/>
                        <a:t>e</a:t>
                      </a:r>
                      <a:r>
                        <a:rPr lang="en-GB" sz="2000" dirty="0"/>
                        <a:t> </a:t>
                      </a:r>
                      <a:r>
                        <a:rPr lang="cs-CZ" sz="2000" dirty="0"/>
                        <a:t> by měla bát </a:t>
                      </a:r>
                      <a:r>
                        <a:rPr lang="en-GB" sz="2000" dirty="0"/>
                        <a:t> </a:t>
                      </a:r>
                      <a:r>
                        <a:rPr lang="en-GB" sz="2000" dirty="0" err="1"/>
                        <a:t>zváž</a:t>
                      </a:r>
                      <a:r>
                        <a:rPr lang="cs-CZ" sz="2000" dirty="0" err="1"/>
                        <a:t>ena</a:t>
                      </a:r>
                      <a:r>
                        <a:rPr lang="cs-CZ" sz="2000" dirty="0"/>
                        <a:t> </a:t>
                      </a:r>
                      <a:r>
                        <a:rPr lang="en-GB" sz="2000" dirty="0"/>
                        <a:t>u </a:t>
                      </a:r>
                      <a:r>
                        <a:rPr lang="en-GB" sz="2000" dirty="0" err="1"/>
                        <a:t>asymptomatického</a:t>
                      </a:r>
                      <a:r>
                        <a:rPr lang="en-GB" sz="2000" dirty="0"/>
                        <a:t> </a:t>
                      </a:r>
                      <a:r>
                        <a:rPr lang="en-GB" sz="2000" dirty="0" err="1"/>
                        <a:t>pacienta</a:t>
                      </a:r>
                      <a:r>
                        <a:rPr lang="en-GB" sz="2000" dirty="0"/>
                        <a:t> se </a:t>
                      </a:r>
                      <a:r>
                        <a:rPr lang="en-GB" sz="2000" dirty="0" err="1"/>
                        <a:t>zachova</a:t>
                      </a:r>
                      <a:r>
                        <a:rPr lang="cs-CZ" sz="2000" dirty="0" err="1"/>
                        <a:t>lo</a:t>
                      </a:r>
                      <a:r>
                        <a:rPr lang="en-GB" sz="2000" dirty="0"/>
                        <a:t>u </a:t>
                      </a:r>
                      <a:r>
                        <a:rPr lang="en-GB" sz="2000" dirty="0" err="1"/>
                        <a:t>funkcí</a:t>
                      </a:r>
                      <a:r>
                        <a:rPr lang="en-GB" sz="2000" dirty="0"/>
                        <a:t> LV</a:t>
                      </a:r>
                      <a:r>
                        <a:rPr lang="cs-CZ" sz="2000" dirty="0"/>
                        <a:t> </a:t>
                      </a:r>
                      <a:r>
                        <a:rPr lang="cs-CZ" sz="2000" dirty="0">
                          <a:solidFill>
                            <a:srgbClr val="FF0000"/>
                          </a:solidFill>
                        </a:rPr>
                        <a:t>( LV ESD </a:t>
                      </a:r>
                      <a:r>
                        <a:rPr lang="en-GB" sz="2000" dirty="0">
                          <a:solidFill>
                            <a:srgbClr val="FF0000"/>
                          </a:solidFill>
                        </a:rPr>
                        <a:t> &lt;</a:t>
                      </a:r>
                      <a:r>
                        <a:rPr lang="cs-CZ" sz="2000" dirty="0">
                          <a:solidFill>
                            <a:srgbClr val="FF0000"/>
                          </a:solidFill>
                        </a:rPr>
                        <a:t> 40 mm a EF LK &gt; 60%) </a:t>
                      </a:r>
                      <a:r>
                        <a:rPr lang="en-GB" sz="2000" dirty="0">
                          <a:solidFill>
                            <a:srgbClr val="FF0000"/>
                          </a:solidFill>
                        </a:rPr>
                        <a:t> </a:t>
                      </a:r>
                      <a:r>
                        <a:rPr lang="cs-CZ" sz="2000" dirty="0"/>
                        <a:t>a </a:t>
                      </a:r>
                      <a:r>
                        <a:rPr lang="en-GB" sz="2000" dirty="0"/>
                        <a:t>AF </a:t>
                      </a:r>
                      <a:r>
                        <a:rPr lang="en-GB" sz="2000" dirty="0" err="1"/>
                        <a:t>sekundární</a:t>
                      </a:r>
                      <a:r>
                        <a:rPr lang="en-GB" sz="2000" dirty="0"/>
                        <a:t> k </a:t>
                      </a:r>
                      <a:r>
                        <a:rPr lang="en-GB" sz="2000" dirty="0" err="1"/>
                        <a:t>mitrální</a:t>
                      </a:r>
                      <a:r>
                        <a:rPr lang="en-GB" sz="2000" dirty="0"/>
                        <a:t> </a:t>
                      </a:r>
                      <a:r>
                        <a:rPr lang="en-GB" sz="2000" dirty="0" err="1"/>
                        <a:t>regurgitaci</a:t>
                      </a:r>
                      <a:r>
                        <a:rPr lang="en-GB" sz="2000" dirty="0"/>
                        <a:t> </a:t>
                      </a:r>
                      <a:r>
                        <a:rPr lang="en-GB" sz="2000" dirty="0" err="1"/>
                        <a:t>nebo</a:t>
                      </a:r>
                      <a:r>
                        <a:rPr lang="en-GB" sz="2000" dirty="0"/>
                        <a:t> </a:t>
                      </a:r>
                      <a:r>
                        <a:rPr lang="cs-CZ" sz="2000" dirty="0"/>
                        <a:t>s </a:t>
                      </a:r>
                      <a:r>
                        <a:rPr lang="en-GB" sz="2000" dirty="0" err="1"/>
                        <a:t>plicní</a:t>
                      </a:r>
                      <a:r>
                        <a:rPr lang="en-GB" sz="2000" dirty="0"/>
                        <a:t> </a:t>
                      </a:r>
                      <a:r>
                        <a:rPr lang="en-GB" sz="2000" dirty="0" err="1"/>
                        <a:t>hypertenz</a:t>
                      </a:r>
                      <a:r>
                        <a:rPr lang="cs-CZ" sz="2000" dirty="0"/>
                        <a:t>í</a:t>
                      </a:r>
                      <a:r>
                        <a:rPr lang="en-GB" sz="2000" dirty="0"/>
                        <a:t> </a:t>
                      </a:r>
                    </a:p>
                    <a:p>
                      <a:r>
                        <a:rPr lang="en-GB" sz="2000" dirty="0"/>
                        <a:t>(</a:t>
                      </a:r>
                      <a:r>
                        <a:rPr lang="cs-CZ" sz="2000" dirty="0"/>
                        <a:t>klidový </a:t>
                      </a:r>
                      <a:r>
                        <a:rPr lang="en-GB" sz="2000" dirty="0"/>
                        <a:t>SPAP  50 mm Hg)</a:t>
                      </a:r>
                    </a:p>
                    <a:p>
                      <a:endParaRPr lang="en-GB" dirty="0"/>
                    </a:p>
                  </a:txBody>
                  <a:tcPr>
                    <a:solidFill>
                      <a:schemeClr val="bg1">
                        <a:lumMod val="95000"/>
                      </a:schemeClr>
                    </a:solidFill>
                  </a:tcPr>
                </a:tc>
                <a:tc>
                  <a:txBody>
                    <a:bodyPr/>
                    <a:lstStyle/>
                    <a:p>
                      <a:endParaRPr lang="cs-CZ" dirty="0"/>
                    </a:p>
                    <a:p>
                      <a:endParaRPr lang="cs-CZ" dirty="0"/>
                    </a:p>
                    <a:p>
                      <a:endParaRPr lang="cs-CZ" dirty="0"/>
                    </a:p>
                    <a:p>
                      <a:r>
                        <a:rPr lang="cs-CZ" sz="2000" b="1" dirty="0" err="1"/>
                        <a:t>IIa</a:t>
                      </a:r>
                      <a:endParaRPr lang="cs-CZ" sz="2000" b="1" dirty="0"/>
                    </a:p>
                    <a:p>
                      <a:endParaRPr lang="en-GB" dirty="0"/>
                    </a:p>
                  </a:txBody>
                  <a:tcPr>
                    <a:solidFill>
                      <a:srgbClr val="FFCC66"/>
                    </a:solidFill>
                  </a:tcPr>
                </a:tc>
                <a:extLst>
                  <a:ext uri="{0D108BD9-81ED-4DB2-BD59-A6C34878D82A}">
                    <a16:rowId xmlns:a16="http://schemas.microsoft.com/office/drawing/2014/main" val="2206492311"/>
                  </a:ext>
                </a:extLst>
              </a:tr>
            </a:tbl>
          </a:graphicData>
        </a:graphic>
      </p:graphicFrame>
      <p:sp>
        <p:nvSpPr>
          <p:cNvPr id="5" name="TextovéPole 4">
            <a:extLst>
              <a:ext uri="{FF2B5EF4-FFF2-40B4-BE49-F238E27FC236}">
                <a16:creationId xmlns:a16="http://schemas.microsoft.com/office/drawing/2014/main" id="{5468CF80-3229-4F74-A31F-EACE7D42F7EF}"/>
              </a:ext>
            </a:extLst>
          </p:cNvPr>
          <p:cNvSpPr txBox="1"/>
          <p:nvPr/>
        </p:nvSpPr>
        <p:spPr>
          <a:xfrm>
            <a:off x="842838" y="1860088"/>
            <a:ext cx="10739562" cy="400110"/>
          </a:xfrm>
          <a:prstGeom prst="rect">
            <a:avLst/>
          </a:prstGeom>
          <a:solidFill>
            <a:schemeClr val="bg1">
              <a:lumMod val="75000"/>
            </a:schemeClr>
          </a:solidFill>
        </p:spPr>
        <p:txBody>
          <a:bodyPr wrap="square" rtlCol="0">
            <a:spAutoFit/>
          </a:bodyPr>
          <a:lstStyle/>
          <a:p>
            <a:pPr algn="ctr"/>
            <a:r>
              <a:rPr lang="cs-CZ" sz="2000" b="1" i="1" dirty="0"/>
              <a:t>Indikace k intervenci u významné primární mitrální regurgitace</a:t>
            </a:r>
            <a:endParaRPr lang="en-GB" sz="2000" b="1" i="1" dirty="0"/>
          </a:p>
        </p:txBody>
      </p:sp>
    </p:spTree>
    <p:extLst>
      <p:ext uri="{BB962C8B-B14F-4D97-AF65-F5344CB8AC3E}">
        <p14:creationId xmlns:p14="http://schemas.microsoft.com/office/powerpoint/2010/main" val="677714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8">
            <a:extLst>
              <a:ext uri="{FF2B5EF4-FFF2-40B4-BE49-F238E27FC236}">
                <a16:creationId xmlns:a16="http://schemas.microsoft.com/office/drawing/2014/main" id="{101013E6-FCEA-42B1-B729-132473A22856}"/>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Tree>
    <p:extLst>
      <p:ext uri="{BB962C8B-B14F-4D97-AF65-F5344CB8AC3E}">
        <p14:creationId xmlns:p14="http://schemas.microsoft.com/office/powerpoint/2010/main" val="2829882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3D5213-E416-4790-A27A-56927D3F1107}"/>
              </a:ext>
            </a:extLst>
          </p:cNvPr>
          <p:cNvSpPr>
            <a:spLocks noGrp="1"/>
          </p:cNvSpPr>
          <p:nvPr>
            <p:ph type="title"/>
          </p:nvPr>
        </p:nvSpPr>
        <p:spPr>
          <a:xfrm>
            <a:off x="1776248" y="307538"/>
            <a:ext cx="8639503" cy="1028645"/>
          </a:xfrm>
          <a:solidFill>
            <a:schemeClr val="bg1">
              <a:lumMod val="95000"/>
            </a:schemeClr>
          </a:solidFill>
          <a:ln>
            <a:solidFill>
              <a:schemeClr val="tx1"/>
            </a:solidFill>
          </a:ln>
        </p:spPr>
        <p:txBody>
          <a:bodyPr/>
          <a:lstStyle/>
          <a:p>
            <a:r>
              <a:rPr lang="cs-CZ" sz="2800" dirty="0"/>
              <a:t>Co je nového v </a:t>
            </a:r>
            <a:r>
              <a:rPr lang="cs-CZ" sz="2800" dirty="0" err="1"/>
              <a:t>guidelines</a:t>
            </a:r>
            <a:r>
              <a:rPr lang="cs-CZ" sz="2800" dirty="0"/>
              <a:t> pro  primární </a:t>
            </a:r>
            <a:br>
              <a:rPr lang="cs-CZ" sz="2800" dirty="0"/>
            </a:br>
            <a:r>
              <a:rPr lang="cs-CZ" sz="2800" dirty="0"/>
              <a:t>mitrální regurgitaci </a:t>
            </a:r>
            <a:r>
              <a:rPr lang="cs-CZ" dirty="0"/>
              <a:t>?</a:t>
            </a:r>
            <a:endParaRPr lang="en-GB" dirty="0"/>
          </a:p>
        </p:txBody>
      </p:sp>
      <p:graphicFrame>
        <p:nvGraphicFramePr>
          <p:cNvPr id="7" name="Tabulka 7">
            <a:extLst>
              <a:ext uri="{FF2B5EF4-FFF2-40B4-BE49-F238E27FC236}">
                <a16:creationId xmlns:a16="http://schemas.microsoft.com/office/drawing/2014/main" id="{F7968C9A-3565-4938-A280-6E2476E23013}"/>
              </a:ext>
            </a:extLst>
          </p:cNvPr>
          <p:cNvGraphicFramePr>
            <a:graphicFrameLocks noGrp="1"/>
          </p:cNvGraphicFramePr>
          <p:nvPr>
            <p:ph idx="1"/>
            <p:extLst>
              <p:ext uri="{D42A27DB-BD31-4B8C-83A1-F6EECF244321}">
                <p14:modId xmlns:p14="http://schemas.microsoft.com/office/powerpoint/2010/main" val="2308374195"/>
              </p:ext>
            </p:extLst>
          </p:nvPr>
        </p:nvGraphicFramePr>
        <p:xfrm>
          <a:off x="609600" y="2026602"/>
          <a:ext cx="10972800" cy="4556760"/>
        </p:xfrm>
        <a:graphic>
          <a:graphicData uri="http://schemas.openxmlformats.org/drawingml/2006/table">
            <a:tbl>
              <a:tblPr firstRow="1" bandRow="1">
                <a:tableStyleId>{5C22544A-7EE6-4342-B048-85BDC9FD1C3A}</a:tableStyleId>
              </a:tblPr>
              <a:tblGrid>
                <a:gridCol w="4740166">
                  <a:extLst>
                    <a:ext uri="{9D8B030D-6E8A-4147-A177-3AD203B41FA5}">
                      <a16:colId xmlns:a16="http://schemas.microsoft.com/office/drawing/2014/main" val="635642058"/>
                    </a:ext>
                  </a:extLst>
                </a:gridCol>
                <a:gridCol w="746234">
                  <a:extLst>
                    <a:ext uri="{9D8B030D-6E8A-4147-A177-3AD203B41FA5}">
                      <a16:colId xmlns:a16="http://schemas.microsoft.com/office/drawing/2014/main" val="70963520"/>
                    </a:ext>
                  </a:extLst>
                </a:gridCol>
                <a:gridCol w="4708634">
                  <a:extLst>
                    <a:ext uri="{9D8B030D-6E8A-4147-A177-3AD203B41FA5}">
                      <a16:colId xmlns:a16="http://schemas.microsoft.com/office/drawing/2014/main" val="1419165959"/>
                    </a:ext>
                  </a:extLst>
                </a:gridCol>
                <a:gridCol w="777766">
                  <a:extLst>
                    <a:ext uri="{9D8B030D-6E8A-4147-A177-3AD203B41FA5}">
                      <a16:colId xmlns:a16="http://schemas.microsoft.com/office/drawing/2014/main" val="3169538862"/>
                    </a:ext>
                  </a:extLst>
                </a:gridCol>
              </a:tblGrid>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2000" dirty="0">
                          <a:solidFill>
                            <a:schemeClr val="tx1"/>
                          </a:solidFill>
                        </a:rPr>
                        <a:t>Doporučení  ESC  2017</a:t>
                      </a:r>
                      <a:endParaRPr lang="en-GB" sz="2000" dirty="0">
                        <a:solidFill>
                          <a:schemeClr val="tx1"/>
                        </a:solidFill>
                      </a:endParaRPr>
                    </a:p>
                    <a:p>
                      <a:endParaRPr lang="en-GB" dirty="0"/>
                    </a:p>
                  </a:txBody>
                  <a:tcPr>
                    <a:solidFill>
                      <a:schemeClr val="bg1">
                        <a:lumMod val="75000"/>
                      </a:schemeClr>
                    </a:solidFill>
                  </a:tcPr>
                </a:tc>
                <a:tc>
                  <a:txBody>
                    <a:bodyPr/>
                    <a:lstStyle/>
                    <a:p>
                      <a:endParaRPr lang="en-GB" dirty="0"/>
                    </a:p>
                  </a:txBody>
                  <a:tcPr>
                    <a:solidFill>
                      <a:schemeClr val="bg1">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2000" dirty="0">
                          <a:solidFill>
                            <a:schemeClr val="tx1"/>
                          </a:solidFill>
                        </a:rPr>
                        <a:t>Doporučení ESC 2021</a:t>
                      </a:r>
                      <a:endParaRPr lang="en-GB" sz="2000" dirty="0">
                        <a:solidFill>
                          <a:schemeClr val="tx1"/>
                        </a:solidFill>
                      </a:endParaRPr>
                    </a:p>
                    <a:p>
                      <a:endParaRPr lang="en-GB" dirty="0"/>
                    </a:p>
                  </a:txBody>
                  <a:tcPr>
                    <a:solidFill>
                      <a:schemeClr val="bg1">
                        <a:lumMod val="75000"/>
                      </a:schemeClr>
                    </a:solidFill>
                  </a:tcPr>
                </a:tc>
                <a:tc>
                  <a:txBody>
                    <a:bodyPr/>
                    <a:lstStyle/>
                    <a:p>
                      <a:endParaRPr lang="en-GB" dirty="0"/>
                    </a:p>
                  </a:txBody>
                  <a:tcPr>
                    <a:solidFill>
                      <a:schemeClr val="bg1">
                        <a:lumMod val="75000"/>
                      </a:schemeClr>
                    </a:solidFill>
                  </a:tcPr>
                </a:tc>
                <a:extLst>
                  <a:ext uri="{0D108BD9-81ED-4DB2-BD59-A6C34878D82A}">
                    <a16:rowId xmlns:a16="http://schemas.microsoft.com/office/drawing/2014/main" val="281879579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2000" dirty="0"/>
                        <a:t>Operace by měla být zvážena u asymptomatických pacientů se zachovanou EFLK (&gt; 60 % ) , LVESD 40–44 mm a nízkým operačním rizikem, u nichž je vysoká pravděpodobnost provedení úspěšné plastiky a je přítomen alespoň jeden následující nález: </a:t>
                      </a:r>
                    </a:p>
                    <a:p>
                      <a:pPr marL="0" marR="0" lvl="0" indent="0" algn="l" defTabSz="685800" rtl="0" eaLnBrk="1" fontAlgn="auto" latinLnBrk="0" hangingPunct="1">
                        <a:lnSpc>
                          <a:spcPct val="100000"/>
                        </a:lnSpc>
                        <a:spcBef>
                          <a:spcPts val="0"/>
                        </a:spcBef>
                        <a:spcAft>
                          <a:spcPts val="0"/>
                        </a:spcAft>
                        <a:buClrTx/>
                        <a:buSzTx/>
                        <a:buFontTx/>
                        <a:buNone/>
                        <a:tabLst/>
                        <a:defRPr/>
                      </a:pPr>
                      <a:r>
                        <a:rPr lang="cs-CZ" sz="2000" dirty="0"/>
                        <a:t>• vlající cíp (</a:t>
                      </a:r>
                      <a:r>
                        <a:rPr lang="cs-CZ" sz="2000" dirty="0" err="1"/>
                        <a:t>flail</a:t>
                      </a:r>
                      <a:r>
                        <a:rPr lang="cs-CZ" sz="2000" dirty="0"/>
                        <a:t> </a:t>
                      </a:r>
                      <a:r>
                        <a:rPr lang="cs-CZ" sz="2000" dirty="0" err="1"/>
                        <a:t>leaflet</a:t>
                      </a:r>
                      <a:r>
                        <a:rPr lang="cs-CZ" sz="2000" dirty="0"/>
                        <a:t>) nebo </a:t>
                      </a:r>
                    </a:p>
                    <a:p>
                      <a:pPr marL="0" marR="0" lvl="0" indent="0" algn="l" defTabSz="685800" rtl="0" eaLnBrk="1" fontAlgn="auto" latinLnBrk="0" hangingPunct="1">
                        <a:lnSpc>
                          <a:spcPct val="100000"/>
                        </a:lnSpc>
                        <a:spcBef>
                          <a:spcPts val="0"/>
                        </a:spcBef>
                        <a:spcAft>
                          <a:spcPts val="0"/>
                        </a:spcAft>
                        <a:buClrTx/>
                        <a:buSzTx/>
                        <a:buFontTx/>
                        <a:buNone/>
                        <a:tabLst/>
                        <a:defRPr/>
                      </a:pPr>
                      <a:r>
                        <a:rPr lang="cs-CZ" sz="2000" dirty="0"/>
                        <a:t>• významná dilatace LS (LAVI ≥ 60 ml/m2 BSA) při sinusovém rytmu. Plastika by měla být provedena ve specializovaném centru pro léčbu chlopenních vad</a:t>
                      </a:r>
                      <a:r>
                        <a:rPr lang="cs-CZ" dirty="0"/>
                        <a:t>.</a:t>
                      </a:r>
                      <a:endParaRPr lang="en-GB" dirty="0"/>
                    </a:p>
                    <a:p>
                      <a:endParaRPr lang="en-GB" dirty="0"/>
                    </a:p>
                  </a:txBody>
                  <a:tcPr>
                    <a:solidFill>
                      <a:schemeClr val="bg1">
                        <a:lumMod val="95000"/>
                      </a:schemeClr>
                    </a:solidFill>
                  </a:tcPr>
                </a:tc>
                <a:tc>
                  <a:txBody>
                    <a:bodyPr/>
                    <a:lstStyle/>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sz="2000" b="1" dirty="0"/>
                    </a:p>
                    <a:p>
                      <a:r>
                        <a:rPr lang="cs-CZ" sz="2000" b="1" dirty="0" err="1"/>
                        <a:t>IIa</a:t>
                      </a:r>
                      <a:endParaRPr lang="en-GB" sz="2000" b="1" dirty="0"/>
                    </a:p>
                  </a:txBody>
                  <a:tcPr>
                    <a:solidFill>
                      <a:srgbClr val="FFCC66"/>
                    </a:solidFill>
                  </a:tcPr>
                </a:tc>
                <a:tc>
                  <a:txBody>
                    <a:bodyPr/>
                    <a:lstStyle/>
                    <a:p>
                      <a:r>
                        <a:rPr lang="cs-CZ" sz="2000" dirty="0"/>
                        <a:t>Operace by měla být zvážena u asymptomatických pacientů se zachovanou EFLK  (&gt; 60 % ), </a:t>
                      </a:r>
                      <a:r>
                        <a:rPr lang="cs-CZ" sz="2000" dirty="0">
                          <a:solidFill>
                            <a:srgbClr val="FF0000"/>
                          </a:solidFill>
                        </a:rPr>
                        <a:t>LVESD 40 mm </a:t>
                      </a:r>
                      <a:r>
                        <a:rPr lang="cs-CZ" sz="2000" dirty="0"/>
                        <a:t>, s nízkým operačním rizikem,  se signifikantní dilatací LS ( LAVI &gt; 60 ml/m</a:t>
                      </a:r>
                      <a:r>
                        <a:rPr lang="cs-CZ" sz="2000" baseline="30000" dirty="0"/>
                        <a:t>2</a:t>
                      </a:r>
                      <a:r>
                        <a:rPr lang="cs-CZ" sz="2000" baseline="0" dirty="0"/>
                        <a:t> nebo </a:t>
                      </a:r>
                      <a:r>
                        <a:rPr lang="cs-CZ" sz="2000" dirty="0">
                          <a:solidFill>
                            <a:srgbClr val="FF0000"/>
                          </a:solidFill>
                        </a:rPr>
                        <a:t>rozměr ≥ 55 mm</a:t>
                      </a:r>
                      <a:r>
                        <a:rPr lang="cs-CZ" sz="2000" dirty="0"/>
                        <a:t>), u nichž je vysoká pravděpodobnost provedení úspěšné plastiky a plastika je provedena ve specializovaném centru pro léčbu chlopenních vad.</a:t>
                      </a:r>
                      <a:endParaRPr lang="en-GB" sz="2000" dirty="0"/>
                    </a:p>
                  </a:txBody>
                  <a:tcPr>
                    <a:solidFill>
                      <a:schemeClr val="bg1">
                        <a:lumMod val="95000"/>
                      </a:schemeClr>
                    </a:solidFill>
                  </a:tcPr>
                </a:tc>
                <a:tc>
                  <a:txBody>
                    <a:bodyPr/>
                    <a:lstStyle/>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pPr marL="0" marR="0" lvl="0" indent="0" algn="l" defTabSz="685800" rtl="0" eaLnBrk="1" fontAlgn="auto" latinLnBrk="0" hangingPunct="1">
                        <a:lnSpc>
                          <a:spcPct val="100000"/>
                        </a:lnSpc>
                        <a:spcBef>
                          <a:spcPts val="0"/>
                        </a:spcBef>
                        <a:spcAft>
                          <a:spcPts val="0"/>
                        </a:spcAft>
                        <a:buClrTx/>
                        <a:buSzTx/>
                        <a:buFontTx/>
                        <a:buNone/>
                        <a:tabLst/>
                        <a:defRPr/>
                      </a:pPr>
                      <a:r>
                        <a:rPr lang="cs-CZ" sz="2000" b="1" dirty="0" err="1"/>
                        <a:t>IIa</a:t>
                      </a:r>
                      <a:endParaRPr lang="en-GB" sz="2000" b="1" dirty="0"/>
                    </a:p>
                    <a:p>
                      <a:endParaRPr lang="cs-CZ" dirty="0"/>
                    </a:p>
                  </a:txBody>
                  <a:tcPr>
                    <a:solidFill>
                      <a:srgbClr val="FFCC66"/>
                    </a:solidFill>
                  </a:tcPr>
                </a:tc>
                <a:extLst>
                  <a:ext uri="{0D108BD9-81ED-4DB2-BD59-A6C34878D82A}">
                    <a16:rowId xmlns:a16="http://schemas.microsoft.com/office/drawing/2014/main" val="242140133"/>
                  </a:ext>
                </a:extLst>
              </a:tr>
            </a:tbl>
          </a:graphicData>
        </a:graphic>
      </p:graphicFrame>
      <p:pic>
        <p:nvPicPr>
          <p:cNvPr id="10" name="Obrázek 9">
            <a:extLst>
              <a:ext uri="{FF2B5EF4-FFF2-40B4-BE49-F238E27FC236}">
                <a16:creationId xmlns:a16="http://schemas.microsoft.com/office/drawing/2014/main" id="{B1945D97-8FED-4E03-92C5-6991C2B1EA6A}"/>
              </a:ext>
            </a:extLst>
          </p:cNvPr>
          <p:cNvPicPr>
            <a:picLocks noChangeAspect="1"/>
          </p:cNvPicPr>
          <p:nvPr/>
        </p:nvPicPr>
        <p:blipFill>
          <a:blip r:embed="rId2"/>
          <a:stretch>
            <a:fillRect/>
          </a:stretch>
        </p:blipFill>
        <p:spPr>
          <a:xfrm>
            <a:off x="609600" y="1618592"/>
            <a:ext cx="10972800" cy="502150"/>
          </a:xfrm>
          <a:prstGeom prst="rect">
            <a:avLst/>
          </a:prstGeom>
        </p:spPr>
      </p:pic>
    </p:spTree>
    <p:extLst>
      <p:ext uri="{BB962C8B-B14F-4D97-AF65-F5344CB8AC3E}">
        <p14:creationId xmlns:p14="http://schemas.microsoft.com/office/powerpoint/2010/main" val="1379827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9">
            <a:extLst>
              <a:ext uri="{FF2B5EF4-FFF2-40B4-BE49-F238E27FC236}">
                <a16:creationId xmlns:a16="http://schemas.microsoft.com/office/drawing/2014/main" id="{45B3B8CD-3AFD-4C27-B578-C7936DCD0C0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Tree>
    <p:extLst>
      <p:ext uri="{BB962C8B-B14F-4D97-AF65-F5344CB8AC3E}">
        <p14:creationId xmlns:p14="http://schemas.microsoft.com/office/powerpoint/2010/main" val="262061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a:extLst>
              <a:ext uri="{FF2B5EF4-FFF2-40B4-BE49-F238E27FC236}">
                <a16:creationId xmlns:a16="http://schemas.microsoft.com/office/drawing/2014/main" id="{8442E0FD-CE65-4BD1-B59F-9C9C560A2946}"/>
              </a:ext>
            </a:extLst>
          </p:cNvPr>
          <p:cNvGraphicFramePr>
            <a:graphicFrameLocks noGrp="1"/>
          </p:cNvGraphicFramePr>
          <p:nvPr/>
        </p:nvGraphicFramePr>
        <p:xfrm>
          <a:off x="1524000" y="1910197"/>
          <a:ext cx="9144000" cy="4429697"/>
        </p:xfrm>
        <a:graphic>
          <a:graphicData uri="http://schemas.openxmlformats.org/drawingml/2006/table">
            <a:tbl>
              <a:tblPr bandRow="1">
                <a:tableStyleId>{21E4AEA4-8DFA-4A89-87EB-49C32662AFE0}</a:tableStyleId>
              </a:tblPr>
              <a:tblGrid>
                <a:gridCol w="3209907">
                  <a:extLst>
                    <a:ext uri="{9D8B030D-6E8A-4147-A177-3AD203B41FA5}">
                      <a16:colId xmlns:a16="http://schemas.microsoft.com/office/drawing/2014/main" val="20000"/>
                    </a:ext>
                  </a:extLst>
                </a:gridCol>
                <a:gridCol w="5934093">
                  <a:extLst>
                    <a:ext uri="{9D8B030D-6E8A-4147-A177-3AD203B41FA5}">
                      <a16:colId xmlns:a16="http://schemas.microsoft.com/office/drawing/2014/main" val="20001"/>
                    </a:ext>
                  </a:extLst>
                </a:gridCol>
              </a:tblGrid>
              <a:tr h="718844">
                <a:tc>
                  <a:txBody>
                    <a:bodyPr/>
                    <a:lstStyle/>
                    <a:p>
                      <a:r>
                        <a:rPr lang="cs-CZ" sz="2000" dirty="0"/>
                        <a:t>Zaměstnanecký poměr</a:t>
                      </a:r>
                      <a:endParaRPr lang="en-US" sz="2000" b="1" strike="sngStrike" dirty="0"/>
                    </a:p>
                  </a:txBody>
                  <a:tcPr/>
                </a:tc>
                <a:tc>
                  <a:txBody>
                    <a:bodyPr/>
                    <a:lstStyle/>
                    <a:p>
                      <a:r>
                        <a:rPr lang="cs-CZ" sz="2000" dirty="0"/>
                        <a:t> bez konfliktu</a:t>
                      </a:r>
                      <a:r>
                        <a:rPr lang="cs-CZ" sz="2000" baseline="0" dirty="0"/>
                        <a:t> zájmů</a:t>
                      </a:r>
                      <a:endParaRPr lang="en-US" sz="2000" b="1" dirty="0"/>
                    </a:p>
                  </a:txBody>
                  <a:tcPr/>
                </a:tc>
                <a:extLst>
                  <a:ext uri="{0D108BD9-81ED-4DB2-BD59-A6C34878D82A}">
                    <a16:rowId xmlns:a16="http://schemas.microsoft.com/office/drawing/2014/main" val="10000"/>
                  </a:ext>
                </a:extLst>
              </a:tr>
              <a:tr h="518107">
                <a:tc>
                  <a:txBody>
                    <a:bodyPr/>
                    <a:lstStyle/>
                    <a:p>
                      <a:r>
                        <a:rPr lang="cs-CZ" sz="2000" dirty="0"/>
                        <a:t>Vlastník / akcionář</a:t>
                      </a:r>
                      <a:endParaRPr lang="en-US" sz="2000" b="1" dirty="0"/>
                    </a:p>
                  </a:txBody>
                  <a:tcPr/>
                </a:tc>
                <a:tc>
                  <a:txBody>
                    <a:bodyPr/>
                    <a:lstStyle/>
                    <a:p>
                      <a:r>
                        <a:rPr lang="cs-CZ" sz="2000" dirty="0"/>
                        <a:t>bez konfliktu</a:t>
                      </a:r>
                      <a:r>
                        <a:rPr lang="cs-CZ" sz="2000" baseline="0" dirty="0"/>
                        <a:t> zájmů</a:t>
                      </a:r>
                      <a:endParaRPr lang="en-US" sz="2000" b="1" dirty="0"/>
                    </a:p>
                  </a:txBody>
                  <a:tcPr/>
                </a:tc>
                <a:extLst>
                  <a:ext uri="{0D108BD9-81ED-4DB2-BD59-A6C34878D82A}">
                    <a16:rowId xmlns:a16="http://schemas.microsoft.com/office/drawing/2014/main" val="10001"/>
                  </a:ext>
                </a:extLst>
              </a:tr>
              <a:tr h="518107">
                <a:tc>
                  <a:txBody>
                    <a:bodyPr/>
                    <a:lstStyle/>
                    <a:p>
                      <a:r>
                        <a:rPr lang="cs-CZ" sz="2000" dirty="0"/>
                        <a:t>Konzultant</a:t>
                      </a:r>
                      <a:endParaRPr lang="en-US" sz="2000" b="1" dirty="0"/>
                    </a:p>
                  </a:txBody>
                  <a:tcPr/>
                </a:tc>
                <a:tc>
                  <a:txBody>
                    <a:bodyPr/>
                    <a:lstStyle/>
                    <a:p>
                      <a:r>
                        <a:rPr lang="cs-CZ" sz="2000" dirty="0"/>
                        <a:t>bez konfliktu</a:t>
                      </a:r>
                      <a:r>
                        <a:rPr lang="cs-CZ" sz="2000" baseline="0" dirty="0"/>
                        <a:t> zájmů</a:t>
                      </a:r>
                      <a:endParaRPr lang="en-US" sz="2000" b="1" dirty="0"/>
                    </a:p>
                  </a:txBody>
                  <a:tcPr/>
                </a:tc>
                <a:extLst>
                  <a:ext uri="{0D108BD9-81ED-4DB2-BD59-A6C34878D82A}">
                    <a16:rowId xmlns:a16="http://schemas.microsoft.com/office/drawing/2014/main" val="10002"/>
                  </a:ext>
                </a:extLst>
              </a:tr>
              <a:tr h="518107">
                <a:tc>
                  <a:txBody>
                    <a:bodyPr/>
                    <a:lstStyle/>
                    <a:p>
                      <a:r>
                        <a:rPr lang="cs-CZ" sz="2000" dirty="0"/>
                        <a:t>Přednášková</a:t>
                      </a:r>
                      <a:r>
                        <a:rPr lang="cs-CZ" sz="2000" baseline="0" dirty="0"/>
                        <a:t> činnost</a:t>
                      </a:r>
                      <a:endParaRPr lang="en-US" sz="2000" b="1" dirty="0"/>
                    </a:p>
                  </a:txBody>
                  <a:tcPr/>
                </a:tc>
                <a:tc>
                  <a:txBody>
                    <a:bodyPr/>
                    <a:lstStyle/>
                    <a:p>
                      <a:r>
                        <a:rPr lang="cs-CZ" sz="2000" dirty="0"/>
                        <a:t>bez konfliktu</a:t>
                      </a:r>
                      <a:r>
                        <a:rPr lang="cs-CZ" sz="2000" baseline="0" dirty="0"/>
                        <a:t> zájmů</a:t>
                      </a:r>
                      <a:endParaRPr lang="en-US" sz="2000" b="1" dirty="0"/>
                    </a:p>
                  </a:txBody>
                  <a:tcPr/>
                </a:tc>
                <a:extLst>
                  <a:ext uri="{0D108BD9-81ED-4DB2-BD59-A6C34878D82A}">
                    <a16:rowId xmlns:a16="http://schemas.microsoft.com/office/drawing/2014/main" val="10003"/>
                  </a:ext>
                </a:extLst>
              </a:tr>
              <a:tr h="718844">
                <a:tc>
                  <a:txBody>
                    <a:bodyPr/>
                    <a:lstStyle/>
                    <a:p>
                      <a:r>
                        <a:rPr lang="cs-CZ" sz="2000" dirty="0"/>
                        <a:t>Člen poradních sborů (</a:t>
                      </a:r>
                      <a:r>
                        <a:rPr lang="cs-CZ" sz="2000" dirty="0" err="1"/>
                        <a:t>advisory</a:t>
                      </a:r>
                      <a:r>
                        <a:rPr lang="cs-CZ" sz="2000" dirty="0"/>
                        <a:t> </a:t>
                      </a:r>
                      <a:r>
                        <a:rPr lang="cs-CZ" sz="2000" dirty="0" err="1"/>
                        <a:t>boards</a:t>
                      </a:r>
                      <a:r>
                        <a:rPr lang="cs-CZ" sz="2000" dirty="0"/>
                        <a:t>)</a:t>
                      </a:r>
                      <a:endParaRPr lang="en-US" sz="2000" b="1" dirty="0"/>
                    </a:p>
                  </a:txBody>
                  <a:tcPr/>
                </a:tc>
                <a:tc>
                  <a:txBody>
                    <a:bodyPr/>
                    <a:lstStyle/>
                    <a:p>
                      <a:r>
                        <a:rPr lang="cs-CZ" sz="2000" dirty="0"/>
                        <a:t>bez konfliktu</a:t>
                      </a:r>
                      <a:r>
                        <a:rPr lang="cs-CZ" sz="2000" baseline="0" dirty="0"/>
                        <a:t> zájmů</a:t>
                      </a:r>
                      <a:endParaRPr lang="en-US" sz="2000" b="1" dirty="0"/>
                    </a:p>
                  </a:txBody>
                  <a:tcPr/>
                </a:tc>
                <a:extLst>
                  <a:ext uri="{0D108BD9-81ED-4DB2-BD59-A6C34878D82A}">
                    <a16:rowId xmlns:a16="http://schemas.microsoft.com/office/drawing/2014/main" val="10004"/>
                  </a:ext>
                </a:extLst>
              </a:tr>
              <a:tr h="718844">
                <a:tc>
                  <a:txBody>
                    <a:bodyPr/>
                    <a:lstStyle/>
                    <a:p>
                      <a:r>
                        <a:rPr lang="cs-CZ" sz="2000" dirty="0"/>
                        <a:t>Podpora výzkumu</a:t>
                      </a:r>
                      <a:r>
                        <a:rPr lang="cs-CZ" sz="2000" baseline="0" dirty="0"/>
                        <a:t> / granty</a:t>
                      </a:r>
                      <a:endParaRPr lang="en-US" sz="2000" b="1" dirty="0"/>
                    </a:p>
                  </a:txBody>
                  <a:tcPr/>
                </a:tc>
                <a:tc>
                  <a:txBody>
                    <a:bodyPr/>
                    <a:lstStyle/>
                    <a:p>
                      <a:r>
                        <a:rPr lang="cs-CZ" sz="2000" dirty="0"/>
                        <a:t>bez konfliktu</a:t>
                      </a:r>
                      <a:r>
                        <a:rPr lang="cs-CZ" sz="2000" baseline="0" dirty="0"/>
                        <a:t> zájmů</a:t>
                      </a:r>
                      <a:endParaRPr lang="en-US" sz="2000" b="1" dirty="0"/>
                    </a:p>
                  </a:txBody>
                  <a:tcPr/>
                </a:tc>
                <a:extLst>
                  <a:ext uri="{0D108BD9-81ED-4DB2-BD59-A6C34878D82A}">
                    <a16:rowId xmlns:a16="http://schemas.microsoft.com/office/drawing/2014/main" val="10005"/>
                  </a:ext>
                </a:extLst>
              </a:tr>
              <a:tr h="718844">
                <a:tc>
                  <a:txBody>
                    <a:bodyPr/>
                    <a:lstStyle/>
                    <a:p>
                      <a:r>
                        <a:rPr lang="cs-CZ" sz="2000" dirty="0"/>
                        <a:t>Jiné honoráře (např. za </a:t>
                      </a:r>
                      <a:r>
                        <a:rPr lang="cs-CZ" sz="2000" dirty="0" err="1"/>
                        <a:t>klin.studie</a:t>
                      </a:r>
                      <a:r>
                        <a:rPr lang="cs-CZ" sz="2000" dirty="0"/>
                        <a:t> či registry)</a:t>
                      </a:r>
                      <a:endParaRPr lang="en-US" sz="2000" b="1" dirty="0"/>
                    </a:p>
                  </a:txBody>
                  <a:tcPr/>
                </a:tc>
                <a:tc>
                  <a:txBody>
                    <a:bodyPr/>
                    <a:lstStyle/>
                    <a:p>
                      <a:r>
                        <a:rPr lang="cs-CZ" sz="2000" dirty="0"/>
                        <a:t>bez konfliktu</a:t>
                      </a:r>
                      <a:r>
                        <a:rPr lang="cs-CZ" sz="2000" baseline="0" dirty="0"/>
                        <a:t> zájmů</a:t>
                      </a:r>
                      <a:endParaRPr lang="en-US" sz="2000" b="1" dirty="0"/>
                    </a:p>
                  </a:txBody>
                  <a:tcPr/>
                </a:tc>
                <a:extLst>
                  <a:ext uri="{0D108BD9-81ED-4DB2-BD59-A6C34878D82A}">
                    <a16:rowId xmlns:a16="http://schemas.microsoft.com/office/drawing/2014/main" val="10006"/>
                  </a:ext>
                </a:extLst>
              </a:tr>
            </a:tbl>
          </a:graphicData>
        </a:graphic>
      </p:graphicFrame>
      <p:sp>
        <p:nvSpPr>
          <p:cNvPr id="10243" name="TextovéPole 2">
            <a:extLst>
              <a:ext uri="{FF2B5EF4-FFF2-40B4-BE49-F238E27FC236}">
                <a16:creationId xmlns:a16="http://schemas.microsoft.com/office/drawing/2014/main" id="{88EEEFE9-63D7-40A3-B23A-F2D6F374BEE0}"/>
              </a:ext>
            </a:extLst>
          </p:cNvPr>
          <p:cNvSpPr txBox="1">
            <a:spLocks noChangeArrowheads="1"/>
          </p:cNvSpPr>
          <p:nvPr/>
        </p:nvSpPr>
        <p:spPr bwMode="auto">
          <a:xfrm>
            <a:off x="1524000" y="765175"/>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defRPr>
            </a:lvl1pPr>
            <a:lvl2pPr marL="742950" indent="-285750">
              <a:spcBef>
                <a:spcPct val="20000"/>
              </a:spcBef>
              <a:buClr>
                <a:schemeClr val="tx2"/>
              </a:buClr>
              <a:buFont typeface="Wingdings" panose="05000000000000000000" pitchFamily="2" charset="2"/>
              <a:buChar char="§"/>
              <a:defRPr>
                <a:solidFill>
                  <a:schemeClr val="tx1"/>
                </a:solidFill>
                <a:latin typeface="arial" panose="020B0604020202020204" pitchFamily="34" charset="0"/>
              </a:defRPr>
            </a:lvl2pPr>
            <a:lvl3pPr marL="1143000" indent="-228600">
              <a:spcBef>
                <a:spcPct val="20000"/>
              </a:spcBef>
              <a:buClr>
                <a:schemeClr val="tx2"/>
              </a:buClr>
              <a:buFont typeface="Wingdings" panose="05000000000000000000" pitchFamily="2" charset="2"/>
              <a:buChar char="§"/>
              <a:defRPr sz="1600">
                <a:solidFill>
                  <a:schemeClr val="tx1"/>
                </a:solidFill>
                <a:latin typeface="arial" panose="020B0604020202020204" pitchFamily="34" charset="0"/>
              </a:defRPr>
            </a:lvl3pPr>
            <a:lvl4pPr marL="1600200" indent="-228600">
              <a:spcBef>
                <a:spcPct val="20000"/>
              </a:spcBef>
              <a:buClr>
                <a:schemeClr val="tx2"/>
              </a:buClr>
              <a:buFont typeface="Wingdings" panose="05000000000000000000" pitchFamily="2" charset="2"/>
              <a:buChar char="§"/>
              <a:defRPr sz="1400">
                <a:solidFill>
                  <a:schemeClr val="tx1"/>
                </a:solidFill>
                <a:latin typeface="arial" panose="020B0604020202020204" pitchFamily="34" charset="0"/>
              </a:defRPr>
            </a:lvl4pPr>
            <a:lvl5pPr marL="2057400" indent="-228600">
              <a:spcBef>
                <a:spcPct val="20000"/>
              </a:spcBef>
              <a:buClr>
                <a:schemeClr val="tx2"/>
              </a:buClr>
              <a:buFont typeface="Wingdings" panose="05000000000000000000" pitchFamily="2" charset="2"/>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Wingdings" panose="05000000000000000000" pitchFamily="2" charset="2"/>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Wingdings" panose="05000000000000000000" pitchFamily="2" charset="2"/>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Wingdings" panose="05000000000000000000" pitchFamily="2" charset="2"/>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Wingdings" panose="05000000000000000000" pitchFamily="2" charset="2"/>
              <a:buChar char="§"/>
              <a:defRPr sz="1400">
                <a:solidFill>
                  <a:schemeClr val="tx1"/>
                </a:solidFill>
                <a:latin typeface="arial" panose="020B0604020202020204" pitchFamily="34" charset="0"/>
              </a:defRPr>
            </a:lvl9pPr>
          </a:lstStyle>
          <a:p>
            <a:pPr algn="ctr" eaLnBrk="1" hangingPunct="1">
              <a:spcBef>
                <a:spcPct val="0"/>
              </a:spcBef>
              <a:buClrTx/>
              <a:buFontTx/>
              <a:buNone/>
            </a:pPr>
            <a:r>
              <a:rPr lang="cs-CZ" altLang="cs-CZ" sz="3200">
                <a:solidFill>
                  <a:schemeClr val="bg1"/>
                </a:solidFill>
              </a:rPr>
              <a:t>Deklarace konfliktu zájmů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93">
            <a:extLst>
              <a:ext uri="{FF2B5EF4-FFF2-40B4-BE49-F238E27FC236}">
                <a16:creationId xmlns:a16="http://schemas.microsoft.com/office/drawing/2014/main" id="{4755D922-FB65-40B4-8F15-BA747E1F56E8}"/>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
        <p:nvSpPr>
          <p:cNvPr id="2" name="Obdélník: se zakulacenými rohy 1">
            <a:extLst>
              <a:ext uri="{FF2B5EF4-FFF2-40B4-BE49-F238E27FC236}">
                <a16:creationId xmlns:a16="http://schemas.microsoft.com/office/drawing/2014/main" id="{DB62954A-05E2-451F-9BEF-B853C92146BA}"/>
              </a:ext>
            </a:extLst>
          </p:cNvPr>
          <p:cNvSpPr/>
          <p:nvPr/>
        </p:nvSpPr>
        <p:spPr>
          <a:xfrm>
            <a:off x="752475" y="2200275"/>
            <a:ext cx="8153400" cy="5715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bdélník: se zakulacenými rohy 3">
            <a:extLst>
              <a:ext uri="{FF2B5EF4-FFF2-40B4-BE49-F238E27FC236}">
                <a16:creationId xmlns:a16="http://schemas.microsoft.com/office/drawing/2014/main" id="{D1E320D8-ED27-436D-BC2C-3626E0B33F1D}"/>
              </a:ext>
            </a:extLst>
          </p:cNvPr>
          <p:cNvSpPr/>
          <p:nvPr/>
        </p:nvSpPr>
        <p:spPr>
          <a:xfrm>
            <a:off x="752474" y="2928937"/>
            <a:ext cx="8505825" cy="88582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0924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a:extLst>
              <a:ext uri="{FF2B5EF4-FFF2-40B4-BE49-F238E27FC236}">
                <a16:creationId xmlns:a16="http://schemas.microsoft.com/office/drawing/2014/main" id="{F80DD156-E298-4DCC-A7B3-BF2D159FAF81}"/>
              </a:ext>
            </a:extLst>
          </p:cNvPr>
          <p:cNvSpPr txBox="1">
            <a:spLocks noChangeArrowheads="1"/>
          </p:cNvSpPr>
          <p:nvPr/>
        </p:nvSpPr>
        <p:spPr bwMode="auto">
          <a:xfrm>
            <a:off x="3026979" y="525517"/>
            <a:ext cx="7444897" cy="852568"/>
          </a:xfrm>
          <a:prstGeom prst="rect">
            <a:avLst/>
          </a:prstGeom>
          <a:solidFill>
            <a:schemeClr val="bg1">
              <a:lumMod val="95000"/>
            </a:schemeClr>
          </a:solidFill>
          <a:ln>
            <a:solidFill>
              <a:schemeClr val="tx1"/>
            </a:solidFill>
          </a:ln>
          <a:effec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9pPr>
          </a:lstStyle>
          <a:p>
            <a:pPr algn="ctr" defTabSz="414772" fontAlgn="base" hangingPunct="0">
              <a:lnSpc>
                <a:spcPct val="93000"/>
              </a:lnSpc>
              <a:spcBef>
                <a:spcPct val="0"/>
              </a:spcBef>
              <a:spcAft>
                <a:spcPct val="0"/>
              </a:spcAft>
              <a:buClr>
                <a:srgbClr val="000000"/>
              </a:buClr>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cs-CZ" altLang="cs-CZ" sz="3600" dirty="0">
                <a:latin typeface="Calibri" panose="020F0502020204030204" pitchFamily="34" charset="0"/>
                <a:cs typeface="Calibri" panose="020F0502020204030204" pitchFamily="34" charset="0"/>
              </a:rPr>
              <a:t>Sekundární mitrální regurgitace</a:t>
            </a:r>
            <a:r>
              <a:rPr lang="en-GB" altLang="cs-CZ" sz="1452" dirty="0">
                <a:latin typeface="Calibri" panose="020F0502020204030204" pitchFamily="34" charset="0"/>
                <a:cs typeface="Calibri" panose="020F0502020204030204" pitchFamily="34" charset="0"/>
              </a:rPr>
              <a:t> </a:t>
            </a:r>
          </a:p>
        </p:txBody>
      </p:sp>
      <p:pic>
        <p:nvPicPr>
          <p:cNvPr id="3075" name="Picture 3">
            <a:extLst>
              <a:ext uri="{FF2B5EF4-FFF2-40B4-BE49-F238E27FC236}">
                <a16:creationId xmlns:a16="http://schemas.microsoft.com/office/drawing/2014/main" id="{7DA92274-1A45-47FE-ACD0-4A8DAD5DCA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7556" y="1582725"/>
            <a:ext cx="2955190" cy="489363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a:extLst>
              <a:ext uri="{FF2B5EF4-FFF2-40B4-BE49-F238E27FC236}">
                <a16:creationId xmlns:a16="http://schemas.microsoft.com/office/drawing/2014/main" id="{164007AB-B216-4FEA-AD73-B440CC279C8D}"/>
              </a:ext>
            </a:extLst>
          </p:cNvPr>
          <p:cNvSpPr txBox="1">
            <a:spLocks noChangeArrowheads="1"/>
          </p:cNvSpPr>
          <p:nvPr/>
        </p:nvSpPr>
        <p:spPr bwMode="auto">
          <a:xfrm>
            <a:off x="8792452" y="6659654"/>
            <a:ext cx="3918652" cy="2318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9pPr>
          </a:lstStyle>
          <a:p>
            <a:pPr defTabSz="414772" fontAlgn="base" hangingPunct="0">
              <a:lnSpc>
                <a:spcPct val="93000"/>
              </a:lnSpc>
              <a:spcBef>
                <a:spcPct val="0"/>
              </a:spcBef>
              <a:spcAft>
                <a:spcPct val="0"/>
              </a:spcAft>
              <a:buClr>
                <a:srgbClr val="000000"/>
              </a:buClr>
              <a:buSzPct val="45000"/>
              <a:tabLst>
                <a:tab pos="656722" algn="l"/>
                <a:tab pos="1313444" algn="l"/>
                <a:tab pos="1970166" algn="l"/>
                <a:tab pos="2626888" algn="l"/>
                <a:tab pos="3283610" algn="l"/>
              </a:tabLst>
            </a:pPr>
            <a:r>
              <a:rPr lang="en-GB" altLang="cs-CZ" sz="1089" b="1">
                <a:latin typeface="Arial" panose="020B0604020202020204" pitchFamily="34" charset="0"/>
              </a:rPr>
              <a:t>Omar Chehab et al. Heart 2020;106:716-723</a:t>
            </a:r>
          </a:p>
        </p:txBody>
      </p:sp>
      <p:pic>
        <p:nvPicPr>
          <p:cNvPr id="7" name="Obrázek 6">
            <a:extLst>
              <a:ext uri="{FF2B5EF4-FFF2-40B4-BE49-F238E27FC236}">
                <a16:creationId xmlns:a16="http://schemas.microsoft.com/office/drawing/2014/main" id="{5A9D7DE7-A11D-473B-8D87-90D88E8F685F}"/>
              </a:ext>
            </a:extLst>
          </p:cNvPr>
          <p:cNvPicPr>
            <a:picLocks noChangeAspect="1"/>
          </p:cNvPicPr>
          <p:nvPr/>
        </p:nvPicPr>
        <p:blipFill>
          <a:blip r:embed="rId4"/>
          <a:stretch>
            <a:fillRect/>
          </a:stretch>
        </p:blipFill>
        <p:spPr>
          <a:xfrm>
            <a:off x="5672800" y="1505560"/>
            <a:ext cx="4799076" cy="5047964"/>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BAC9F7D5-E56E-46AD-B6DB-9E7BDAB9CF4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3191" y="2291493"/>
            <a:ext cx="4908995" cy="3393186"/>
          </a:xfrm>
          <a:noFill/>
        </p:spPr>
      </p:pic>
      <p:pic>
        <p:nvPicPr>
          <p:cNvPr id="8195" name="Picture 3">
            <a:extLst>
              <a:ext uri="{FF2B5EF4-FFF2-40B4-BE49-F238E27FC236}">
                <a16:creationId xmlns:a16="http://schemas.microsoft.com/office/drawing/2014/main" id="{A099EEC3-786E-4FD0-A4B9-52CB0033EA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2768" y="2815368"/>
            <a:ext cx="6583680" cy="2345436"/>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pic>
      <p:sp>
        <p:nvSpPr>
          <p:cNvPr id="8196" name="Obdélník 5">
            <a:extLst>
              <a:ext uri="{FF2B5EF4-FFF2-40B4-BE49-F238E27FC236}">
                <a16:creationId xmlns:a16="http://schemas.microsoft.com/office/drawing/2014/main" id="{283762DE-883B-418E-B359-3852E6C62F65}"/>
              </a:ext>
            </a:extLst>
          </p:cNvPr>
          <p:cNvSpPr>
            <a:spLocks noChangeArrowheads="1"/>
          </p:cNvSpPr>
          <p:nvPr/>
        </p:nvSpPr>
        <p:spPr bwMode="auto">
          <a:xfrm>
            <a:off x="6456364" y="3357564"/>
            <a:ext cx="38496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600" i="1">
                <a:solidFill>
                  <a:schemeClr val="bg1"/>
                </a:solidFill>
                <a:latin typeface="Calibri" panose="020F0502020204030204" pitchFamily="34" charset="0"/>
              </a:rPr>
              <a:t>Magne et al. Cardiology:, 112:244-259,2009</a:t>
            </a:r>
          </a:p>
        </p:txBody>
      </p:sp>
      <p:sp>
        <p:nvSpPr>
          <p:cNvPr id="8197" name="Obdélník 7">
            <a:extLst>
              <a:ext uri="{FF2B5EF4-FFF2-40B4-BE49-F238E27FC236}">
                <a16:creationId xmlns:a16="http://schemas.microsoft.com/office/drawing/2014/main" id="{AD7DBBB9-3BC0-4489-88C7-95C121D78F8A}"/>
              </a:ext>
            </a:extLst>
          </p:cNvPr>
          <p:cNvSpPr>
            <a:spLocks noChangeArrowheads="1"/>
          </p:cNvSpPr>
          <p:nvPr/>
        </p:nvSpPr>
        <p:spPr bwMode="auto">
          <a:xfrm>
            <a:off x="5951538" y="6308726"/>
            <a:ext cx="4572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9pPr>
          </a:lstStyle>
          <a:p>
            <a:pPr eaLnBrk="1" hangingPunct="1"/>
            <a:r>
              <a:rPr lang="en-GB" altLang="cs-CZ" sz="1600" i="1">
                <a:solidFill>
                  <a:schemeClr val="bg1"/>
                </a:solidFill>
                <a:latin typeface="Calibri" panose="020F0502020204030204" pitchFamily="34" charset="0"/>
                <a:ea typeface="msgothic"/>
                <a:cs typeface="msgothic"/>
              </a:rPr>
              <a:t>Deja M A et al. Circulation 2012;125:2639-2648</a:t>
            </a:r>
          </a:p>
        </p:txBody>
      </p:sp>
      <p:sp>
        <p:nvSpPr>
          <p:cNvPr id="6" name="Obdélník 5">
            <a:extLst>
              <a:ext uri="{FF2B5EF4-FFF2-40B4-BE49-F238E27FC236}">
                <a16:creationId xmlns:a16="http://schemas.microsoft.com/office/drawing/2014/main" id="{99971645-7C6C-4045-8226-81F2575C51BC}"/>
              </a:ext>
            </a:extLst>
          </p:cNvPr>
          <p:cNvSpPr>
            <a:spLocks noChangeArrowheads="1"/>
          </p:cNvSpPr>
          <p:nvPr/>
        </p:nvSpPr>
        <p:spPr bwMode="auto">
          <a:xfrm>
            <a:off x="835851" y="5970589"/>
            <a:ext cx="38496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cs-CZ" altLang="cs-CZ" sz="1600" i="1" dirty="0" err="1">
                <a:solidFill>
                  <a:prstClr val="black"/>
                </a:solidFill>
                <a:latin typeface="Calibri" panose="020F0502020204030204" pitchFamily="34" charset="0"/>
              </a:rPr>
              <a:t>Magne</a:t>
            </a:r>
            <a:r>
              <a:rPr lang="cs-CZ" altLang="cs-CZ" sz="1600" i="1" dirty="0">
                <a:solidFill>
                  <a:prstClr val="black"/>
                </a:solidFill>
                <a:latin typeface="Calibri" panose="020F0502020204030204" pitchFamily="34" charset="0"/>
              </a:rPr>
              <a:t> et al. </a:t>
            </a:r>
            <a:r>
              <a:rPr lang="cs-CZ" altLang="cs-CZ" sz="1600" i="1" dirty="0" err="1">
                <a:solidFill>
                  <a:prstClr val="black"/>
                </a:solidFill>
                <a:latin typeface="Calibri" panose="020F0502020204030204" pitchFamily="34" charset="0"/>
              </a:rPr>
              <a:t>Cardiology</a:t>
            </a:r>
            <a:r>
              <a:rPr lang="cs-CZ" altLang="cs-CZ" sz="1600" i="1" dirty="0">
                <a:solidFill>
                  <a:prstClr val="black"/>
                </a:solidFill>
                <a:latin typeface="Calibri" panose="020F0502020204030204" pitchFamily="34" charset="0"/>
              </a:rPr>
              <a:t>:, 112:244-259,2009</a:t>
            </a:r>
          </a:p>
        </p:txBody>
      </p:sp>
      <p:sp>
        <p:nvSpPr>
          <p:cNvPr id="7" name="Obdélník 7">
            <a:extLst>
              <a:ext uri="{FF2B5EF4-FFF2-40B4-BE49-F238E27FC236}">
                <a16:creationId xmlns:a16="http://schemas.microsoft.com/office/drawing/2014/main" id="{81A2FB39-978B-4B81-A12A-CDEEA19E13FB}"/>
              </a:ext>
            </a:extLst>
          </p:cNvPr>
          <p:cNvSpPr>
            <a:spLocks noChangeArrowheads="1"/>
          </p:cNvSpPr>
          <p:nvPr/>
        </p:nvSpPr>
        <p:spPr bwMode="auto">
          <a:xfrm>
            <a:off x="5620512" y="5862305"/>
            <a:ext cx="4572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655638" algn="l"/>
                <a:tab pos="1312863" algn="l"/>
                <a:tab pos="1968500" algn="l"/>
                <a:tab pos="2625725" algn="l"/>
                <a:tab pos="3282950" algn="l"/>
              </a:tabLs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GB" altLang="cs-CZ" sz="1600" i="1" dirty="0">
                <a:solidFill>
                  <a:prstClr val="black"/>
                </a:solidFill>
                <a:latin typeface="Calibri" panose="020F0502020204030204" pitchFamily="34" charset="0"/>
                <a:ea typeface="msgothic"/>
                <a:cs typeface="msgothic"/>
              </a:rPr>
              <a:t>Deja M A et al. Circulation 2012;125:2639-2648</a:t>
            </a:r>
          </a:p>
        </p:txBody>
      </p:sp>
      <p:sp>
        <p:nvSpPr>
          <p:cNvPr id="8" name="Nadpis 1">
            <a:extLst>
              <a:ext uri="{FF2B5EF4-FFF2-40B4-BE49-F238E27FC236}">
                <a16:creationId xmlns:a16="http://schemas.microsoft.com/office/drawing/2014/main" id="{76DEF025-FA5E-40AD-85B5-E780EB234F0F}"/>
              </a:ext>
            </a:extLst>
          </p:cNvPr>
          <p:cNvSpPr txBox="1">
            <a:spLocks/>
          </p:cNvSpPr>
          <p:nvPr/>
        </p:nvSpPr>
        <p:spPr bwMode="auto">
          <a:xfrm>
            <a:off x="2347008" y="365390"/>
            <a:ext cx="7315200" cy="1154112"/>
          </a:xfrm>
          <a:prstGeom prst="rect">
            <a:avLst/>
          </a:prstGeom>
          <a:solidFill>
            <a:schemeClr val="bg1">
              <a:lumMod val="95000"/>
            </a:schemeClr>
          </a:solidFill>
          <a:ln>
            <a:solidFill>
              <a:schemeClr val="tx1"/>
            </a:solidFill>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arial" panose="020B0604020202020204" pitchFamily="34" charset="0"/>
                <a:ea typeface="+mj-ea"/>
                <a:cs typeface="+mj-cs"/>
              </a:defRPr>
            </a:lvl1pPr>
            <a:lvl2pPr algn="l" rtl="0" eaLnBrk="0" fontAlgn="base" hangingPunct="0">
              <a:spcBef>
                <a:spcPct val="0"/>
              </a:spcBef>
              <a:spcAft>
                <a:spcPct val="0"/>
              </a:spcAft>
              <a:defRPr sz="4000">
                <a:solidFill>
                  <a:schemeClr val="tx2"/>
                </a:solidFill>
                <a:latin typeface="arial" panose="020B0604020202020204" pitchFamily="34" charset="0"/>
              </a:defRPr>
            </a:lvl2pPr>
            <a:lvl3pPr algn="l" rtl="0" eaLnBrk="0" fontAlgn="base" hangingPunct="0">
              <a:spcBef>
                <a:spcPct val="0"/>
              </a:spcBef>
              <a:spcAft>
                <a:spcPct val="0"/>
              </a:spcAft>
              <a:defRPr sz="4000">
                <a:solidFill>
                  <a:schemeClr val="tx2"/>
                </a:solidFill>
                <a:latin typeface="arial" panose="020B0604020202020204" pitchFamily="34" charset="0"/>
              </a:defRPr>
            </a:lvl3pPr>
            <a:lvl4pPr algn="l" rtl="0" eaLnBrk="0" fontAlgn="base" hangingPunct="0">
              <a:spcBef>
                <a:spcPct val="0"/>
              </a:spcBef>
              <a:spcAft>
                <a:spcPct val="0"/>
              </a:spcAft>
              <a:defRPr sz="4000">
                <a:solidFill>
                  <a:schemeClr val="tx2"/>
                </a:solidFill>
                <a:latin typeface="arial" panose="020B0604020202020204" pitchFamily="34" charset="0"/>
              </a:defRPr>
            </a:lvl4pPr>
            <a:lvl5pPr algn="l" rtl="0" eaLnBrk="0" fontAlgn="base" hangingPunct="0">
              <a:spcBef>
                <a:spcPct val="0"/>
              </a:spcBef>
              <a:spcAft>
                <a:spcPct val="0"/>
              </a:spcAft>
              <a:defRPr sz="4000">
                <a:solidFill>
                  <a:schemeClr val="tx2"/>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32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j-ea"/>
                <a:cs typeface="+mj-cs"/>
              </a:rPr>
              <a:t>Sekund</a:t>
            </a:r>
            <a:r>
              <a:rPr kumimoji="0" lang="cs-CZ" sz="32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j-ea"/>
                <a:cs typeface="+mj-cs"/>
              </a:rPr>
              <a:t>ární</a:t>
            </a:r>
            <a:r>
              <a:rPr kumimoji="0" lang="cs-CZ" sz="3200" b="0"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mj-cs"/>
              </a:rPr>
              <a:t> mitrální regurgitace strategie </a:t>
            </a:r>
            <a:r>
              <a:rPr kumimoji="0" lang="cs-CZ" sz="3200" b="0" i="0" u="none"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rPr>
              <a:t>léčby</a:t>
            </a:r>
            <a:endParaRPr kumimoji="0" lang="en-GB" sz="3200" b="0" i="0" u="none"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9BEFD7D1-23A7-4EAD-9DDD-05D5E4DA88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0193" y="1662501"/>
            <a:ext cx="4248150" cy="254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a:extLst>
              <a:ext uri="{FF2B5EF4-FFF2-40B4-BE49-F238E27FC236}">
                <a16:creationId xmlns:a16="http://schemas.microsoft.com/office/drawing/2014/main" id="{3F4F2327-0B2F-43AC-A29A-A2D57CDE44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6007" y="1631544"/>
            <a:ext cx="4495800"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ázek 4">
            <a:extLst>
              <a:ext uri="{FF2B5EF4-FFF2-40B4-BE49-F238E27FC236}">
                <a16:creationId xmlns:a16="http://schemas.microsoft.com/office/drawing/2014/main" id="{F0CDD9A8-35E4-4448-A087-D9D61121600B}"/>
              </a:ext>
            </a:extLst>
          </p:cNvPr>
          <p:cNvPicPr>
            <a:picLocks noChangeAspect="1"/>
          </p:cNvPicPr>
          <p:nvPr/>
        </p:nvPicPr>
        <p:blipFill>
          <a:blip r:embed="rId4" cstate="print"/>
          <a:stretch>
            <a:fillRect/>
          </a:stretch>
        </p:blipFill>
        <p:spPr>
          <a:xfrm>
            <a:off x="1387555" y="4322480"/>
            <a:ext cx="4346258" cy="2074545"/>
          </a:xfrm>
          <a:prstGeom prst="rect">
            <a:avLst/>
          </a:prstGeom>
        </p:spPr>
      </p:pic>
      <p:pic>
        <p:nvPicPr>
          <p:cNvPr id="6" name="Obrázek 5">
            <a:extLst>
              <a:ext uri="{FF2B5EF4-FFF2-40B4-BE49-F238E27FC236}">
                <a16:creationId xmlns:a16="http://schemas.microsoft.com/office/drawing/2014/main" id="{B8E2A147-9C1A-4059-8052-D9EC8DCE2662}"/>
              </a:ext>
            </a:extLst>
          </p:cNvPr>
          <p:cNvPicPr>
            <a:picLocks noChangeAspect="1"/>
          </p:cNvPicPr>
          <p:nvPr/>
        </p:nvPicPr>
        <p:blipFill>
          <a:blip r:embed="rId5" cstate="print"/>
          <a:stretch>
            <a:fillRect/>
          </a:stretch>
        </p:blipFill>
        <p:spPr>
          <a:xfrm>
            <a:off x="6736128" y="4274093"/>
            <a:ext cx="4235196" cy="2122932"/>
          </a:xfrm>
          <a:prstGeom prst="rect">
            <a:avLst/>
          </a:prstGeom>
        </p:spPr>
      </p:pic>
      <p:sp>
        <p:nvSpPr>
          <p:cNvPr id="7" name="Nadpis 1">
            <a:extLst>
              <a:ext uri="{FF2B5EF4-FFF2-40B4-BE49-F238E27FC236}">
                <a16:creationId xmlns:a16="http://schemas.microsoft.com/office/drawing/2014/main" id="{11A1F91D-EA5A-4AC8-ACBE-6A43AC75A2B3}"/>
              </a:ext>
            </a:extLst>
          </p:cNvPr>
          <p:cNvSpPr txBox="1">
            <a:spLocks/>
          </p:cNvSpPr>
          <p:nvPr/>
        </p:nvSpPr>
        <p:spPr bwMode="auto">
          <a:xfrm>
            <a:off x="2347008" y="365390"/>
            <a:ext cx="7315200" cy="1154112"/>
          </a:xfrm>
          <a:prstGeom prst="rect">
            <a:avLst/>
          </a:prstGeom>
          <a:solidFill>
            <a:schemeClr val="bg1">
              <a:lumMod val="95000"/>
            </a:schemeClr>
          </a:solidFill>
          <a:ln>
            <a:solidFill>
              <a:schemeClr val="tx1"/>
            </a:solidFill>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arial" panose="020B0604020202020204" pitchFamily="34" charset="0"/>
                <a:ea typeface="+mj-ea"/>
                <a:cs typeface="+mj-cs"/>
              </a:defRPr>
            </a:lvl1pPr>
            <a:lvl2pPr algn="l" rtl="0" eaLnBrk="0" fontAlgn="base" hangingPunct="0">
              <a:spcBef>
                <a:spcPct val="0"/>
              </a:spcBef>
              <a:spcAft>
                <a:spcPct val="0"/>
              </a:spcAft>
              <a:defRPr sz="4000">
                <a:solidFill>
                  <a:schemeClr val="tx2"/>
                </a:solidFill>
                <a:latin typeface="arial" panose="020B0604020202020204" pitchFamily="34" charset="0"/>
              </a:defRPr>
            </a:lvl2pPr>
            <a:lvl3pPr algn="l" rtl="0" eaLnBrk="0" fontAlgn="base" hangingPunct="0">
              <a:spcBef>
                <a:spcPct val="0"/>
              </a:spcBef>
              <a:spcAft>
                <a:spcPct val="0"/>
              </a:spcAft>
              <a:defRPr sz="4000">
                <a:solidFill>
                  <a:schemeClr val="tx2"/>
                </a:solidFill>
                <a:latin typeface="arial" panose="020B0604020202020204" pitchFamily="34" charset="0"/>
              </a:defRPr>
            </a:lvl3pPr>
            <a:lvl4pPr algn="l" rtl="0" eaLnBrk="0" fontAlgn="base" hangingPunct="0">
              <a:spcBef>
                <a:spcPct val="0"/>
              </a:spcBef>
              <a:spcAft>
                <a:spcPct val="0"/>
              </a:spcAft>
              <a:defRPr sz="4000">
                <a:solidFill>
                  <a:schemeClr val="tx2"/>
                </a:solidFill>
                <a:latin typeface="arial" panose="020B0604020202020204" pitchFamily="34" charset="0"/>
              </a:defRPr>
            </a:lvl4pPr>
            <a:lvl5pPr algn="l" rtl="0" eaLnBrk="0" fontAlgn="base" hangingPunct="0">
              <a:spcBef>
                <a:spcPct val="0"/>
              </a:spcBef>
              <a:spcAft>
                <a:spcPct val="0"/>
              </a:spcAft>
              <a:defRPr sz="4000">
                <a:solidFill>
                  <a:schemeClr val="tx2"/>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32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j-ea"/>
                <a:cs typeface="+mj-cs"/>
              </a:rPr>
              <a:t>Sekund</a:t>
            </a:r>
            <a:r>
              <a:rPr kumimoji="0" lang="cs-CZ" sz="32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j-ea"/>
                <a:cs typeface="+mj-cs"/>
              </a:rPr>
              <a:t>ární</a:t>
            </a:r>
            <a:r>
              <a:rPr kumimoji="0" lang="cs-CZ" sz="3200" b="0"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mj-cs"/>
              </a:rPr>
              <a:t> mitrální regurgitace strategie léčby</a:t>
            </a:r>
            <a:endParaRPr kumimoji="0" lang="en-GB" sz="3200" b="0"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E18D46AF-8BFB-4309-B535-064AC23B1AEC}"/>
              </a:ext>
            </a:extLst>
          </p:cNvPr>
          <p:cNvPicPr>
            <a:picLocks noChangeAspect="1"/>
          </p:cNvPicPr>
          <p:nvPr/>
        </p:nvPicPr>
        <p:blipFill>
          <a:blip r:embed="rId2"/>
          <a:stretch>
            <a:fillRect/>
          </a:stretch>
        </p:blipFill>
        <p:spPr>
          <a:xfrm>
            <a:off x="0" y="2225753"/>
            <a:ext cx="12192000" cy="4718769"/>
          </a:xfrm>
          <a:prstGeom prst="rect">
            <a:avLst/>
          </a:prstGeom>
        </p:spPr>
      </p:pic>
      <p:sp>
        <p:nvSpPr>
          <p:cNvPr id="7" name="Nadpis 1">
            <a:extLst>
              <a:ext uri="{FF2B5EF4-FFF2-40B4-BE49-F238E27FC236}">
                <a16:creationId xmlns:a16="http://schemas.microsoft.com/office/drawing/2014/main" id="{71D9F5EF-4998-41D6-B58C-E8454F1738A4}"/>
              </a:ext>
            </a:extLst>
          </p:cNvPr>
          <p:cNvSpPr txBox="1">
            <a:spLocks/>
          </p:cNvSpPr>
          <p:nvPr/>
        </p:nvSpPr>
        <p:spPr bwMode="auto">
          <a:xfrm>
            <a:off x="2660636" y="682398"/>
            <a:ext cx="7315200" cy="1154112"/>
          </a:xfrm>
          <a:prstGeom prst="rect">
            <a:avLst/>
          </a:prstGeom>
          <a:solidFill>
            <a:schemeClr val="bg1">
              <a:lumMod val="95000"/>
            </a:schemeClr>
          </a:solidFill>
          <a:ln>
            <a:solidFill>
              <a:schemeClr val="tx1"/>
            </a:solidFill>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arial" panose="020B0604020202020204" pitchFamily="34" charset="0"/>
                <a:ea typeface="+mj-ea"/>
                <a:cs typeface="+mj-cs"/>
              </a:defRPr>
            </a:lvl1pPr>
            <a:lvl2pPr algn="l" rtl="0" eaLnBrk="0" fontAlgn="base" hangingPunct="0">
              <a:spcBef>
                <a:spcPct val="0"/>
              </a:spcBef>
              <a:spcAft>
                <a:spcPct val="0"/>
              </a:spcAft>
              <a:defRPr sz="4000">
                <a:solidFill>
                  <a:schemeClr val="tx2"/>
                </a:solidFill>
                <a:latin typeface="arial" panose="020B0604020202020204" pitchFamily="34" charset="0"/>
              </a:defRPr>
            </a:lvl2pPr>
            <a:lvl3pPr algn="l" rtl="0" eaLnBrk="0" fontAlgn="base" hangingPunct="0">
              <a:spcBef>
                <a:spcPct val="0"/>
              </a:spcBef>
              <a:spcAft>
                <a:spcPct val="0"/>
              </a:spcAft>
              <a:defRPr sz="4000">
                <a:solidFill>
                  <a:schemeClr val="tx2"/>
                </a:solidFill>
                <a:latin typeface="arial" panose="020B0604020202020204" pitchFamily="34" charset="0"/>
              </a:defRPr>
            </a:lvl3pPr>
            <a:lvl4pPr algn="l" rtl="0" eaLnBrk="0" fontAlgn="base" hangingPunct="0">
              <a:spcBef>
                <a:spcPct val="0"/>
              </a:spcBef>
              <a:spcAft>
                <a:spcPct val="0"/>
              </a:spcAft>
              <a:defRPr sz="4000">
                <a:solidFill>
                  <a:schemeClr val="tx2"/>
                </a:solidFill>
                <a:latin typeface="arial" panose="020B0604020202020204" pitchFamily="34" charset="0"/>
              </a:defRPr>
            </a:lvl4pPr>
            <a:lvl5pPr algn="l" rtl="0" eaLnBrk="0" fontAlgn="base" hangingPunct="0">
              <a:spcBef>
                <a:spcPct val="0"/>
              </a:spcBef>
              <a:spcAft>
                <a:spcPct val="0"/>
              </a:spcAft>
              <a:defRPr sz="4000">
                <a:solidFill>
                  <a:schemeClr val="tx2"/>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32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j-ea"/>
                <a:cs typeface="+mj-cs"/>
              </a:rPr>
              <a:t>Sekund</a:t>
            </a:r>
            <a:r>
              <a:rPr kumimoji="0" lang="cs-CZ" sz="32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j-ea"/>
                <a:cs typeface="+mj-cs"/>
              </a:rPr>
              <a:t>ární</a:t>
            </a:r>
            <a:r>
              <a:rPr kumimoji="0" lang="cs-CZ" sz="3200" b="0"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mj-cs"/>
              </a:rPr>
              <a:t> mitrální regurgitace strategie léčby</a:t>
            </a:r>
            <a:endParaRPr kumimoji="0" lang="en-GB" sz="3200" b="0"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mj-cs"/>
            </a:endParaRPr>
          </a:p>
        </p:txBody>
      </p:sp>
      <p:pic>
        <p:nvPicPr>
          <p:cNvPr id="2" name="Obrázek 1">
            <a:extLst>
              <a:ext uri="{FF2B5EF4-FFF2-40B4-BE49-F238E27FC236}">
                <a16:creationId xmlns:a16="http://schemas.microsoft.com/office/drawing/2014/main" id="{8284618F-3461-42D1-8BE1-D1D4ADB0CC97}"/>
              </a:ext>
            </a:extLst>
          </p:cNvPr>
          <p:cNvPicPr>
            <a:picLocks noChangeAspect="1"/>
          </p:cNvPicPr>
          <p:nvPr/>
        </p:nvPicPr>
        <p:blipFill>
          <a:blip r:embed="rId3"/>
          <a:stretch>
            <a:fillRect/>
          </a:stretch>
        </p:blipFill>
        <p:spPr>
          <a:xfrm>
            <a:off x="3834049" y="3584632"/>
            <a:ext cx="5218933" cy="2979983"/>
          </a:xfrm>
          <a:prstGeom prst="rect">
            <a:avLst/>
          </a:prstGeom>
        </p:spPr>
      </p:pic>
    </p:spTree>
    <p:extLst>
      <p:ext uri="{BB962C8B-B14F-4D97-AF65-F5344CB8AC3E}">
        <p14:creationId xmlns:p14="http://schemas.microsoft.com/office/powerpoint/2010/main" val="317345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EC04B165-8F0D-4B37-8887-AAEE436EDAC5}"/>
              </a:ext>
            </a:extLst>
          </p:cNvPr>
          <p:cNvSpPr>
            <a:spLocks noGrp="1"/>
          </p:cNvSpPr>
          <p:nvPr>
            <p:ph type="body" sz="quarter" idx="13"/>
          </p:nvPr>
        </p:nvSpPr>
        <p:spPr>
          <a:xfrm>
            <a:off x="2033955" y="404665"/>
            <a:ext cx="8280400" cy="720725"/>
          </a:xfrm>
          <a:solidFill>
            <a:schemeClr val="bg1">
              <a:lumMod val="95000"/>
            </a:schemeClr>
          </a:solidFill>
        </p:spPr>
        <p:txBody>
          <a:bodyPr/>
          <a:lstStyle/>
          <a:p>
            <a:pPr algn="ctr"/>
            <a:r>
              <a:rPr lang="cs-CZ" sz="3600" dirty="0">
                <a:latin typeface="Calibri" panose="020F0502020204030204" pitchFamily="34" charset="0"/>
                <a:cs typeface="Calibri" panose="020F0502020204030204" pitchFamily="34" charset="0"/>
              </a:rPr>
              <a:t>COAPT versus </a:t>
            </a:r>
            <a:r>
              <a:rPr lang="cs-CZ" sz="3600" dirty="0" err="1">
                <a:latin typeface="Calibri" panose="020F0502020204030204" pitchFamily="34" charset="0"/>
                <a:cs typeface="Calibri" panose="020F0502020204030204" pitchFamily="34" charset="0"/>
              </a:rPr>
              <a:t>MitraFR</a:t>
            </a:r>
            <a:endParaRPr lang="en-GB" sz="3600" dirty="0">
              <a:latin typeface="Calibri" panose="020F0502020204030204" pitchFamily="34" charset="0"/>
              <a:cs typeface="Calibri" panose="020F0502020204030204" pitchFamily="34" charset="0"/>
            </a:endParaRPr>
          </a:p>
        </p:txBody>
      </p:sp>
      <p:pic>
        <p:nvPicPr>
          <p:cNvPr id="5" name="Obrázek 4">
            <a:extLst>
              <a:ext uri="{FF2B5EF4-FFF2-40B4-BE49-F238E27FC236}">
                <a16:creationId xmlns:a16="http://schemas.microsoft.com/office/drawing/2014/main" id="{843152AA-1A5E-4670-BDCF-957F177BF799}"/>
              </a:ext>
            </a:extLst>
          </p:cNvPr>
          <p:cNvPicPr>
            <a:picLocks noChangeAspect="1"/>
          </p:cNvPicPr>
          <p:nvPr/>
        </p:nvPicPr>
        <p:blipFill>
          <a:blip r:embed="rId2" cstate="print"/>
          <a:stretch>
            <a:fillRect/>
          </a:stretch>
        </p:blipFill>
        <p:spPr>
          <a:xfrm>
            <a:off x="2033955" y="1484784"/>
            <a:ext cx="3998462" cy="2288094"/>
          </a:xfrm>
          <a:prstGeom prst="rect">
            <a:avLst/>
          </a:prstGeom>
        </p:spPr>
      </p:pic>
      <p:pic>
        <p:nvPicPr>
          <p:cNvPr id="9" name="Obrázek 8">
            <a:extLst>
              <a:ext uri="{FF2B5EF4-FFF2-40B4-BE49-F238E27FC236}">
                <a16:creationId xmlns:a16="http://schemas.microsoft.com/office/drawing/2014/main" id="{34EDDA9C-A0DD-47BF-ACAD-19C5ADF95770}"/>
              </a:ext>
            </a:extLst>
          </p:cNvPr>
          <p:cNvPicPr>
            <a:picLocks noChangeAspect="1"/>
          </p:cNvPicPr>
          <p:nvPr/>
        </p:nvPicPr>
        <p:blipFill>
          <a:blip r:embed="rId3" cstate="print"/>
          <a:stretch>
            <a:fillRect/>
          </a:stretch>
        </p:blipFill>
        <p:spPr>
          <a:xfrm>
            <a:off x="6013978" y="1395344"/>
            <a:ext cx="4352925" cy="2466975"/>
          </a:xfrm>
          <a:prstGeom prst="rect">
            <a:avLst/>
          </a:prstGeom>
        </p:spPr>
      </p:pic>
      <p:pic>
        <p:nvPicPr>
          <p:cNvPr id="4" name="Obrázek 3">
            <a:extLst>
              <a:ext uri="{FF2B5EF4-FFF2-40B4-BE49-F238E27FC236}">
                <a16:creationId xmlns:a16="http://schemas.microsoft.com/office/drawing/2014/main" id="{C44626D2-923A-4FBB-B765-8CB1A96DAECB}"/>
              </a:ext>
            </a:extLst>
          </p:cNvPr>
          <p:cNvPicPr>
            <a:picLocks noChangeAspect="1"/>
          </p:cNvPicPr>
          <p:nvPr/>
        </p:nvPicPr>
        <p:blipFill>
          <a:blip r:embed="rId4" cstate="print"/>
          <a:stretch>
            <a:fillRect/>
          </a:stretch>
        </p:blipFill>
        <p:spPr>
          <a:xfrm>
            <a:off x="4033186" y="3068961"/>
            <a:ext cx="4247198" cy="2879693"/>
          </a:xfrm>
          <a:prstGeom prst="rect">
            <a:avLst/>
          </a:prstGeom>
          <a:ln w="31750">
            <a:solidFill>
              <a:schemeClr val="tx1">
                <a:lumMod val="50000"/>
                <a:lumOff val="50000"/>
              </a:schemeClr>
            </a:solidFill>
          </a:ln>
        </p:spPr>
      </p:pic>
      <p:sp>
        <p:nvSpPr>
          <p:cNvPr id="3" name="TextovéPole 2">
            <a:extLst>
              <a:ext uri="{FF2B5EF4-FFF2-40B4-BE49-F238E27FC236}">
                <a16:creationId xmlns:a16="http://schemas.microsoft.com/office/drawing/2014/main" id="{C8A601BF-845F-4F1C-B8E8-A8844BE3148E}"/>
              </a:ext>
            </a:extLst>
          </p:cNvPr>
          <p:cNvSpPr txBox="1"/>
          <p:nvPr/>
        </p:nvSpPr>
        <p:spPr>
          <a:xfrm>
            <a:off x="6312025" y="6145559"/>
            <a:ext cx="3888432" cy="523801"/>
          </a:xfrm>
          <a:prstGeom prst="rect">
            <a:avLst/>
          </a:prstGeom>
          <a:noFill/>
        </p:spPr>
        <p:txBody>
          <a:bodyPr wrap="square" rtlCol="0">
            <a:spAutoFit/>
          </a:bodyPr>
          <a:lstStyle/>
          <a:p>
            <a:r>
              <a:rPr lang="cs-CZ" sz="1400" i="1" dirty="0"/>
              <a:t>Paul A. </a:t>
            </a:r>
            <a:r>
              <a:rPr lang="cs-CZ" sz="1400" i="1" dirty="0" err="1"/>
              <a:t>Grayburn</a:t>
            </a:r>
            <a:r>
              <a:rPr lang="en-GB" sz="1400" i="1" dirty="0"/>
              <a:t>, JACC</a:t>
            </a:r>
            <a:r>
              <a:rPr lang="cs-CZ" sz="1400" i="1" dirty="0"/>
              <a:t>, 2019, 2021</a:t>
            </a:r>
          </a:p>
          <a:p>
            <a:r>
              <a:rPr lang="cs-CZ" sz="1400" i="1" dirty="0" err="1"/>
              <a:t>Orban</a:t>
            </a:r>
            <a:r>
              <a:rPr lang="cs-CZ" sz="1400" i="1" dirty="0"/>
              <a:t> JACC 2021</a:t>
            </a:r>
            <a:endParaRPr lang="en-GB" sz="1400" i="1" dirty="0"/>
          </a:p>
        </p:txBody>
      </p:sp>
    </p:spTree>
    <p:extLst>
      <p:ext uri="{BB962C8B-B14F-4D97-AF65-F5344CB8AC3E}">
        <p14:creationId xmlns:p14="http://schemas.microsoft.com/office/powerpoint/2010/main" val="3112584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oter Placeholder 3">
            <a:extLst>
              <a:ext uri="{FF2B5EF4-FFF2-40B4-BE49-F238E27FC236}">
                <a16:creationId xmlns:a16="http://schemas.microsoft.com/office/drawing/2014/main" id="{706BD0A0-7894-4ECE-950A-4B30326C2B17}"/>
              </a:ext>
            </a:extLst>
          </p:cNvPr>
          <p:cNvSpPr>
            <a:spLocks noGrp="1" noChangeArrowheads="1"/>
          </p:cNvSpPr>
          <p:nvPr>
            <p:ph type="ftr" sz="quarter" idx="10"/>
          </p:nvPr>
        </p:nvSpPr>
        <p:spPr bwMode="auto">
          <a:xfrm>
            <a:off x="6312024" y="6165304"/>
            <a:ext cx="3960440" cy="3600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1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Font typeface="arial" panose="020B0604020202020204" pitchFamily="34" charset="0"/>
              <a:buChar char="–"/>
              <a:defRPr sz="1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1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1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1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1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1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0" marR="0" lvl="0" indent="0" algn="l" defTabSz="914400" rtl="0" eaLnBrk="1" fontAlgn="base" latinLnBrk="0" hangingPunct="1">
              <a:lnSpc>
                <a:spcPct val="100000"/>
              </a:lnSpc>
              <a:spcBef>
                <a:spcPct val="0"/>
              </a:spcBef>
              <a:spcAft>
                <a:spcPts val="600"/>
              </a:spcAft>
              <a:buClrTx/>
              <a:buSzTx/>
              <a:buFont typeface="arial" panose="020B0604020202020204" pitchFamily="34" charset="0"/>
              <a:buNone/>
              <a:tabLst/>
              <a:defRPr/>
            </a:pPr>
            <a:r>
              <a:rPr kumimoji="0" lang="cs-CZ" altLang="en-US" sz="1200" b="0" i="1" u="none" strike="noStrike" kern="1200" cap="none" spc="0" normalizeH="0" baseline="0" noProof="0" dirty="0" err="1">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Coats</a:t>
            </a:r>
            <a:r>
              <a:rPr kumimoji="0" lang="cs-CZ" altLang="en-US" sz="1200" b="0" i="1" u="none" strike="noStrike" kern="120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  A.J.S. et a.</a:t>
            </a:r>
            <a:r>
              <a:rPr kumimoji="0" lang="en-US" altLang="en-US" sz="1200" b="0" i="1" u="none" strike="noStrike" kern="120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Eur Heart J</a:t>
            </a:r>
            <a:r>
              <a:rPr kumimoji="0" lang="en-US" altLang="en-US" sz="1200" b="0" i="0" u="none" strike="noStrike" kern="120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 Volume 42, Issue 13, 1 April 2021, </a:t>
            </a:r>
            <a:r>
              <a:rPr kumimoji="0" lang="en-US" altLang="en-US" sz="800" b="0" i="0" u="none" strike="noStrike" kern="1200" cap="none" spc="0" normalizeH="0" baseline="0" noProof="0" dirty="0">
                <a:ln>
                  <a:noFill/>
                </a:ln>
                <a:solidFill>
                  <a:srgbClr val="2A2A2A"/>
                </a:solidFill>
                <a:effectLst/>
                <a:uLnTx/>
                <a:uFillTx/>
                <a:latin typeface="arial" panose="020B0604020202020204" pitchFamily="34" charset="0"/>
                <a:ea typeface="ＭＳ Ｐゴシック" panose="020B0600070205080204" pitchFamily="34" charset="-128"/>
                <a:cs typeface="arial" panose="020B0604020202020204" pitchFamily="34" charset="0"/>
              </a:rPr>
              <a:t>.</a:t>
            </a:r>
            <a:endParaRPr kumimoji="0" lang="en-US" altLang="en-US" sz="800" b="0" i="0" u="none" strike="noStrike" kern="120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pic>
        <p:nvPicPr>
          <p:cNvPr id="54276" name="New picture">
            <a:extLst>
              <a:ext uri="{FF2B5EF4-FFF2-40B4-BE49-F238E27FC236}">
                <a16:creationId xmlns:a16="http://schemas.microsoft.com/office/drawing/2014/main" id="{7EDB554A-D7A9-472A-B2ED-5AB2EF0B89E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1772816"/>
            <a:ext cx="9104818" cy="4304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ovéPole 6">
            <a:extLst>
              <a:ext uri="{FF2B5EF4-FFF2-40B4-BE49-F238E27FC236}">
                <a16:creationId xmlns:a16="http://schemas.microsoft.com/office/drawing/2014/main" id="{B391529C-69FE-43AD-901E-B8B7066815DD}"/>
              </a:ext>
            </a:extLst>
          </p:cNvPr>
          <p:cNvSpPr txBox="1"/>
          <p:nvPr/>
        </p:nvSpPr>
        <p:spPr>
          <a:xfrm>
            <a:off x="3143672" y="548680"/>
            <a:ext cx="6336704" cy="707886"/>
          </a:xfrm>
          <a:prstGeom prst="rect">
            <a:avLst/>
          </a:prstGeom>
          <a:solidFill>
            <a:schemeClr val="bg1">
              <a:lumMod val="95000"/>
            </a:schemeClr>
          </a:solidFill>
          <a:ln>
            <a:solidFill>
              <a:schemeClr val="tx1"/>
            </a:solidFill>
          </a:ln>
        </p:spPr>
        <p:txBody>
          <a:bodyPr wrap="square">
            <a:spAutoFit/>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cs-CZ" sz="4000" b="0" i="0" u="none" strike="noStrike" kern="1200" cap="none" spc="0" normalizeH="0" baseline="0" noProof="0" dirty="0">
                <a:ln>
                  <a:noFill/>
                </a:ln>
                <a:solidFill>
                  <a:srgbClr val="000000"/>
                </a:solidFill>
                <a:effectLst/>
                <a:uLnTx/>
                <a:uFillTx/>
                <a:ea typeface="ＭＳ Ｐゴシック"/>
                <a:cs typeface="Calibri Light" panose="020F0302020204030204" pitchFamily="34" charset="0"/>
              </a:rPr>
              <a:t>Postup u pacientů se SMR</a:t>
            </a:r>
            <a:endParaRPr kumimoji="0" lang="en-GB" sz="4000" b="0" i="0" u="none" strike="noStrike" kern="1200" cap="none" spc="0" normalizeH="0" baseline="0" noProof="0" dirty="0">
              <a:ln>
                <a:noFill/>
              </a:ln>
              <a:solidFill>
                <a:srgbClr val="000000"/>
              </a:solidFill>
              <a:effectLst/>
              <a:uLnTx/>
              <a:uFillTx/>
              <a:ea typeface="ＭＳ Ｐゴシック"/>
              <a:cs typeface="Calibri Light" panose="020F030202020403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80">
            <a:extLst>
              <a:ext uri="{FF2B5EF4-FFF2-40B4-BE49-F238E27FC236}">
                <a16:creationId xmlns:a16="http://schemas.microsoft.com/office/drawing/2014/main" id="{03BAEB37-DE86-4ED0-BAE8-714EA21C6025}"/>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Tree>
    <p:extLst>
      <p:ext uri="{BB962C8B-B14F-4D97-AF65-F5344CB8AC3E}">
        <p14:creationId xmlns:p14="http://schemas.microsoft.com/office/powerpoint/2010/main" val="32997851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D2B795-743D-4A07-9CED-BAE3B20ED76D}"/>
              </a:ext>
            </a:extLst>
          </p:cNvPr>
          <p:cNvSpPr>
            <a:spLocks noGrp="1"/>
          </p:cNvSpPr>
          <p:nvPr>
            <p:ph type="title"/>
          </p:nvPr>
        </p:nvSpPr>
        <p:spPr>
          <a:xfrm>
            <a:off x="1620602" y="210207"/>
            <a:ext cx="8721578" cy="1072055"/>
          </a:xfrm>
          <a:solidFill>
            <a:schemeClr val="bg1">
              <a:lumMod val="95000"/>
            </a:schemeClr>
          </a:solidFill>
          <a:ln>
            <a:solidFill>
              <a:schemeClr val="tx1"/>
            </a:solidFill>
          </a:ln>
        </p:spPr>
        <p:txBody>
          <a:bodyPr/>
          <a:lstStyle/>
          <a:p>
            <a:r>
              <a:rPr lang="cs-CZ" dirty="0"/>
              <a:t>Co je nového v </a:t>
            </a:r>
            <a:r>
              <a:rPr lang="cs-CZ" dirty="0" err="1"/>
              <a:t>guidelines</a:t>
            </a:r>
            <a:r>
              <a:rPr lang="cs-CZ" dirty="0"/>
              <a:t> pro  sekundární </a:t>
            </a:r>
            <a:br>
              <a:rPr lang="cs-CZ" dirty="0"/>
            </a:br>
            <a:r>
              <a:rPr lang="cs-CZ" dirty="0"/>
              <a:t>mitrální regurgitaci ?</a:t>
            </a:r>
            <a:endParaRPr lang="en-GB" dirty="0"/>
          </a:p>
        </p:txBody>
      </p:sp>
      <p:graphicFrame>
        <p:nvGraphicFramePr>
          <p:cNvPr id="4" name="Tabulka 4">
            <a:extLst>
              <a:ext uri="{FF2B5EF4-FFF2-40B4-BE49-F238E27FC236}">
                <a16:creationId xmlns:a16="http://schemas.microsoft.com/office/drawing/2014/main" id="{7E51E99D-16C9-451D-B5CA-5354C6A31F1E}"/>
              </a:ext>
            </a:extLst>
          </p:cNvPr>
          <p:cNvGraphicFramePr>
            <a:graphicFrameLocks noGrp="1"/>
          </p:cNvGraphicFramePr>
          <p:nvPr>
            <p:ph idx="1"/>
            <p:extLst>
              <p:ext uri="{D42A27DB-BD31-4B8C-83A1-F6EECF244321}">
                <p14:modId xmlns:p14="http://schemas.microsoft.com/office/powerpoint/2010/main" val="3723554230"/>
              </p:ext>
            </p:extLst>
          </p:nvPr>
        </p:nvGraphicFramePr>
        <p:xfrm>
          <a:off x="609598" y="1889559"/>
          <a:ext cx="10739560" cy="2225040"/>
        </p:xfrm>
        <a:graphic>
          <a:graphicData uri="http://schemas.openxmlformats.org/drawingml/2006/table">
            <a:tbl>
              <a:tblPr firstRow="1" bandRow="1">
                <a:tableStyleId>{5C22544A-7EE6-4342-B048-85BDC9FD1C3A}</a:tableStyleId>
              </a:tblPr>
              <a:tblGrid>
                <a:gridCol w="4477407">
                  <a:extLst>
                    <a:ext uri="{9D8B030D-6E8A-4147-A177-3AD203B41FA5}">
                      <a16:colId xmlns:a16="http://schemas.microsoft.com/office/drawing/2014/main" val="1189672765"/>
                    </a:ext>
                  </a:extLst>
                </a:gridCol>
                <a:gridCol w="809296">
                  <a:extLst>
                    <a:ext uri="{9D8B030D-6E8A-4147-A177-3AD203B41FA5}">
                      <a16:colId xmlns:a16="http://schemas.microsoft.com/office/drawing/2014/main" val="1889825293"/>
                    </a:ext>
                  </a:extLst>
                </a:gridCol>
                <a:gridCol w="4708635">
                  <a:extLst>
                    <a:ext uri="{9D8B030D-6E8A-4147-A177-3AD203B41FA5}">
                      <a16:colId xmlns:a16="http://schemas.microsoft.com/office/drawing/2014/main" val="31364235"/>
                    </a:ext>
                  </a:extLst>
                </a:gridCol>
                <a:gridCol w="744222">
                  <a:extLst>
                    <a:ext uri="{9D8B030D-6E8A-4147-A177-3AD203B41FA5}">
                      <a16:colId xmlns:a16="http://schemas.microsoft.com/office/drawing/2014/main" val="3560748326"/>
                    </a:ext>
                  </a:extLst>
                </a:gridCol>
              </a:tblGrid>
              <a:tr h="563851">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tc>
                  <a:txBody>
                    <a:bodyPr/>
                    <a:lstStyle/>
                    <a:p>
                      <a:r>
                        <a:rPr lang="cs-CZ" sz="2000" b="0" dirty="0">
                          <a:solidFill>
                            <a:schemeClr val="tx1"/>
                          </a:solidFill>
                        </a:rPr>
                        <a:t>Intervence nebo chirurgický výkon je  doporučen pouze u pacientů s významnou vadou, kteří zůstávají symptomatičtí  i přes zavedenou léčbu srdečního selhání ( vč. CRT je-li indikováno) a toto rozhodnutí musí být provedeno strukturovaným „ </a:t>
                      </a:r>
                      <a:r>
                        <a:rPr lang="cs-CZ" sz="2000" b="0" dirty="0" err="1">
                          <a:solidFill>
                            <a:schemeClr val="tx1"/>
                          </a:solidFill>
                        </a:rPr>
                        <a:t>heart</a:t>
                      </a:r>
                      <a:r>
                        <a:rPr lang="cs-CZ" sz="2000" b="0" dirty="0">
                          <a:solidFill>
                            <a:schemeClr val="tx1"/>
                          </a:solidFill>
                        </a:rPr>
                        <a:t> teamem“</a:t>
                      </a:r>
                      <a:endParaRPr lang="en-GB" sz="2000" b="0" dirty="0">
                        <a:solidFill>
                          <a:schemeClr val="tx1"/>
                        </a:solidFill>
                      </a:endParaRPr>
                    </a:p>
                  </a:txBody>
                  <a:tcPr>
                    <a:solidFill>
                      <a:schemeClr val="bg1">
                        <a:lumMod val="95000"/>
                      </a:schemeClr>
                    </a:solidFill>
                  </a:tcPr>
                </a:tc>
                <a:tc>
                  <a:txBody>
                    <a:bodyPr/>
                    <a:lstStyle/>
                    <a:p>
                      <a:endParaRPr lang="cs-CZ" dirty="0"/>
                    </a:p>
                    <a:p>
                      <a:endParaRPr lang="cs-CZ" dirty="0"/>
                    </a:p>
                    <a:p>
                      <a:endParaRPr lang="cs-CZ" sz="2000" dirty="0">
                        <a:solidFill>
                          <a:schemeClr val="tx1"/>
                        </a:solidFill>
                      </a:endParaRPr>
                    </a:p>
                    <a:p>
                      <a:r>
                        <a:rPr lang="cs-CZ" sz="2000" dirty="0">
                          <a:solidFill>
                            <a:schemeClr val="tx1"/>
                          </a:solidFill>
                        </a:rPr>
                        <a:t>I</a:t>
                      </a:r>
                      <a:endParaRPr lang="en-GB" sz="2000" dirty="0">
                        <a:solidFill>
                          <a:schemeClr val="tx1"/>
                        </a:solidFill>
                      </a:endParaRPr>
                    </a:p>
                  </a:txBody>
                  <a:tcPr>
                    <a:solidFill>
                      <a:schemeClr val="accent3">
                        <a:lumMod val="60000"/>
                        <a:lumOff val="40000"/>
                      </a:schemeClr>
                    </a:solidFill>
                  </a:tcPr>
                </a:tc>
                <a:extLst>
                  <a:ext uri="{0D108BD9-81ED-4DB2-BD59-A6C34878D82A}">
                    <a16:rowId xmlns:a16="http://schemas.microsoft.com/office/drawing/2014/main" val="2944296187"/>
                  </a:ext>
                </a:extLst>
              </a:tr>
            </a:tbl>
          </a:graphicData>
        </a:graphic>
      </p:graphicFrame>
      <p:graphicFrame>
        <p:nvGraphicFramePr>
          <p:cNvPr id="5" name="Tabulka 5">
            <a:extLst>
              <a:ext uri="{FF2B5EF4-FFF2-40B4-BE49-F238E27FC236}">
                <a16:creationId xmlns:a16="http://schemas.microsoft.com/office/drawing/2014/main" id="{821CC095-470D-422A-AFAF-5DF9CFD71671}"/>
              </a:ext>
            </a:extLst>
          </p:cNvPr>
          <p:cNvGraphicFramePr>
            <a:graphicFrameLocks noGrp="1"/>
          </p:cNvGraphicFramePr>
          <p:nvPr>
            <p:extLst>
              <p:ext uri="{D42A27DB-BD31-4B8C-83A1-F6EECF244321}">
                <p14:modId xmlns:p14="http://schemas.microsoft.com/office/powerpoint/2010/main" val="2260140095"/>
              </p:ext>
            </p:extLst>
          </p:nvPr>
        </p:nvGraphicFramePr>
        <p:xfrm>
          <a:off x="609596" y="4857192"/>
          <a:ext cx="10739560" cy="1920240"/>
        </p:xfrm>
        <a:graphic>
          <a:graphicData uri="http://schemas.openxmlformats.org/drawingml/2006/table">
            <a:tbl>
              <a:tblPr firstRow="1" bandRow="1">
                <a:tableStyleId>{5C22544A-7EE6-4342-B048-85BDC9FD1C3A}</a:tableStyleId>
              </a:tblPr>
              <a:tblGrid>
                <a:gridCol w="4424857">
                  <a:extLst>
                    <a:ext uri="{9D8B030D-6E8A-4147-A177-3AD203B41FA5}">
                      <a16:colId xmlns:a16="http://schemas.microsoft.com/office/drawing/2014/main" val="3646891883"/>
                    </a:ext>
                  </a:extLst>
                </a:gridCol>
                <a:gridCol w="944923">
                  <a:extLst>
                    <a:ext uri="{9D8B030D-6E8A-4147-A177-3AD203B41FA5}">
                      <a16:colId xmlns:a16="http://schemas.microsoft.com/office/drawing/2014/main" val="639198855"/>
                    </a:ext>
                  </a:extLst>
                </a:gridCol>
                <a:gridCol w="4678112">
                  <a:extLst>
                    <a:ext uri="{9D8B030D-6E8A-4147-A177-3AD203B41FA5}">
                      <a16:colId xmlns:a16="http://schemas.microsoft.com/office/drawing/2014/main" val="2514647382"/>
                    </a:ext>
                  </a:extLst>
                </a:gridCol>
                <a:gridCol w="691668">
                  <a:extLst>
                    <a:ext uri="{9D8B030D-6E8A-4147-A177-3AD203B41FA5}">
                      <a16:colId xmlns:a16="http://schemas.microsoft.com/office/drawing/2014/main" val="3514968849"/>
                    </a:ext>
                  </a:extLst>
                </a:gridCol>
              </a:tblGrid>
              <a:tr h="987974">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tc>
                  <a:txBody>
                    <a:bodyPr/>
                    <a:lstStyle/>
                    <a:p>
                      <a:r>
                        <a:rPr lang="cs-CZ" sz="2000" b="0" dirty="0">
                          <a:solidFill>
                            <a:schemeClr val="tx1"/>
                          </a:solidFill>
                        </a:rPr>
                        <a:t>U symptomatických pacientů , u kterých nebylo „</a:t>
                      </a:r>
                      <a:r>
                        <a:rPr lang="cs-CZ" sz="2000" b="0" dirty="0" err="1">
                          <a:solidFill>
                            <a:schemeClr val="tx1"/>
                          </a:solidFill>
                        </a:rPr>
                        <a:t>heart</a:t>
                      </a:r>
                      <a:r>
                        <a:rPr lang="cs-CZ" sz="2000" b="0" dirty="0">
                          <a:solidFill>
                            <a:schemeClr val="tx1"/>
                          </a:solidFill>
                        </a:rPr>
                        <a:t> teamem“ po individuálním posouzení doporučen chirurgický výkon  by měla být zváženo v  případě přetrvávající  významné MR  ve druhé době provedení TEER   po předchozí PCI/  TAVI</a:t>
                      </a:r>
                      <a:endParaRPr lang="en-GB" sz="2000" b="0" dirty="0">
                        <a:solidFill>
                          <a:schemeClr val="tx1"/>
                        </a:solidFill>
                      </a:endParaRPr>
                    </a:p>
                  </a:txBody>
                  <a:tcPr>
                    <a:solidFill>
                      <a:schemeClr val="bg1">
                        <a:lumMod val="95000"/>
                      </a:schemeClr>
                    </a:solidFill>
                  </a:tcPr>
                </a:tc>
                <a:tc>
                  <a:txBody>
                    <a:bodyPr/>
                    <a:lstStyle/>
                    <a:p>
                      <a:endParaRPr lang="cs-CZ" dirty="0"/>
                    </a:p>
                    <a:p>
                      <a:endParaRPr lang="cs-CZ" dirty="0"/>
                    </a:p>
                    <a:p>
                      <a:endParaRPr lang="cs-CZ" dirty="0"/>
                    </a:p>
                    <a:p>
                      <a:endParaRPr lang="cs-CZ" dirty="0"/>
                    </a:p>
                    <a:p>
                      <a:r>
                        <a:rPr lang="cs-CZ" sz="2000" dirty="0" err="1">
                          <a:solidFill>
                            <a:schemeClr val="tx1"/>
                          </a:solidFill>
                        </a:rPr>
                        <a:t>IIa</a:t>
                      </a:r>
                      <a:endParaRPr lang="en-GB" sz="2000" dirty="0">
                        <a:solidFill>
                          <a:schemeClr val="tx1"/>
                        </a:solidFill>
                      </a:endParaRPr>
                    </a:p>
                  </a:txBody>
                  <a:tcPr>
                    <a:solidFill>
                      <a:srgbClr val="FFC000"/>
                    </a:solidFill>
                  </a:tcPr>
                </a:tc>
                <a:extLst>
                  <a:ext uri="{0D108BD9-81ED-4DB2-BD59-A6C34878D82A}">
                    <a16:rowId xmlns:a16="http://schemas.microsoft.com/office/drawing/2014/main" val="3003895882"/>
                  </a:ext>
                </a:extLst>
              </a:tr>
            </a:tbl>
          </a:graphicData>
        </a:graphic>
      </p:graphicFrame>
      <p:sp>
        <p:nvSpPr>
          <p:cNvPr id="6" name="TextovéPole 5">
            <a:extLst>
              <a:ext uri="{FF2B5EF4-FFF2-40B4-BE49-F238E27FC236}">
                <a16:creationId xmlns:a16="http://schemas.microsoft.com/office/drawing/2014/main" id="{CE606337-55D0-42A9-95C1-18E7CAF8BE4A}"/>
              </a:ext>
            </a:extLst>
          </p:cNvPr>
          <p:cNvSpPr txBox="1"/>
          <p:nvPr/>
        </p:nvSpPr>
        <p:spPr>
          <a:xfrm>
            <a:off x="609596" y="1500909"/>
            <a:ext cx="10739562" cy="400110"/>
          </a:xfrm>
          <a:prstGeom prst="rect">
            <a:avLst/>
          </a:prstGeom>
          <a:solidFill>
            <a:schemeClr val="bg1">
              <a:lumMod val="75000"/>
            </a:schemeClr>
          </a:solidFill>
        </p:spPr>
        <p:txBody>
          <a:bodyPr wrap="square" rtlCol="0">
            <a:spAutoFit/>
          </a:bodyPr>
          <a:lstStyle/>
          <a:p>
            <a:pPr algn="ctr"/>
            <a:r>
              <a:rPr lang="cs-CZ" sz="2000" b="1" i="1" dirty="0"/>
              <a:t>Indikace k intervenci u významné chronické sekundární mitrální regurgitace</a:t>
            </a:r>
            <a:endParaRPr lang="en-GB" sz="2000" b="1" i="1" dirty="0"/>
          </a:p>
        </p:txBody>
      </p:sp>
      <p:sp>
        <p:nvSpPr>
          <p:cNvPr id="7" name="TextovéPole 6">
            <a:extLst>
              <a:ext uri="{FF2B5EF4-FFF2-40B4-BE49-F238E27FC236}">
                <a16:creationId xmlns:a16="http://schemas.microsoft.com/office/drawing/2014/main" id="{08B22611-C320-4C46-B171-B4C5A3E4C891}"/>
              </a:ext>
            </a:extLst>
          </p:cNvPr>
          <p:cNvSpPr txBox="1"/>
          <p:nvPr/>
        </p:nvSpPr>
        <p:spPr>
          <a:xfrm>
            <a:off x="609596" y="4149306"/>
            <a:ext cx="10739562" cy="707886"/>
          </a:xfrm>
          <a:prstGeom prst="rect">
            <a:avLst/>
          </a:prstGeom>
          <a:solidFill>
            <a:schemeClr val="bg1">
              <a:lumMod val="75000"/>
            </a:schemeClr>
          </a:solidFill>
        </p:spPr>
        <p:txBody>
          <a:bodyPr wrap="square" rtlCol="0">
            <a:spAutoFit/>
          </a:bodyPr>
          <a:lstStyle/>
          <a:p>
            <a:pPr algn="ctr"/>
            <a:r>
              <a:rPr lang="cs-CZ" sz="2000" b="1" i="1" dirty="0"/>
              <a:t>Indikace k intervenci u pacientů se současnou koronární nemocí či  jiným kardiálním onemocněním  vyžadujícím léčbu</a:t>
            </a:r>
            <a:endParaRPr lang="en-GB" sz="2000" b="1" i="1" dirty="0"/>
          </a:p>
        </p:txBody>
      </p:sp>
    </p:spTree>
    <p:extLst>
      <p:ext uri="{BB962C8B-B14F-4D97-AF65-F5344CB8AC3E}">
        <p14:creationId xmlns:p14="http://schemas.microsoft.com/office/powerpoint/2010/main" val="242642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6684C4-0B72-4884-BE47-E8A8697173DC}"/>
              </a:ext>
            </a:extLst>
          </p:cNvPr>
          <p:cNvSpPr>
            <a:spLocks noGrp="1"/>
          </p:cNvSpPr>
          <p:nvPr>
            <p:ph type="title"/>
          </p:nvPr>
        </p:nvSpPr>
        <p:spPr/>
        <p:txBody>
          <a:bodyPr/>
          <a:lstStyle/>
          <a:p>
            <a:r>
              <a:rPr lang="cs-CZ" dirty="0"/>
              <a:t>Co je nového v </a:t>
            </a:r>
            <a:r>
              <a:rPr lang="cs-CZ" dirty="0" err="1"/>
              <a:t>guidelines</a:t>
            </a:r>
            <a:r>
              <a:rPr lang="cs-CZ" dirty="0"/>
              <a:t> pro  sekundární </a:t>
            </a:r>
            <a:br>
              <a:rPr lang="cs-CZ" dirty="0"/>
            </a:br>
            <a:r>
              <a:rPr lang="cs-CZ" dirty="0"/>
              <a:t>mitrální regurgitaci ?</a:t>
            </a:r>
            <a:endParaRPr lang="en-GB" dirty="0"/>
          </a:p>
        </p:txBody>
      </p:sp>
      <p:pic>
        <p:nvPicPr>
          <p:cNvPr id="4" name="Zástupný obsah 3">
            <a:extLst>
              <a:ext uri="{FF2B5EF4-FFF2-40B4-BE49-F238E27FC236}">
                <a16:creationId xmlns:a16="http://schemas.microsoft.com/office/drawing/2014/main" id="{A23BD087-C37E-484A-8517-27F552980F9C}"/>
              </a:ext>
            </a:extLst>
          </p:cNvPr>
          <p:cNvPicPr>
            <a:picLocks noGrp="1" noChangeAspect="1"/>
          </p:cNvPicPr>
          <p:nvPr>
            <p:ph idx="1"/>
          </p:nvPr>
        </p:nvPicPr>
        <p:blipFill>
          <a:blip r:embed="rId2"/>
          <a:stretch>
            <a:fillRect/>
          </a:stretch>
        </p:blipFill>
        <p:spPr>
          <a:xfrm>
            <a:off x="837796" y="1818686"/>
            <a:ext cx="10742083" cy="536494"/>
          </a:xfrm>
          <a:prstGeom prst="rect">
            <a:avLst/>
          </a:prstGeom>
        </p:spPr>
      </p:pic>
      <p:graphicFrame>
        <p:nvGraphicFramePr>
          <p:cNvPr id="5" name="Tabulka 5">
            <a:extLst>
              <a:ext uri="{FF2B5EF4-FFF2-40B4-BE49-F238E27FC236}">
                <a16:creationId xmlns:a16="http://schemas.microsoft.com/office/drawing/2014/main" id="{71AF24D1-87C2-4BC7-AC55-243967B7681E}"/>
              </a:ext>
            </a:extLst>
          </p:cNvPr>
          <p:cNvGraphicFramePr>
            <a:graphicFrameLocks noGrp="1"/>
          </p:cNvGraphicFramePr>
          <p:nvPr>
            <p:extLst>
              <p:ext uri="{D42A27DB-BD31-4B8C-83A1-F6EECF244321}">
                <p14:modId xmlns:p14="http://schemas.microsoft.com/office/powerpoint/2010/main" val="3637493578"/>
              </p:ext>
            </p:extLst>
          </p:nvPr>
        </p:nvGraphicFramePr>
        <p:xfrm>
          <a:off x="837796" y="2232142"/>
          <a:ext cx="10742084" cy="601980"/>
        </p:xfrm>
        <a:graphic>
          <a:graphicData uri="http://schemas.openxmlformats.org/drawingml/2006/table">
            <a:tbl>
              <a:tblPr firstRow="1" bandRow="1">
                <a:tableStyleId>{5C22544A-7EE6-4342-B048-85BDC9FD1C3A}</a:tableStyleId>
              </a:tblPr>
              <a:tblGrid>
                <a:gridCol w="4414855">
                  <a:extLst>
                    <a:ext uri="{9D8B030D-6E8A-4147-A177-3AD203B41FA5}">
                      <a16:colId xmlns:a16="http://schemas.microsoft.com/office/drawing/2014/main" val="845390194"/>
                    </a:ext>
                  </a:extLst>
                </a:gridCol>
                <a:gridCol w="956187">
                  <a:extLst>
                    <a:ext uri="{9D8B030D-6E8A-4147-A177-3AD203B41FA5}">
                      <a16:colId xmlns:a16="http://schemas.microsoft.com/office/drawing/2014/main" val="3491943902"/>
                    </a:ext>
                  </a:extLst>
                </a:gridCol>
                <a:gridCol w="4277965">
                  <a:extLst>
                    <a:ext uri="{9D8B030D-6E8A-4147-A177-3AD203B41FA5}">
                      <a16:colId xmlns:a16="http://schemas.microsoft.com/office/drawing/2014/main" val="937393329"/>
                    </a:ext>
                  </a:extLst>
                </a:gridCol>
                <a:gridCol w="1093077">
                  <a:extLst>
                    <a:ext uri="{9D8B030D-6E8A-4147-A177-3AD203B41FA5}">
                      <a16:colId xmlns:a16="http://schemas.microsoft.com/office/drawing/2014/main" val="3929633206"/>
                    </a:ext>
                  </a:extLst>
                </a:gridCol>
              </a:tblGrid>
              <a:tr h="139291">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cs-CZ" sz="2000" dirty="0">
                          <a:solidFill>
                            <a:schemeClr val="tx1"/>
                          </a:solidFill>
                        </a:rPr>
                        <a:t>Doporučení  ESC  2017</a:t>
                      </a:r>
                      <a:endParaRPr lang="en-GB" sz="2000" dirty="0">
                        <a:solidFill>
                          <a:schemeClr val="tx1"/>
                        </a:solidFill>
                      </a:endParaRPr>
                    </a:p>
                    <a:p>
                      <a:endParaRPr lang="en-GB" dirty="0"/>
                    </a:p>
                  </a:txBody>
                  <a:tcPr>
                    <a:solidFill>
                      <a:schemeClr val="bg1">
                        <a:lumMod val="95000"/>
                      </a:schemeClr>
                    </a:solidFill>
                  </a:tcPr>
                </a:tc>
                <a:tc>
                  <a:txBody>
                    <a:bodyPr/>
                    <a:lstStyle/>
                    <a:p>
                      <a:endParaRPr lang="en-GB"/>
                    </a:p>
                  </a:txBody>
                  <a:tcPr>
                    <a:solidFill>
                      <a:schemeClr val="bg1">
                        <a:lumMod val="95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cs-CZ" sz="2000" dirty="0">
                          <a:solidFill>
                            <a:schemeClr val="tx1"/>
                          </a:solidFill>
                        </a:rPr>
                        <a:t>Doporučení  ESC  2021</a:t>
                      </a:r>
                      <a:endParaRPr lang="en-GB" sz="2000" dirty="0">
                        <a:solidFill>
                          <a:schemeClr val="tx1"/>
                        </a:solidFill>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97764720"/>
                  </a:ext>
                </a:extLst>
              </a:tr>
            </a:tbl>
          </a:graphicData>
        </a:graphic>
      </p:graphicFrame>
      <p:graphicFrame>
        <p:nvGraphicFramePr>
          <p:cNvPr id="6" name="Tabulka 6">
            <a:extLst>
              <a:ext uri="{FF2B5EF4-FFF2-40B4-BE49-F238E27FC236}">
                <a16:creationId xmlns:a16="http://schemas.microsoft.com/office/drawing/2014/main" id="{6194A63C-CEC0-4E46-81C5-F29B1E3EF721}"/>
              </a:ext>
            </a:extLst>
          </p:cNvPr>
          <p:cNvGraphicFramePr>
            <a:graphicFrameLocks noGrp="1"/>
          </p:cNvGraphicFramePr>
          <p:nvPr>
            <p:extLst>
              <p:ext uri="{D42A27DB-BD31-4B8C-83A1-F6EECF244321}">
                <p14:modId xmlns:p14="http://schemas.microsoft.com/office/powerpoint/2010/main" val="2135473182"/>
              </p:ext>
            </p:extLst>
          </p:nvPr>
        </p:nvGraphicFramePr>
        <p:xfrm>
          <a:off x="837795" y="3543022"/>
          <a:ext cx="10742084" cy="1310640"/>
        </p:xfrm>
        <a:graphic>
          <a:graphicData uri="http://schemas.openxmlformats.org/drawingml/2006/table">
            <a:tbl>
              <a:tblPr firstRow="1" bandRow="1">
                <a:tableStyleId>{5C22544A-7EE6-4342-B048-85BDC9FD1C3A}</a:tableStyleId>
              </a:tblPr>
              <a:tblGrid>
                <a:gridCol w="4425366">
                  <a:extLst>
                    <a:ext uri="{9D8B030D-6E8A-4147-A177-3AD203B41FA5}">
                      <a16:colId xmlns:a16="http://schemas.microsoft.com/office/drawing/2014/main" val="3580580593"/>
                    </a:ext>
                  </a:extLst>
                </a:gridCol>
                <a:gridCol w="945676">
                  <a:extLst>
                    <a:ext uri="{9D8B030D-6E8A-4147-A177-3AD203B41FA5}">
                      <a16:colId xmlns:a16="http://schemas.microsoft.com/office/drawing/2014/main" val="3576937036"/>
                    </a:ext>
                  </a:extLst>
                </a:gridCol>
                <a:gridCol w="4298986">
                  <a:extLst>
                    <a:ext uri="{9D8B030D-6E8A-4147-A177-3AD203B41FA5}">
                      <a16:colId xmlns:a16="http://schemas.microsoft.com/office/drawing/2014/main" val="1269898908"/>
                    </a:ext>
                  </a:extLst>
                </a:gridCol>
                <a:gridCol w="1072056">
                  <a:extLst>
                    <a:ext uri="{9D8B030D-6E8A-4147-A177-3AD203B41FA5}">
                      <a16:colId xmlns:a16="http://schemas.microsoft.com/office/drawing/2014/main" val="3502265478"/>
                    </a:ext>
                  </a:extLst>
                </a:gridCol>
              </a:tblGrid>
              <a:tr h="191095">
                <a:tc>
                  <a:txBody>
                    <a:bodyPr/>
                    <a:lstStyle/>
                    <a:p>
                      <a:r>
                        <a:rPr lang="cs-CZ" sz="2000" b="0" dirty="0">
                          <a:solidFill>
                            <a:schemeClr val="tx1"/>
                          </a:solidFill>
                        </a:rPr>
                        <a:t>Operace je indikována u nemocných s těžkou sekundární mitrální regurgitací podstupujících CABG a s EFLK &gt; 30 %</a:t>
                      </a:r>
                      <a:endParaRPr lang="en-GB" sz="2000" b="0" dirty="0">
                        <a:solidFill>
                          <a:schemeClr val="tx1"/>
                        </a:solidFill>
                      </a:endParaRPr>
                    </a:p>
                  </a:txBody>
                  <a:tcPr>
                    <a:solidFill>
                      <a:schemeClr val="bg1">
                        <a:lumMod val="95000"/>
                      </a:schemeClr>
                    </a:solidFill>
                  </a:tcPr>
                </a:tc>
                <a:tc>
                  <a:txBody>
                    <a:bodyPr/>
                    <a:lstStyle/>
                    <a:p>
                      <a:pPr algn="ctr"/>
                      <a:endParaRPr lang="cs-CZ" dirty="0"/>
                    </a:p>
                    <a:p>
                      <a:pPr algn="ctr"/>
                      <a:endParaRPr lang="cs-CZ" dirty="0"/>
                    </a:p>
                    <a:p>
                      <a:pPr algn="ctr"/>
                      <a:r>
                        <a:rPr lang="cs-CZ" sz="2400" dirty="0">
                          <a:solidFill>
                            <a:schemeClr val="tx1"/>
                          </a:solidFill>
                        </a:rPr>
                        <a:t>I</a:t>
                      </a:r>
                      <a:endParaRPr lang="en-GB" sz="2400" dirty="0">
                        <a:solidFill>
                          <a:schemeClr val="tx1"/>
                        </a:solidFill>
                      </a:endParaRPr>
                    </a:p>
                  </a:txBody>
                  <a:tcPr>
                    <a:solidFill>
                      <a:schemeClr val="accent3">
                        <a:lumMod val="60000"/>
                        <a:lumOff val="4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2000" b="0" dirty="0">
                          <a:solidFill>
                            <a:schemeClr val="tx1"/>
                          </a:solidFill>
                        </a:rPr>
                        <a:t>Operace je indikována u nemocných s těžkou sekundární mitrální regurgitací podstupujících CABG  či jinou  srdeční operaci </a:t>
                      </a:r>
                      <a:endParaRPr lang="en-GB" sz="2000" dirty="0"/>
                    </a:p>
                  </a:txBody>
                  <a:tcPr>
                    <a:solidFill>
                      <a:schemeClr val="bg1">
                        <a:lumMod val="95000"/>
                      </a:schemeClr>
                    </a:solidFill>
                  </a:tcPr>
                </a:tc>
                <a:tc>
                  <a:txBody>
                    <a:bodyPr/>
                    <a:lstStyle/>
                    <a:p>
                      <a:endParaRPr lang="cs-CZ" sz="2400" dirty="0">
                        <a:solidFill>
                          <a:schemeClr val="tx1"/>
                        </a:solidFill>
                      </a:endParaRPr>
                    </a:p>
                    <a:p>
                      <a:pPr algn="ctr"/>
                      <a:r>
                        <a:rPr lang="cs-CZ" sz="2400" dirty="0">
                          <a:solidFill>
                            <a:schemeClr val="tx1"/>
                          </a:solidFill>
                        </a:rPr>
                        <a:t>I</a:t>
                      </a:r>
                      <a:endParaRPr lang="en-GB" sz="2400" dirty="0">
                        <a:solidFill>
                          <a:schemeClr val="tx1"/>
                        </a:solidFill>
                      </a:endParaRPr>
                    </a:p>
                  </a:txBody>
                  <a:tcPr>
                    <a:solidFill>
                      <a:schemeClr val="accent3">
                        <a:lumMod val="60000"/>
                        <a:lumOff val="40000"/>
                      </a:schemeClr>
                    </a:solidFill>
                  </a:tcPr>
                </a:tc>
                <a:extLst>
                  <a:ext uri="{0D108BD9-81ED-4DB2-BD59-A6C34878D82A}">
                    <a16:rowId xmlns:a16="http://schemas.microsoft.com/office/drawing/2014/main" val="3033165819"/>
                  </a:ext>
                </a:extLst>
              </a:tr>
            </a:tbl>
          </a:graphicData>
        </a:graphic>
      </p:graphicFrame>
      <p:sp>
        <p:nvSpPr>
          <p:cNvPr id="7" name="TextovéPole 6">
            <a:extLst>
              <a:ext uri="{FF2B5EF4-FFF2-40B4-BE49-F238E27FC236}">
                <a16:creationId xmlns:a16="http://schemas.microsoft.com/office/drawing/2014/main" id="{6B6C95D4-D85E-4223-A0AD-2B85E5EC8C8C}"/>
              </a:ext>
            </a:extLst>
          </p:cNvPr>
          <p:cNvSpPr txBox="1"/>
          <p:nvPr/>
        </p:nvSpPr>
        <p:spPr>
          <a:xfrm>
            <a:off x="840317" y="2835136"/>
            <a:ext cx="10739562" cy="707886"/>
          </a:xfrm>
          <a:prstGeom prst="rect">
            <a:avLst/>
          </a:prstGeom>
          <a:solidFill>
            <a:schemeClr val="bg1">
              <a:lumMod val="75000"/>
            </a:schemeClr>
          </a:solidFill>
        </p:spPr>
        <p:txBody>
          <a:bodyPr wrap="square" rtlCol="0">
            <a:spAutoFit/>
          </a:bodyPr>
          <a:lstStyle/>
          <a:p>
            <a:pPr algn="ctr"/>
            <a:r>
              <a:rPr lang="cs-CZ" sz="2000" b="1" i="1" dirty="0"/>
              <a:t>Indikace k intervenci u pacientů se současnou koronární nemocí či  jiným kardiálním onemocněním  vyžadujícím léčbu</a:t>
            </a:r>
            <a:endParaRPr lang="en-GB" sz="2000" b="1" i="1" dirty="0"/>
          </a:p>
        </p:txBody>
      </p:sp>
    </p:spTree>
    <p:extLst>
      <p:ext uri="{BB962C8B-B14F-4D97-AF65-F5344CB8AC3E}">
        <p14:creationId xmlns:p14="http://schemas.microsoft.com/office/powerpoint/2010/main" val="813464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3861C3-1E9D-4749-85C3-E0A6128A5DBC}"/>
              </a:ext>
            </a:extLst>
          </p:cNvPr>
          <p:cNvSpPr>
            <a:spLocks noGrp="1"/>
          </p:cNvSpPr>
          <p:nvPr>
            <p:ph type="title"/>
          </p:nvPr>
        </p:nvSpPr>
        <p:spPr>
          <a:xfrm>
            <a:off x="2716924" y="684542"/>
            <a:ext cx="7139136" cy="778098"/>
          </a:xfrm>
          <a:solidFill>
            <a:schemeClr val="bg1">
              <a:lumMod val="95000"/>
            </a:schemeClr>
          </a:solidFill>
          <a:ln>
            <a:solidFill>
              <a:schemeClr val="tx1"/>
            </a:solidFill>
          </a:ln>
        </p:spPr>
        <p:txBody>
          <a:bodyPr>
            <a:normAutofit/>
          </a:bodyPr>
          <a:lstStyle/>
          <a:p>
            <a:pPr algn="ctr"/>
            <a:r>
              <a:rPr lang="cs-CZ" sz="3200" dirty="0">
                <a:latin typeface="+mn-lt"/>
              </a:rPr>
              <a:t>Mitrální regurgitace</a:t>
            </a:r>
            <a:endParaRPr lang="en-GB" sz="3200" dirty="0">
              <a:latin typeface="+mn-lt"/>
            </a:endParaRPr>
          </a:p>
        </p:txBody>
      </p:sp>
      <p:sp>
        <p:nvSpPr>
          <p:cNvPr id="3" name="Zástupný obsah 2">
            <a:extLst>
              <a:ext uri="{FF2B5EF4-FFF2-40B4-BE49-F238E27FC236}">
                <a16:creationId xmlns:a16="http://schemas.microsoft.com/office/drawing/2014/main" id="{C4463C58-6F5E-4D04-84BE-06217AFD208C}"/>
              </a:ext>
            </a:extLst>
          </p:cNvPr>
          <p:cNvSpPr>
            <a:spLocks noGrp="1"/>
          </p:cNvSpPr>
          <p:nvPr>
            <p:ph idx="1"/>
          </p:nvPr>
        </p:nvSpPr>
        <p:spPr>
          <a:xfrm>
            <a:off x="775836" y="1876802"/>
            <a:ext cx="5320164" cy="4792595"/>
          </a:xfrm>
        </p:spPr>
        <p:txBody>
          <a:bodyPr>
            <a:normAutofit/>
          </a:bodyPr>
          <a:lstStyle/>
          <a:p>
            <a:pPr marL="331786" indent="-285750" fontAlgn="base">
              <a:spcBef>
                <a:spcPct val="20000"/>
              </a:spcBef>
              <a:spcAft>
                <a:spcPct val="0"/>
              </a:spcAft>
              <a:buFont typeface="Wingdings" panose="05000000000000000000" pitchFamily="2" charset="2"/>
              <a:buChar char="§"/>
              <a:defRPr/>
            </a:pPr>
            <a:r>
              <a:rPr lang="cs-CZ" altLang="cs-CZ" sz="2000" dirty="0">
                <a:solidFill>
                  <a:prstClr val="black"/>
                </a:solidFill>
                <a:latin typeface="Calibri" panose="020F0502020204030204" pitchFamily="34" charset="0"/>
              </a:rPr>
              <a:t>druhá nejčastější chlopenní vada v dospělosti po AS </a:t>
            </a:r>
          </a:p>
          <a:p>
            <a:pPr>
              <a:spcBef>
                <a:spcPct val="20000"/>
              </a:spcBef>
              <a:buFont typeface="Wingdings" panose="05000000000000000000" pitchFamily="2" charset="2"/>
              <a:buChar char="§"/>
              <a:defRPr/>
            </a:pPr>
            <a:r>
              <a:rPr lang="cs-CZ" altLang="cs-CZ" sz="2000" dirty="0">
                <a:latin typeface="Calibri" panose="020F0502020204030204" pitchFamily="34" charset="0"/>
              </a:rPr>
              <a:t>  četnost záchytu v populaci  narůstá </a:t>
            </a:r>
          </a:p>
          <a:p>
            <a:pPr marL="388936" indent="-342900">
              <a:spcBef>
                <a:spcPct val="20000"/>
              </a:spcBef>
              <a:buFont typeface="Wingdings" panose="05000000000000000000" pitchFamily="2" charset="2"/>
              <a:buChar char="§"/>
              <a:defRPr/>
            </a:pPr>
            <a:r>
              <a:rPr lang="cs-CZ" altLang="cs-CZ" sz="2000" dirty="0">
                <a:latin typeface="Calibri" panose="020F0502020204030204" pitchFamily="34" charset="0"/>
              </a:rPr>
              <a:t>malá MR je poměrně častým, náhodným nálezem již u mladých jedinců a většinou je  nevýznamná po  celý zbytek života</a:t>
            </a:r>
          </a:p>
          <a:p>
            <a:pPr marL="285750" indent="-285750">
              <a:buFont typeface="Wingdings" panose="05000000000000000000" pitchFamily="2" charset="2"/>
              <a:buChar char="§"/>
            </a:pPr>
            <a:r>
              <a:rPr lang="cs-CZ" altLang="cs-CZ" sz="2000" dirty="0">
                <a:latin typeface="Calibri" panose="020F0502020204030204" pitchFamily="34" charset="0"/>
              </a:rPr>
              <a:t> klesá výskyt </a:t>
            </a:r>
            <a:r>
              <a:rPr lang="cs-CZ" altLang="cs-CZ" sz="2000" dirty="0" err="1">
                <a:latin typeface="Calibri" panose="020F0502020204030204" pitchFamily="34" charset="0"/>
              </a:rPr>
              <a:t>porevmatické</a:t>
            </a:r>
            <a:r>
              <a:rPr lang="cs-CZ" altLang="cs-CZ" sz="2000" dirty="0">
                <a:latin typeface="Calibri" panose="020F0502020204030204" pitchFamily="34" charset="0"/>
              </a:rPr>
              <a:t> mitrální regurgitace</a:t>
            </a:r>
          </a:p>
          <a:p>
            <a:pPr marL="285750" indent="-285750">
              <a:buFont typeface="Wingdings" panose="05000000000000000000" pitchFamily="2" charset="2"/>
              <a:buChar char="§"/>
            </a:pPr>
            <a:r>
              <a:rPr lang="cs-CZ" altLang="cs-CZ" sz="2000" dirty="0">
                <a:latin typeface="Calibri" panose="020F0502020204030204" pitchFamily="34" charset="0"/>
              </a:rPr>
              <a:t> 60- 70 % primární ( </a:t>
            </a:r>
            <a:r>
              <a:rPr lang="cs-CZ" altLang="cs-CZ" sz="2000" dirty="0" err="1">
                <a:latin typeface="Calibri" panose="020F0502020204030204" pitchFamily="34" charset="0"/>
              </a:rPr>
              <a:t>myxomatozní</a:t>
            </a:r>
            <a:r>
              <a:rPr lang="cs-CZ" altLang="cs-CZ" sz="2000" dirty="0">
                <a:latin typeface="Calibri" panose="020F0502020204030204" pitchFamily="34" charset="0"/>
              </a:rPr>
              <a:t>, </a:t>
            </a:r>
            <a:r>
              <a:rPr lang="cs-CZ" altLang="cs-CZ" sz="2000" dirty="0" err="1">
                <a:latin typeface="Calibri" panose="020F0502020204030204" pitchFamily="34" charset="0"/>
              </a:rPr>
              <a:t>flail</a:t>
            </a:r>
            <a:r>
              <a:rPr lang="cs-CZ" altLang="cs-CZ" sz="2000" dirty="0">
                <a:latin typeface="Calibri" panose="020F0502020204030204" pitchFamily="34" charset="0"/>
              </a:rPr>
              <a:t>, kalcifikace </a:t>
            </a:r>
            <a:r>
              <a:rPr lang="cs-CZ" altLang="cs-CZ" sz="2000" dirty="0" err="1">
                <a:latin typeface="Calibri" panose="020F0502020204030204" pitchFamily="34" charset="0"/>
              </a:rPr>
              <a:t>anulu</a:t>
            </a:r>
            <a:r>
              <a:rPr lang="cs-CZ" altLang="cs-CZ" sz="2000" dirty="0">
                <a:latin typeface="Calibri" panose="020F0502020204030204" pitchFamily="34" charset="0"/>
              </a:rPr>
              <a:t>)</a:t>
            </a:r>
          </a:p>
          <a:p>
            <a:pPr marL="285750" indent="-285750">
              <a:buFont typeface="Wingdings" panose="05000000000000000000" pitchFamily="2" charset="2"/>
              <a:buChar char="§"/>
            </a:pPr>
            <a:r>
              <a:rPr lang="cs-CZ" altLang="cs-CZ" sz="2000" dirty="0">
                <a:latin typeface="Calibri" panose="020F0502020204030204" pitchFamily="34" charset="0"/>
              </a:rPr>
              <a:t>20% ischemická </a:t>
            </a:r>
          </a:p>
          <a:p>
            <a:pPr marL="285750" indent="-285750">
              <a:buFont typeface="Wingdings" panose="05000000000000000000" pitchFamily="2" charset="2"/>
              <a:buChar char="§"/>
            </a:pPr>
            <a:r>
              <a:rPr lang="cs-CZ" altLang="cs-CZ" sz="2000" dirty="0">
                <a:latin typeface="Calibri" panose="020F0502020204030204" pitchFamily="34" charset="0"/>
              </a:rPr>
              <a:t>2-5% infekční endokarditida</a:t>
            </a:r>
          </a:p>
          <a:p>
            <a:pPr marL="285750" indent="-285750">
              <a:buFont typeface="Wingdings" panose="05000000000000000000" pitchFamily="2" charset="2"/>
              <a:buChar char="§"/>
            </a:pPr>
            <a:r>
              <a:rPr lang="cs-CZ" altLang="cs-CZ" sz="2000" dirty="0">
                <a:latin typeface="Calibri" panose="020F0502020204030204" pitchFamily="34" charset="0"/>
              </a:rPr>
              <a:t>2-5%  kardiomyopatie, zánětlivá onemocnění, léky indukované</a:t>
            </a:r>
          </a:p>
          <a:p>
            <a:endParaRPr lang="en-GB" dirty="0"/>
          </a:p>
        </p:txBody>
      </p:sp>
      <p:pic>
        <p:nvPicPr>
          <p:cNvPr id="4" name="Obrázek 3">
            <a:extLst>
              <a:ext uri="{FF2B5EF4-FFF2-40B4-BE49-F238E27FC236}">
                <a16:creationId xmlns:a16="http://schemas.microsoft.com/office/drawing/2014/main" id="{4572F36C-1ABD-4BFF-972F-BA527D2C5DB8}"/>
              </a:ext>
            </a:extLst>
          </p:cNvPr>
          <p:cNvPicPr>
            <a:picLocks noChangeAspect="1"/>
          </p:cNvPicPr>
          <p:nvPr/>
        </p:nvPicPr>
        <p:blipFill>
          <a:blip r:embed="rId2"/>
          <a:stretch>
            <a:fillRect/>
          </a:stretch>
        </p:blipFill>
        <p:spPr>
          <a:xfrm>
            <a:off x="6874275" y="3993971"/>
            <a:ext cx="4320671" cy="2587610"/>
          </a:xfrm>
          <a:prstGeom prst="rect">
            <a:avLst/>
          </a:prstGeom>
        </p:spPr>
      </p:pic>
    </p:spTree>
    <p:extLst>
      <p:ext uri="{BB962C8B-B14F-4D97-AF65-F5344CB8AC3E}">
        <p14:creationId xmlns:p14="http://schemas.microsoft.com/office/powerpoint/2010/main" val="9593604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81">
            <a:extLst>
              <a:ext uri="{FF2B5EF4-FFF2-40B4-BE49-F238E27FC236}">
                <a16:creationId xmlns:a16="http://schemas.microsoft.com/office/drawing/2014/main" id="{BD044172-094C-413A-8C86-5F52CA360F6C}"/>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Tree>
    <p:extLst>
      <p:ext uri="{BB962C8B-B14F-4D97-AF65-F5344CB8AC3E}">
        <p14:creationId xmlns:p14="http://schemas.microsoft.com/office/powerpoint/2010/main" val="2943167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910CE4-2103-4274-AF4A-0A10E7CB46A8}"/>
              </a:ext>
            </a:extLst>
          </p:cNvPr>
          <p:cNvSpPr>
            <a:spLocks noGrp="1"/>
          </p:cNvSpPr>
          <p:nvPr>
            <p:ph type="title"/>
          </p:nvPr>
        </p:nvSpPr>
        <p:spPr>
          <a:xfrm>
            <a:off x="1681655" y="274638"/>
            <a:ext cx="8628993" cy="956775"/>
          </a:xfrm>
          <a:solidFill>
            <a:schemeClr val="bg1">
              <a:lumMod val="95000"/>
            </a:schemeClr>
          </a:solidFill>
          <a:ln>
            <a:solidFill>
              <a:schemeClr val="tx1"/>
            </a:solidFill>
          </a:ln>
        </p:spPr>
        <p:txBody>
          <a:bodyPr/>
          <a:lstStyle/>
          <a:p>
            <a:r>
              <a:rPr lang="cs-CZ" dirty="0"/>
              <a:t>Co je nového v </a:t>
            </a:r>
            <a:r>
              <a:rPr lang="cs-CZ" dirty="0" err="1"/>
              <a:t>guidelines</a:t>
            </a:r>
            <a:r>
              <a:rPr lang="cs-CZ" dirty="0"/>
              <a:t> pro  sekundární </a:t>
            </a:r>
            <a:br>
              <a:rPr lang="cs-CZ" dirty="0"/>
            </a:br>
            <a:r>
              <a:rPr lang="cs-CZ" dirty="0"/>
              <a:t>mitrální regurgitaci ?</a:t>
            </a:r>
            <a:endParaRPr lang="en-GB" dirty="0"/>
          </a:p>
        </p:txBody>
      </p:sp>
      <p:pic>
        <p:nvPicPr>
          <p:cNvPr id="5" name="Zástupný obsah 4">
            <a:extLst>
              <a:ext uri="{FF2B5EF4-FFF2-40B4-BE49-F238E27FC236}">
                <a16:creationId xmlns:a16="http://schemas.microsoft.com/office/drawing/2014/main" id="{3C0B7D12-7E7B-4766-AF58-E2470E64C054}"/>
              </a:ext>
            </a:extLst>
          </p:cNvPr>
          <p:cNvPicPr>
            <a:picLocks noGrp="1" noChangeAspect="1"/>
          </p:cNvPicPr>
          <p:nvPr>
            <p:ph idx="1"/>
          </p:nvPr>
        </p:nvPicPr>
        <p:blipFill>
          <a:blip r:embed="rId2"/>
          <a:stretch>
            <a:fillRect/>
          </a:stretch>
        </p:blipFill>
        <p:spPr>
          <a:xfrm>
            <a:off x="630937" y="1439852"/>
            <a:ext cx="10742083" cy="536494"/>
          </a:xfrm>
          <a:prstGeom prst="rect">
            <a:avLst/>
          </a:prstGeom>
        </p:spPr>
      </p:pic>
      <p:pic>
        <p:nvPicPr>
          <p:cNvPr id="6" name="Obrázek 5">
            <a:extLst>
              <a:ext uri="{FF2B5EF4-FFF2-40B4-BE49-F238E27FC236}">
                <a16:creationId xmlns:a16="http://schemas.microsoft.com/office/drawing/2014/main" id="{9415FAD5-227E-42FD-9232-8FBFE25D0E96}"/>
              </a:ext>
            </a:extLst>
          </p:cNvPr>
          <p:cNvPicPr>
            <a:picLocks noChangeAspect="1"/>
          </p:cNvPicPr>
          <p:nvPr/>
        </p:nvPicPr>
        <p:blipFill>
          <a:blip r:embed="rId3"/>
          <a:stretch>
            <a:fillRect/>
          </a:stretch>
        </p:blipFill>
        <p:spPr>
          <a:xfrm>
            <a:off x="630936" y="2432596"/>
            <a:ext cx="10752083" cy="844850"/>
          </a:xfrm>
          <a:prstGeom prst="rect">
            <a:avLst/>
          </a:prstGeom>
        </p:spPr>
      </p:pic>
      <p:graphicFrame>
        <p:nvGraphicFramePr>
          <p:cNvPr id="8" name="Tabulka 8">
            <a:extLst>
              <a:ext uri="{FF2B5EF4-FFF2-40B4-BE49-F238E27FC236}">
                <a16:creationId xmlns:a16="http://schemas.microsoft.com/office/drawing/2014/main" id="{24243B19-26C8-4765-8386-5D4F89633603}"/>
              </a:ext>
            </a:extLst>
          </p:cNvPr>
          <p:cNvGraphicFramePr>
            <a:graphicFrameLocks noGrp="1"/>
          </p:cNvGraphicFramePr>
          <p:nvPr>
            <p:extLst>
              <p:ext uri="{D42A27DB-BD31-4B8C-83A1-F6EECF244321}">
                <p14:modId xmlns:p14="http://schemas.microsoft.com/office/powerpoint/2010/main" val="112980594"/>
              </p:ext>
            </p:extLst>
          </p:nvPr>
        </p:nvGraphicFramePr>
        <p:xfrm>
          <a:off x="630937" y="3162771"/>
          <a:ext cx="10752084" cy="3139440"/>
        </p:xfrm>
        <a:graphic>
          <a:graphicData uri="http://schemas.openxmlformats.org/drawingml/2006/table">
            <a:tbl>
              <a:tblPr firstRow="1" bandRow="1">
                <a:tableStyleId>{5C22544A-7EE6-4342-B048-85BDC9FD1C3A}</a:tableStyleId>
              </a:tblPr>
              <a:tblGrid>
                <a:gridCol w="5013118">
                  <a:extLst>
                    <a:ext uri="{9D8B030D-6E8A-4147-A177-3AD203B41FA5}">
                      <a16:colId xmlns:a16="http://schemas.microsoft.com/office/drawing/2014/main" val="2502578118"/>
                    </a:ext>
                  </a:extLst>
                </a:gridCol>
                <a:gridCol w="939970">
                  <a:extLst>
                    <a:ext uri="{9D8B030D-6E8A-4147-A177-3AD203B41FA5}">
                      <a16:colId xmlns:a16="http://schemas.microsoft.com/office/drawing/2014/main" val="3715032196"/>
                    </a:ext>
                  </a:extLst>
                </a:gridCol>
                <a:gridCol w="3842734">
                  <a:extLst>
                    <a:ext uri="{9D8B030D-6E8A-4147-A177-3AD203B41FA5}">
                      <a16:colId xmlns:a16="http://schemas.microsoft.com/office/drawing/2014/main" val="3752567983"/>
                    </a:ext>
                  </a:extLst>
                </a:gridCol>
                <a:gridCol w="956262">
                  <a:extLst>
                    <a:ext uri="{9D8B030D-6E8A-4147-A177-3AD203B41FA5}">
                      <a16:colId xmlns:a16="http://schemas.microsoft.com/office/drawing/2014/main" val="2450053525"/>
                    </a:ext>
                  </a:extLst>
                </a:gridCol>
              </a:tblGrid>
              <a:tr h="3069864">
                <a:tc>
                  <a:txBody>
                    <a:bodyPr/>
                    <a:lstStyle/>
                    <a:p>
                      <a:r>
                        <a:rPr lang="cs-CZ" sz="2000" b="0" dirty="0">
                          <a:solidFill>
                            <a:schemeClr val="tx1"/>
                          </a:solidFill>
                        </a:rPr>
                        <a:t>Pokud není indikována </a:t>
                      </a:r>
                      <a:r>
                        <a:rPr lang="cs-CZ" sz="2000" b="0" dirty="0" err="1">
                          <a:solidFill>
                            <a:schemeClr val="tx1"/>
                          </a:solidFill>
                        </a:rPr>
                        <a:t>revaskularizace</a:t>
                      </a:r>
                      <a:r>
                        <a:rPr lang="cs-CZ" sz="2000" b="0" dirty="0">
                          <a:solidFill>
                            <a:schemeClr val="tx1"/>
                          </a:solidFill>
                        </a:rPr>
                        <a:t> a chirurgické riziko není nízké, lze u pacientů s těžkou sekundární mitrální regurgitací s EFLK &gt; 30 % zvážit perkutánní </a:t>
                      </a:r>
                      <a:r>
                        <a:rPr lang="cs-CZ" sz="2000" b="0" dirty="0" err="1">
                          <a:solidFill>
                            <a:schemeClr val="tx1"/>
                          </a:solidFill>
                        </a:rPr>
                        <a:t>edge</a:t>
                      </a:r>
                      <a:r>
                        <a:rPr lang="cs-CZ" sz="2000" b="0" dirty="0">
                          <a:solidFill>
                            <a:schemeClr val="tx1"/>
                          </a:solidFill>
                        </a:rPr>
                        <a:t>-to-</a:t>
                      </a:r>
                      <a:r>
                        <a:rPr lang="cs-CZ" sz="2000" b="0" dirty="0" err="1">
                          <a:solidFill>
                            <a:schemeClr val="tx1"/>
                          </a:solidFill>
                        </a:rPr>
                        <a:t>edge</a:t>
                      </a:r>
                      <a:r>
                        <a:rPr lang="cs-CZ" sz="2000" b="0" dirty="0">
                          <a:solidFill>
                            <a:schemeClr val="tx1"/>
                          </a:solidFill>
                        </a:rPr>
                        <a:t> plastiku, jestliže pacient zůstává symptomatický navzdory optimální farmakoterapii (včetně SRL, je-li indikována) a morfologie chlopně je dle echokardiografie vhodná pro tento výkon a prognóza nemocného není neovlivnitelná výkonem.</a:t>
                      </a:r>
                      <a:endParaRPr lang="en-GB" sz="2000" b="0" dirty="0">
                        <a:solidFill>
                          <a:schemeClr val="tx1"/>
                        </a:solidFill>
                      </a:endParaRPr>
                    </a:p>
                  </a:txBody>
                  <a:tcPr>
                    <a:solidFill>
                      <a:schemeClr val="bg1">
                        <a:lumMod val="95000"/>
                      </a:schemeClr>
                    </a:solidFill>
                  </a:tcPr>
                </a:tc>
                <a:tc>
                  <a:txBody>
                    <a:bodyPr/>
                    <a:lstStyle/>
                    <a:p>
                      <a:endParaRPr lang="cs-CZ" sz="2000" dirty="0">
                        <a:solidFill>
                          <a:schemeClr val="tx1"/>
                        </a:solidFill>
                      </a:endParaRPr>
                    </a:p>
                    <a:p>
                      <a:endParaRPr lang="cs-CZ" sz="2000" dirty="0">
                        <a:solidFill>
                          <a:schemeClr val="tx1"/>
                        </a:solidFill>
                      </a:endParaRPr>
                    </a:p>
                    <a:p>
                      <a:endParaRPr lang="cs-CZ" sz="2000" dirty="0">
                        <a:solidFill>
                          <a:schemeClr val="tx1"/>
                        </a:solidFill>
                      </a:endParaRPr>
                    </a:p>
                    <a:p>
                      <a:endParaRPr lang="cs-CZ" sz="2000" dirty="0">
                        <a:solidFill>
                          <a:schemeClr val="tx1"/>
                        </a:solidFill>
                      </a:endParaRPr>
                    </a:p>
                    <a:p>
                      <a:r>
                        <a:rPr lang="cs-CZ" sz="2000" dirty="0">
                          <a:solidFill>
                            <a:schemeClr val="tx1"/>
                          </a:solidFill>
                        </a:rPr>
                        <a:t>II b</a:t>
                      </a:r>
                      <a:endParaRPr lang="en-GB" sz="2000" dirty="0">
                        <a:solidFill>
                          <a:schemeClr val="tx1"/>
                        </a:solidFill>
                      </a:endParaRPr>
                    </a:p>
                  </a:txBody>
                  <a:tcPr>
                    <a:solidFill>
                      <a:srgbClr val="FF9900"/>
                    </a:solidFill>
                  </a:tcPr>
                </a:tc>
                <a:tc>
                  <a:txBody>
                    <a:bodyPr/>
                    <a:lstStyle/>
                    <a:p>
                      <a:r>
                        <a:rPr lang="cs-CZ" sz="2000" b="0" dirty="0">
                          <a:solidFill>
                            <a:schemeClr val="tx1"/>
                          </a:solidFill>
                        </a:rPr>
                        <a:t>TEER by měla být zvážena u vybrané skupiny pacientů, kteří nejsou způsobilí k chirurgickému zákroku a u kterých se předpokládá odpověď na léčbu</a:t>
                      </a:r>
                      <a:endParaRPr lang="en-GB" sz="2000" b="0" dirty="0">
                        <a:solidFill>
                          <a:schemeClr val="tx1"/>
                        </a:solidFill>
                      </a:endParaRPr>
                    </a:p>
                  </a:txBody>
                  <a:tcPr>
                    <a:solidFill>
                      <a:schemeClr val="bg1">
                        <a:lumMod val="95000"/>
                      </a:schemeClr>
                    </a:solidFill>
                  </a:tcPr>
                </a:tc>
                <a:tc>
                  <a:txBody>
                    <a:bodyPr/>
                    <a:lstStyle/>
                    <a:p>
                      <a:endParaRPr lang="cs-CZ" sz="2000" dirty="0">
                        <a:solidFill>
                          <a:schemeClr val="tx1"/>
                        </a:solidFill>
                      </a:endParaRPr>
                    </a:p>
                    <a:p>
                      <a:endParaRPr lang="cs-CZ" sz="2000" dirty="0">
                        <a:solidFill>
                          <a:schemeClr val="tx1"/>
                        </a:solidFill>
                      </a:endParaRPr>
                    </a:p>
                    <a:p>
                      <a:endParaRPr lang="cs-CZ" sz="2000" dirty="0">
                        <a:solidFill>
                          <a:schemeClr val="tx1"/>
                        </a:solidFill>
                      </a:endParaRPr>
                    </a:p>
                    <a:p>
                      <a:endParaRPr lang="cs-CZ" sz="2000" dirty="0">
                        <a:solidFill>
                          <a:schemeClr val="tx1"/>
                        </a:solidFill>
                      </a:endParaRPr>
                    </a:p>
                    <a:p>
                      <a:r>
                        <a:rPr lang="cs-CZ" sz="2000" dirty="0">
                          <a:solidFill>
                            <a:schemeClr val="tx1"/>
                          </a:solidFill>
                        </a:rPr>
                        <a:t>II a</a:t>
                      </a:r>
                      <a:endParaRPr lang="en-GB" sz="2000" dirty="0">
                        <a:solidFill>
                          <a:schemeClr val="tx1"/>
                        </a:solidFill>
                      </a:endParaRPr>
                    </a:p>
                  </a:txBody>
                  <a:tcPr>
                    <a:solidFill>
                      <a:srgbClr val="FFCC66"/>
                    </a:solidFill>
                  </a:tcPr>
                </a:tc>
                <a:extLst>
                  <a:ext uri="{0D108BD9-81ED-4DB2-BD59-A6C34878D82A}">
                    <a16:rowId xmlns:a16="http://schemas.microsoft.com/office/drawing/2014/main" val="3583393291"/>
                  </a:ext>
                </a:extLst>
              </a:tr>
            </a:tbl>
          </a:graphicData>
        </a:graphic>
      </p:graphicFrame>
      <p:graphicFrame>
        <p:nvGraphicFramePr>
          <p:cNvPr id="9" name="Tabulka 9">
            <a:extLst>
              <a:ext uri="{FF2B5EF4-FFF2-40B4-BE49-F238E27FC236}">
                <a16:creationId xmlns:a16="http://schemas.microsoft.com/office/drawing/2014/main" id="{B216FA91-7B29-4458-B1AB-577F410F1C26}"/>
              </a:ext>
            </a:extLst>
          </p:cNvPr>
          <p:cNvGraphicFramePr>
            <a:graphicFrameLocks noGrp="1"/>
          </p:cNvGraphicFramePr>
          <p:nvPr>
            <p:extLst>
              <p:ext uri="{D42A27DB-BD31-4B8C-83A1-F6EECF244321}">
                <p14:modId xmlns:p14="http://schemas.microsoft.com/office/powerpoint/2010/main" val="2935325964"/>
              </p:ext>
            </p:extLst>
          </p:nvPr>
        </p:nvGraphicFramePr>
        <p:xfrm>
          <a:off x="651402" y="1896102"/>
          <a:ext cx="10710281" cy="601980"/>
        </p:xfrm>
        <a:graphic>
          <a:graphicData uri="http://schemas.openxmlformats.org/drawingml/2006/table">
            <a:tbl>
              <a:tblPr firstRow="1" bandRow="1">
                <a:tableStyleId>{5C22544A-7EE6-4342-B048-85BDC9FD1C3A}</a:tableStyleId>
              </a:tblPr>
              <a:tblGrid>
                <a:gridCol w="4971632">
                  <a:extLst>
                    <a:ext uri="{9D8B030D-6E8A-4147-A177-3AD203B41FA5}">
                      <a16:colId xmlns:a16="http://schemas.microsoft.com/office/drawing/2014/main" val="1575432102"/>
                    </a:ext>
                  </a:extLst>
                </a:gridCol>
                <a:gridCol w="1040525">
                  <a:extLst>
                    <a:ext uri="{9D8B030D-6E8A-4147-A177-3AD203B41FA5}">
                      <a16:colId xmlns:a16="http://schemas.microsoft.com/office/drawing/2014/main" val="1952409739"/>
                    </a:ext>
                  </a:extLst>
                </a:gridCol>
                <a:gridCol w="3751881">
                  <a:extLst>
                    <a:ext uri="{9D8B030D-6E8A-4147-A177-3AD203B41FA5}">
                      <a16:colId xmlns:a16="http://schemas.microsoft.com/office/drawing/2014/main" val="2525216764"/>
                    </a:ext>
                  </a:extLst>
                </a:gridCol>
                <a:gridCol w="946243">
                  <a:extLst>
                    <a:ext uri="{9D8B030D-6E8A-4147-A177-3AD203B41FA5}">
                      <a16:colId xmlns:a16="http://schemas.microsoft.com/office/drawing/2014/main" val="1201157494"/>
                    </a:ext>
                  </a:extLst>
                </a:gridCol>
              </a:tblGrid>
              <a:tr h="407813">
                <a:tc>
                  <a:txBody>
                    <a:bodyPr/>
                    <a:lstStyle/>
                    <a:p>
                      <a:r>
                        <a:rPr lang="cs-CZ" sz="2000" i="0" dirty="0">
                          <a:solidFill>
                            <a:schemeClr val="tx1"/>
                          </a:solidFill>
                        </a:rPr>
                        <a:t>Doporučení  ESC 2017</a:t>
                      </a:r>
                      <a:endParaRPr lang="en-GB" sz="2000" i="0" dirty="0">
                        <a:solidFill>
                          <a:schemeClr val="tx1"/>
                        </a:solidFill>
                      </a:endParaRPr>
                    </a:p>
                  </a:txBody>
                  <a:tcPr>
                    <a:solidFill>
                      <a:schemeClr val="bg1">
                        <a:lumMod val="95000"/>
                      </a:schemeClr>
                    </a:solidFill>
                  </a:tcPr>
                </a:tc>
                <a:tc>
                  <a:txBody>
                    <a:bodyPr/>
                    <a:lstStyle/>
                    <a:p>
                      <a:endParaRPr lang="en-GB" dirty="0"/>
                    </a:p>
                  </a:txBody>
                  <a:tcPr>
                    <a:solidFill>
                      <a:schemeClr val="bg1">
                        <a:lumMod val="95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cs-CZ" sz="2000" i="0" dirty="0">
                          <a:solidFill>
                            <a:schemeClr val="tx1"/>
                          </a:solidFill>
                        </a:rPr>
                        <a:t>Doporučení  ESC 2021</a:t>
                      </a:r>
                      <a:endParaRPr lang="en-GB" sz="2000" i="0" dirty="0">
                        <a:solidFill>
                          <a:schemeClr val="tx1"/>
                        </a:solidFill>
                      </a:endParaRPr>
                    </a:p>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3476176106"/>
                  </a:ext>
                </a:extLst>
              </a:tr>
            </a:tbl>
          </a:graphicData>
        </a:graphic>
      </p:graphicFrame>
    </p:spTree>
    <p:extLst>
      <p:ext uri="{BB962C8B-B14F-4D97-AF65-F5344CB8AC3E}">
        <p14:creationId xmlns:p14="http://schemas.microsoft.com/office/powerpoint/2010/main" val="735116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82">
            <a:extLst>
              <a:ext uri="{FF2B5EF4-FFF2-40B4-BE49-F238E27FC236}">
                <a16:creationId xmlns:a16="http://schemas.microsoft.com/office/drawing/2014/main" id="{D29323E5-DB62-4ED2-BC71-D6CA9F73C540}"/>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Tree>
    <p:extLst>
      <p:ext uri="{BB962C8B-B14F-4D97-AF65-F5344CB8AC3E}">
        <p14:creationId xmlns:p14="http://schemas.microsoft.com/office/powerpoint/2010/main" val="28364628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2071020" y="627770"/>
            <a:ext cx="7200000" cy="1079399"/>
          </a:xfrm>
          <a:prstGeom prst="rect">
            <a:avLst/>
          </a:prstGeom>
          <a:solidFill>
            <a:schemeClr val="bg1">
              <a:lumMod val="95000"/>
            </a:schemeClr>
          </a:solidFill>
          <a:ln>
            <a:solidFill>
              <a:schemeClr val="tx1"/>
            </a:solidFill>
          </a:ln>
        </p:spPr>
        <p:txBody>
          <a:bodyPr lIns="90000" tIns="46800" rIns="90000" bIns="46800">
            <a:spAutoFit/>
          </a:bodyPr>
          <a:lstStyle/>
          <a:p>
            <a:pPr algn="ctr"/>
            <a:r>
              <a:rPr lang="cs-CZ" sz="3200" spc="-1" dirty="0">
                <a:solidFill>
                  <a:srgbClr val="000000"/>
                </a:solidFill>
                <a:latin typeface="Calibri" panose="020F0502020204030204" pitchFamily="34" charset="0"/>
                <a:cs typeface="Calibri" panose="020F0502020204030204" pitchFamily="34" charset="0"/>
              </a:rPr>
              <a:t>Intervence - primární a sekundární mitrální  regurgitaci </a:t>
            </a:r>
            <a:endParaRPr lang="en-US" sz="3200" spc="-1" dirty="0">
              <a:solidFill>
                <a:srgbClr val="000000"/>
              </a:solidFill>
              <a:latin typeface="Calibri" panose="020F0502020204030204" pitchFamily="34" charset="0"/>
              <a:cs typeface="Calibri" panose="020F0502020204030204" pitchFamily="34" charset="0"/>
            </a:endParaRPr>
          </a:p>
        </p:txBody>
      </p:sp>
      <p:sp>
        <p:nvSpPr>
          <p:cNvPr id="45" name="TextShape 2"/>
          <p:cNvSpPr txBox="1"/>
          <p:nvPr/>
        </p:nvSpPr>
        <p:spPr>
          <a:xfrm>
            <a:off x="4206786" y="6139697"/>
            <a:ext cx="6624698" cy="213990"/>
          </a:xfrm>
          <a:prstGeom prst="rect">
            <a:avLst/>
          </a:prstGeom>
          <a:noFill/>
          <a:ln>
            <a:noFill/>
          </a:ln>
        </p:spPr>
        <p:txBody>
          <a:bodyPr wrap="square" lIns="90000" tIns="45000" rIns="90000" bIns="45000">
            <a:spAutoFit/>
          </a:bodyPr>
          <a:lstStyle/>
          <a:p>
            <a:r>
              <a:rPr lang="en-US" sz="800" b="1" spc="-1" dirty="0">
                <a:solidFill>
                  <a:srgbClr val="0054A6"/>
                </a:solidFill>
                <a:latin typeface="Arial"/>
              </a:rPr>
              <a:t>European Journal of Heart Failure, Volume: 23, Issue: 8, Pages: 1377-1379, First published: 30 April 2021, DOI: (10.1002/ejhf.2203) </a:t>
            </a:r>
            <a:endParaRPr lang="en-US" sz="800" spc="-1" dirty="0">
              <a:solidFill>
                <a:srgbClr val="000000"/>
              </a:solidFill>
              <a:latin typeface="Arial"/>
            </a:endParaRPr>
          </a:p>
        </p:txBody>
      </p:sp>
      <p:pic>
        <p:nvPicPr>
          <p:cNvPr id="46" name="Main graphic"/>
          <p:cNvPicPr/>
          <p:nvPr/>
        </p:nvPicPr>
        <p:blipFill>
          <a:blip r:embed="rId3"/>
          <a:stretch/>
        </p:blipFill>
        <p:spPr>
          <a:xfrm>
            <a:off x="2920980" y="2143882"/>
            <a:ext cx="6350040" cy="365328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D1951D-EE14-46A6-8706-8732362C84C1}"/>
              </a:ext>
            </a:extLst>
          </p:cNvPr>
          <p:cNvSpPr>
            <a:spLocks noGrp="1"/>
          </p:cNvSpPr>
          <p:nvPr>
            <p:ph type="title"/>
          </p:nvPr>
        </p:nvSpPr>
        <p:spPr>
          <a:xfrm>
            <a:off x="3700280" y="617038"/>
            <a:ext cx="5126230" cy="994122"/>
          </a:xfrm>
          <a:solidFill>
            <a:schemeClr val="bg1">
              <a:lumMod val="95000"/>
            </a:schemeClr>
          </a:solidFill>
          <a:ln>
            <a:solidFill>
              <a:schemeClr val="tx1"/>
            </a:solidFill>
          </a:ln>
        </p:spPr>
        <p:txBody>
          <a:bodyPr/>
          <a:lstStyle/>
          <a:p>
            <a:r>
              <a:rPr lang="cs-CZ" dirty="0"/>
              <a:t>Klíčové body PMR</a:t>
            </a:r>
            <a:endParaRPr lang="en-GB" dirty="0"/>
          </a:p>
        </p:txBody>
      </p:sp>
      <p:sp>
        <p:nvSpPr>
          <p:cNvPr id="3" name="Zástupný obsah 2">
            <a:extLst>
              <a:ext uri="{FF2B5EF4-FFF2-40B4-BE49-F238E27FC236}">
                <a16:creationId xmlns:a16="http://schemas.microsoft.com/office/drawing/2014/main" id="{E9457CE9-1EA7-4492-BF80-28E0ED64EF81}"/>
              </a:ext>
            </a:extLst>
          </p:cNvPr>
          <p:cNvSpPr>
            <a:spLocks noGrp="1"/>
          </p:cNvSpPr>
          <p:nvPr>
            <p:ph idx="1"/>
          </p:nvPr>
        </p:nvSpPr>
        <p:spPr>
          <a:xfrm>
            <a:off x="378372" y="2210249"/>
            <a:ext cx="11435255" cy="4569369"/>
          </a:xfrm>
        </p:spPr>
        <p:txBody>
          <a:bodyPr/>
          <a:lstStyle/>
          <a:p>
            <a:pPr>
              <a:buFont typeface="Wingdings" panose="05000000000000000000" pitchFamily="2" charset="2"/>
              <a:buChar char="§"/>
            </a:pPr>
            <a:r>
              <a:rPr lang="cs-CZ" sz="2000" dirty="0">
                <a:solidFill>
                  <a:srgbClr val="202124"/>
                </a:solidFill>
              </a:rPr>
              <a:t>R</a:t>
            </a:r>
            <a:r>
              <a:rPr kumimoji="0" lang="cs-CZ" altLang="cs-CZ" sz="2000" b="0" i="0" u="none" strike="noStrike" cap="none" normalizeH="0" baseline="0" dirty="0">
                <a:ln>
                  <a:noFill/>
                </a:ln>
                <a:solidFill>
                  <a:srgbClr val="202124"/>
                </a:solidFill>
                <a:effectLst/>
              </a:rPr>
              <a:t>utinní kvantifikace EROA je důležitou součástí integrativního hodnocení pro kvantifikaci a stratifikaci rizika u pacientů s PMR</a:t>
            </a:r>
            <a:r>
              <a:rPr kumimoji="0" lang="cs-CZ" altLang="cs-CZ" sz="2000" b="0" i="0" u="none" strike="noStrike" cap="none" normalizeH="0" baseline="0" dirty="0">
                <a:ln>
                  <a:noFill/>
                </a:ln>
                <a:solidFill>
                  <a:schemeClr val="tx1"/>
                </a:solidFill>
                <a:effectLst/>
              </a:rPr>
              <a:t> </a:t>
            </a:r>
          </a:p>
          <a:p>
            <a:pPr>
              <a:buFont typeface="Wingdings" panose="05000000000000000000" pitchFamily="2" charset="2"/>
              <a:buChar char="§"/>
            </a:pPr>
            <a:r>
              <a:rPr lang="en-US" sz="2000" dirty="0"/>
              <a:t> 3D </a:t>
            </a:r>
            <a:r>
              <a:rPr lang="cs-CZ" sz="2000" dirty="0"/>
              <a:t> TEE je přesnější pro definování  základního mechanismu PMR </a:t>
            </a:r>
            <a:r>
              <a:rPr lang="en-US" sz="2000" dirty="0"/>
              <a:t> </a:t>
            </a:r>
            <a:endParaRPr lang="cs-CZ" sz="2000" dirty="0"/>
          </a:p>
          <a:p>
            <a:pPr>
              <a:buFont typeface="Wingdings" panose="05000000000000000000" pitchFamily="2" charset="2"/>
              <a:buChar char="§"/>
            </a:pPr>
            <a:r>
              <a:rPr lang="en-US" sz="2000" dirty="0"/>
              <a:t>MR</a:t>
            </a:r>
            <a:r>
              <a:rPr lang="cs-CZ" sz="2000" dirty="0"/>
              <a:t>I  je užitečná v případě  nepřesvědčivého echokardiografického vyšetření</a:t>
            </a:r>
          </a:p>
          <a:p>
            <a:pPr>
              <a:buFont typeface="Wingdings" panose="05000000000000000000" pitchFamily="2" charset="2"/>
              <a:buChar char="§"/>
            </a:pPr>
            <a:r>
              <a:rPr lang="cs-CZ" sz="2000" dirty="0"/>
              <a:t>Plastika mitrální chlopně  je preferovaná metoda v případě   trvanlivosti výkonu</a:t>
            </a:r>
            <a:r>
              <a:rPr lang="en-US" sz="2000" dirty="0"/>
              <a:t>. </a:t>
            </a:r>
            <a:endParaRPr lang="cs-CZ" sz="2000" dirty="0"/>
          </a:p>
          <a:p>
            <a:pPr>
              <a:buFont typeface="Wingdings" panose="05000000000000000000" pitchFamily="2" charset="2"/>
              <a:buChar char="§"/>
            </a:pPr>
            <a:r>
              <a:rPr lang="en-US" sz="2000" dirty="0"/>
              <a:t>TEER </a:t>
            </a:r>
            <a:r>
              <a:rPr lang="cs-CZ" sz="2000" dirty="0"/>
              <a:t>je bezpečná, ale méně efektivní alternativa a může být zvažována u pacientů s kontraindikací ke KCH výkonu pro vysoké operační riziko </a:t>
            </a:r>
          </a:p>
          <a:p>
            <a:pPr marL="0" indent="0">
              <a:buNone/>
            </a:pPr>
            <a:endParaRPr lang="cs-CZ" sz="1800" dirty="0"/>
          </a:p>
          <a:p>
            <a:pPr marL="0" indent="0">
              <a:buNone/>
            </a:pPr>
            <a:r>
              <a:rPr lang="en-US" sz="1800" dirty="0"/>
              <a:t>.</a:t>
            </a:r>
            <a:endParaRPr lang="en-GB" sz="1800" dirty="0"/>
          </a:p>
        </p:txBody>
      </p:sp>
      <p:sp>
        <p:nvSpPr>
          <p:cNvPr id="4" name="Rectangle 1">
            <a:extLst>
              <a:ext uri="{FF2B5EF4-FFF2-40B4-BE49-F238E27FC236}">
                <a16:creationId xmlns:a16="http://schemas.microsoft.com/office/drawing/2014/main" id="{FDA60447-F54C-48D1-ADB2-D3FC9BE17173}"/>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altLang="cs-CZ"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855085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800A136-E93C-4E54-BD77-155B06E12601}"/>
              </a:ext>
            </a:extLst>
          </p:cNvPr>
          <p:cNvSpPr>
            <a:spLocks noGrp="1"/>
          </p:cNvSpPr>
          <p:nvPr>
            <p:ph idx="1"/>
          </p:nvPr>
        </p:nvSpPr>
        <p:spPr/>
        <p:txBody>
          <a:bodyPr/>
          <a:lstStyle/>
          <a:p>
            <a:pPr>
              <a:buFont typeface="Wingdings" panose="05000000000000000000" pitchFamily="2" charset="2"/>
              <a:buChar char="§"/>
            </a:pPr>
            <a:r>
              <a:rPr lang="cs-CZ" sz="2400" dirty="0"/>
              <a:t>U pacientů s těžkou </a:t>
            </a:r>
            <a:r>
              <a:rPr lang="en-US" sz="2400" dirty="0"/>
              <a:t> SMR</a:t>
            </a:r>
            <a:r>
              <a:rPr lang="cs-CZ" sz="2400" dirty="0"/>
              <a:t> by měla být jako 1. krok nastavena léčba srdečního selhání </a:t>
            </a:r>
            <a:r>
              <a:rPr lang="en-US" sz="2400" dirty="0"/>
              <a:t>(</a:t>
            </a:r>
            <a:r>
              <a:rPr lang="cs-CZ" sz="2400" dirty="0"/>
              <a:t> vč. </a:t>
            </a:r>
            <a:r>
              <a:rPr lang="en-US" sz="2400" dirty="0"/>
              <a:t>CRT </a:t>
            </a:r>
            <a:r>
              <a:rPr lang="cs-CZ" sz="2400" dirty="0"/>
              <a:t>je-li</a:t>
            </a:r>
            <a:r>
              <a:rPr lang="en-US" sz="2400" dirty="0"/>
              <a:t> </a:t>
            </a:r>
            <a:r>
              <a:rPr lang="en-US" sz="2400" dirty="0" err="1"/>
              <a:t>indi</a:t>
            </a:r>
            <a:r>
              <a:rPr lang="cs-CZ" sz="2400" dirty="0"/>
              <a:t>kováno)</a:t>
            </a:r>
            <a:r>
              <a:rPr lang="en-US" sz="2400" dirty="0"/>
              <a:t>.</a:t>
            </a:r>
            <a:r>
              <a:rPr lang="cs-CZ" sz="2400" dirty="0"/>
              <a:t> </a:t>
            </a:r>
          </a:p>
          <a:p>
            <a:pPr>
              <a:buFont typeface="Wingdings" panose="05000000000000000000" pitchFamily="2" charset="2"/>
              <a:buChar char="§"/>
            </a:pPr>
            <a:r>
              <a:rPr lang="cs-CZ" sz="2400" dirty="0"/>
              <a:t>Při přetrvávajících symptomech  </a:t>
            </a:r>
            <a:r>
              <a:rPr lang="en-US" sz="2400" dirty="0"/>
              <a:t> </a:t>
            </a:r>
            <a:r>
              <a:rPr lang="cs-CZ" sz="2400" dirty="0"/>
              <a:t>MVP/MVR  u </a:t>
            </a:r>
            <a:r>
              <a:rPr lang="cs-CZ" sz="2400" dirty="0" err="1"/>
              <a:t>konkomitantní</a:t>
            </a:r>
            <a:r>
              <a:rPr lang="cs-CZ" sz="2400" dirty="0"/>
              <a:t> CABG, izolovaná MVP/MVR může být   zvažována u selektivní skupiny pacientů.</a:t>
            </a:r>
            <a:r>
              <a:rPr lang="en-US" sz="2400" dirty="0"/>
              <a:t> </a:t>
            </a:r>
            <a:endParaRPr lang="cs-CZ" sz="2400" dirty="0"/>
          </a:p>
          <a:p>
            <a:pPr>
              <a:buFont typeface="Wingdings" panose="05000000000000000000" pitchFamily="2" charset="2"/>
              <a:buChar char="§"/>
            </a:pPr>
            <a:r>
              <a:rPr lang="en-US" sz="2400" dirty="0"/>
              <a:t>TEER </a:t>
            </a:r>
            <a:r>
              <a:rPr lang="cs-CZ" sz="2400" dirty="0"/>
              <a:t> by měla být zvažována u pacientů nevhodných pro chirurgický výkon a splňující kritéria implantace. </a:t>
            </a:r>
          </a:p>
          <a:p>
            <a:pPr>
              <a:buFont typeface="Wingdings" panose="05000000000000000000" pitchFamily="2" charset="2"/>
              <a:buChar char="§"/>
            </a:pPr>
            <a:r>
              <a:rPr lang="cs-CZ" sz="2400" dirty="0"/>
              <a:t>Mechanická podpora,  OTS nebo paliativní léčba by měla být zvažována  jako alternativa u pacientů s end </a:t>
            </a:r>
            <a:r>
              <a:rPr lang="cs-CZ" sz="2400" dirty="0" err="1"/>
              <a:t>stage</a:t>
            </a:r>
            <a:r>
              <a:rPr lang="cs-CZ" sz="2400" dirty="0"/>
              <a:t>  či  srdečním selháním  LK/PK .</a:t>
            </a:r>
          </a:p>
          <a:p>
            <a:endParaRPr lang="en-GB" dirty="0"/>
          </a:p>
        </p:txBody>
      </p:sp>
      <p:sp>
        <p:nvSpPr>
          <p:cNvPr id="4" name="Nadpis 1">
            <a:extLst>
              <a:ext uri="{FF2B5EF4-FFF2-40B4-BE49-F238E27FC236}">
                <a16:creationId xmlns:a16="http://schemas.microsoft.com/office/drawing/2014/main" id="{55DEADCA-7C42-4606-BAAC-10721C1A590F}"/>
              </a:ext>
            </a:extLst>
          </p:cNvPr>
          <p:cNvSpPr>
            <a:spLocks noGrp="1"/>
          </p:cNvSpPr>
          <p:nvPr>
            <p:ph type="title"/>
          </p:nvPr>
        </p:nvSpPr>
        <p:spPr>
          <a:xfrm>
            <a:off x="3647728" y="354279"/>
            <a:ext cx="5126230" cy="994122"/>
          </a:xfrm>
          <a:solidFill>
            <a:schemeClr val="bg1">
              <a:lumMod val="95000"/>
            </a:schemeClr>
          </a:solidFill>
          <a:ln>
            <a:solidFill>
              <a:schemeClr val="tx1"/>
            </a:solidFill>
          </a:ln>
        </p:spPr>
        <p:txBody>
          <a:bodyPr/>
          <a:lstStyle/>
          <a:p>
            <a:r>
              <a:rPr lang="cs-CZ" dirty="0"/>
              <a:t>Klíčové body SMR</a:t>
            </a:r>
            <a:endParaRPr lang="en-GB" dirty="0"/>
          </a:p>
        </p:txBody>
      </p:sp>
    </p:spTree>
    <p:extLst>
      <p:ext uri="{BB962C8B-B14F-4D97-AF65-F5344CB8AC3E}">
        <p14:creationId xmlns:p14="http://schemas.microsoft.com/office/powerpoint/2010/main" val="33083353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EFBB3D-0A8D-4DAE-8760-FCD39F78A1AD}"/>
              </a:ext>
            </a:extLst>
          </p:cNvPr>
          <p:cNvSpPr>
            <a:spLocks noGrp="1"/>
          </p:cNvSpPr>
          <p:nvPr>
            <p:ph type="title"/>
          </p:nvPr>
        </p:nvSpPr>
        <p:spPr>
          <a:xfrm>
            <a:off x="3568824" y="476672"/>
            <a:ext cx="5054352" cy="922114"/>
          </a:xfrm>
          <a:solidFill>
            <a:schemeClr val="bg1">
              <a:lumMod val="95000"/>
            </a:schemeClr>
          </a:solidFill>
          <a:ln>
            <a:solidFill>
              <a:schemeClr val="tx1"/>
            </a:solidFill>
          </a:ln>
        </p:spPr>
        <p:txBody>
          <a:bodyPr/>
          <a:lstStyle/>
          <a:p>
            <a:r>
              <a:rPr lang="cs-CZ" dirty="0"/>
              <a:t>Nevyjasněné otázky</a:t>
            </a:r>
            <a:endParaRPr lang="en-GB" dirty="0"/>
          </a:p>
        </p:txBody>
      </p:sp>
      <p:sp>
        <p:nvSpPr>
          <p:cNvPr id="3" name="Zástupný obsah 2">
            <a:extLst>
              <a:ext uri="{FF2B5EF4-FFF2-40B4-BE49-F238E27FC236}">
                <a16:creationId xmlns:a16="http://schemas.microsoft.com/office/drawing/2014/main" id="{A850A486-312D-4CC1-9BF4-ADA2D9DA8E77}"/>
              </a:ext>
            </a:extLst>
          </p:cNvPr>
          <p:cNvSpPr>
            <a:spLocks noGrp="1"/>
          </p:cNvSpPr>
          <p:nvPr>
            <p:ph idx="1"/>
          </p:nvPr>
        </p:nvSpPr>
        <p:spPr>
          <a:xfrm>
            <a:off x="609600" y="1600203"/>
            <a:ext cx="11175032" cy="5141165"/>
          </a:xfrm>
        </p:spPr>
        <p:txBody>
          <a:bodyPr/>
          <a:lstStyle/>
          <a:p>
            <a:r>
              <a:rPr lang="cs-CZ" sz="2000" dirty="0"/>
              <a:t>vztah mezi </a:t>
            </a:r>
            <a:r>
              <a:rPr lang="en-US" sz="2000" dirty="0"/>
              <a:t>PMR a </a:t>
            </a:r>
            <a:r>
              <a:rPr lang="cs-CZ" sz="2000" dirty="0"/>
              <a:t> náhlou smrtí a komorovými arytmiemi</a:t>
            </a:r>
          </a:p>
          <a:p>
            <a:r>
              <a:rPr lang="cs-CZ" sz="2000" dirty="0"/>
              <a:t>význam</a:t>
            </a:r>
            <a:r>
              <a:rPr lang="en-US" sz="2000" dirty="0"/>
              <a:t> genetic</a:t>
            </a:r>
            <a:r>
              <a:rPr lang="cs-CZ" sz="2000" dirty="0" err="1"/>
              <a:t>kého</a:t>
            </a:r>
            <a:r>
              <a:rPr lang="cs-CZ" sz="2000" dirty="0"/>
              <a:t> testování u </a:t>
            </a:r>
            <a:r>
              <a:rPr lang="en-US" sz="2000" dirty="0"/>
              <a:t> </a:t>
            </a:r>
            <a:r>
              <a:rPr lang="en-US" sz="2000" dirty="0" err="1"/>
              <a:t>prolaps</a:t>
            </a:r>
            <a:r>
              <a:rPr lang="cs-CZ" sz="2000" dirty="0"/>
              <a:t>u mitrální chlopně </a:t>
            </a:r>
          </a:p>
          <a:p>
            <a:r>
              <a:rPr lang="cs-CZ" sz="2000" dirty="0"/>
              <a:t>další  zhodnocení role i</a:t>
            </a:r>
            <a:r>
              <a:rPr lang="en-US" sz="2000" dirty="0" err="1"/>
              <a:t>nterven</a:t>
            </a:r>
            <a:r>
              <a:rPr lang="cs-CZ" sz="2000" dirty="0" err="1"/>
              <a:t>čních</a:t>
            </a:r>
            <a:r>
              <a:rPr lang="cs-CZ" sz="2000" dirty="0"/>
              <a:t> výkonů :</a:t>
            </a:r>
            <a:r>
              <a:rPr lang="en-US" sz="2000" dirty="0"/>
              <a:t> </a:t>
            </a:r>
            <a:endParaRPr lang="cs-CZ" sz="2000" dirty="0"/>
          </a:p>
          <a:p>
            <a:pPr marL="0" indent="0">
              <a:buNone/>
            </a:pPr>
            <a:r>
              <a:rPr lang="cs-CZ" sz="2000" dirty="0"/>
              <a:t>   -</a:t>
            </a:r>
            <a:r>
              <a:rPr lang="en-US" sz="2000" dirty="0"/>
              <a:t> </a:t>
            </a:r>
            <a:r>
              <a:rPr lang="cs-CZ" sz="2000" dirty="0"/>
              <a:t>dlouhodobé  výsledky </a:t>
            </a:r>
            <a:r>
              <a:rPr lang="en-US" sz="2000" dirty="0"/>
              <a:t> trans</a:t>
            </a:r>
            <a:r>
              <a:rPr lang="cs-CZ" sz="2000" dirty="0"/>
              <a:t>katétrové </a:t>
            </a:r>
            <a:r>
              <a:rPr lang="en-US" sz="2000" dirty="0" err="1"/>
              <a:t>interven</a:t>
            </a:r>
            <a:r>
              <a:rPr lang="cs-CZ" sz="2000" dirty="0" err="1"/>
              <a:t>ce</a:t>
            </a:r>
            <a:r>
              <a:rPr lang="en-US" sz="2000" dirty="0"/>
              <a:t> </a:t>
            </a:r>
            <a:endParaRPr lang="cs-CZ" sz="2000" dirty="0"/>
          </a:p>
          <a:p>
            <a:pPr marL="0" indent="0">
              <a:buNone/>
            </a:pPr>
            <a:r>
              <a:rPr lang="cs-CZ" sz="2000" dirty="0"/>
              <a:t>   - </a:t>
            </a:r>
            <a:r>
              <a:rPr lang="en-US" sz="2000" dirty="0"/>
              <a:t> </a:t>
            </a:r>
            <a:r>
              <a:rPr lang="cs-CZ" sz="2000" dirty="0"/>
              <a:t>i</a:t>
            </a:r>
            <a:r>
              <a:rPr lang="en-US" sz="2000" dirty="0" err="1"/>
              <a:t>ndi</a:t>
            </a:r>
            <a:r>
              <a:rPr lang="cs-CZ" sz="2000" dirty="0" err="1"/>
              <a:t>kace</a:t>
            </a:r>
            <a:r>
              <a:rPr lang="cs-CZ" sz="2000" dirty="0"/>
              <a:t> </a:t>
            </a:r>
            <a:r>
              <a:rPr lang="en-US" sz="2000" dirty="0"/>
              <a:t>trans</a:t>
            </a:r>
            <a:r>
              <a:rPr lang="cs-CZ" sz="2000" dirty="0"/>
              <a:t>katétrové </a:t>
            </a:r>
            <a:r>
              <a:rPr lang="en-US" sz="2000" dirty="0"/>
              <a:t> </a:t>
            </a:r>
            <a:r>
              <a:rPr lang="en-US" sz="2000" dirty="0" err="1"/>
              <a:t>interven</a:t>
            </a:r>
            <a:r>
              <a:rPr lang="cs-CZ" sz="2000" dirty="0" err="1"/>
              <a:t>ce</a:t>
            </a:r>
            <a:r>
              <a:rPr lang="cs-CZ" sz="2000" dirty="0"/>
              <a:t> u</a:t>
            </a:r>
            <a:r>
              <a:rPr lang="en-US" sz="2000" dirty="0"/>
              <a:t> pa</a:t>
            </a:r>
            <a:r>
              <a:rPr lang="cs-CZ" sz="2000" dirty="0"/>
              <a:t>c</a:t>
            </a:r>
            <a:r>
              <a:rPr lang="en-US" sz="2000" dirty="0" err="1"/>
              <a:t>ient</a:t>
            </a:r>
            <a:r>
              <a:rPr lang="cs-CZ" sz="2000" dirty="0"/>
              <a:t>ů s těžkou </a:t>
            </a:r>
            <a:r>
              <a:rPr lang="en-US" sz="2000" dirty="0"/>
              <a:t> </a:t>
            </a:r>
            <a:r>
              <a:rPr lang="cs-CZ" sz="2000" dirty="0"/>
              <a:t>P</a:t>
            </a:r>
            <a:r>
              <a:rPr lang="en-US" sz="2000" dirty="0"/>
              <a:t>MR </a:t>
            </a:r>
            <a:r>
              <a:rPr lang="cs-CZ" sz="2000" dirty="0"/>
              <a:t>a nízkým</a:t>
            </a:r>
          </a:p>
          <a:p>
            <a:pPr marL="0" indent="0">
              <a:buNone/>
            </a:pPr>
            <a:r>
              <a:rPr lang="cs-CZ" sz="2000" dirty="0"/>
              <a:t>      chirurgickým rizikem</a:t>
            </a:r>
            <a:r>
              <a:rPr lang="en-US" sz="2000" dirty="0"/>
              <a:t>. </a:t>
            </a:r>
            <a:endParaRPr lang="cs-CZ" sz="2000" dirty="0"/>
          </a:p>
          <a:p>
            <a:pPr marL="0" indent="0">
              <a:buNone/>
            </a:pPr>
            <a:r>
              <a:rPr lang="cs-CZ" sz="2000" dirty="0"/>
              <a:t>    - vliv  intervence na mitrální chlopni </a:t>
            </a:r>
            <a:r>
              <a:rPr lang="en-US" sz="2000" dirty="0"/>
              <a:t> (</a:t>
            </a:r>
            <a:r>
              <a:rPr lang="cs-CZ" sz="2000" dirty="0"/>
              <a:t>chirurgická či k</a:t>
            </a:r>
            <a:r>
              <a:rPr lang="en-US" sz="2000" dirty="0"/>
              <a:t>at</a:t>
            </a:r>
            <a:r>
              <a:rPr lang="cs-CZ" sz="2000" dirty="0" err="1"/>
              <a:t>etrové</a:t>
            </a:r>
            <a:r>
              <a:rPr lang="cs-CZ" sz="2000" dirty="0"/>
              <a:t> </a:t>
            </a:r>
            <a:r>
              <a:rPr lang="en-US" sz="2000" dirty="0"/>
              <a:t> </a:t>
            </a:r>
            <a:r>
              <a:rPr lang="en-US" sz="2000" dirty="0" err="1"/>
              <a:t>interven</a:t>
            </a:r>
            <a:r>
              <a:rPr lang="cs-CZ" sz="2000" dirty="0" err="1"/>
              <a:t>ce</a:t>
            </a:r>
            <a:r>
              <a:rPr lang="en-US" sz="2000" dirty="0"/>
              <a:t>) n</a:t>
            </a:r>
            <a:r>
              <a:rPr lang="cs-CZ" sz="2000" dirty="0"/>
              <a:t>a</a:t>
            </a:r>
          </a:p>
          <a:p>
            <a:pPr marL="0" indent="0">
              <a:buNone/>
            </a:pPr>
            <a:r>
              <a:rPr lang="cs-CZ" sz="2000" dirty="0"/>
              <a:t>      prognózu u pacientů se </a:t>
            </a:r>
            <a:r>
              <a:rPr lang="en-US" sz="2000" dirty="0"/>
              <a:t> SMR. </a:t>
            </a:r>
            <a:endParaRPr lang="cs-CZ" sz="2000" dirty="0"/>
          </a:p>
          <a:p>
            <a:pPr marL="0" indent="0">
              <a:buNone/>
            </a:pPr>
            <a:r>
              <a:rPr lang="cs-CZ" sz="2000" dirty="0"/>
              <a:t>    - selekce a definice kritérií  pro úspěšnou implantaci </a:t>
            </a:r>
            <a:r>
              <a:rPr lang="en-US" sz="2000" dirty="0"/>
              <a:t>TEER </a:t>
            </a:r>
            <a:r>
              <a:rPr lang="cs-CZ" sz="2000" dirty="0"/>
              <a:t> </a:t>
            </a:r>
            <a:r>
              <a:rPr lang="en-US" sz="2000" dirty="0"/>
              <a:t>(</a:t>
            </a:r>
            <a:r>
              <a:rPr lang="cs-CZ" sz="2000" dirty="0"/>
              <a:t> k</a:t>
            </a:r>
            <a:r>
              <a:rPr lang="en-US" sz="2000" dirty="0" err="1"/>
              <a:t>ritéria</a:t>
            </a:r>
            <a:r>
              <a:rPr lang="cs-CZ" sz="2000" dirty="0"/>
              <a:t> významnosti </a:t>
            </a:r>
            <a:r>
              <a:rPr lang="en-US" sz="2000" dirty="0"/>
              <a:t>,</a:t>
            </a:r>
            <a:endParaRPr lang="cs-CZ" sz="2000" dirty="0"/>
          </a:p>
          <a:p>
            <a:pPr marL="0" indent="0">
              <a:buNone/>
            </a:pPr>
            <a:r>
              <a:rPr lang="cs-CZ" sz="2000" dirty="0"/>
              <a:t>      k</a:t>
            </a:r>
            <a:r>
              <a:rPr lang="en-US" sz="2000" dirty="0" err="1"/>
              <a:t>oncept</a:t>
            </a:r>
            <a:r>
              <a:rPr lang="en-US" sz="2000" dirty="0"/>
              <a:t> </a:t>
            </a:r>
            <a:r>
              <a:rPr lang="cs-CZ" sz="2000" dirty="0"/>
              <a:t> </a:t>
            </a:r>
            <a:r>
              <a:rPr lang="en-US" sz="2000" dirty="0" err="1"/>
              <a:t>dispropor</a:t>
            </a:r>
            <a:r>
              <a:rPr lang="cs-CZ" sz="2000" dirty="0"/>
              <a:t>c</a:t>
            </a:r>
            <a:r>
              <a:rPr lang="en-US" sz="2000" dirty="0"/>
              <a:t>ion</a:t>
            </a:r>
            <a:r>
              <a:rPr lang="cs-CZ" sz="2000" dirty="0" err="1"/>
              <a:t>ální</a:t>
            </a:r>
            <a:r>
              <a:rPr lang="cs-CZ" sz="2000" dirty="0"/>
              <a:t>  MR</a:t>
            </a:r>
            <a:r>
              <a:rPr lang="en-US" sz="2000" dirty="0"/>
              <a:t>). </a:t>
            </a:r>
            <a:endParaRPr lang="cs-CZ" sz="2000" dirty="0"/>
          </a:p>
          <a:p>
            <a:pPr marL="0" indent="0">
              <a:buNone/>
            </a:pPr>
            <a:r>
              <a:rPr lang="cs-CZ" sz="2000" dirty="0"/>
              <a:t>    - význam</a:t>
            </a:r>
            <a:r>
              <a:rPr lang="en-US" sz="2000" dirty="0"/>
              <a:t> n</a:t>
            </a:r>
            <a:r>
              <a:rPr lang="cs-CZ" sz="2000" dirty="0" err="1"/>
              <a:t>ových</a:t>
            </a:r>
            <a:r>
              <a:rPr lang="cs-CZ" sz="2000" dirty="0"/>
              <a:t> způsobů </a:t>
            </a:r>
            <a:r>
              <a:rPr lang="cs-CZ" sz="2000" dirty="0" err="1"/>
              <a:t>transkatetrové</a:t>
            </a:r>
            <a:r>
              <a:rPr lang="cs-CZ" sz="2000" dirty="0"/>
              <a:t> léčby </a:t>
            </a:r>
            <a:r>
              <a:rPr lang="en-US" sz="2000" dirty="0"/>
              <a:t>(</a:t>
            </a:r>
            <a:r>
              <a:rPr lang="en-US" sz="2000" dirty="0" err="1"/>
              <a:t>anuloplast</a:t>
            </a:r>
            <a:r>
              <a:rPr lang="cs-CZ" sz="2000" dirty="0" err="1"/>
              <a:t>iky</a:t>
            </a:r>
            <a:r>
              <a:rPr lang="cs-CZ" sz="2000" dirty="0"/>
              <a:t> ,</a:t>
            </a:r>
            <a:r>
              <a:rPr lang="en-US" sz="2000" dirty="0"/>
              <a:t> </a:t>
            </a:r>
            <a:r>
              <a:rPr lang="cs-CZ" sz="2000" dirty="0"/>
              <a:t>k</a:t>
            </a:r>
            <a:r>
              <a:rPr lang="en-US" sz="2000" dirty="0" err="1"/>
              <a:t>ombin</a:t>
            </a:r>
            <a:r>
              <a:rPr lang="cs-CZ" sz="2000" dirty="0" err="1"/>
              <a:t>ované</a:t>
            </a:r>
            <a:r>
              <a:rPr lang="cs-CZ" sz="2000" dirty="0"/>
              <a:t>  techniky </a:t>
            </a:r>
            <a:r>
              <a:rPr lang="en-US" sz="2000" dirty="0"/>
              <a:t>, </a:t>
            </a:r>
            <a:r>
              <a:rPr lang="cs-CZ" sz="2000" dirty="0"/>
              <a:t>náhrady </a:t>
            </a:r>
            <a:r>
              <a:rPr lang="en-US" sz="2000" dirty="0"/>
              <a:t>)</a:t>
            </a:r>
            <a:endParaRPr lang="en-GB" sz="2000" dirty="0"/>
          </a:p>
        </p:txBody>
      </p:sp>
    </p:spTree>
    <p:extLst>
      <p:ext uri="{BB962C8B-B14F-4D97-AF65-F5344CB8AC3E}">
        <p14:creationId xmlns:p14="http://schemas.microsoft.com/office/powerpoint/2010/main" val="16600983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46">
            <a:extLst>
              <a:ext uri="{FF2B5EF4-FFF2-40B4-BE49-F238E27FC236}">
                <a16:creationId xmlns:a16="http://schemas.microsoft.com/office/drawing/2014/main" id="{C5532244-97BF-4705-AF6F-13408491BB6C}"/>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Tree>
    <p:extLst>
      <p:ext uri="{BB962C8B-B14F-4D97-AF65-F5344CB8AC3E}">
        <p14:creationId xmlns:p14="http://schemas.microsoft.com/office/powerpoint/2010/main" val="4220712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45">
            <a:extLst>
              <a:ext uri="{FF2B5EF4-FFF2-40B4-BE49-F238E27FC236}">
                <a16:creationId xmlns:a16="http://schemas.microsoft.com/office/drawing/2014/main" id="{F23BE953-0B4C-4724-8523-9F4FD94B073E}"/>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Tree>
    <p:extLst>
      <p:ext uri="{BB962C8B-B14F-4D97-AF65-F5344CB8AC3E}">
        <p14:creationId xmlns:p14="http://schemas.microsoft.com/office/powerpoint/2010/main" val="3725780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F303C0-4AE7-45A1-8869-498D9FAA2A47}"/>
              </a:ext>
            </a:extLst>
          </p:cNvPr>
          <p:cNvSpPr>
            <a:spLocks noGrp="1"/>
          </p:cNvSpPr>
          <p:nvPr>
            <p:ph type="title"/>
          </p:nvPr>
        </p:nvSpPr>
        <p:spPr>
          <a:xfrm>
            <a:off x="808382" y="3065546"/>
            <a:ext cx="10972800" cy="1143000"/>
          </a:xfrm>
        </p:spPr>
        <p:txBody>
          <a:bodyPr/>
          <a:lstStyle/>
          <a:p>
            <a:r>
              <a:rPr lang="cs-CZ" dirty="0"/>
              <a:t>Děkuji za pozornost</a:t>
            </a:r>
            <a:endParaRPr lang="en-GB" dirty="0"/>
          </a:p>
        </p:txBody>
      </p:sp>
    </p:spTree>
    <p:extLst>
      <p:ext uri="{BB962C8B-B14F-4D97-AF65-F5344CB8AC3E}">
        <p14:creationId xmlns:p14="http://schemas.microsoft.com/office/powerpoint/2010/main" val="1955899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19536" y="396131"/>
            <a:ext cx="8064894" cy="792163"/>
          </a:xfrm>
          <a:solidFill>
            <a:schemeClr val="bg1">
              <a:lumMod val="95000"/>
            </a:schemeClr>
          </a:solidFill>
          <a:ln>
            <a:solidFill>
              <a:schemeClr val="tx1"/>
            </a:solidFill>
          </a:ln>
        </p:spPr>
        <p:txBody>
          <a:bodyPr>
            <a:normAutofit fontScale="90000"/>
          </a:bodyPr>
          <a:lstStyle/>
          <a:p>
            <a:pPr algn="ctr">
              <a:defRPr/>
            </a:pPr>
            <a:br>
              <a:rPr lang="cs-CZ" sz="3600" dirty="0"/>
            </a:br>
            <a:r>
              <a:rPr lang="cs-CZ" sz="3600" dirty="0"/>
              <a:t>Mitrální regurgitace,  etiologie</a:t>
            </a:r>
            <a:br>
              <a:rPr lang="cs-CZ" sz="3600" dirty="0"/>
            </a:br>
            <a:endParaRPr lang="cs-CZ" sz="3600" dirty="0"/>
          </a:p>
        </p:txBody>
      </p:sp>
      <p:sp>
        <p:nvSpPr>
          <p:cNvPr id="3" name="Zástupný symbol pro obsah 2"/>
          <p:cNvSpPr>
            <a:spLocks noGrp="1"/>
          </p:cNvSpPr>
          <p:nvPr>
            <p:ph sz="half" idx="4294967295"/>
          </p:nvPr>
        </p:nvSpPr>
        <p:spPr>
          <a:xfrm>
            <a:off x="1775520" y="1758396"/>
            <a:ext cx="4752528" cy="3744416"/>
          </a:xfrm>
        </p:spPr>
        <p:txBody>
          <a:bodyPr>
            <a:normAutofit fontScale="92500" lnSpcReduction="20000"/>
          </a:bodyPr>
          <a:lstStyle/>
          <a:p>
            <a:pPr>
              <a:buFont typeface="Wingdings" pitchFamily="2" charset="2"/>
              <a:buNone/>
              <a:defRPr/>
            </a:pPr>
            <a:r>
              <a:rPr lang="cs-CZ" sz="1900" b="1" dirty="0"/>
              <a:t>Primární  MR                   Sekundární MR</a:t>
            </a:r>
          </a:p>
          <a:p>
            <a:pPr>
              <a:buFont typeface="Wingdings" pitchFamily="2" charset="2"/>
              <a:buNone/>
              <a:defRPr/>
            </a:pPr>
            <a:r>
              <a:rPr lang="cs-CZ" sz="1900" b="1" dirty="0"/>
              <a:t>   (organická)                           (funkční)                 </a:t>
            </a:r>
          </a:p>
          <a:p>
            <a:pPr>
              <a:buFont typeface="Wingdings" pitchFamily="2" charset="2"/>
              <a:buNone/>
              <a:defRPr/>
            </a:pPr>
            <a:endParaRPr lang="cs-CZ" sz="1900" dirty="0">
              <a:solidFill>
                <a:schemeClr val="bg1"/>
              </a:solidFill>
            </a:endParaRPr>
          </a:p>
          <a:p>
            <a:pPr>
              <a:buFont typeface="Wingdings" pitchFamily="2" charset="2"/>
              <a:buNone/>
              <a:defRPr/>
            </a:pPr>
            <a:endParaRPr lang="cs-CZ" sz="1800" dirty="0"/>
          </a:p>
          <a:p>
            <a:pPr>
              <a:buFont typeface="Wingdings" pitchFamily="2" charset="2"/>
              <a:buNone/>
              <a:defRPr/>
            </a:pPr>
            <a:endParaRPr lang="cs-CZ" sz="1800" dirty="0"/>
          </a:p>
          <a:p>
            <a:pPr>
              <a:buFont typeface="Wingdings" pitchFamily="2" charset="2"/>
              <a:buNone/>
              <a:defRPr/>
            </a:pPr>
            <a:r>
              <a:rPr lang="cs-CZ" sz="1800" dirty="0"/>
              <a:t>mitrální regurgitace          onemocnění</a:t>
            </a:r>
          </a:p>
          <a:p>
            <a:pPr>
              <a:buFont typeface="Wingdings" pitchFamily="2" charset="2"/>
              <a:buNone/>
              <a:defRPr/>
            </a:pPr>
            <a:r>
              <a:rPr lang="cs-CZ" sz="1800" dirty="0"/>
              <a:t>                                              myokardu             </a:t>
            </a:r>
          </a:p>
          <a:p>
            <a:pPr>
              <a:buFont typeface="Wingdings" pitchFamily="2" charset="2"/>
              <a:buNone/>
              <a:defRPr/>
            </a:pPr>
            <a:endParaRPr lang="cs-CZ" sz="1800" dirty="0"/>
          </a:p>
          <a:p>
            <a:pPr>
              <a:buFont typeface="Wingdings" pitchFamily="2" charset="2"/>
              <a:buNone/>
              <a:defRPr/>
            </a:pPr>
            <a:endParaRPr lang="cs-CZ" sz="1800" dirty="0"/>
          </a:p>
          <a:p>
            <a:pPr>
              <a:buFont typeface="Wingdings" pitchFamily="2" charset="2"/>
              <a:buNone/>
              <a:defRPr/>
            </a:pPr>
            <a:endParaRPr lang="cs-CZ" sz="1800" dirty="0"/>
          </a:p>
          <a:p>
            <a:pPr>
              <a:buFont typeface="Wingdings" pitchFamily="2" charset="2"/>
              <a:buNone/>
              <a:defRPr/>
            </a:pPr>
            <a:r>
              <a:rPr lang="cs-CZ" sz="1800" dirty="0"/>
              <a:t>dysfunkce, dilatace LK       mi regurgitace</a:t>
            </a:r>
          </a:p>
          <a:p>
            <a:pPr>
              <a:buFont typeface="Wingdings" pitchFamily="2" charset="2"/>
              <a:buNone/>
              <a:defRPr/>
            </a:pPr>
            <a:endParaRPr lang="cs-CZ" sz="1800" dirty="0">
              <a:solidFill>
                <a:schemeClr val="bg1"/>
              </a:solidFill>
            </a:endParaRPr>
          </a:p>
          <a:p>
            <a:pPr>
              <a:buFont typeface="Wingdings" pitchFamily="2" charset="2"/>
              <a:buNone/>
              <a:defRPr/>
            </a:pPr>
            <a:r>
              <a:rPr lang="cs-CZ" sz="1800" dirty="0">
                <a:solidFill>
                  <a:schemeClr val="bg1"/>
                </a:solidFill>
              </a:rPr>
              <a:t>S                                                  </a:t>
            </a:r>
            <a:endParaRPr lang="cs-CZ" dirty="0">
              <a:solidFill>
                <a:schemeClr val="bg1"/>
              </a:solidFill>
            </a:endParaRPr>
          </a:p>
        </p:txBody>
      </p:sp>
      <p:cxnSp>
        <p:nvCxnSpPr>
          <p:cNvPr id="6" name="Přímá spojovací šipka 5"/>
          <p:cNvCxnSpPr/>
          <p:nvPr/>
        </p:nvCxnSpPr>
        <p:spPr>
          <a:xfrm>
            <a:off x="2639616" y="2595563"/>
            <a:ext cx="0" cy="431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Přímá spojovací šipka 7"/>
          <p:cNvCxnSpPr/>
          <p:nvPr/>
        </p:nvCxnSpPr>
        <p:spPr>
          <a:xfrm>
            <a:off x="4871864" y="2585955"/>
            <a:ext cx="0" cy="431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Přímá spojovací šipka 8"/>
          <p:cNvCxnSpPr/>
          <p:nvPr/>
        </p:nvCxnSpPr>
        <p:spPr>
          <a:xfrm>
            <a:off x="2639616" y="3644904"/>
            <a:ext cx="0" cy="5762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Přímá spojovací šipka 20"/>
          <p:cNvCxnSpPr/>
          <p:nvPr/>
        </p:nvCxnSpPr>
        <p:spPr>
          <a:xfrm>
            <a:off x="4817600" y="3696496"/>
            <a:ext cx="0" cy="5762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Zaoblený obdélník 21"/>
          <p:cNvSpPr/>
          <p:nvPr/>
        </p:nvSpPr>
        <p:spPr>
          <a:xfrm>
            <a:off x="1775524" y="1727360"/>
            <a:ext cx="1584325" cy="719137"/>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solidFill>
                <a:prstClr val="white"/>
              </a:solidFill>
              <a:latin typeface="Calibri"/>
            </a:endParaRPr>
          </a:p>
        </p:txBody>
      </p:sp>
      <p:sp>
        <p:nvSpPr>
          <p:cNvPr id="23" name="Zaoblený obdélník 22"/>
          <p:cNvSpPr/>
          <p:nvPr/>
        </p:nvSpPr>
        <p:spPr>
          <a:xfrm>
            <a:off x="3975036" y="1700314"/>
            <a:ext cx="1657351" cy="792163"/>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solidFill>
                <a:prstClr val="white"/>
              </a:solidFill>
              <a:latin typeface="Calibri"/>
            </a:endParaRPr>
          </a:p>
        </p:txBody>
      </p:sp>
      <p:sp>
        <p:nvSpPr>
          <p:cNvPr id="5" name="TextBox 4"/>
          <p:cNvSpPr txBox="1"/>
          <p:nvPr/>
        </p:nvSpPr>
        <p:spPr>
          <a:xfrm>
            <a:off x="1919536" y="5122932"/>
            <a:ext cx="4104456" cy="1138773"/>
          </a:xfrm>
          <a:prstGeom prst="rect">
            <a:avLst/>
          </a:prstGeom>
          <a:noFill/>
          <a:ln>
            <a:noFill/>
          </a:ln>
        </p:spPr>
        <p:txBody>
          <a:bodyPr wrap="square" rtlCol="0">
            <a:spAutoFit/>
          </a:bodyPr>
          <a:lstStyle/>
          <a:p>
            <a:pPr algn="ctr" fontAlgn="base">
              <a:spcBef>
                <a:spcPct val="0"/>
              </a:spcBef>
              <a:spcAft>
                <a:spcPct val="0"/>
              </a:spcAft>
              <a:defRPr/>
            </a:pPr>
            <a:r>
              <a:rPr lang="cs-CZ" b="1" dirty="0">
                <a:solidFill>
                  <a:prstClr val="black"/>
                </a:solidFill>
                <a:latin typeface="Calibri"/>
                <a:cs typeface="Arial" panose="020B0604020202020204" pitchFamily="34" charset="0"/>
              </a:rPr>
              <a:t>SMR x  SMR</a:t>
            </a:r>
          </a:p>
          <a:p>
            <a:pPr fontAlgn="base">
              <a:spcBef>
                <a:spcPct val="0"/>
              </a:spcBef>
              <a:spcAft>
                <a:spcPct val="0"/>
              </a:spcAft>
              <a:defRPr/>
            </a:pPr>
            <a:r>
              <a:rPr lang="cs-CZ" sz="1600" dirty="0">
                <a:solidFill>
                  <a:prstClr val="black"/>
                </a:solidFill>
                <a:latin typeface="Calibri"/>
                <a:cs typeface="Arial" panose="020B0604020202020204" pitchFamily="34" charset="0"/>
              </a:rPr>
              <a:t>1.„typická  SMR“</a:t>
            </a:r>
          </a:p>
          <a:p>
            <a:pPr fontAlgn="base">
              <a:spcBef>
                <a:spcPct val="0"/>
              </a:spcBef>
              <a:spcAft>
                <a:spcPct val="0"/>
              </a:spcAft>
              <a:defRPr/>
            </a:pPr>
            <a:r>
              <a:rPr lang="cs-CZ" sz="1600" dirty="0">
                <a:solidFill>
                  <a:prstClr val="black"/>
                </a:solidFill>
                <a:latin typeface="Calibri"/>
                <a:cs typeface="Arial" panose="020B0604020202020204" pitchFamily="34" charset="0"/>
              </a:rPr>
              <a:t>2. SMR  v důsledku  dilatace síně</a:t>
            </a:r>
          </a:p>
          <a:p>
            <a:pPr algn="ctr" fontAlgn="base">
              <a:spcBef>
                <a:spcPct val="0"/>
              </a:spcBef>
              <a:spcAft>
                <a:spcPct val="0"/>
              </a:spcAft>
              <a:defRPr/>
            </a:pPr>
            <a:endParaRPr lang="en-US" dirty="0">
              <a:solidFill>
                <a:prstClr val="black"/>
              </a:solidFill>
              <a:latin typeface="Calibri"/>
              <a:cs typeface="Arial" panose="020B0604020202020204" pitchFamily="34" charset="0"/>
            </a:endParaRPr>
          </a:p>
        </p:txBody>
      </p:sp>
      <p:sp>
        <p:nvSpPr>
          <p:cNvPr id="14" name="Zaoblený obdélník 13"/>
          <p:cNvSpPr/>
          <p:nvPr/>
        </p:nvSpPr>
        <p:spPr>
          <a:xfrm>
            <a:off x="1847528" y="5013176"/>
            <a:ext cx="4176464" cy="1152128"/>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solidFill>
                <a:prstClr val="white"/>
              </a:solidFill>
              <a:latin typeface="Calibri"/>
            </a:endParaRPr>
          </a:p>
        </p:txBody>
      </p:sp>
      <p:pic>
        <p:nvPicPr>
          <p:cNvPr id="11" name="prolaps P2 cuj 3d2">
            <a:hlinkClick r:id="" action="ppaction://media"/>
            <a:extLst>
              <a:ext uri="{FF2B5EF4-FFF2-40B4-BE49-F238E27FC236}">
                <a16:creationId xmlns:a16="http://schemas.microsoft.com/office/drawing/2014/main" id="{8C59EC90-7390-4F8B-B743-29692A73447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853630" y="1337360"/>
            <a:ext cx="3456914" cy="2414353"/>
          </a:xfrm>
          <a:prstGeom prst="rect">
            <a:avLst/>
          </a:prstGeom>
        </p:spPr>
      </p:pic>
      <p:pic>
        <p:nvPicPr>
          <p:cNvPr id="12" name="3D SMR">
            <a:hlinkClick r:id="" action="ppaction://media"/>
            <a:extLst>
              <a:ext uri="{FF2B5EF4-FFF2-40B4-BE49-F238E27FC236}">
                <a16:creationId xmlns:a16="http://schemas.microsoft.com/office/drawing/2014/main" id="{8AFE1D40-F5C3-45A3-BC34-875A32462D66}"/>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853630" y="4019974"/>
            <a:ext cx="3456914" cy="2414353"/>
          </a:xfrm>
          <a:prstGeom prst="rect">
            <a:avLst/>
          </a:prstGeom>
        </p:spPr>
      </p:pic>
      <p:sp>
        <p:nvSpPr>
          <p:cNvPr id="13" name="Obdélník: se zakulacenými rohy 12">
            <a:extLst>
              <a:ext uri="{FF2B5EF4-FFF2-40B4-BE49-F238E27FC236}">
                <a16:creationId xmlns:a16="http://schemas.microsoft.com/office/drawing/2014/main" id="{6C2FC470-8EE3-4AB7-88ED-575166A3B759}"/>
              </a:ext>
            </a:extLst>
          </p:cNvPr>
          <p:cNvSpPr/>
          <p:nvPr/>
        </p:nvSpPr>
        <p:spPr>
          <a:xfrm>
            <a:off x="10657490" y="2238703"/>
            <a:ext cx="1166648" cy="347252"/>
          </a:xfrm>
          <a:prstGeom prst="roundRect">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PMR</a:t>
            </a:r>
            <a:endParaRPr lang="en-GB" dirty="0">
              <a:solidFill>
                <a:schemeClr val="tx1"/>
              </a:solidFill>
            </a:endParaRPr>
          </a:p>
        </p:txBody>
      </p:sp>
      <p:sp>
        <p:nvSpPr>
          <p:cNvPr id="25" name="Obdélník: se zakulacenými rohy 24">
            <a:extLst>
              <a:ext uri="{FF2B5EF4-FFF2-40B4-BE49-F238E27FC236}">
                <a16:creationId xmlns:a16="http://schemas.microsoft.com/office/drawing/2014/main" id="{2460EA28-41D5-4FD0-9082-C05591DF2D1F}"/>
              </a:ext>
            </a:extLst>
          </p:cNvPr>
          <p:cNvSpPr/>
          <p:nvPr/>
        </p:nvSpPr>
        <p:spPr>
          <a:xfrm>
            <a:off x="10657490" y="4791445"/>
            <a:ext cx="1166648" cy="347252"/>
          </a:xfrm>
          <a:prstGeom prst="roundRect">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SMR</a:t>
            </a:r>
            <a:endParaRPr lang="en-GB"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49" fill="hold"/>
                                        <p:tgtEl>
                                          <p:spTgt spid="11"/>
                                        </p:tgtEl>
                                      </p:cBhvr>
                                    </p:cmd>
                                  </p:childTnLst>
                                </p:cTn>
                              </p:par>
                              <p:par>
                                <p:cTn id="7" presetID="1" presetClass="mediacall" presetSubtype="0" fill="hold" nodeType="withEffect">
                                  <p:stCondLst>
                                    <p:cond delay="0"/>
                                  </p:stCondLst>
                                  <p:childTnLst>
                                    <p:cmd type="call" cmd="playFrom(0.0)">
                                      <p:cBhvr>
                                        <p:cTn id="8" dur="199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11"/>
                </p:tgtEl>
              </p:cMediaNode>
            </p:video>
            <p:seq concurrent="1" nextAc="seek">
              <p:cTn id="10" restart="whenNotActive" fill="hold" evtFilter="cancelBubble" nodeType="interactiveSeq">
                <p:stCondLst>
                  <p:cond evt="onClick" delay="0">
                    <p:tgtEl>
                      <p:spTgt spid="11"/>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withEffect">
                                  <p:stCondLst>
                                    <p:cond delay="0"/>
                                  </p:stCondLst>
                                  <p:childTnLst>
                                    <p:cmd type="call" cmd="togglePause">
                                      <p:cBhvr>
                                        <p:cTn id="14" dur="1" fill="hold"/>
                                        <p:tgtEl>
                                          <p:spTgt spid="11"/>
                                        </p:tgtEl>
                                      </p:cBhvr>
                                    </p:cmd>
                                  </p:childTnLst>
                                </p:cTn>
                              </p:par>
                            </p:childTnLst>
                          </p:cTn>
                        </p:par>
                      </p:childTnLst>
                    </p:cTn>
                  </p:par>
                </p:childTnLst>
              </p:cTn>
              <p:nextCondLst>
                <p:cond evt="onClick" delay="0">
                  <p:tgtEl>
                    <p:spTgt spid="11"/>
                  </p:tgtEl>
                </p:cond>
              </p:nextCondLst>
            </p:seq>
            <p:video>
              <p:cMediaNode vol="80000">
                <p:cTn id="15" repeatCount="indefinite" fill="hold" display="0">
                  <p:stCondLst>
                    <p:cond delay="indefinite"/>
                  </p:stCondLst>
                </p:cTn>
                <p:tgtEl>
                  <p:spTgt spid="12"/>
                </p:tgtEl>
              </p:cMediaNode>
            </p:video>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withEffect">
                                  <p:stCondLst>
                                    <p:cond delay="0"/>
                                  </p:stCondLst>
                                  <p:childTnLst>
                                    <p:cmd type="call" cmd="togglePause">
                                      <p:cBhvr>
                                        <p:cTn id="20"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AD4390-F7A9-463D-B0C2-739A14760BA8}"/>
              </a:ext>
            </a:extLst>
          </p:cNvPr>
          <p:cNvSpPr>
            <a:spLocks noGrp="1"/>
          </p:cNvSpPr>
          <p:nvPr>
            <p:ph type="title"/>
          </p:nvPr>
        </p:nvSpPr>
        <p:spPr>
          <a:xfrm>
            <a:off x="2259725" y="613962"/>
            <a:ext cx="8271641" cy="901805"/>
          </a:xfrm>
          <a:solidFill>
            <a:schemeClr val="bg1">
              <a:lumMod val="95000"/>
            </a:schemeClr>
          </a:solidFill>
          <a:ln>
            <a:solidFill>
              <a:schemeClr val="tx1"/>
            </a:solidFill>
          </a:ln>
        </p:spPr>
        <p:txBody>
          <a:bodyPr>
            <a:normAutofit/>
          </a:bodyPr>
          <a:lstStyle/>
          <a:p>
            <a:pPr algn="ctr"/>
            <a:r>
              <a:rPr lang="cs-CZ" sz="3600" dirty="0"/>
              <a:t>Mitrální regurgitace- etiologie a prognóza</a:t>
            </a:r>
            <a:endParaRPr lang="en-GB" sz="3600" dirty="0"/>
          </a:p>
        </p:txBody>
      </p:sp>
      <p:pic>
        <p:nvPicPr>
          <p:cNvPr id="9" name="Zástupný obsah 8">
            <a:extLst>
              <a:ext uri="{FF2B5EF4-FFF2-40B4-BE49-F238E27FC236}">
                <a16:creationId xmlns:a16="http://schemas.microsoft.com/office/drawing/2014/main" id="{7A2900EB-8757-4878-B861-AA4B5E2832BF}"/>
              </a:ext>
            </a:extLst>
          </p:cNvPr>
          <p:cNvPicPr>
            <a:picLocks noGrp="1" noChangeAspect="1"/>
          </p:cNvPicPr>
          <p:nvPr>
            <p:ph idx="1"/>
          </p:nvPr>
        </p:nvPicPr>
        <p:blipFill>
          <a:blip r:embed="rId2"/>
          <a:stretch>
            <a:fillRect/>
          </a:stretch>
        </p:blipFill>
        <p:spPr bwMode="auto">
          <a:xfrm>
            <a:off x="29880" y="1735039"/>
            <a:ext cx="5130832" cy="3794760"/>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21EC0C93-DF48-4551-98CD-B3DBA50E19D2}"/>
              </a:ext>
            </a:extLst>
          </p:cNvPr>
          <p:cNvSpPr txBox="1"/>
          <p:nvPr/>
        </p:nvSpPr>
        <p:spPr>
          <a:xfrm>
            <a:off x="5160712" y="2048160"/>
            <a:ext cx="2542448" cy="369332"/>
          </a:xfrm>
          <a:prstGeom prst="rect">
            <a:avLst/>
          </a:prstGeom>
          <a:noFill/>
        </p:spPr>
        <p:txBody>
          <a:bodyPr wrap="square" rtlCol="0">
            <a:spAutoFit/>
          </a:bodyPr>
          <a:lstStyle/>
          <a:p>
            <a:r>
              <a:rPr lang="cs-CZ" dirty="0">
                <a:solidFill>
                  <a:schemeClr val="accent1"/>
                </a:solidFill>
              </a:rPr>
              <a:t>PMR </a:t>
            </a:r>
            <a:r>
              <a:rPr lang="cs-CZ" dirty="0" err="1">
                <a:solidFill>
                  <a:schemeClr val="accent1"/>
                </a:solidFill>
              </a:rPr>
              <a:t>myxomatozní</a:t>
            </a:r>
            <a:r>
              <a:rPr lang="cs-CZ" dirty="0">
                <a:solidFill>
                  <a:schemeClr val="accent1"/>
                </a:solidFill>
              </a:rPr>
              <a:t>  </a:t>
            </a:r>
            <a:endParaRPr lang="en-GB" dirty="0">
              <a:solidFill>
                <a:schemeClr val="accent1"/>
              </a:solidFill>
            </a:endParaRPr>
          </a:p>
        </p:txBody>
      </p:sp>
      <p:sp>
        <p:nvSpPr>
          <p:cNvPr id="6" name="TextovéPole 5">
            <a:extLst>
              <a:ext uri="{FF2B5EF4-FFF2-40B4-BE49-F238E27FC236}">
                <a16:creationId xmlns:a16="http://schemas.microsoft.com/office/drawing/2014/main" id="{852E0AE7-8BDC-4DA0-9123-17333826D647}"/>
              </a:ext>
            </a:extLst>
          </p:cNvPr>
          <p:cNvSpPr txBox="1"/>
          <p:nvPr/>
        </p:nvSpPr>
        <p:spPr>
          <a:xfrm>
            <a:off x="5233097" y="3844131"/>
            <a:ext cx="2448910" cy="369332"/>
          </a:xfrm>
          <a:prstGeom prst="rect">
            <a:avLst/>
          </a:prstGeom>
          <a:noFill/>
        </p:spPr>
        <p:txBody>
          <a:bodyPr wrap="square" rtlCol="0">
            <a:spAutoFit/>
          </a:bodyPr>
          <a:lstStyle/>
          <a:p>
            <a:r>
              <a:rPr lang="cs-CZ" dirty="0">
                <a:solidFill>
                  <a:srgbClr val="FF0000"/>
                </a:solidFill>
              </a:rPr>
              <a:t>PMR </a:t>
            </a:r>
            <a:r>
              <a:rPr lang="cs-CZ" dirty="0" err="1">
                <a:solidFill>
                  <a:srgbClr val="FF0000"/>
                </a:solidFill>
              </a:rPr>
              <a:t>nemyxomatozní</a:t>
            </a:r>
            <a:endParaRPr lang="en-GB" dirty="0">
              <a:solidFill>
                <a:srgbClr val="FF0000"/>
              </a:solidFill>
            </a:endParaRPr>
          </a:p>
        </p:txBody>
      </p:sp>
      <p:sp>
        <p:nvSpPr>
          <p:cNvPr id="7" name="TextovéPole 6">
            <a:extLst>
              <a:ext uri="{FF2B5EF4-FFF2-40B4-BE49-F238E27FC236}">
                <a16:creationId xmlns:a16="http://schemas.microsoft.com/office/drawing/2014/main" id="{EEABA6FE-70E0-462B-B8CF-D72316ED68BD}"/>
              </a:ext>
            </a:extLst>
          </p:cNvPr>
          <p:cNvSpPr txBox="1"/>
          <p:nvPr/>
        </p:nvSpPr>
        <p:spPr>
          <a:xfrm>
            <a:off x="5233097" y="3263087"/>
            <a:ext cx="2354843" cy="369332"/>
          </a:xfrm>
          <a:prstGeom prst="rect">
            <a:avLst/>
          </a:prstGeom>
          <a:noFill/>
        </p:spPr>
        <p:txBody>
          <a:bodyPr wrap="square" rtlCol="0">
            <a:spAutoFit/>
          </a:bodyPr>
          <a:lstStyle/>
          <a:p>
            <a:r>
              <a:rPr lang="cs-CZ" dirty="0">
                <a:solidFill>
                  <a:schemeClr val="accent6"/>
                </a:solidFill>
              </a:rPr>
              <a:t>SMR neischemická</a:t>
            </a:r>
            <a:endParaRPr lang="en-GB" dirty="0">
              <a:solidFill>
                <a:schemeClr val="accent6"/>
              </a:solidFill>
            </a:endParaRPr>
          </a:p>
        </p:txBody>
      </p:sp>
      <p:sp>
        <p:nvSpPr>
          <p:cNvPr id="8" name="TextovéPole 7">
            <a:extLst>
              <a:ext uri="{FF2B5EF4-FFF2-40B4-BE49-F238E27FC236}">
                <a16:creationId xmlns:a16="http://schemas.microsoft.com/office/drawing/2014/main" id="{AD9B79E4-2D60-456D-80D3-98CFE87511AD}"/>
              </a:ext>
            </a:extLst>
          </p:cNvPr>
          <p:cNvSpPr txBox="1"/>
          <p:nvPr/>
        </p:nvSpPr>
        <p:spPr>
          <a:xfrm>
            <a:off x="5253325" y="4425175"/>
            <a:ext cx="2017986" cy="369332"/>
          </a:xfrm>
          <a:prstGeom prst="rect">
            <a:avLst/>
          </a:prstGeom>
          <a:noFill/>
        </p:spPr>
        <p:txBody>
          <a:bodyPr wrap="square" rtlCol="0">
            <a:spAutoFit/>
          </a:bodyPr>
          <a:lstStyle/>
          <a:p>
            <a:r>
              <a:rPr lang="cs-CZ" dirty="0">
                <a:solidFill>
                  <a:srgbClr val="C00000"/>
                </a:solidFill>
              </a:rPr>
              <a:t>SMR ischemická</a:t>
            </a:r>
            <a:endParaRPr lang="en-GB" dirty="0">
              <a:solidFill>
                <a:srgbClr val="C00000"/>
              </a:solidFill>
            </a:endParaRPr>
          </a:p>
        </p:txBody>
      </p:sp>
      <p:sp>
        <p:nvSpPr>
          <p:cNvPr id="10" name="TextovéPole 9">
            <a:extLst>
              <a:ext uri="{FF2B5EF4-FFF2-40B4-BE49-F238E27FC236}">
                <a16:creationId xmlns:a16="http://schemas.microsoft.com/office/drawing/2014/main" id="{5D75C11D-BC89-4A38-8940-F931AABC6B19}"/>
              </a:ext>
            </a:extLst>
          </p:cNvPr>
          <p:cNvSpPr txBox="1"/>
          <p:nvPr/>
        </p:nvSpPr>
        <p:spPr>
          <a:xfrm>
            <a:off x="5233097" y="2796134"/>
            <a:ext cx="1868994" cy="369332"/>
          </a:xfrm>
          <a:prstGeom prst="rect">
            <a:avLst/>
          </a:prstGeom>
          <a:noFill/>
        </p:spPr>
        <p:txBody>
          <a:bodyPr wrap="square" rtlCol="0">
            <a:spAutoFit/>
          </a:bodyPr>
          <a:lstStyle/>
          <a:p>
            <a:r>
              <a:rPr lang="cs-CZ" dirty="0">
                <a:solidFill>
                  <a:schemeClr val="bg1">
                    <a:lumMod val="65000"/>
                  </a:schemeClr>
                </a:solidFill>
              </a:rPr>
              <a:t>Neurčitá MR</a:t>
            </a:r>
            <a:endParaRPr lang="en-GB" dirty="0">
              <a:solidFill>
                <a:schemeClr val="bg1">
                  <a:lumMod val="65000"/>
                </a:schemeClr>
              </a:solidFill>
            </a:endParaRPr>
          </a:p>
        </p:txBody>
      </p:sp>
      <p:pic>
        <p:nvPicPr>
          <p:cNvPr id="12" name="Obrázek 11">
            <a:extLst>
              <a:ext uri="{FF2B5EF4-FFF2-40B4-BE49-F238E27FC236}">
                <a16:creationId xmlns:a16="http://schemas.microsoft.com/office/drawing/2014/main" id="{8F3A1868-0AA7-4D66-A994-5477AC5DFDC4}"/>
              </a:ext>
            </a:extLst>
          </p:cNvPr>
          <p:cNvPicPr>
            <a:picLocks noChangeAspect="1"/>
          </p:cNvPicPr>
          <p:nvPr/>
        </p:nvPicPr>
        <p:blipFill>
          <a:blip r:embed="rId3"/>
          <a:stretch>
            <a:fillRect/>
          </a:stretch>
        </p:blipFill>
        <p:spPr>
          <a:xfrm>
            <a:off x="7587940" y="1910460"/>
            <a:ext cx="4231100" cy="3867341"/>
          </a:xfrm>
          <a:prstGeom prst="rect">
            <a:avLst/>
          </a:prstGeom>
        </p:spPr>
      </p:pic>
      <p:sp>
        <p:nvSpPr>
          <p:cNvPr id="4" name="TextovéPole 3">
            <a:extLst>
              <a:ext uri="{FF2B5EF4-FFF2-40B4-BE49-F238E27FC236}">
                <a16:creationId xmlns:a16="http://schemas.microsoft.com/office/drawing/2014/main" id="{5970FB58-28D2-47FC-A6A6-6151A6A05274}"/>
              </a:ext>
            </a:extLst>
          </p:cNvPr>
          <p:cNvSpPr txBox="1"/>
          <p:nvPr/>
        </p:nvSpPr>
        <p:spPr>
          <a:xfrm>
            <a:off x="7877174" y="6234514"/>
            <a:ext cx="3941865" cy="338554"/>
          </a:xfrm>
          <a:prstGeom prst="rect">
            <a:avLst/>
          </a:prstGeom>
          <a:noFill/>
        </p:spPr>
        <p:txBody>
          <a:bodyPr wrap="square" rtlCol="0">
            <a:spAutoFit/>
          </a:bodyPr>
          <a:lstStyle/>
          <a:p>
            <a:r>
              <a:rPr lang="cs-CZ" sz="1600" i="1" dirty="0" err="1"/>
              <a:t>Samad</a:t>
            </a:r>
            <a:r>
              <a:rPr lang="cs-CZ" sz="1600" i="1" dirty="0"/>
              <a:t> Z. et al. </a:t>
            </a:r>
            <a:r>
              <a:rPr lang="cs-CZ" sz="1600" i="1" dirty="0" err="1"/>
              <a:t>Am</a:t>
            </a:r>
            <a:r>
              <a:rPr lang="cs-CZ" sz="1600" i="1" dirty="0"/>
              <a:t> </a:t>
            </a:r>
            <a:r>
              <a:rPr lang="cs-CZ" sz="1600" i="1" dirty="0" err="1"/>
              <a:t>Heart</a:t>
            </a:r>
            <a:r>
              <a:rPr lang="cs-CZ" sz="1600" i="1" dirty="0"/>
              <a:t> </a:t>
            </a:r>
            <a:r>
              <a:rPr lang="cs-CZ" sz="1600" i="1" dirty="0" err="1"/>
              <a:t>Journal</a:t>
            </a:r>
            <a:r>
              <a:rPr lang="cs-CZ" sz="1600" i="1" dirty="0"/>
              <a:t> 2018</a:t>
            </a:r>
            <a:endParaRPr lang="en-GB" sz="1600" i="1" dirty="0"/>
          </a:p>
        </p:txBody>
      </p:sp>
    </p:spTree>
    <p:extLst>
      <p:ext uri="{BB962C8B-B14F-4D97-AF65-F5344CB8AC3E}">
        <p14:creationId xmlns:p14="http://schemas.microsoft.com/office/powerpoint/2010/main" val="2324293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1F7D5F-697A-4DCE-8A0E-FB7D1B660F91}"/>
              </a:ext>
            </a:extLst>
          </p:cNvPr>
          <p:cNvSpPr>
            <a:spLocks noGrp="1"/>
          </p:cNvSpPr>
          <p:nvPr>
            <p:ph type="title"/>
          </p:nvPr>
        </p:nvSpPr>
        <p:spPr>
          <a:xfrm>
            <a:off x="2406738" y="507606"/>
            <a:ext cx="8229600" cy="885042"/>
          </a:xfrm>
          <a:solidFill>
            <a:schemeClr val="bg1">
              <a:lumMod val="95000"/>
            </a:schemeClr>
          </a:solidFill>
          <a:ln>
            <a:solidFill>
              <a:schemeClr val="tx1"/>
            </a:solidFill>
          </a:ln>
        </p:spPr>
        <p:txBody>
          <a:bodyPr/>
          <a:lstStyle/>
          <a:p>
            <a:r>
              <a:rPr lang="cs-CZ" dirty="0"/>
              <a:t>Mitrální regurgitace – současná situace</a:t>
            </a:r>
            <a:endParaRPr lang="en-GB" dirty="0"/>
          </a:p>
        </p:txBody>
      </p:sp>
      <p:pic>
        <p:nvPicPr>
          <p:cNvPr id="5" name="Zástupný obsah 4">
            <a:extLst>
              <a:ext uri="{FF2B5EF4-FFF2-40B4-BE49-F238E27FC236}">
                <a16:creationId xmlns:a16="http://schemas.microsoft.com/office/drawing/2014/main" id="{08AF3825-5353-41E2-8CA8-BFC847B6FA56}"/>
              </a:ext>
            </a:extLst>
          </p:cNvPr>
          <p:cNvPicPr>
            <a:picLocks noGrp="1" noChangeAspect="1"/>
          </p:cNvPicPr>
          <p:nvPr>
            <p:ph idx="1"/>
          </p:nvPr>
        </p:nvPicPr>
        <p:blipFill>
          <a:blip r:embed="rId2"/>
          <a:stretch>
            <a:fillRect/>
          </a:stretch>
        </p:blipFill>
        <p:spPr>
          <a:xfrm>
            <a:off x="450225" y="5313376"/>
            <a:ext cx="4886201" cy="930705"/>
          </a:xfrm>
        </p:spPr>
      </p:pic>
      <p:pic>
        <p:nvPicPr>
          <p:cNvPr id="7" name="Obrázek 6">
            <a:extLst>
              <a:ext uri="{FF2B5EF4-FFF2-40B4-BE49-F238E27FC236}">
                <a16:creationId xmlns:a16="http://schemas.microsoft.com/office/drawing/2014/main" id="{9D9CCA7C-4D0B-465A-B9F9-95BFEFCB4F34}"/>
              </a:ext>
            </a:extLst>
          </p:cNvPr>
          <p:cNvPicPr>
            <a:picLocks noChangeAspect="1"/>
          </p:cNvPicPr>
          <p:nvPr/>
        </p:nvPicPr>
        <p:blipFill>
          <a:blip r:embed="rId3"/>
          <a:stretch>
            <a:fillRect/>
          </a:stretch>
        </p:blipFill>
        <p:spPr>
          <a:xfrm>
            <a:off x="609600" y="1519297"/>
            <a:ext cx="4987290" cy="1393508"/>
          </a:xfrm>
          <a:prstGeom prst="rect">
            <a:avLst/>
          </a:prstGeom>
        </p:spPr>
      </p:pic>
      <p:pic>
        <p:nvPicPr>
          <p:cNvPr id="9" name="Obrázek 8">
            <a:extLst>
              <a:ext uri="{FF2B5EF4-FFF2-40B4-BE49-F238E27FC236}">
                <a16:creationId xmlns:a16="http://schemas.microsoft.com/office/drawing/2014/main" id="{141F2689-2E73-42CD-B7CF-C596C9AB9B7A}"/>
              </a:ext>
            </a:extLst>
          </p:cNvPr>
          <p:cNvPicPr>
            <a:picLocks noChangeAspect="1"/>
          </p:cNvPicPr>
          <p:nvPr/>
        </p:nvPicPr>
        <p:blipFill>
          <a:blip r:embed="rId4"/>
          <a:stretch>
            <a:fillRect/>
          </a:stretch>
        </p:blipFill>
        <p:spPr>
          <a:xfrm>
            <a:off x="6595112" y="1581817"/>
            <a:ext cx="4542187" cy="1847183"/>
          </a:xfrm>
          <a:prstGeom prst="rect">
            <a:avLst/>
          </a:prstGeom>
        </p:spPr>
      </p:pic>
      <p:pic>
        <p:nvPicPr>
          <p:cNvPr id="11" name="Obrázek 10">
            <a:extLst>
              <a:ext uri="{FF2B5EF4-FFF2-40B4-BE49-F238E27FC236}">
                <a16:creationId xmlns:a16="http://schemas.microsoft.com/office/drawing/2014/main" id="{B30A13B3-3152-48F4-B980-FB6F1FC98B27}"/>
              </a:ext>
            </a:extLst>
          </p:cNvPr>
          <p:cNvPicPr>
            <a:picLocks noChangeAspect="1"/>
          </p:cNvPicPr>
          <p:nvPr/>
        </p:nvPicPr>
        <p:blipFill>
          <a:blip r:embed="rId5"/>
          <a:stretch>
            <a:fillRect/>
          </a:stretch>
        </p:blipFill>
        <p:spPr>
          <a:xfrm>
            <a:off x="6521538" y="5495513"/>
            <a:ext cx="5378958" cy="678561"/>
          </a:xfrm>
          <a:prstGeom prst="rect">
            <a:avLst/>
          </a:prstGeom>
        </p:spPr>
      </p:pic>
      <p:sp>
        <p:nvSpPr>
          <p:cNvPr id="12" name="TextovéPole 11">
            <a:extLst>
              <a:ext uri="{FF2B5EF4-FFF2-40B4-BE49-F238E27FC236}">
                <a16:creationId xmlns:a16="http://schemas.microsoft.com/office/drawing/2014/main" id="{5CD1C5A2-5DC6-408A-9937-13D94408B872}"/>
              </a:ext>
            </a:extLst>
          </p:cNvPr>
          <p:cNvSpPr txBox="1"/>
          <p:nvPr/>
        </p:nvSpPr>
        <p:spPr>
          <a:xfrm>
            <a:off x="450225" y="3089829"/>
            <a:ext cx="4382814" cy="369332"/>
          </a:xfrm>
          <a:prstGeom prst="rect">
            <a:avLst/>
          </a:prstGeom>
          <a:noFill/>
        </p:spPr>
        <p:txBody>
          <a:bodyPr wrap="square" rtlCol="0">
            <a:spAutoFit/>
          </a:bodyPr>
          <a:lstStyle/>
          <a:p>
            <a:r>
              <a:rPr lang="cs-CZ" dirty="0"/>
              <a:t>1294 pacientů s ≥ středně významnou MR</a:t>
            </a:r>
          </a:p>
        </p:txBody>
      </p:sp>
      <p:graphicFrame>
        <p:nvGraphicFramePr>
          <p:cNvPr id="25" name="Tabulka 25">
            <a:extLst>
              <a:ext uri="{FF2B5EF4-FFF2-40B4-BE49-F238E27FC236}">
                <a16:creationId xmlns:a16="http://schemas.microsoft.com/office/drawing/2014/main" id="{891E80A3-5C05-4A2B-8025-C25103BECB06}"/>
              </a:ext>
            </a:extLst>
          </p:cNvPr>
          <p:cNvGraphicFramePr>
            <a:graphicFrameLocks noGrp="1"/>
          </p:cNvGraphicFramePr>
          <p:nvPr>
            <p:extLst>
              <p:ext uri="{D42A27DB-BD31-4B8C-83A1-F6EECF244321}">
                <p14:modId xmlns:p14="http://schemas.microsoft.com/office/powerpoint/2010/main" val="2078809209"/>
              </p:ext>
            </p:extLst>
          </p:nvPr>
        </p:nvGraphicFramePr>
        <p:xfrm>
          <a:off x="450225" y="3712215"/>
          <a:ext cx="4510659" cy="1428988"/>
        </p:xfrm>
        <a:graphic>
          <a:graphicData uri="http://schemas.openxmlformats.org/drawingml/2006/table">
            <a:tbl>
              <a:tblPr firstRow="1" bandRow="1">
                <a:tableStyleId>{5C22544A-7EE6-4342-B048-85BDC9FD1C3A}</a:tableStyleId>
              </a:tblPr>
              <a:tblGrid>
                <a:gridCol w="1561455">
                  <a:extLst>
                    <a:ext uri="{9D8B030D-6E8A-4147-A177-3AD203B41FA5}">
                      <a16:colId xmlns:a16="http://schemas.microsoft.com/office/drawing/2014/main" val="3985426025"/>
                    </a:ext>
                  </a:extLst>
                </a:gridCol>
                <a:gridCol w="1412973">
                  <a:extLst>
                    <a:ext uri="{9D8B030D-6E8A-4147-A177-3AD203B41FA5}">
                      <a16:colId xmlns:a16="http://schemas.microsoft.com/office/drawing/2014/main" val="3468608670"/>
                    </a:ext>
                  </a:extLst>
                </a:gridCol>
                <a:gridCol w="1536231">
                  <a:extLst>
                    <a:ext uri="{9D8B030D-6E8A-4147-A177-3AD203B41FA5}">
                      <a16:colId xmlns:a16="http://schemas.microsoft.com/office/drawing/2014/main" val="3334573905"/>
                    </a:ext>
                  </a:extLst>
                </a:gridCol>
              </a:tblGrid>
              <a:tr h="0">
                <a:tc>
                  <a:txBody>
                    <a:bodyPr/>
                    <a:lstStyle/>
                    <a:p>
                      <a:endParaRPr lang="en-GB" dirty="0"/>
                    </a:p>
                  </a:txBody>
                  <a:tcPr>
                    <a:solidFill>
                      <a:schemeClr val="bg1">
                        <a:lumMod val="95000"/>
                      </a:schemeClr>
                    </a:solidFill>
                  </a:tcPr>
                </a:tc>
                <a:tc>
                  <a:txBody>
                    <a:bodyPr/>
                    <a:lstStyle/>
                    <a:p>
                      <a:r>
                        <a:rPr lang="cs-CZ" dirty="0">
                          <a:solidFill>
                            <a:schemeClr val="tx1"/>
                          </a:solidFill>
                        </a:rPr>
                        <a:t>    PMR</a:t>
                      </a:r>
                      <a:endParaRPr lang="en-GB" dirty="0">
                        <a:solidFill>
                          <a:schemeClr val="tx1"/>
                        </a:solidFill>
                      </a:endParaRPr>
                    </a:p>
                  </a:txBody>
                  <a:tcPr>
                    <a:solidFill>
                      <a:schemeClr val="accent2">
                        <a:lumMod val="20000"/>
                        <a:lumOff val="80000"/>
                      </a:schemeClr>
                    </a:solidFill>
                  </a:tcPr>
                </a:tc>
                <a:tc>
                  <a:txBody>
                    <a:bodyPr/>
                    <a:lstStyle/>
                    <a:p>
                      <a:r>
                        <a:rPr lang="cs-CZ" dirty="0">
                          <a:solidFill>
                            <a:schemeClr val="tx1"/>
                          </a:solidFill>
                        </a:rPr>
                        <a:t>SMR</a:t>
                      </a:r>
                      <a:endParaRPr lang="en-GB" dirty="0">
                        <a:solidFill>
                          <a:schemeClr val="tx1"/>
                        </a:solidFill>
                      </a:endParaRPr>
                    </a:p>
                  </a:txBody>
                  <a:tcPr>
                    <a:solidFill>
                      <a:schemeClr val="accent3">
                        <a:lumMod val="20000"/>
                        <a:lumOff val="80000"/>
                      </a:schemeClr>
                    </a:solidFill>
                  </a:tcPr>
                </a:tc>
                <a:extLst>
                  <a:ext uri="{0D108BD9-81ED-4DB2-BD59-A6C34878D82A}">
                    <a16:rowId xmlns:a16="http://schemas.microsoft.com/office/drawing/2014/main" val="3400533053"/>
                  </a:ext>
                </a:extLst>
              </a:tr>
              <a:tr h="565904">
                <a:tc>
                  <a:txBody>
                    <a:bodyPr/>
                    <a:lstStyle/>
                    <a:p>
                      <a:r>
                        <a:rPr lang="cs-CZ" dirty="0"/>
                        <a:t>Operace /TEER</a:t>
                      </a:r>
                      <a:endParaRPr lang="en-GB" dirty="0"/>
                    </a:p>
                  </a:txBody>
                  <a:tcPr>
                    <a:solidFill>
                      <a:schemeClr val="bg1">
                        <a:lumMod val="95000"/>
                      </a:schemeClr>
                    </a:solidFill>
                  </a:tcPr>
                </a:tc>
                <a:tc>
                  <a:txBody>
                    <a:bodyPr/>
                    <a:lstStyle/>
                    <a:p>
                      <a:r>
                        <a:rPr lang="cs-CZ" dirty="0"/>
                        <a:t>    29%</a:t>
                      </a:r>
                      <a:endParaRPr lang="en-GB" dirty="0"/>
                    </a:p>
                  </a:txBody>
                  <a:tcPr>
                    <a:solidFill>
                      <a:schemeClr val="accent2">
                        <a:lumMod val="20000"/>
                        <a:lumOff val="80000"/>
                      </a:schemeClr>
                    </a:solidFill>
                  </a:tcPr>
                </a:tc>
                <a:tc>
                  <a:txBody>
                    <a:bodyPr/>
                    <a:lstStyle/>
                    <a:p>
                      <a:r>
                        <a:rPr lang="cs-CZ" dirty="0"/>
                        <a:t>5%</a:t>
                      </a:r>
                      <a:endParaRPr lang="en-GB" dirty="0"/>
                    </a:p>
                  </a:txBody>
                  <a:tcPr>
                    <a:solidFill>
                      <a:schemeClr val="accent3">
                        <a:lumMod val="20000"/>
                        <a:lumOff val="80000"/>
                      </a:schemeClr>
                    </a:solidFill>
                  </a:tcPr>
                </a:tc>
                <a:extLst>
                  <a:ext uri="{0D108BD9-81ED-4DB2-BD59-A6C34878D82A}">
                    <a16:rowId xmlns:a16="http://schemas.microsoft.com/office/drawing/2014/main" val="2429033167"/>
                  </a:ext>
                </a:extLst>
              </a:tr>
              <a:tr h="565904">
                <a:tc>
                  <a:txBody>
                    <a:bodyPr/>
                    <a:lstStyle/>
                    <a:p>
                      <a:r>
                        <a:rPr lang="cs-CZ" dirty="0" err="1"/>
                        <a:t>Medikamentozní</a:t>
                      </a:r>
                      <a:r>
                        <a:rPr lang="cs-CZ" dirty="0"/>
                        <a:t> </a:t>
                      </a:r>
                    </a:p>
                    <a:p>
                      <a:r>
                        <a:rPr lang="cs-CZ" dirty="0"/>
                        <a:t>léčba</a:t>
                      </a:r>
                      <a:endParaRPr lang="en-GB" dirty="0"/>
                    </a:p>
                  </a:txBody>
                  <a:tcPr>
                    <a:solidFill>
                      <a:schemeClr val="bg1">
                        <a:lumMod val="95000"/>
                      </a:schemeClr>
                    </a:solidFill>
                  </a:tcPr>
                </a:tc>
                <a:tc>
                  <a:txBody>
                    <a:bodyPr/>
                    <a:lstStyle/>
                    <a:p>
                      <a:r>
                        <a:rPr lang="cs-CZ" dirty="0"/>
                        <a:t>      71%</a:t>
                      </a:r>
                      <a:endParaRPr lang="en-GB" dirty="0"/>
                    </a:p>
                  </a:txBody>
                  <a:tcPr>
                    <a:solidFill>
                      <a:schemeClr val="accent2">
                        <a:lumMod val="20000"/>
                        <a:lumOff val="80000"/>
                      </a:schemeClr>
                    </a:solidFill>
                  </a:tcPr>
                </a:tc>
                <a:tc>
                  <a:txBody>
                    <a:bodyPr/>
                    <a:lstStyle/>
                    <a:p>
                      <a:r>
                        <a:rPr lang="cs-CZ" dirty="0"/>
                        <a:t>95%</a:t>
                      </a:r>
                      <a:endParaRPr lang="en-GB" dirty="0"/>
                    </a:p>
                  </a:txBody>
                  <a:tcPr>
                    <a:solidFill>
                      <a:schemeClr val="accent3">
                        <a:lumMod val="20000"/>
                        <a:lumOff val="80000"/>
                      </a:schemeClr>
                    </a:solidFill>
                  </a:tcPr>
                </a:tc>
                <a:extLst>
                  <a:ext uri="{0D108BD9-81ED-4DB2-BD59-A6C34878D82A}">
                    <a16:rowId xmlns:a16="http://schemas.microsoft.com/office/drawing/2014/main" val="2089170495"/>
                  </a:ext>
                </a:extLst>
              </a:tr>
            </a:tbl>
          </a:graphicData>
        </a:graphic>
      </p:graphicFrame>
      <p:graphicFrame>
        <p:nvGraphicFramePr>
          <p:cNvPr id="26" name="Tabulka 25">
            <a:extLst>
              <a:ext uri="{FF2B5EF4-FFF2-40B4-BE49-F238E27FC236}">
                <a16:creationId xmlns:a16="http://schemas.microsoft.com/office/drawing/2014/main" id="{6DD2C466-09D9-4783-8A0F-2DCC6F75A562}"/>
              </a:ext>
            </a:extLst>
          </p:cNvPr>
          <p:cNvGraphicFramePr>
            <a:graphicFrameLocks noGrp="1"/>
          </p:cNvGraphicFramePr>
          <p:nvPr>
            <p:extLst>
              <p:ext uri="{D42A27DB-BD31-4B8C-83A1-F6EECF244321}">
                <p14:modId xmlns:p14="http://schemas.microsoft.com/office/powerpoint/2010/main" val="3893608863"/>
              </p:ext>
            </p:extLst>
          </p:nvPr>
        </p:nvGraphicFramePr>
        <p:xfrm>
          <a:off x="6521540" y="3955142"/>
          <a:ext cx="4510659" cy="1428988"/>
        </p:xfrm>
        <a:graphic>
          <a:graphicData uri="http://schemas.openxmlformats.org/drawingml/2006/table">
            <a:tbl>
              <a:tblPr firstRow="1" bandRow="1">
                <a:tableStyleId>{5C22544A-7EE6-4342-B048-85BDC9FD1C3A}</a:tableStyleId>
              </a:tblPr>
              <a:tblGrid>
                <a:gridCol w="1450365">
                  <a:extLst>
                    <a:ext uri="{9D8B030D-6E8A-4147-A177-3AD203B41FA5}">
                      <a16:colId xmlns:a16="http://schemas.microsoft.com/office/drawing/2014/main" val="3985426025"/>
                    </a:ext>
                  </a:extLst>
                </a:gridCol>
                <a:gridCol w="1524063">
                  <a:extLst>
                    <a:ext uri="{9D8B030D-6E8A-4147-A177-3AD203B41FA5}">
                      <a16:colId xmlns:a16="http://schemas.microsoft.com/office/drawing/2014/main" val="3468608670"/>
                    </a:ext>
                  </a:extLst>
                </a:gridCol>
                <a:gridCol w="1536231">
                  <a:extLst>
                    <a:ext uri="{9D8B030D-6E8A-4147-A177-3AD203B41FA5}">
                      <a16:colId xmlns:a16="http://schemas.microsoft.com/office/drawing/2014/main" val="3334573905"/>
                    </a:ext>
                  </a:extLst>
                </a:gridCol>
              </a:tblGrid>
              <a:tr h="169171">
                <a:tc>
                  <a:txBody>
                    <a:bodyPr/>
                    <a:lstStyle/>
                    <a:p>
                      <a:endParaRPr lang="en-GB" dirty="0"/>
                    </a:p>
                  </a:txBody>
                  <a:tcPr>
                    <a:solidFill>
                      <a:schemeClr val="bg1">
                        <a:lumMod val="95000"/>
                      </a:schemeClr>
                    </a:solidFill>
                  </a:tcPr>
                </a:tc>
                <a:tc>
                  <a:txBody>
                    <a:bodyPr/>
                    <a:lstStyle/>
                    <a:p>
                      <a:r>
                        <a:rPr lang="cs-CZ" dirty="0">
                          <a:solidFill>
                            <a:schemeClr val="tx1"/>
                          </a:solidFill>
                        </a:rPr>
                        <a:t>   PMR</a:t>
                      </a:r>
                      <a:endParaRPr lang="en-GB" dirty="0">
                        <a:solidFill>
                          <a:schemeClr val="tx1"/>
                        </a:solidFill>
                      </a:endParaRPr>
                    </a:p>
                  </a:txBody>
                  <a:tcPr>
                    <a:solidFill>
                      <a:schemeClr val="accent2">
                        <a:lumMod val="20000"/>
                        <a:lumOff val="80000"/>
                      </a:schemeClr>
                    </a:solidFill>
                  </a:tcPr>
                </a:tc>
                <a:tc>
                  <a:txBody>
                    <a:bodyPr/>
                    <a:lstStyle/>
                    <a:p>
                      <a:r>
                        <a:rPr lang="cs-CZ" dirty="0">
                          <a:solidFill>
                            <a:schemeClr val="tx1"/>
                          </a:solidFill>
                        </a:rPr>
                        <a:t>SMR</a:t>
                      </a:r>
                      <a:endParaRPr lang="en-GB" dirty="0">
                        <a:solidFill>
                          <a:schemeClr val="tx1"/>
                        </a:solidFill>
                      </a:endParaRPr>
                    </a:p>
                  </a:txBody>
                  <a:tcPr>
                    <a:solidFill>
                      <a:schemeClr val="accent3">
                        <a:lumMod val="20000"/>
                        <a:lumOff val="80000"/>
                      </a:schemeClr>
                    </a:solidFill>
                  </a:tcPr>
                </a:tc>
                <a:extLst>
                  <a:ext uri="{0D108BD9-81ED-4DB2-BD59-A6C34878D82A}">
                    <a16:rowId xmlns:a16="http://schemas.microsoft.com/office/drawing/2014/main" val="3400533053"/>
                  </a:ext>
                </a:extLst>
              </a:tr>
              <a:tr h="565904">
                <a:tc>
                  <a:txBody>
                    <a:bodyPr/>
                    <a:lstStyle/>
                    <a:p>
                      <a:r>
                        <a:rPr lang="cs-CZ" dirty="0"/>
                        <a:t>Operace /TEER</a:t>
                      </a:r>
                      <a:endParaRPr lang="en-GB" dirty="0"/>
                    </a:p>
                  </a:txBody>
                  <a:tcPr>
                    <a:solidFill>
                      <a:schemeClr val="bg1">
                        <a:lumMod val="95000"/>
                      </a:schemeClr>
                    </a:solidFill>
                  </a:tcPr>
                </a:tc>
                <a:tc>
                  <a:txBody>
                    <a:bodyPr/>
                    <a:lstStyle/>
                    <a:p>
                      <a:r>
                        <a:rPr lang="cs-CZ" dirty="0"/>
                        <a:t>   37%</a:t>
                      </a:r>
                      <a:endParaRPr lang="en-GB" dirty="0"/>
                    </a:p>
                  </a:txBody>
                  <a:tcPr>
                    <a:solidFill>
                      <a:schemeClr val="accent2">
                        <a:lumMod val="20000"/>
                        <a:lumOff val="80000"/>
                      </a:schemeClr>
                    </a:solidFill>
                  </a:tcPr>
                </a:tc>
                <a:tc>
                  <a:txBody>
                    <a:bodyPr/>
                    <a:lstStyle/>
                    <a:p>
                      <a:r>
                        <a:rPr lang="cs-CZ" dirty="0"/>
                        <a:t>25%</a:t>
                      </a:r>
                      <a:endParaRPr lang="en-GB" dirty="0"/>
                    </a:p>
                  </a:txBody>
                  <a:tcPr>
                    <a:solidFill>
                      <a:schemeClr val="accent3">
                        <a:lumMod val="20000"/>
                        <a:lumOff val="80000"/>
                      </a:schemeClr>
                    </a:solidFill>
                  </a:tcPr>
                </a:tc>
                <a:extLst>
                  <a:ext uri="{0D108BD9-81ED-4DB2-BD59-A6C34878D82A}">
                    <a16:rowId xmlns:a16="http://schemas.microsoft.com/office/drawing/2014/main" val="2429033167"/>
                  </a:ext>
                </a:extLst>
              </a:tr>
              <a:tr h="565904">
                <a:tc>
                  <a:txBody>
                    <a:bodyPr/>
                    <a:lstStyle/>
                    <a:p>
                      <a:r>
                        <a:rPr lang="cs-CZ" dirty="0" err="1"/>
                        <a:t>Medikamentozní</a:t>
                      </a:r>
                      <a:r>
                        <a:rPr lang="cs-CZ" dirty="0"/>
                        <a:t> </a:t>
                      </a:r>
                    </a:p>
                    <a:p>
                      <a:r>
                        <a:rPr lang="cs-CZ" dirty="0"/>
                        <a:t>léčba</a:t>
                      </a:r>
                      <a:endParaRPr lang="en-GB" dirty="0"/>
                    </a:p>
                  </a:txBody>
                  <a:tcPr>
                    <a:solidFill>
                      <a:schemeClr val="bg1">
                        <a:lumMod val="95000"/>
                      </a:schemeClr>
                    </a:solidFill>
                  </a:tcPr>
                </a:tc>
                <a:tc>
                  <a:txBody>
                    <a:bodyPr/>
                    <a:lstStyle/>
                    <a:p>
                      <a:r>
                        <a:rPr lang="cs-CZ" dirty="0"/>
                        <a:t>    63%</a:t>
                      </a:r>
                      <a:endParaRPr lang="en-GB" dirty="0"/>
                    </a:p>
                  </a:txBody>
                  <a:tcPr>
                    <a:solidFill>
                      <a:schemeClr val="accent2">
                        <a:lumMod val="20000"/>
                        <a:lumOff val="80000"/>
                      </a:schemeClr>
                    </a:solidFill>
                  </a:tcPr>
                </a:tc>
                <a:tc>
                  <a:txBody>
                    <a:bodyPr/>
                    <a:lstStyle/>
                    <a:p>
                      <a:r>
                        <a:rPr lang="cs-CZ" dirty="0"/>
                        <a:t>75%</a:t>
                      </a:r>
                      <a:endParaRPr lang="en-GB" dirty="0"/>
                    </a:p>
                  </a:txBody>
                  <a:tcPr>
                    <a:solidFill>
                      <a:schemeClr val="accent3">
                        <a:lumMod val="20000"/>
                        <a:lumOff val="80000"/>
                      </a:schemeClr>
                    </a:solidFill>
                  </a:tcPr>
                </a:tc>
                <a:extLst>
                  <a:ext uri="{0D108BD9-81ED-4DB2-BD59-A6C34878D82A}">
                    <a16:rowId xmlns:a16="http://schemas.microsoft.com/office/drawing/2014/main" val="2089170495"/>
                  </a:ext>
                </a:extLst>
              </a:tr>
            </a:tbl>
          </a:graphicData>
        </a:graphic>
      </p:graphicFrame>
      <p:sp>
        <p:nvSpPr>
          <p:cNvPr id="28" name="TextovéPole 27">
            <a:extLst>
              <a:ext uri="{FF2B5EF4-FFF2-40B4-BE49-F238E27FC236}">
                <a16:creationId xmlns:a16="http://schemas.microsoft.com/office/drawing/2014/main" id="{976FD63E-176E-4E21-8D84-3C55C2DB3ED0}"/>
              </a:ext>
            </a:extLst>
          </p:cNvPr>
          <p:cNvSpPr txBox="1"/>
          <p:nvPr/>
        </p:nvSpPr>
        <p:spPr>
          <a:xfrm>
            <a:off x="6521540" y="3459161"/>
            <a:ext cx="6096000" cy="369332"/>
          </a:xfrm>
          <a:prstGeom prst="rect">
            <a:avLst/>
          </a:prstGeom>
          <a:noFill/>
        </p:spPr>
        <p:txBody>
          <a:bodyPr wrap="square">
            <a:spAutoFit/>
          </a:bodyPr>
          <a:lstStyle/>
          <a:p>
            <a:r>
              <a:rPr lang="cs-CZ" dirty="0"/>
              <a:t>1114 pacientů s  významnou MR</a:t>
            </a:r>
          </a:p>
        </p:txBody>
      </p:sp>
      <p:sp>
        <p:nvSpPr>
          <p:cNvPr id="3" name="TextovéPole 2">
            <a:extLst>
              <a:ext uri="{FF2B5EF4-FFF2-40B4-BE49-F238E27FC236}">
                <a16:creationId xmlns:a16="http://schemas.microsoft.com/office/drawing/2014/main" id="{3836FDE6-259E-4B69-9DE2-216223D2CF10}"/>
              </a:ext>
            </a:extLst>
          </p:cNvPr>
          <p:cNvSpPr txBox="1"/>
          <p:nvPr/>
        </p:nvSpPr>
        <p:spPr>
          <a:xfrm>
            <a:off x="2271747" y="6346798"/>
            <a:ext cx="2689137" cy="338554"/>
          </a:xfrm>
          <a:prstGeom prst="rect">
            <a:avLst/>
          </a:prstGeom>
          <a:noFill/>
        </p:spPr>
        <p:txBody>
          <a:bodyPr wrap="square" rtlCol="0">
            <a:spAutoFit/>
          </a:bodyPr>
          <a:lstStyle/>
          <a:p>
            <a:r>
              <a:rPr lang="cs-CZ" sz="1600" i="1" dirty="0" err="1"/>
              <a:t>Dziadzko</a:t>
            </a:r>
            <a:r>
              <a:rPr lang="cs-CZ" sz="1600" i="1" dirty="0"/>
              <a:t>, Lancet 2018</a:t>
            </a:r>
            <a:endParaRPr lang="en-GB" sz="1600" i="1" dirty="0"/>
          </a:p>
        </p:txBody>
      </p:sp>
      <p:sp>
        <p:nvSpPr>
          <p:cNvPr id="4" name="TextovéPole 3">
            <a:extLst>
              <a:ext uri="{FF2B5EF4-FFF2-40B4-BE49-F238E27FC236}">
                <a16:creationId xmlns:a16="http://schemas.microsoft.com/office/drawing/2014/main" id="{BA952729-576F-44D6-AA6A-BE2E7BB9A049}"/>
              </a:ext>
            </a:extLst>
          </p:cNvPr>
          <p:cNvSpPr txBox="1"/>
          <p:nvPr/>
        </p:nvSpPr>
        <p:spPr>
          <a:xfrm>
            <a:off x="8776869" y="6244081"/>
            <a:ext cx="2438400" cy="338554"/>
          </a:xfrm>
          <a:prstGeom prst="rect">
            <a:avLst/>
          </a:prstGeom>
          <a:noFill/>
        </p:spPr>
        <p:txBody>
          <a:bodyPr wrap="square" rtlCol="0">
            <a:spAutoFit/>
          </a:bodyPr>
          <a:lstStyle/>
          <a:p>
            <a:r>
              <a:rPr lang="cs-CZ" sz="1600" i="1" dirty="0" err="1"/>
              <a:t>Iung</a:t>
            </a:r>
            <a:r>
              <a:rPr lang="cs-CZ" sz="1600" i="1" dirty="0"/>
              <a:t>, </a:t>
            </a:r>
            <a:r>
              <a:rPr lang="cs-CZ" sz="1600" i="1" dirty="0" err="1"/>
              <a:t>Circulation</a:t>
            </a:r>
            <a:r>
              <a:rPr lang="cs-CZ" sz="1600" i="1" dirty="0"/>
              <a:t> 2019</a:t>
            </a:r>
            <a:endParaRPr lang="en-GB" sz="1600" i="1" dirty="0"/>
          </a:p>
        </p:txBody>
      </p:sp>
    </p:spTree>
    <p:extLst>
      <p:ext uri="{BB962C8B-B14F-4D97-AF65-F5344CB8AC3E}">
        <p14:creationId xmlns:p14="http://schemas.microsoft.com/office/powerpoint/2010/main" val="2842661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in graphic">
            <a:extLst>
              <a:ext uri="{FF2B5EF4-FFF2-40B4-BE49-F238E27FC236}">
                <a16:creationId xmlns:a16="http://schemas.microsoft.com/office/drawing/2014/main" id="{1074A348-0D72-4918-A159-888205748F8E}"/>
              </a:ext>
            </a:extLst>
          </p:cNvPr>
          <p:cNvPicPr>
            <a:picLocks noChangeAspect="1"/>
          </p:cNvPicPr>
          <p:nvPr/>
        </p:nvPicPr>
        <p:blipFill>
          <a:blip r:embed="rId2"/>
          <a:stretch/>
        </p:blipFill>
        <p:spPr>
          <a:xfrm>
            <a:off x="6096000" y="2083892"/>
            <a:ext cx="5073786" cy="3433901"/>
          </a:xfrm>
          <a:prstGeom prst="rect">
            <a:avLst/>
          </a:prstGeom>
          <a:ln>
            <a:noFill/>
          </a:ln>
        </p:spPr>
      </p:pic>
      <p:pic>
        <p:nvPicPr>
          <p:cNvPr id="7" name="Main graphic">
            <a:extLst>
              <a:ext uri="{FF2B5EF4-FFF2-40B4-BE49-F238E27FC236}">
                <a16:creationId xmlns:a16="http://schemas.microsoft.com/office/drawing/2014/main" id="{CD8F821E-2490-4677-85A9-1D332CF773B0}"/>
              </a:ext>
            </a:extLst>
          </p:cNvPr>
          <p:cNvPicPr>
            <a:picLocks noChangeAspect="1"/>
          </p:cNvPicPr>
          <p:nvPr/>
        </p:nvPicPr>
        <p:blipFill>
          <a:blip r:embed="rId3"/>
          <a:stretch/>
        </p:blipFill>
        <p:spPr>
          <a:xfrm>
            <a:off x="1022214" y="2437344"/>
            <a:ext cx="4713037" cy="3080449"/>
          </a:xfrm>
          <a:prstGeom prst="rect">
            <a:avLst/>
          </a:prstGeom>
          <a:ln>
            <a:noFill/>
          </a:ln>
        </p:spPr>
      </p:pic>
      <p:sp>
        <p:nvSpPr>
          <p:cNvPr id="3" name="TextovéPole 2">
            <a:extLst>
              <a:ext uri="{FF2B5EF4-FFF2-40B4-BE49-F238E27FC236}">
                <a16:creationId xmlns:a16="http://schemas.microsoft.com/office/drawing/2014/main" id="{5FFC66F1-B44A-45CE-BE0E-6A11B9D3CD15}"/>
              </a:ext>
            </a:extLst>
          </p:cNvPr>
          <p:cNvSpPr txBox="1"/>
          <p:nvPr/>
        </p:nvSpPr>
        <p:spPr>
          <a:xfrm>
            <a:off x="7830207" y="6138041"/>
            <a:ext cx="3541986" cy="369332"/>
          </a:xfrm>
          <a:prstGeom prst="rect">
            <a:avLst/>
          </a:prstGeom>
          <a:noFill/>
        </p:spPr>
        <p:txBody>
          <a:bodyPr wrap="square" rtlCol="0">
            <a:spAutoFit/>
          </a:bodyPr>
          <a:lstStyle/>
          <a:p>
            <a:r>
              <a:rPr lang="cs-CZ" dirty="0" err="1"/>
              <a:t>Zoghbi</a:t>
            </a:r>
            <a:r>
              <a:rPr lang="cs-CZ" dirty="0"/>
              <a:t>, JASE 2017</a:t>
            </a:r>
            <a:endParaRPr lang="en-GB" dirty="0"/>
          </a:p>
        </p:txBody>
      </p:sp>
      <p:sp>
        <p:nvSpPr>
          <p:cNvPr id="5" name="TextovéPole 4">
            <a:extLst>
              <a:ext uri="{FF2B5EF4-FFF2-40B4-BE49-F238E27FC236}">
                <a16:creationId xmlns:a16="http://schemas.microsoft.com/office/drawing/2014/main" id="{4F191463-4DE8-4734-9D19-B8F3C7662ED6}"/>
              </a:ext>
            </a:extLst>
          </p:cNvPr>
          <p:cNvSpPr txBox="1"/>
          <p:nvPr/>
        </p:nvSpPr>
        <p:spPr>
          <a:xfrm>
            <a:off x="2722178" y="725214"/>
            <a:ext cx="6191233" cy="584775"/>
          </a:xfrm>
          <a:prstGeom prst="rect">
            <a:avLst/>
          </a:prstGeom>
          <a:solidFill>
            <a:schemeClr val="bg1">
              <a:lumMod val="95000"/>
            </a:schemeClr>
          </a:solidFill>
          <a:ln>
            <a:solidFill>
              <a:schemeClr val="tx1"/>
            </a:solidFill>
          </a:ln>
        </p:spPr>
        <p:txBody>
          <a:bodyPr wrap="square" rtlCol="0">
            <a:spAutoFit/>
          </a:bodyPr>
          <a:lstStyle/>
          <a:p>
            <a:pPr algn="ctr"/>
            <a:r>
              <a:rPr lang="cs-CZ" sz="3200" dirty="0">
                <a:latin typeface="Calibri Light" panose="020F0302020204030204" pitchFamily="34" charset="0"/>
                <a:cs typeface="Calibri Light" panose="020F0302020204030204" pitchFamily="34" charset="0"/>
              </a:rPr>
              <a:t>Echokardiografická diagnostika</a:t>
            </a:r>
            <a:endParaRPr lang="en-GB" sz="3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692002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Main graphic"/>
          <p:cNvPicPr>
            <a:picLocks noChangeAspect="1"/>
          </p:cNvPicPr>
          <p:nvPr/>
        </p:nvPicPr>
        <p:blipFill>
          <a:blip r:embed="rId2"/>
          <a:stretch/>
        </p:blipFill>
        <p:spPr>
          <a:xfrm>
            <a:off x="2561300" y="2075745"/>
            <a:ext cx="6429375" cy="3716179"/>
          </a:xfrm>
          <a:prstGeom prst="rect">
            <a:avLst/>
          </a:prstGeom>
          <a:ln>
            <a:noFill/>
          </a:ln>
        </p:spPr>
      </p:pic>
      <p:sp>
        <p:nvSpPr>
          <p:cNvPr id="38" name="TextShape 1"/>
          <p:cNvSpPr txBox="1"/>
          <p:nvPr/>
        </p:nvSpPr>
        <p:spPr>
          <a:xfrm>
            <a:off x="6704744" y="5971467"/>
            <a:ext cx="4410720" cy="602345"/>
          </a:xfrm>
          <a:prstGeom prst="rect">
            <a:avLst/>
          </a:prstGeom>
          <a:noFill/>
          <a:ln>
            <a:noFill/>
          </a:ln>
        </p:spPr>
        <p:txBody>
          <a:bodyPr lIns="36000" tIns="46800" rIns="36000" bIns="46800" anchor="b" anchorCtr="1">
            <a:spAutoFit/>
          </a:bodyPr>
          <a:lstStyle/>
          <a:p>
            <a:r>
              <a:rPr lang="en-US" sz="1100" spc="-1" dirty="0">
                <a:solidFill>
                  <a:srgbClr val="000000"/>
                </a:solidFill>
                <a:latin typeface="Arial"/>
              </a:rPr>
              <a:t>Clemence Antoine. Circulation. Clinical Outcome of Degenerative Mitral Regurgitation, Volume: 138, Issue: 13, Pages: 1317-1326, DOI: (10.1161/CIRCULATIONAHA.117.033173) </a:t>
            </a:r>
          </a:p>
        </p:txBody>
      </p:sp>
      <p:sp>
        <p:nvSpPr>
          <p:cNvPr id="7" name="TextovéPole 6">
            <a:extLst>
              <a:ext uri="{FF2B5EF4-FFF2-40B4-BE49-F238E27FC236}">
                <a16:creationId xmlns:a16="http://schemas.microsoft.com/office/drawing/2014/main" id="{014652F5-01E5-4B7D-BD21-22E86EFBCDBD}"/>
              </a:ext>
            </a:extLst>
          </p:cNvPr>
          <p:cNvSpPr txBox="1"/>
          <p:nvPr/>
        </p:nvSpPr>
        <p:spPr>
          <a:xfrm>
            <a:off x="2075290" y="818984"/>
            <a:ext cx="7625758" cy="584775"/>
          </a:xfrm>
          <a:prstGeom prst="rect">
            <a:avLst/>
          </a:prstGeom>
          <a:solidFill>
            <a:schemeClr val="bg1">
              <a:lumMod val="95000"/>
            </a:schemeClr>
          </a:solidFill>
          <a:ln>
            <a:solidFill>
              <a:schemeClr val="tx1"/>
            </a:solidFill>
          </a:ln>
        </p:spPr>
        <p:txBody>
          <a:bodyPr wrap="square" rtlCol="0">
            <a:spAutoFit/>
          </a:bodyPr>
          <a:lstStyle/>
          <a:p>
            <a:pPr algn="ctr"/>
            <a:r>
              <a:rPr lang="cs-CZ" sz="3200" dirty="0">
                <a:latin typeface="Calibri Light" panose="020F0302020204030204" pitchFamily="34" charset="0"/>
                <a:cs typeface="Calibri Light" panose="020F0302020204030204" pitchFamily="34" charset="0"/>
              </a:rPr>
              <a:t>Echokardiografická diagnostika- význam ERO</a:t>
            </a:r>
            <a:endParaRPr lang="en-GB" sz="3200" dirty="0">
              <a:latin typeface="Calibri Light" panose="020F0302020204030204" pitchFamily="34" charset="0"/>
              <a:cs typeface="Calibri Light" panose="020F03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253DB492-83A3-4AF5-9C0F-10A60647E5FB}"/>
              </a:ext>
            </a:extLst>
          </p:cNvPr>
          <p:cNvPicPr>
            <a:picLocks noChangeAspect="1"/>
          </p:cNvPicPr>
          <p:nvPr/>
        </p:nvPicPr>
        <p:blipFill>
          <a:blip r:embed="rId2" cstate="print"/>
          <a:stretch>
            <a:fillRect/>
          </a:stretch>
        </p:blipFill>
        <p:spPr>
          <a:xfrm>
            <a:off x="2145733" y="1484785"/>
            <a:ext cx="8027600" cy="4120604"/>
          </a:xfrm>
          <a:prstGeom prst="rect">
            <a:avLst/>
          </a:prstGeom>
          <a:solidFill>
            <a:schemeClr val="accent1"/>
          </a:solidFill>
        </p:spPr>
      </p:pic>
      <p:sp>
        <p:nvSpPr>
          <p:cNvPr id="14" name="Nadpis 1">
            <a:extLst>
              <a:ext uri="{FF2B5EF4-FFF2-40B4-BE49-F238E27FC236}">
                <a16:creationId xmlns:a16="http://schemas.microsoft.com/office/drawing/2014/main" id="{5CA037D2-6479-4F79-9963-E1CA88EBFF6E}"/>
              </a:ext>
            </a:extLst>
          </p:cNvPr>
          <p:cNvSpPr txBox="1">
            <a:spLocks/>
          </p:cNvSpPr>
          <p:nvPr/>
        </p:nvSpPr>
        <p:spPr bwMode="auto">
          <a:xfrm>
            <a:off x="2351587" y="333244"/>
            <a:ext cx="7345363" cy="790575"/>
          </a:xfrm>
          <a:prstGeom prst="rect">
            <a:avLst/>
          </a:prstGeom>
          <a:solidFill>
            <a:schemeClr val="bg1">
              <a:lumMod val="95000"/>
            </a:schemeClr>
          </a:solidFill>
          <a:ln>
            <a:solidFill>
              <a:schemeClr val="tx1"/>
            </a:solidFill>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3200" b="0" i="0" u="none" strike="noStrike" kern="1200" cap="none" spc="0" normalizeH="0" baseline="0" noProof="0" dirty="0">
                <a:ln>
                  <a:noFill/>
                </a:ln>
                <a:solidFill>
                  <a:sysClr val="windowText" lastClr="000000"/>
                </a:solidFill>
                <a:effectLst/>
                <a:uLnTx/>
                <a:uFillTx/>
                <a:latin typeface="Calibri" pitchFamily="34" charset="0"/>
                <a:ea typeface="+mj-ea"/>
                <a:cs typeface="+mj-cs"/>
              </a:rPr>
              <a:t>Echo </a:t>
            </a:r>
            <a:r>
              <a:rPr kumimoji="0" lang="cs-CZ" sz="3200" b="0" i="0" u="none" strike="noStrike" kern="1200" cap="none" spc="0" normalizeH="0" baseline="0" noProof="0" dirty="0" err="1">
                <a:ln>
                  <a:noFill/>
                </a:ln>
                <a:solidFill>
                  <a:sysClr val="windowText" lastClr="000000"/>
                </a:solidFill>
                <a:effectLst/>
                <a:uLnTx/>
                <a:uFillTx/>
                <a:latin typeface="Calibri" pitchFamily="34" charset="0"/>
                <a:ea typeface="+mj-ea"/>
                <a:cs typeface="+mj-cs"/>
              </a:rPr>
              <a:t>kriteria</a:t>
            </a:r>
            <a:r>
              <a:rPr kumimoji="0" lang="cs-CZ" sz="3200" b="0" i="0" u="none" strike="noStrike" kern="1200" cap="none" spc="0" normalizeH="0" baseline="0" noProof="0" dirty="0">
                <a:ln>
                  <a:noFill/>
                </a:ln>
                <a:solidFill>
                  <a:sysClr val="windowText" lastClr="000000"/>
                </a:solidFill>
                <a:effectLst/>
                <a:uLnTx/>
                <a:uFillTx/>
                <a:latin typeface="Calibri" pitchFamily="34" charset="0"/>
                <a:ea typeface="+mj-ea"/>
                <a:cs typeface="+mj-cs"/>
              </a:rPr>
              <a:t> významné MR</a:t>
            </a:r>
          </a:p>
        </p:txBody>
      </p:sp>
      <p:sp>
        <p:nvSpPr>
          <p:cNvPr id="2" name="Obdélník: se zakulacenými rohy 1">
            <a:extLst>
              <a:ext uri="{FF2B5EF4-FFF2-40B4-BE49-F238E27FC236}">
                <a16:creationId xmlns:a16="http://schemas.microsoft.com/office/drawing/2014/main" id="{A90524F7-90D3-43E9-B7B1-8D4F984E1BC4}"/>
              </a:ext>
            </a:extLst>
          </p:cNvPr>
          <p:cNvSpPr/>
          <p:nvPr/>
        </p:nvSpPr>
        <p:spPr>
          <a:xfrm>
            <a:off x="2157173" y="1655955"/>
            <a:ext cx="133355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Obrázek 2">
            <a:extLst>
              <a:ext uri="{FF2B5EF4-FFF2-40B4-BE49-F238E27FC236}">
                <a16:creationId xmlns:a16="http://schemas.microsoft.com/office/drawing/2014/main" id="{ED6954CC-7D84-4F8F-93FD-C1FE4048FB18}"/>
              </a:ext>
            </a:extLst>
          </p:cNvPr>
          <p:cNvPicPr>
            <a:picLocks noChangeAspect="1"/>
          </p:cNvPicPr>
          <p:nvPr/>
        </p:nvPicPr>
        <p:blipFill>
          <a:blip r:embed="rId3"/>
          <a:stretch>
            <a:fillRect/>
          </a:stretch>
        </p:blipFill>
        <p:spPr>
          <a:xfrm>
            <a:off x="2144188" y="3140972"/>
            <a:ext cx="1359527" cy="237765"/>
          </a:xfrm>
          <a:prstGeom prst="rect">
            <a:avLst/>
          </a:prstGeom>
        </p:spPr>
      </p:pic>
      <p:pic>
        <p:nvPicPr>
          <p:cNvPr id="5" name="Obrázek 4">
            <a:extLst>
              <a:ext uri="{FF2B5EF4-FFF2-40B4-BE49-F238E27FC236}">
                <a16:creationId xmlns:a16="http://schemas.microsoft.com/office/drawing/2014/main" id="{08C9753B-6BE2-468F-8CF7-DC81EFAE61E3}"/>
              </a:ext>
            </a:extLst>
          </p:cNvPr>
          <p:cNvPicPr>
            <a:picLocks noChangeAspect="1"/>
          </p:cNvPicPr>
          <p:nvPr/>
        </p:nvPicPr>
        <p:blipFill>
          <a:blip r:embed="rId3"/>
          <a:stretch>
            <a:fillRect/>
          </a:stretch>
        </p:blipFill>
        <p:spPr>
          <a:xfrm>
            <a:off x="2144188" y="4126900"/>
            <a:ext cx="1359527" cy="237765"/>
          </a:xfrm>
          <a:prstGeom prst="rect">
            <a:avLst/>
          </a:prstGeom>
        </p:spPr>
      </p:pic>
      <p:pic>
        <p:nvPicPr>
          <p:cNvPr id="6" name="Obrázek 5">
            <a:extLst>
              <a:ext uri="{FF2B5EF4-FFF2-40B4-BE49-F238E27FC236}">
                <a16:creationId xmlns:a16="http://schemas.microsoft.com/office/drawing/2014/main" id="{804B0936-A8D2-4950-82AA-36BA4FD7BE91}"/>
              </a:ext>
            </a:extLst>
          </p:cNvPr>
          <p:cNvPicPr>
            <a:picLocks noChangeAspect="1"/>
          </p:cNvPicPr>
          <p:nvPr/>
        </p:nvPicPr>
        <p:blipFill>
          <a:blip r:embed="rId3"/>
          <a:stretch>
            <a:fillRect/>
          </a:stretch>
        </p:blipFill>
        <p:spPr>
          <a:xfrm>
            <a:off x="2144188" y="4981189"/>
            <a:ext cx="1359527" cy="237765"/>
          </a:xfrm>
          <a:prstGeom prst="rect">
            <a:avLst/>
          </a:prstGeom>
        </p:spPr>
      </p:pic>
      <p:cxnSp>
        <p:nvCxnSpPr>
          <p:cNvPr id="8" name="Přímá spojnice se šipkou 7">
            <a:extLst>
              <a:ext uri="{FF2B5EF4-FFF2-40B4-BE49-F238E27FC236}">
                <a16:creationId xmlns:a16="http://schemas.microsoft.com/office/drawing/2014/main" id="{09EF0B4A-D474-4727-B675-B73A0A0D6253}"/>
              </a:ext>
            </a:extLst>
          </p:cNvPr>
          <p:cNvCxnSpPr/>
          <p:nvPr/>
        </p:nvCxnSpPr>
        <p:spPr>
          <a:xfrm flipV="1">
            <a:off x="8472264" y="4869160"/>
            <a:ext cx="0" cy="1368152"/>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794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iv Office">
  <a:themeElements>
    <a:clrScheme name="Motiv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tiv Office">
      <a:majorFont>
        <a:latin typeface="Times New Roman"/>
        <a:ea typeface=""/>
        <a:cs typeface="msgothic"/>
      </a:majorFont>
      <a:minorFont>
        <a:latin typeface="Times New Roman"/>
        <a:ea typeface=""/>
        <a:cs typeface="msgoth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anose="05000000000000000000" pitchFamily="2" charset="2"/>
          <a:buNone/>
          <a:tabLst/>
          <a:defRPr kumimoji="0" lang="en-GB" altLang="cs-CZ" sz="2400" b="0" i="0" u="none" strike="noStrike" cap="none" normalizeH="0" baseline="0" smtClean="0">
            <a:ln>
              <a:noFill/>
            </a:ln>
            <a:effectLst/>
            <a:latin typeface="Times New Roman" panose="02020603050405020304" pitchFamily="18" charset="0"/>
            <a:cs typeface="msgothic"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anose="05000000000000000000" pitchFamily="2" charset="2"/>
          <a:buNone/>
          <a:tabLst/>
          <a:defRPr kumimoji="0" lang="en-GB" altLang="cs-CZ" sz="2400" b="0" i="0" u="none" strike="noStrike" cap="none" normalizeH="0" baseline="0" smtClean="0">
            <a:ln>
              <a:noFill/>
            </a:ln>
            <a:effectLst/>
            <a:latin typeface="Times New Roman" panose="02020603050405020304" pitchFamily="18" charset="0"/>
            <a:cs typeface="msgothic" charset="0"/>
          </a:defRPr>
        </a:defPPr>
      </a:lstStyle>
    </a:lnDef>
  </a:objectDefaults>
  <a:extraClrSchemeLst>
    <a:extraClrScheme>
      <a:clrScheme name="Motiv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tiv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tiv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tiv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tiv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tiv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tiv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3641</TotalTime>
  <Words>2116</Words>
  <Application>Microsoft Office PowerPoint</Application>
  <PresentationFormat>Širokoúhlá obrazovka</PresentationFormat>
  <Paragraphs>242</Paragraphs>
  <Slides>39</Slides>
  <Notes>6</Notes>
  <HiddenSlides>0</HiddenSlides>
  <MMClips>2</MMClips>
  <ScaleCrop>false</ScaleCrop>
  <HeadingPairs>
    <vt:vector size="6" baseType="variant">
      <vt:variant>
        <vt:lpstr>Použitá písma</vt:lpstr>
      </vt:variant>
      <vt:variant>
        <vt:i4>7</vt:i4>
      </vt:variant>
      <vt:variant>
        <vt:lpstr>Motiv</vt:lpstr>
      </vt:variant>
      <vt:variant>
        <vt:i4>6</vt:i4>
      </vt:variant>
      <vt:variant>
        <vt:lpstr>Nadpisy snímků</vt:lpstr>
      </vt:variant>
      <vt:variant>
        <vt:i4>39</vt:i4>
      </vt:variant>
    </vt:vector>
  </HeadingPairs>
  <TitlesOfParts>
    <vt:vector size="52" baseType="lpstr">
      <vt:lpstr>Arial</vt:lpstr>
      <vt:lpstr>Arial</vt:lpstr>
      <vt:lpstr>Calibri</vt:lpstr>
      <vt:lpstr>Calibri Light</vt:lpstr>
      <vt:lpstr>Symbol</vt:lpstr>
      <vt:lpstr>Times New Roman</vt:lpstr>
      <vt:lpstr>Wingdings</vt:lpstr>
      <vt:lpstr>Motiv Office</vt:lpstr>
      <vt:lpstr>1_Motiv Office</vt:lpstr>
      <vt:lpstr>Office Theme</vt:lpstr>
      <vt:lpstr>1_Office Theme</vt:lpstr>
      <vt:lpstr>Motiv sady Office</vt:lpstr>
      <vt:lpstr>2_Office Theme</vt:lpstr>
      <vt:lpstr>Mitrální regurgitace, co nového v guidelines ?</vt:lpstr>
      <vt:lpstr>Prezentace aplikace PowerPoint</vt:lpstr>
      <vt:lpstr>Mitrální regurgitace</vt:lpstr>
      <vt:lpstr> Mitrální regurgitace,  etiologie </vt:lpstr>
      <vt:lpstr>Mitrální regurgitace- etiologie a prognóza</vt:lpstr>
      <vt:lpstr>Mitrální regurgitace – současná situace</vt:lpstr>
      <vt:lpstr>Prezentace aplikace PowerPoint</vt:lpstr>
      <vt:lpstr>Prezentace aplikace PowerPoint</vt:lpstr>
      <vt:lpstr>Prezentace aplikace PowerPoint</vt:lpstr>
      <vt:lpstr>  Důraz na optimální načasování  výkonu na chlopni.</vt:lpstr>
      <vt:lpstr>Primární mitrální regurgitace</vt:lpstr>
      <vt:lpstr>MIDA score</vt:lpstr>
      <vt:lpstr>Prezentace aplikace PowerPoint</vt:lpstr>
      <vt:lpstr>MR a TEER</vt:lpstr>
      <vt:lpstr>Prezentace aplikace PowerPoint</vt:lpstr>
      <vt:lpstr>Co je nového v guidelines pro  primární  mitrální regurgitaci ?</vt:lpstr>
      <vt:lpstr>Prezentace aplikace PowerPoint</vt:lpstr>
      <vt:lpstr>Co je nového v guidelines pro  primární  mitrální regurgitaci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Co je nového v guidelines pro  sekundární  mitrální regurgitaci ?</vt:lpstr>
      <vt:lpstr>Co je nového v guidelines pro  sekundární  mitrální regurgitaci ?</vt:lpstr>
      <vt:lpstr>Prezentace aplikace PowerPoint</vt:lpstr>
      <vt:lpstr>Co je nového v guidelines pro  sekundární  mitrální regurgitaci ?</vt:lpstr>
      <vt:lpstr>Prezentace aplikace PowerPoint</vt:lpstr>
      <vt:lpstr>Prezentace aplikace PowerPoint</vt:lpstr>
      <vt:lpstr>Klíčové body PMR</vt:lpstr>
      <vt:lpstr>Klíčové body SMR</vt:lpstr>
      <vt:lpstr>Nevyjasněné otázky</vt:lpstr>
      <vt:lpstr>Prezentace aplikace PowerPoint</vt:lpstr>
      <vt:lpstr>Prezentace aplikace PowerPoint</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HL</dc:creator>
  <cp:lastModifiedBy>LÍNKOVÁ Hana MUDr.</cp:lastModifiedBy>
  <cp:revision>17</cp:revision>
  <dcterms:created xsi:type="dcterms:W3CDTF">2021-11-21T13:44:19Z</dcterms:created>
  <dcterms:modified xsi:type="dcterms:W3CDTF">2022-02-23T21:14:27Z</dcterms:modified>
</cp:coreProperties>
</file>