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9" r:id="rId2"/>
    <p:sldId id="545" r:id="rId3"/>
    <p:sldId id="456" r:id="rId4"/>
    <p:sldId id="527" r:id="rId5"/>
    <p:sldId id="498" r:id="rId6"/>
    <p:sldId id="548" r:id="rId7"/>
    <p:sldId id="485" r:id="rId8"/>
    <p:sldId id="544" r:id="rId9"/>
    <p:sldId id="532" r:id="rId10"/>
    <p:sldId id="471" r:id="rId11"/>
    <p:sldId id="531" r:id="rId12"/>
    <p:sldId id="547" r:id="rId13"/>
    <p:sldId id="546" r:id="rId14"/>
    <p:sldId id="488" r:id="rId15"/>
    <p:sldId id="475" r:id="rId16"/>
    <p:sldId id="483" r:id="rId17"/>
    <p:sldId id="453" r:id="rId18"/>
    <p:sldId id="468" r:id="rId19"/>
    <p:sldId id="529" r:id="rId20"/>
    <p:sldId id="539" r:id="rId21"/>
    <p:sldId id="481" r:id="rId22"/>
    <p:sldId id="533" r:id="rId23"/>
    <p:sldId id="534" r:id="rId24"/>
    <p:sldId id="535" r:id="rId25"/>
    <p:sldId id="480" r:id="rId26"/>
    <p:sldId id="540" r:id="rId27"/>
    <p:sldId id="541" r:id="rId28"/>
    <p:sldId id="549" r:id="rId29"/>
    <p:sldId id="542" r:id="rId30"/>
    <p:sldId id="543" r:id="rId31"/>
    <p:sldId id="550" r:id="rId32"/>
  </p:sldIdLst>
  <p:sldSz cx="10287000" cy="6858000" type="35mm"/>
  <p:notesSz cx="6646863" cy="96869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A2C1FE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F8F8F8"/>
    <a:srgbClr val="FAFD00"/>
    <a:srgbClr val="438E00"/>
    <a:srgbClr val="FF00FF"/>
    <a:srgbClr val="CC00CC"/>
    <a:srgbClr val="E5461B"/>
    <a:srgbClr val="CC66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6028" autoAdjust="0"/>
    <p:restoredTop sz="94660"/>
  </p:normalViewPr>
  <p:slideViewPr>
    <p:cSldViewPr>
      <p:cViewPr varScale="1">
        <p:scale>
          <a:sx n="106" d="100"/>
          <a:sy n="106" d="100"/>
        </p:scale>
        <p:origin x="1188" y="11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27.xml"/><Relationship Id="rId3" Type="http://schemas.openxmlformats.org/officeDocument/2006/relationships/slide" Target="slides/slide9.xml"/><Relationship Id="rId7" Type="http://schemas.openxmlformats.org/officeDocument/2006/relationships/slide" Target="slides/slide21.xml"/><Relationship Id="rId12" Type="http://schemas.openxmlformats.org/officeDocument/2006/relationships/slide" Target="slides/slide26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6" Type="http://schemas.openxmlformats.org/officeDocument/2006/relationships/slide" Target="slides/slide18.xml"/><Relationship Id="rId11" Type="http://schemas.openxmlformats.org/officeDocument/2006/relationships/slide" Target="slides/slide25.xml"/><Relationship Id="rId5" Type="http://schemas.openxmlformats.org/officeDocument/2006/relationships/slide" Target="slides/slide17.xml"/><Relationship Id="rId15" Type="http://schemas.openxmlformats.org/officeDocument/2006/relationships/slide" Target="slides/slide30.xml"/><Relationship Id="rId10" Type="http://schemas.openxmlformats.org/officeDocument/2006/relationships/slide" Target="slides/slide24.xml"/><Relationship Id="rId4" Type="http://schemas.openxmlformats.org/officeDocument/2006/relationships/slide" Target="slides/slide10.xml"/><Relationship Id="rId9" Type="http://schemas.openxmlformats.org/officeDocument/2006/relationships/slide" Target="slides/slide23.xml"/><Relationship Id="rId14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2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831850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05338"/>
            <a:ext cx="4875213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12" tIns="42862" rIns="87312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noProof="0"/>
              <a:t>Cliquez pour modifier les styles de texte du masque</a:t>
            </a:r>
          </a:p>
          <a:p>
            <a:pPr lvl="1"/>
            <a:r>
              <a:rPr lang="fr-FR" altLang="cs-CZ" noProof="0"/>
              <a:t>Second niveau</a:t>
            </a:r>
          </a:p>
          <a:p>
            <a:pPr lvl="2"/>
            <a:r>
              <a:rPr lang="fr-FR" altLang="cs-CZ" noProof="0"/>
              <a:t>Troisième niveau</a:t>
            </a:r>
          </a:p>
          <a:p>
            <a:pPr lvl="3"/>
            <a:r>
              <a:rPr lang="fr-FR" altLang="cs-CZ" noProof="0"/>
              <a:t>Quatrième niveau</a:t>
            </a:r>
          </a:p>
          <a:p>
            <a:pPr lvl="4"/>
            <a:r>
              <a:rPr lang="fr-FR" altLang="cs-CZ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36416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69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34975" algn="l" defTabSz="869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69950" algn="l" defTabSz="869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03338" algn="l" defTabSz="869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736725" algn="l" defTabSz="869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727075"/>
            <a:ext cx="5448300" cy="36322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4602163"/>
            <a:ext cx="5518150" cy="4770437"/>
          </a:xfrm>
          <a:noFill/>
        </p:spPr>
        <p:txBody>
          <a:bodyPr lIns="89981" tIns="44990" rIns="89981" bIns="44990"/>
          <a:lstStyle/>
          <a:p>
            <a:pPr marL="228600" indent="-228600" defTabSz="914400">
              <a:buFont typeface="Times" panose="02020603050405020304" pitchFamily="18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94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0075" y="727075"/>
            <a:ext cx="5448300" cy="3632200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4600575"/>
            <a:ext cx="4875213" cy="435927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b="1"/>
              <a:t>Clinical Impact of Diabetes Mellitus</a:t>
            </a:r>
          </a:p>
          <a:p>
            <a:endParaRPr lang="en-US" altLang="cs-CZ" b="1"/>
          </a:p>
          <a:p>
            <a:endParaRPr lang="en-US" altLang="cs-CZ"/>
          </a:p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612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/>
          <a:lstStyle/>
          <a:p>
            <a:fld id="{D3CC613B-6DB3-471C-B253-DBC3054184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88F0EE-0AD1-45EF-876F-7BC6894195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134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520640-59F6-41BC-9CDD-8995DA75E1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924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527925" y="152400"/>
            <a:ext cx="2263775" cy="59436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31838" y="152400"/>
            <a:ext cx="6643687" cy="59436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19D182-D47E-415D-8D4C-A62B648187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42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31838" y="152400"/>
            <a:ext cx="9059862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34F32-EB08-4EB8-A30E-189932B8C1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313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152400"/>
            <a:ext cx="8686800" cy="6858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31838" y="1139825"/>
            <a:ext cx="4360862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5245100" y="1139825"/>
            <a:ext cx="4360863" cy="495617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FC45A-965D-4E2E-BFF1-16C80DA7A8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460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152400"/>
            <a:ext cx="8686800" cy="6858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1838" y="1139825"/>
            <a:ext cx="4360862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45100" y="1139825"/>
            <a:ext cx="4360863" cy="24018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45100" y="3694113"/>
            <a:ext cx="4360863" cy="24018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2EE34-C78C-4B42-894F-4238A3EB72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23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900" y="152400"/>
            <a:ext cx="8686800" cy="6858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31838" y="1139825"/>
            <a:ext cx="4360862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45100" y="1139825"/>
            <a:ext cx="4360863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9F483E-DADA-49D9-AF62-BE51611E39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661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04900" y="152400"/>
            <a:ext cx="8686800" cy="6858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31838" y="1139825"/>
            <a:ext cx="4360862" cy="24018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45100" y="1139825"/>
            <a:ext cx="4360863" cy="24018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731838" y="3694113"/>
            <a:ext cx="4360862" cy="24018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45100" y="3694113"/>
            <a:ext cx="4360863" cy="24018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5E28A-A117-4C69-A12F-0E8AC5689A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84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1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 goes here in Arial Regular </a:t>
            </a:r>
            <a:br>
              <a:rPr lang="en-US" dirty="0"/>
            </a:br>
            <a:r>
              <a:rPr lang="en-US" dirty="0"/>
              <a:t>22pts sentence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17220" y="1044001"/>
            <a:ext cx="9052560" cy="1980029"/>
          </a:xfrm>
        </p:spPr>
        <p:txBody>
          <a:bodyPr/>
          <a:lstStyle/>
          <a:p>
            <a:pPr lvl="0"/>
            <a:r>
              <a:rPr lang="en-US" dirty="0"/>
              <a:t>Bulleted list first level in Arial Regular 18pts and in black</a:t>
            </a:r>
            <a:br>
              <a:rPr lang="en-US" dirty="0"/>
            </a:br>
            <a:r>
              <a:rPr lang="en-US" dirty="0"/>
              <a:t>this applies to the second line as well</a:t>
            </a:r>
          </a:p>
          <a:p>
            <a:pPr lvl="1"/>
            <a:r>
              <a:rPr lang="en-US" dirty="0"/>
              <a:t>Second bullet line is in Arial Regular 16pts and in black</a:t>
            </a:r>
          </a:p>
          <a:p>
            <a:pPr lvl="2"/>
            <a:r>
              <a:rPr lang="en-US" dirty="0"/>
              <a:t>Third bulleted list Arial Regular 16pts and in black </a:t>
            </a:r>
            <a:br>
              <a:rPr lang="en-US" dirty="0"/>
            </a:br>
            <a:r>
              <a:rPr lang="en-US" dirty="0"/>
              <a:t>this applies to the second line as well</a:t>
            </a:r>
          </a:p>
          <a:p>
            <a:pPr lvl="3"/>
            <a:r>
              <a:rPr lang="en-US" dirty="0"/>
              <a:t>Fourth bullet line is in Arial Regular 14pts and in black</a:t>
            </a:r>
          </a:p>
          <a:p>
            <a:pPr lvl="4"/>
            <a:r>
              <a:rPr lang="en-US" dirty="0"/>
              <a:t>Fifth bullet line goes here in Arial Regular 14pts</a:t>
            </a:r>
          </a:p>
        </p:txBody>
      </p:sp>
    </p:spTree>
    <p:extLst>
      <p:ext uri="{BB962C8B-B14F-4D97-AF65-F5344CB8AC3E}">
        <p14:creationId xmlns:p14="http://schemas.microsoft.com/office/powerpoint/2010/main" val="29896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D88BE0-80AE-4F11-9FE2-6F353CEADC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552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36DB21-118C-4EA0-8903-9762B17FC0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261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1838" y="1139825"/>
            <a:ext cx="4360862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45100" y="1139825"/>
            <a:ext cx="4360863" cy="4956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9801FD-3FBD-4214-9C9D-A0577616B1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77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A05BE2-848D-41A1-8B47-8591280E7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91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FE4645-AF26-40AD-92D0-982CB418F7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13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896F4-B1FE-4C2A-B3C1-A998777268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15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1B4AA5-B7FA-4B87-B411-F28A765454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0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6A8C72-5FB1-4100-8202-BD8CC625B7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30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4D4D4D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1524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Place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139825"/>
            <a:ext cx="8874125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Cliquez pour modifier les styles de texte du masque</a:t>
            </a:r>
          </a:p>
          <a:p>
            <a:pPr lvl="1"/>
            <a:r>
              <a:rPr lang="fr-FR" altLang="cs-CZ"/>
              <a:t>Second niveau</a:t>
            </a:r>
          </a:p>
          <a:p>
            <a:pPr lvl="2"/>
            <a:r>
              <a:rPr lang="fr-FR" altLang="cs-CZ"/>
              <a:t>Troisième niveau</a:t>
            </a:r>
          </a:p>
          <a:p>
            <a:pPr lvl="3"/>
            <a:r>
              <a:rPr lang="fr-FR" altLang="cs-CZ"/>
              <a:t>Quatrième niveau</a:t>
            </a:r>
          </a:p>
          <a:p>
            <a:pPr lvl="4"/>
            <a:r>
              <a:rPr lang="fr-FR" altLang="cs-CZ"/>
              <a:t>Cinquième niveau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F90DF0-0846-4502-A197-7BBBC0D307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9" name="Line 21"/>
          <p:cNvSpPr>
            <a:spLocks noChangeShapeType="1"/>
          </p:cNvSpPr>
          <p:nvPr userDrawn="1"/>
        </p:nvSpPr>
        <p:spPr bwMode="auto">
          <a:xfrm>
            <a:off x="228600" y="6248400"/>
            <a:ext cx="9906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Line 22"/>
          <p:cNvSpPr>
            <a:spLocks noChangeShapeType="1"/>
          </p:cNvSpPr>
          <p:nvPr userDrawn="1"/>
        </p:nvSpPr>
        <p:spPr bwMode="auto">
          <a:xfrm>
            <a:off x="228600" y="762000"/>
            <a:ext cx="9906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Text Box 23"/>
          <p:cNvSpPr txBox="1">
            <a:spLocks noChangeArrowheads="1"/>
          </p:cNvSpPr>
          <p:nvPr userDrawn="1"/>
        </p:nvSpPr>
        <p:spPr bwMode="auto">
          <a:xfrm>
            <a:off x="914400" y="6340475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hlink"/>
                </a:solidFill>
              </a:rPr>
              <a:t>ČESKÁ KARDIOLOGICKÁ SPOLEČNOST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75000"/>
        <a:buFont typeface="Wingdings" panose="05000000000000000000" pitchFamily="2" charset="2"/>
        <a:buChar char="n"/>
        <a:defRPr sz="26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BFFB8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0888" y="152400"/>
            <a:ext cx="8621712" cy="1332384"/>
          </a:xfrm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cs-CZ" sz="4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Antidiabetika</a:t>
            </a:r>
            <a:r>
              <a:rPr lang="cs-CZ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a srdeční selhání: update</a:t>
            </a:r>
            <a:r>
              <a:rPr lang="cs-CZ" sz="4400" dirty="0"/>
              <a:t>  </a:t>
            </a:r>
            <a:endParaRPr lang="cs-CZ" altLang="cs-CZ" sz="48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59" name="Picture 3" descr="N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44" y="3573016"/>
            <a:ext cx="3048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SrdceBr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403600"/>
            <a:ext cx="19113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398668" y="1628800"/>
            <a:ext cx="5875326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2800" b="0" dirty="0">
                <a:solidFill>
                  <a:srgbClr val="00FFFF"/>
                </a:solidFill>
                <a:latin typeface="Comic Sans MS" panose="030F0702030302020204" pitchFamily="66" charset="0"/>
              </a:rPr>
              <a:t>Jiří Vítovec</a:t>
            </a:r>
            <a:br>
              <a:rPr lang="cs-CZ" altLang="cs-CZ" sz="2800" b="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r>
              <a:rPr lang="cs-CZ" altLang="cs-CZ" sz="2800" b="0" dirty="0">
                <a:solidFill>
                  <a:srgbClr val="00FFFF"/>
                </a:solidFill>
                <a:latin typeface="Comic Sans MS" panose="030F0702030302020204" pitchFamily="66" charset="0"/>
              </a:rPr>
              <a:t>1.interní kardioangiologická klinika</a:t>
            </a:r>
            <a:br>
              <a:rPr lang="cs-CZ" altLang="cs-CZ" sz="2800" b="0" dirty="0">
                <a:solidFill>
                  <a:srgbClr val="00FFFF"/>
                </a:solidFill>
                <a:latin typeface="Comic Sans MS" panose="030F0702030302020204" pitchFamily="66" charset="0"/>
              </a:rPr>
            </a:br>
            <a:r>
              <a:rPr lang="cs-CZ" altLang="cs-CZ" sz="2800" b="0" dirty="0">
                <a:solidFill>
                  <a:srgbClr val="00FFFF"/>
                </a:solidFill>
                <a:latin typeface="Comic Sans MS" panose="030F0702030302020204" pitchFamily="66" charset="0"/>
              </a:rPr>
              <a:t>LF MU a FN u </a:t>
            </a:r>
            <a:r>
              <a:rPr lang="cs-CZ" altLang="cs-CZ" sz="2800" b="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sv.Anny</a:t>
            </a:r>
            <a:endParaRPr lang="cs-CZ" altLang="cs-CZ" sz="2800" b="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2" name="Picture 7" descr="Logo LF M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2" y="3656806"/>
            <a:ext cx="168751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39244" y="6165304"/>
            <a:ext cx="4759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chemeClr val="tx1"/>
                </a:solidFill>
                <a:latin typeface="Book Antiqua" panose="02040602050305030304" pitchFamily="18" charset="0"/>
              </a:rPr>
              <a:t>XXIII. konference ČASS 1.12. 2017 Praha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271292" y="163513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54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Glinidy</a:t>
            </a:r>
            <a:endParaRPr lang="cs-CZ" altLang="cs-CZ" sz="54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89992" y="1184275"/>
            <a:ext cx="9525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repaglinid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nateglinid</a:t>
            </a:r>
            <a:r>
              <a:rPr lang="cs-CZ" altLang="cs-CZ" sz="2800" dirty="0">
                <a:solidFill>
                  <a:srgbClr val="00FFFF"/>
                </a:solidFill>
                <a:latin typeface="Book Antiqua" panose="02040602050305030304" pitchFamily="18" charset="0"/>
              </a:rPr>
              <a:t>: </a:t>
            </a:r>
            <a:r>
              <a:rPr lang="cs-CZ" altLang="cs-CZ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snižují </a:t>
            </a:r>
            <a:r>
              <a:rPr lang="cs-CZ" altLang="cs-CZ" sz="28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tlouštku</a:t>
            </a:r>
            <a:r>
              <a:rPr lang="cs-CZ" altLang="cs-CZ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 IMT a CRP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5105400"/>
            <a:ext cx="10287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Book Antiqua" panose="02040602050305030304" pitchFamily="18" charset="0"/>
              </a:rPr>
              <a:t>Res:</a:t>
            </a:r>
            <a:r>
              <a:rPr lang="cs-CZ" alt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Book Antiqua" panose="02040602050305030304" pitchFamily="18" charset="0"/>
              </a:rPr>
              <a:t>Léčba </a:t>
            </a:r>
            <a:r>
              <a:rPr lang="cs-CZ" altLang="cs-CZ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gliclazidem</a:t>
            </a:r>
            <a:r>
              <a:rPr lang="cs-CZ" altLang="cs-CZ" sz="2400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cs-CZ" altLang="cs-CZ" sz="2400" dirty="0" err="1">
                <a:solidFill>
                  <a:srgbClr val="FAFD00"/>
                </a:solidFill>
                <a:latin typeface="Book Antiqua" panose="02040602050305030304" pitchFamily="18" charset="0"/>
              </a:rPr>
              <a:t>repaglinidem</a:t>
            </a:r>
            <a:r>
              <a:rPr lang="cs-CZ" altLang="cs-CZ" sz="2400" baseline="300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altLang="cs-CZ" sz="2400" dirty="0">
                <a:solidFill>
                  <a:schemeClr val="tx1"/>
                </a:solidFill>
                <a:latin typeface="Book Antiqua" panose="02040602050305030304" pitchFamily="18" charset="0"/>
              </a:rPr>
              <a:t>a </a:t>
            </a:r>
            <a:r>
              <a:rPr lang="cs-CZ" altLang="cs-CZ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acarbózou</a:t>
            </a:r>
            <a:r>
              <a:rPr lang="cs-CZ" altLang="cs-CZ" sz="2400" dirty="0">
                <a:solidFill>
                  <a:schemeClr val="tx1"/>
                </a:solidFill>
                <a:latin typeface="Book Antiqua" panose="02040602050305030304" pitchFamily="18" charset="0"/>
              </a:rPr>
              <a:t> měla stejné riziko jako léčba </a:t>
            </a:r>
            <a:r>
              <a:rPr lang="cs-CZ" altLang="cs-CZ" sz="2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metforminem</a:t>
            </a:r>
            <a:endParaRPr lang="cs-CZ" altLang="cs-CZ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fr-FR" altLang="cs-CZ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1914525"/>
            <a:ext cx="10287000" cy="822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br>
              <a:rPr lang="fr-FR" altLang="cs-CZ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fr-FR" altLang="cs-CZ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2" name="Picture 9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343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12"/>
          <p:cNvSpPr>
            <a:spLocks noChangeArrowheads="1"/>
          </p:cNvSpPr>
          <p:nvPr/>
        </p:nvSpPr>
        <p:spPr bwMode="auto">
          <a:xfrm>
            <a:off x="2590800" y="3429000"/>
            <a:ext cx="4114800" cy="152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4495428" y="6185405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cs-CZ" b="0" dirty="0">
                <a:solidFill>
                  <a:schemeClr val="tx1"/>
                </a:solidFill>
                <a:latin typeface="Times New Roman" panose="02020603050405020304" pitchFamily="18" charset="0"/>
              </a:rPr>
              <a:t>Schramm</a:t>
            </a:r>
            <a:r>
              <a:rPr lang="cs-CZ" altLang="cs-CZ" b="0" dirty="0">
                <a:solidFill>
                  <a:schemeClr val="tx1"/>
                </a:solidFill>
                <a:latin typeface="Times New Roman" panose="02020603050405020304" pitchFamily="18" charset="0"/>
              </a:rPr>
              <a:t> T.K. et al </a:t>
            </a:r>
            <a:r>
              <a:rPr lang="cs-CZ" altLang="cs-CZ" b="0" dirty="0" err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Circulation</a:t>
            </a:r>
            <a:r>
              <a:rPr lang="cs-CZ" altLang="cs-CZ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b="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2008;118:S_1117</a:t>
            </a:r>
            <a:endParaRPr lang="cs-CZ" altLang="cs-CZ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415308" y="116632"/>
            <a:ext cx="3387466" cy="1446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48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Biguanidy</a:t>
            </a:r>
            <a:endParaRPr lang="cs-CZ" altLang="cs-CZ" sz="48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altLang="cs-CZ" sz="40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Metformin</a:t>
            </a:r>
            <a:endParaRPr lang="cs-CZ" altLang="cs-CZ" sz="40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8599" y="1446550"/>
            <a:ext cx="10126462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Metformin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snižuje produkci glukózy v játrech (glukoneogenezi) , což je považováno za jeho </a:t>
            </a:r>
            <a:r>
              <a:rPr lang="it-IT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prim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á</a:t>
            </a:r>
            <a:r>
              <a:rPr lang="it-IT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rn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í </a:t>
            </a:r>
            <a:r>
              <a:rPr lang="it-IT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účinek, a dále zvyšuje periferní (inzulinem 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zprostředkované) využití glukózy. Ve svém důsledku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metformin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snižuje přítomnou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hyperinzulinemii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. Nově byl prokázán inhibiční účinek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metforminu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na aktivitu enzymů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dipeptidyl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peptidáz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t-BR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(DPP) -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pt-BR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4 u nemocnych s diabetes mellitus 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2. typu (DM2) </a:t>
            </a:r>
          </a:p>
        </p:txBody>
      </p:sp>
    </p:spTree>
    <p:extLst>
      <p:ext uri="{BB962C8B-B14F-4D97-AF65-F5344CB8AC3E}">
        <p14:creationId xmlns:p14="http://schemas.microsoft.com/office/powerpoint/2010/main" val="295733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30271" y="6500394"/>
            <a:ext cx="4044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b="0" dirty="0">
                <a:solidFill>
                  <a:schemeClr val="tx1"/>
                </a:solidFill>
                <a:latin typeface="Book Antiqua" panose="02040602050305030304" pitchFamily="18" charset="0"/>
              </a:rPr>
              <a:t>Fung </a:t>
            </a:r>
            <a:r>
              <a:rPr lang="da-DK" sz="1600" b="0" i="1" dirty="0">
                <a:solidFill>
                  <a:schemeClr val="tx1"/>
                </a:solidFill>
                <a:latin typeface="Book Antiqua" panose="02040602050305030304" pitchFamily="18" charset="0"/>
              </a:rPr>
              <a:t>et al. Cardiovasc Diabetol (2015) 14:137</a:t>
            </a:r>
            <a:endParaRPr lang="cs-CZ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" y="571149"/>
            <a:ext cx="6099339" cy="625414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41247" y="446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Bookman Old Style" panose="02050604050505020204" pitchFamily="18" charset="0"/>
              </a:rPr>
              <a:t>Effect of metformin monotherapy on cardiovascular diseases and mortality</a:t>
            </a:r>
            <a:endParaRPr lang="cs-CZ" sz="2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448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2" y="404664"/>
            <a:ext cx="8537401" cy="57024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855468" y="6309320"/>
            <a:ext cx="4992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>
                <a:solidFill>
                  <a:schemeClr val="tx1"/>
                </a:solidFill>
                <a:latin typeface="Book Antiqua" panose="02040602050305030304" pitchFamily="18" charset="0"/>
              </a:rPr>
              <a:t>Fung </a:t>
            </a:r>
            <a:r>
              <a:rPr lang="da-DK" b="0" i="1" dirty="0">
                <a:solidFill>
                  <a:schemeClr val="tx1"/>
                </a:solidFill>
                <a:latin typeface="Book Antiqua" panose="02040602050305030304" pitchFamily="18" charset="0"/>
              </a:rPr>
              <a:t>et al. Cardiovasc Diabetol (2015) 14:137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583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704001" y="244475"/>
            <a:ext cx="3010760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44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Metformin</a:t>
            </a:r>
            <a:endParaRPr lang="cs-CZ" altLang="cs-CZ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534988" y="1268760"/>
            <a:ext cx="9220200" cy="31700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4000" b="0" dirty="0">
                <a:solidFill>
                  <a:schemeClr val="tx1"/>
                </a:solidFill>
                <a:latin typeface="Book Antiqua" panose="02040602050305030304" pitchFamily="18" charset="0"/>
              </a:rPr>
              <a:t>U KVO, včetně ChSS je doporučován MET jako </a:t>
            </a:r>
            <a:r>
              <a:rPr lang="cs-CZ" altLang="cs-CZ" sz="4000" dirty="0">
                <a:solidFill>
                  <a:schemeClr val="tx1"/>
                </a:solidFill>
                <a:latin typeface="Book Antiqua" panose="02040602050305030304" pitchFamily="18" charset="0"/>
              </a:rPr>
              <a:t>lék prvé volby </a:t>
            </a:r>
            <a:r>
              <a:rPr lang="cs-CZ" altLang="cs-CZ" sz="4000" b="0" dirty="0">
                <a:solidFill>
                  <a:schemeClr val="tx1"/>
                </a:solidFill>
                <a:latin typeface="Book Antiqua" panose="02040602050305030304" pitchFamily="18" charset="0"/>
              </a:rPr>
              <a:t>s </a:t>
            </a:r>
            <a:r>
              <a:rPr lang="cs-CZ" altLang="cs-CZ" sz="40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vyjimkou</a:t>
            </a:r>
            <a:r>
              <a:rPr lang="cs-CZ" altLang="cs-CZ" sz="4000" b="0" dirty="0">
                <a:solidFill>
                  <a:schemeClr val="tx1"/>
                </a:solidFill>
                <a:latin typeface="Book Antiqua" panose="02040602050305030304" pitchFamily="18" charset="0"/>
              </a:rPr>
              <a:t> těžkých forem NYHA III a IV či dalších stavů rizikových pro vznik tkáňové hypoxie.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ChangeArrowheads="1"/>
          </p:cNvSpPr>
          <p:nvPr/>
        </p:nvSpPr>
        <p:spPr bwMode="auto">
          <a:xfrm>
            <a:off x="895028" y="221740"/>
            <a:ext cx="8409674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44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Thiazolidindiony</a:t>
            </a:r>
            <a:r>
              <a:rPr lang="cs-CZ" altLang="cs-CZ" sz="4400" dirty="0">
                <a:solidFill>
                  <a:srgbClr val="FAFD00"/>
                </a:solidFill>
                <a:latin typeface="Bookman Old Style" panose="02050604050505020204" pitchFamily="18" charset="0"/>
              </a:rPr>
              <a:t> (</a:t>
            </a:r>
            <a:r>
              <a:rPr lang="cs-CZ" altLang="cs-CZ" sz="44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glitazony</a:t>
            </a:r>
            <a:r>
              <a:rPr lang="cs-CZ" altLang="cs-CZ" sz="4400" dirty="0">
                <a:solidFill>
                  <a:srgbClr val="FAFD00"/>
                </a:solidFill>
                <a:latin typeface="Bookman Old Style" panose="02050604050505020204" pitchFamily="18" charset="0"/>
              </a:rPr>
              <a:t>)</a:t>
            </a:r>
            <a:endParaRPr lang="cs-CZ" altLang="cs-CZ" sz="40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03140" y="1124744"/>
            <a:ext cx="5694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i="0" u="none" strike="noStrike" baseline="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Pioglitazon</a:t>
            </a:r>
            <a:r>
              <a:rPr lang="cs-CZ" sz="3600" i="0" u="none" strike="noStrike" baseline="0" dirty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cs-CZ" sz="3600" b="0" i="0" u="none" baseline="0" dirty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cs-CZ" sz="3600" b="0" i="0" u="none" baseline="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rosiglitazon</a:t>
            </a:r>
            <a:endParaRPr lang="cs-CZ" sz="3600" b="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6956" y="1904638"/>
            <a:ext cx="9937104" cy="45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jsou selektivními agonisty PPAR</a:t>
            </a:r>
            <a:r>
              <a:rPr lang="el-GR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γ (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Peroxisome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Proliferator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–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Activated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 Receptor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gamma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). Způsobují procesy pozitivně ovlivňující citlivost na inzulin. Výsledkem je ovlivněni inzulinové rezistence a příznivé ovlivněni </a:t>
            </a:r>
            <a:r>
              <a:rPr lang="pt-BR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metabolizmu lipidů a sacharidů. Jsou proto 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také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nazývany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, stejně jako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metformin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, „inzulinové </a:t>
            </a:r>
            <a:r>
              <a:rPr lang="cs-CZ" sz="32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senzitizéry</a:t>
            </a:r>
            <a:r>
              <a:rPr 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981200" y="379413"/>
            <a:ext cx="6861175" cy="6413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3600">
                <a:solidFill>
                  <a:srgbClr val="FAFD00"/>
                </a:solidFill>
                <a:latin typeface="Bookman Old Style" panose="02050604050505020204" pitchFamily="18" charset="0"/>
              </a:rPr>
              <a:t>Thiazolidindiony (glitazony</a:t>
            </a:r>
            <a:r>
              <a:rPr lang="cs-CZ" altLang="cs-CZ" sz="3600">
                <a:solidFill>
                  <a:srgbClr val="FAFD00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533400" y="4038600"/>
            <a:ext cx="9372600" cy="2662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CONCLUSIONS — Analýza potvrdila zvýšené riziko srdečního selhání po TZD</a:t>
            </a:r>
            <a:r>
              <a:rPr lang="cs-CZ" altLang="cs-CZ" sz="2800" b="0" dirty="0">
                <a:solidFill>
                  <a:schemeClr val="tx1"/>
                </a:solidFill>
                <a:latin typeface="Book Antiqua" panose="02040602050305030304" pitchFamily="18" charset="0"/>
              </a:rPr>
              <a:t>. Autoři odhadují počet nemocných s novým výskytem ChSS po TZD více jak 50 během 2,2 let. </a:t>
            </a:r>
            <a:r>
              <a:rPr lang="cs-CZ" altLang="cs-CZ" sz="2800" dirty="0">
                <a:solidFill>
                  <a:schemeClr val="tx1"/>
                </a:solidFill>
                <a:latin typeface="Book Antiqua" panose="02040602050305030304" pitchFamily="18" charset="0"/>
              </a:rPr>
              <a:t>Existující doporučení by měla být revidována a toto riziko </a:t>
            </a:r>
            <a:r>
              <a:rPr lang="cs-CZ" altLang="cs-CZ" sz="2800" dirty="0" err="1">
                <a:solidFill>
                  <a:schemeClr val="tx1"/>
                </a:solidFill>
                <a:latin typeface="Book Antiqua" panose="02040602050305030304" pitchFamily="18" charset="0"/>
              </a:rPr>
              <a:t>zavzít</a:t>
            </a:r>
            <a:r>
              <a:rPr lang="cs-CZ" altLang="cs-CZ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do charakteristiky TZD</a:t>
            </a:r>
          </a:p>
          <a:p>
            <a:pPr algn="r">
              <a:spcBef>
                <a:spcPct val="50000"/>
              </a:spcBef>
            </a:pPr>
            <a:r>
              <a:rPr lang="cs-CZ" altLang="cs-CZ" sz="1800" i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Singh</a:t>
            </a:r>
            <a:r>
              <a:rPr lang="cs-CZ" altLang="cs-CZ" sz="18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S. et al. Diabetes Care 2007;  </a:t>
            </a:r>
            <a:r>
              <a:rPr lang="cs-CZ" altLang="cs-CZ" sz="1800" dirty="0">
                <a:solidFill>
                  <a:schemeClr val="tx1"/>
                </a:solidFill>
                <a:latin typeface="Bookman Old Style" panose="02050604050505020204" pitchFamily="18" charset="0"/>
              </a:rPr>
              <a:t>30:2148–2153</a:t>
            </a: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125538"/>
            <a:ext cx="6858000" cy="27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ChangeArrowheads="1"/>
          </p:cNvSpPr>
          <p:nvPr/>
        </p:nvSpPr>
        <p:spPr bwMode="auto">
          <a:xfrm>
            <a:off x="3629303" y="180429"/>
            <a:ext cx="3028393" cy="76944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sz="4400" i="0" u="none" strike="noStrike" baseline="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Pioglitazon</a:t>
            </a:r>
            <a:endParaRPr lang="cs-CZ" altLang="cs-CZ" sz="44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8371" name="Rectangle 30"/>
          <p:cNvSpPr>
            <a:spLocks noChangeArrowheads="1"/>
          </p:cNvSpPr>
          <p:nvPr/>
        </p:nvSpPr>
        <p:spPr bwMode="auto">
          <a:xfrm>
            <a:off x="102940" y="1196752"/>
            <a:ext cx="9896028" cy="5013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fr-FR" altLang="cs-CZ" sz="600" dirty="0">
                <a:latin typeface="Times New Roman" panose="02020603050405020304" pitchFamily="18" charset="0"/>
              </a:rPr>
              <a:t>s</a:t>
            </a:r>
            <a:br>
              <a:rPr lang="fr-FR" altLang="cs-CZ" sz="1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V důsledku rizika retence tekutin s následným zhoršením symptomů srdečního selhání je u </a:t>
            </a:r>
            <a:r>
              <a:rPr lang="cs-CZ" altLang="cs-CZ" sz="30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altLang="cs-CZ" sz="30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težkých</a:t>
            </a: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 forem ChSS </a:t>
            </a:r>
            <a:r>
              <a:rPr lang="fr-FR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N</a:t>
            </a: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YHA </a:t>
            </a:r>
            <a:r>
              <a:rPr lang="fr-FR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III–IV</a:t>
            </a: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altLang="cs-CZ" sz="3000" dirty="0">
                <a:solidFill>
                  <a:schemeClr val="tx1"/>
                </a:solidFill>
                <a:latin typeface="Book Antiqua" panose="02040602050305030304" pitchFamily="18" charset="0"/>
              </a:rPr>
              <a:t>kontraindikovaný</a:t>
            </a:r>
            <a:r>
              <a:rPr lang="fr-FR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 U lehčích forem ChSS NYHA I-II může být použit za pečlivých kontrol. </a:t>
            </a:r>
          </a:p>
          <a:p>
            <a:pPr>
              <a:lnSpc>
                <a:spcPct val="130000"/>
              </a:lnSpc>
            </a:pPr>
            <a:r>
              <a:rPr lang="cs-CZ" alt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U dalších KVO, na základě </a:t>
            </a:r>
            <a:r>
              <a:rPr lang="cs-CZ" sz="3000" b="0" dirty="0">
                <a:solidFill>
                  <a:schemeClr val="tx1"/>
                </a:solidFill>
                <a:latin typeface="Book Antiqua" panose="02040602050305030304" pitchFamily="18" charset="0"/>
              </a:rPr>
              <a:t>studie PROACTIVE lze zvážit jeho podání ( sekund. složený cíl ukázal výrazně pozitivní účinek na výskyt KV příhod).</a:t>
            </a:r>
            <a:endParaRPr lang="fr-FR" altLang="cs-CZ" sz="30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116632"/>
            <a:ext cx="9448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4800" dirty="0">
                <a:solidFill>
                  <a:srgbClr val="FAFD00"/>
                </a:solidFill>
                <a:latin typeface="Bookman Old Style" panose="02050604050505020204" pitchFamily="18" charset="0"/>
              </a:rPr>
              <a:t>Látky zvyšující </a:t>
            </a:r>
            <a:r>
              <a:rPr lang="cs-CZ" altLang="cs-CZ" sz="48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inkretiny</a:t>
            </a:r>
            <a:r>
              <a:rPr lang="cs-CZ" altLang="cs-CZ" sz="4800" dirty="0">
                <a:solidFill>
                  <a:srgbClr val="FAFD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cs-CZ" altLang="cs-CZ" sz="3600" dirty="0">
                <a:solidFill>
                  <a:srgbClr val="FAFD00"/>
                </a:solidFill>
                <a:latin typeface="Bookman Old Style" panose="02050604050505020204" pitchFamily="18" charset="0"/>
              </a:rPr>
              <a:t>(GLP-1 a GIP)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19100" y="1489820"/>
            <a:ext cx="937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Glucagon-like</a:t>
            </a:r>
            <a:r>
              <a:rPr 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 peptide-1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Inhibitory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dipeptidyl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peptidázy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 IV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3421" y="2602248"/>
            <a:ext cx="9505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Jedním z mechanismů, jimiž je při požití potravy stimulována sekrece inzulinu, je produkce střevních hormonů zvaných 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inkretiny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Tyto hormony (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glukagonu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podobný peptid-1 [GLP-1] a glukózo-dependentní 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inzulinotropní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polypeptid [GIP]) snižují glykémii stimulací inzulinové sekrece a potlačením sekrece 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hyperglykemizujícího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glukagonu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. Endogenní GLP-1 je po vyplavení do cirkulace rychle inaktivován enzymem </a:t>
            </a:r>
            <a:r>
              <a:rPr lang="cs-CZ" sz="2800" b="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dipeptidyl-peptidázou</a:t>
            </a:r>
            <a:r>
              <a:rPr lang="cs-CZ" sz="2800" b="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4 (DPP-4). </a:t>
            </a:r>
            <a:endParaRPr lang="cs-CZ" sz="28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8011" y="5206777"/>
            <a:ext cx="979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Primárním cílovým ukazatelem byla doba do vzniku „velké“ kardiovaskulární příhody (major </a:t>
            </a:r>
            <a:r>
              <a:rPr lang="cs-CZ" sz="2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adverse</a:t>
            </a:r>
            <a:r>
              <a:rPr lang="cs-CZ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2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cardiovascular</a:t>
            </a:r>
            <a:r>
              <a:rPr lang="cs-CZ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2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event</a:t>
            </a:r>
            <a:r>
              <a:rPr lang="cs-CZ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, MACE). Primární cíl byl pozitivně ovlivněn </a:t>
            </a:r>
            <a:r>
              <a:rPr lang="cs-CZ" sz="2400" dirty="0">
                <a:solidFill>
                  <a:srgbClr val="00FFFF"/>
                </a:solidFill>
                <a:latin typeface="Book Antiqua" panose="02040602050305030304" pitchFamily="18" charset="0"/>
              </a:rPr>
              <a:t>ale ne výskyt srdečního selhání</a:t>
            </a:r>
            <a:r>
              <a:rPr lang="cs-CZ" sz="2400" b="0" dirty="0">
                <a:solidFill>
                  <a:srgbClr val="00FFFF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4988" y="6061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i="0" u="none" strike="noStrike" baseline="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Liraglutide</a:t>
            </a:r>
            <a:r>
              <a:rPr lang="cs-CZ" sz="3200" i="0" u="none" strike="noStrike" baseline="0" dirty="0">
                <a:solidFill>
                  <a:srgbClr val="FFFF00"/>
                </a:solidFill>
                <a:latin typeface="Bookman Old Style" panose="02050604050505020204" pitchFamily="18" charset="0"/>
              </a:rPr>
              <a:t> and CV </a:t>
            </a:r>
            <a:r>
              <a:rPr lang="cs-CZ" sz="3200" i="0" u="none" strike="noStrike" baseline="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Outcomes</a:t>
            </a:r>
            <a:r>
              <a:rPr lang="cs-CZ" sz="3200" i="0" u="none" strike="noStrike" baseline="0" dirty="0">
                <a:solidFill>
                  <a:srgbClr val="FFFF00"/>
                </a:solidFill>
                <a:latin typeface="Bookman Old Style" panose="02050604050505020204" pitchFamily="18" charset="0"/>
              </a:rPr>
              <a:t> in Type 2 Diabetes – LEADER study</a:t>
            </a:r>
            <a:endParaRPr lang="cs-CZ" sz="32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15708" y="6401840"/>
            <a:ext cx="2961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N </a:t>
            </a:r>
            <a:r>
              <a:rPr lang="cs-CZ" sz="1600" dirty="0" err="1">
                <a:solidFill>
                  <a:schemeClr val="tx1"/>
                </a:solidFill>
                <a:latin typeface="Book Antiqua" panose="02040602050305030304" pitchFamily="18" charset="0"/>
              </a:rPr>
              <a:t>Engl</a:t>
            </a:r>
            <a:r>
              <a:rPr lang="cs-CZ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J Med 2016;375:311-22.</a:t>
            </a:r>
            <a:endParaRPr lang="cs-CZ" sz="4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56" y="1177221"/>
            <a:ext cx="6270823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1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20" y="188640"/>
            <a:ext cx="8640000" cy="6483064"/>
          </a:xfrm>
          <a:prstGeom prst="rect">
            <a:avLst/>
          </a:prstGeom>
        </p:spPr>
      </p:pic>
      <p:sp>
        <p:nvSpPr>
          <p:cNvPr id="2" name="Zaoblený obdélník 1"/>
          <p:cNvSpPr/>
          <p:nvPr/>
        </p:nvSpPr>
        <p:spPr bwMode="auto">
          <a:xfrm>
            <a:off x="823020" y="4581128"/>
            <a:ext cx="8352928" cy="3600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rgbClr val="A2C1FE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426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46956" y="116632"/>
            <a:ext cx="9649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Exenatide</a:t>
            </a:r>
            <a:r>
              <a:rPr lang="en-US" sz="2800" dirty="0">
                <a:solidFill>
                  <a:srgbClr val="FAFD00"/>
                </a:solidFill>
                <a:latin typeface="Bookman Old Style" panose="02050604050505020204" pitchFamily="18" charset="0"/>
              </a:rPr>
              <a:t> Study of Cardiovascular Event Lowering Trial (EXSCEL): </a:t>
            </a:r>
            <a:endParaRPr lang="cs-CZ" sz="2800" dirty="0">
              <a:solidFill>
                <a:srgbClr val="FAFD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latin typeface="Book Antiqua" panose="02040602050305030304" pitchFamily="18" charset="0"/>
              </a:rPr>
              <a:t>A Trial To Evaluate Cardiovascular Outcomes After Treatment With </a:t>
            </a:r>
            <a:r>
              <a:rPr lang="en-US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Exenatide</a:t>
            </a:r>
            <a:r>
              <a:rPr lang="en-US" b="0" dirty="0">
                <a:solidFill>
                  <a:schemeClr val="tx1"/>
                </a:solidFill>
                <a:latin typeface="Book Antiqua" panose="02040602050305030304" pitchFamily="18" charset="0"/>
              </a:rPr>
              <a:t> Once Weekly In Patients With Type 2 Diabetes Mellitus</a:t>
            </a:r>
            <a:endParaRPr lang="cs-CZ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25294" y="6501537"/>
            <a:ext cx="2988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N </a:t>
            </a:r>
            <a:r>
              <a:rPr lang="cs-CZ" sz="1400" dirty="0" err="1">
                <a:solidFill>
                  <a:schemeClr val="tx1"/>
                </a:solidFill>
                <a:latin typeface="Book Antiqua" panose="02040602050305030304" pitchFamily="18" charset="0"/>
              </a:rPr>
              <a:t>Engl</a:t>
            </a:r>
            <a:r>
              <a:rPr lang="cs-CZ" sz="1400" dirty="0">
                <a:solidFill>
                  <a:schemeClr val="tx1"/>
                </a:solidFill>
                <a:latin typeface="Book Antiqua" panose="02040602050305030304" pitchFamily="18" charset="0"/>
              </a:rPr>
              <a:t> J Med 2017; 377:1228-1239S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0" y="1860679"/>
            <a:ext cx="4746257" cy="293957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31420" y="5301208"/>
            <a:ext cx="986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Among patients with type 2 diabetes with or without previous cardiovascular</a:t>
            </a:r>
            <a:r>
              <a:rPr lang="cs-CZ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Book Antiqua" panose="02040602050305030304" pitchFamily="18" charset="0"/>
              </a:rPr>
              <a:t>disease, the incidence of major adverse cardiovascular events </a:t>
            </a:r>
            <a:r>
              <a:rPr lang="en-US" sz="2400" dirty="0">
                <a:solidFill>
                  <a:srgbClr val="00FFFF"/>
                </a:solidFill>
                <a:latin typeface="Book Antiqua" panose="02040602050305030304" pitchFamily="18" charset="0"/>
              </a:rPr>
              <a:t>did not differ significantly</a:t>
            </a:r>
            <a:r>
              <a:rPr lang="cs-CZ" sz="2400" dirty="0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>
                <a:solidFill>
                  <a:srgbClr val="00FFFF"/>
                </a:solidFill>
                <a:latin typeface="Book Antiqua" panose="02040602050305030304" pitchFamily="18" charset="0"/>
              </a:rPr>
              <a:t>between </a:t>
            </a:r>
            <a:r>
              <a:rPr lang="en-US" sz="2400" dirty="0" err="1">
                <a:solidFill>
                  <a:srgbClr val="00FFFF"/>
                </a:solidFill>
                <a:latin typeface="Book Antiqua" panose="02040602050305030304" pitchFamily="18" charset="0"/>
              </a:rPr>
              <a:t>exenatide</a:t>
            </a:r>
            <a:r>
              <a:rPr lang="en-US" sz="2400" dirty="0">
                <a:solidFill>
                  <a:srgbClr val="00FFFF"/>
                </a:solidFill>
                <a:latin typeface="Book Antiqua" panose="02040602050305030304" pitchFamily="18" charset="0"/>
              </a:rPr>
              <a:t> and placebo.</a:t>
            </a:r>
            <a:endParaRPr lang="cs-CZ" sz="2400" dirty="0">
              <a:solidFill>
                <a:srgbClr val="00FFFF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7" y="1860679"/>
            <a:ext cx="4647616" cy="29395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099"/>
          <p:cNvSpPr txBox="1">
            <a:spLocks noChangeArrowheads="1"/>
          </p:cNvSpPr>
          <p:nvPr/>
        </p:nvSpPr>
        <p:spPr bwMode="auto">
          <a:xfrm>
            <a:off x="1111052" y="476672"/>
            <a:ext cx="79725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sz="36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Glucagon-like</a:t>
            </a:r>
            <a:r>
              <a:rPr lang="cs-CZ" sz="3600" dirty="0">
                <a:solidFill>
                  <a:srgbClr val="FAFD00"/>
                </a:solidFill>
                <a:latin typeface="Bookman Old Style" panose="02050604050505020204" pitchFamily="18" charset="0"/>
              </a:rPr>
              <a:t> peptide-1 a </a:t>
            </a:r>
            <a:r>
              <a:rPr lang="cs-CZ" altLang="cs-CZ" sz="3600" dirty="0">
                <a:solidFill>
                  <a:srgbClr val="FAFD00"/>
                </a:solidFill>
                <a:latin typeface="Bookman Old Style" panose="02050604050505020204" pitchFamily="18" charset="0"/>
              </a:rPr>
              <a:t>GLP-1</a:t>
            </a:r>
          </a:p>
        </p:txBody>
      </p:sp>
      <p:sp>
        <p:nvSpPr>
          <p:cNvPr id="61443" name="Rectangle 4101"/>
          <p:cNvSpPr>
            <a:spLocks noChangeArrowheads="1"/>
          </p:cNvSpPr>
          <p:nvPr/>
        </p:nvSpPr>
        <p:spPr bwMode="auto">
          <a:xfrm>
            <a:off x="462980" y="1700808"/>
            <a:ext cx="9433048" cy="43587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Studie publikované ukazují kardiovaskulární benefit,</a:t>
            </a:r>
            <a:r>
              <a:rPr lang="cs-CZ" sz="3600" b="0" i="0" u="none" strike="noStrike" dirty="0">
                <a:solidFill>
                  <a:schemeClr val="tx1"/>
                </a:solidFill>
                <a:latin typeface="Book Antiqua" panose="02040602050305030304" pitchFamily="18" charset="0"/>
              </a:rPr>
              <a:t> včetně experimentu , kde dochází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 poklesu </a:t>
            </a:r>
            <a:r>
              <a:rPr lang="en-US" sz="3600" b="0" i="0" u="none" strike="noStrike" baseline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arytmi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í</a:t>
            </a:r>
            <a:r>
              <a:rPr lang="en-US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zlepšení funkce LK a </a:t>
            </a:r>
            <a:r>
              <a:rPr lang="en-US" sz="3600" b="0" i="0" u="none" strike="noStrike" baseline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endotelial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ní funkce</a:t>
            </a:r>
            <a:r>
              <a:rPr lang="en-US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, 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en-US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 pa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c</a:t>
            </a:r>
            <a:r>
              <a:rPr lang="en-US" sz="3600" b="0" i="0" u="none" strike="noStrike" baseline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ient</a:t>
            </a:r>
            <a:r>
              <a:rPr lang="cs-CZ" sz="3600" b="0" i="0" u="none" strike="noStrike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ů s i bez DM u ICHS a ChSS. V</a:t>
            </a:r>
            <a:r>
              <a:rPr lang="cs-CZ" sz="3600" b="0" i="0" u="none" strike="noStrike" dirty="0">
                <a:solidFill>
                  <a:schemeClr val="tx1"/>
                </a:solidFill>
                <a:latin typeface="Book Antiqua" panose="02040602050305030304" pitchFamily="18" charset="0"/>
              </a:rPr>
              <a:t>ýskyt srdečního selhání nebyl 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ovlivněn.</a:t>
            </a:r>
            <a:endParaRPr lang="cs-CZ" sz="3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390525" y="260350"/>
            <a:ext cx="9648825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cs-CZ" altLang="cs-CZ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Inhibitory </a:t>
            </a:r>
            <a:r>
              <a:rPr lang="cs-CZ" altLang="cs-CZ" sz="3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dipeptidyl</a:t>
            </a:r>
            <a:r>
              <a:rPr lang="cs-CZ" altLang="cs-CZ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3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peptidázy</a:t>
            </a:r>
            <a:r>
              <a:rPr lang="cs-CZ" altLang="cs-CZ" sz="3600" dirty="0">
                <a:solidFill>
                  <a:srgbClr val="FFFF00"/>
                </a:solidFill>
                <a:latin typeface="Bookman Old Style" panose="02050604050505020204" pitchFamily="18" charset="0"/>
              </a:rPr>
              <a:t> IV - </a:t>
            </a:r>
            <a:r>
              <a:rPr lang="cs-CZ" altLang="cs-CZ" sz="36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gliptiny</a:t>
            </a:r>
            <a:endParaRPr lang="cs-CZ" altLang="cs-CZ" sz="36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cs-CZ" altLang="cs-CZ" sz="36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sitagliptin</a:t>
            </a:r>
            <a:r>
              <a:rPr lang="cs-CZ" altLang="cs-CZ" sz="36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36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saxagliptin</a:t>
            </a:r>
            <a:r>
              <a:rPr lang="cs-CZ" altLang="cs-CZ" sz="36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36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vildagliptin</a:t>
            </a:r>
            <a:endParaRPr lang="cs-CZ" altLang="cs-CZ" sz="36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1" name="Obdélník 3"/>
          <p:cNvSpPr>
            <a:spLocks noChangeArrowheads="1"/>
          </p:cNvSpPr>
          <p:nvPr/>
        </p:nvSpPr>
        <p:spPr bwMode="auto">
          <a:xfrm>
            <a:off x="318964" y="2014676"/>
            <a:ext cx="9647238" cy="452534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0" dirty="0">
                <a:latin typeface="Book Antiqua" panose="02040602050305030304" pitchFamily="18" charset="0"/>
              </a:rPr>
              <a:t>Inhibitory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dipeptidyl</a:t>
            </a:r>
            <a:r>
              <a:rPr lang="cs-CZ" altLang="cs-CZ" sz="3200" b="0" dirty="0">
                <a:latin typeface="Book Antiqua" panose="02040602050305030304" pitchFamily="18" charset="0"/>
              </a:rPr>
              <a:t>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peptidázy</a:t>
            </a:r>
            <a:r>
              <a:rPr lang="cs-CZ" altLang="cs-CZ" sz="3200" b="0" dirty="0">
                <a:latin typeface="Book Antiqua" panose="02040602050305030304" pitchFamily="18" charset="0"/>
              </a:rPr>
              <a:t> 4-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gliptiny</a:t>
            </a:r>
            <a:r>
              <a:rPr lang="cs-CZ" altLang="cs-CZ" sz="3200" b="0" dirty="0">
                <a:latin typeface="Book Antiqua" panose="02040602050305030304" pitchFamily="18" charset="0"/>
              </a:rPr>
              <a:t>, vedou ke kompetitivní inhibici aktivního místa na DPP-4, která je reverzibilní. Inhibují degradaci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glukagonu</a:t>
            </a:r>
            <a:r>
              <a:rPr lang="cs-CZ" altLang="cs-CZ" sz="3200" b="0" dirty="0">
                <a:latin typeface="Book Antiqua" panose="02040602050305030304" pitchFamily="18" charset="0"/>
              </a:rPr>
              <a:t> podobného peptidu 1 (GLP-1) a tím prodlužují dobu jeho účinku. GLP-1 zvyšuje sekreci inzulinu v beta-buňce a snižuje sekreci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glukagonu</a:t>
            </a:r>
            <a:r>
              <a:rPr lang="cs-CZ" altLang="cs-CZ" sz="3200" b="0" dirty="0">
                <a:latin typeface="Book Antiqua" panose="02040602050305030304" pitchFamily="18" charset="0"/>
              </a:rPr>
              <a:t> – snížení glykemie je pak důsledkem obou těchto procesů</a:t>
            </a:r>
          </a:p>
        </p:txBody>
      </p:sp>
    </p:spTree>
    <p:extLst>
      <p:ext uri="{BB962C8B-B14F-4D97-AF65-F5344CB8AC3E}">
        <p14:creationId xmlns:p14="http://schemas.microsoft.com/office/powerpoint/2010/main" val="287766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0" y="0"/>
            <a:ext cx="10286050" cy="68580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sp>
        <p:nvSpPr>
          <p:cNvPr id="2" name="Ovál 1"/>
          <p:cNvSpPr/>
          <p:nvPr/>
        </p:nvSpPr>
        <p:spPr bwMode="auto">
          <a:xfrm>
            <a:off x="8383860" y="1772816"/>
            <a:ext cx="1512168" cy="864096"/>
          </a:xfrm>
          <a:prstGeom prst="ellips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rgbClr val="A2C1F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8373176" y="1736812"/>
            <a:ext cx="1512168" cy="936104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rgbClr val="A2C1F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Ovál 7"/>
          <p:cNvSpPr/>
          <p:nvPr/>
        </p:nvSpPr>
        <p:spPr bwMode="auto">
          <a:xfrm>
            <a:off x="8349544" y="2978680"/>
            <a:ext cx="1584794" cy="1098392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rgbClr val="A2C1FE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8239844" y="4262848"/>
            <a:ext cx="1800200" cy="2046472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>
              <a:ln>
                <a:noFill/>
              </a:ln>
              <a:solidFill>
                <a:srgbClr val="A2C1FE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43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099"/>
          <p:cNvSpPr txBox="1">
            <a:spLocks noChangeArrowheads="1"/>
          </p:cNvSpPr>
          <p:nvPr/>
        </p:nvSpPr>
        <p:spPr bwMode="auto">
          <a:xfrm>
            <a:off x="228600" y="533400"/>
            <a:ext cx="10058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4000" dirty="0">
                <a:solidFill>
                  <a:srgbClr val="FAFD00"/>
                </a:solidFill>
                <a:latin typeface="Bookman Old Style" panose="02050604050505020204" pitchFamily="18" charset="0"/>
              </a:rPr>
              <a:t>Inhibitory </a:t>
            </a:r>
            <a:r>
              <a:rPr lang="cs-CZ" altLang="cs-CZ" sz="40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dipeptidyl</a:t>
            </a:r>
            <a:r>
              <a:rPr lang="cs-CZ" altLang="cs-CZ" sz="4000" dirty="0">
                <a:solidFill>
                  <a:srgbClr val="FAFD00"/>
                </a:solidFill>
                <a:latin typeface="Bookman Old Style" panose="02050604050505020204" pitchFamily="18" charset="0"/>
              </a:rPr>
              <a:t> </a:t>
            </a:r>
            <a:r>
              <a:rPr lang="cs-CZ" altLang="cs-CZ" sz="40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peptidázy</a:t>
            </a:r>
            <a:r>
              <a:rPr lang="cs-CZ" altLang="cs-CZ" sz="4000" dirty="0">
                <a:solidFill>
                  <a:srgbClr val="FAFD00"/>
                </a:solidFill>
                <a:latin typeface="Bookman Old Style" panose="02050604050505020204" pitchFamily="18" charset="0"/>
              </a:rPr>
              <a:t> IV</a:t>
            </a:r>
          </a:p>
          <a:p>
            <a:endParaRPr lang="cs-CZ" altLang="cs-CZ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Rectangle 4101"/>
          <p:cNvSpPr>
            <a:spLocks noChangeArrowheads="1"/>
          </p:cNvSpPr>
          <p:nvPr/>
        </p:nvSpPr>
        <p:spPr bwMode="auto">
          <a:xfrm>
            <a:off x="462980" y="1844824"/>
            <a:ext cx="9185275" cy="4154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44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saxagliptin</a:t>
            </a:r>
            <a:r>
              <a:rPr lang="cs-CZ" altLang="cs-CZ" sz="44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44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alogliptin</a:t>
            </a:r>
            <a:r>
              <a:rPr lang="cs-CZ" altLang="cs-CZ" sz="44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44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sitagliptin</a:t>
            </a:r>
            <a:r>
              <a:rPr lang="cs-CZ" altLang="cs-CZ" sz="4400" dirty="0">
                <a:solidFill>
                  <a:srgbClr val="00FFFF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všechny tři studie ukázaly, že </a:t>
            </a:r>
            <a:r>
              <a:rPr lang="en-US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DPP-4 inhibitor</a:t>
            </a:r>
            <a:r>
              <a:rPr lang="cs-CZ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y jsou v celku bezpečné ale jednoznačně nezlepšily k</a:t>
            </a:r>
            <a:r>
              <a:rPr lang="en-US" sz="4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ardiovas</a:t>
            </a:r>
            <a:r>
              <a:rPr lang="cs-CZ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k</a:t>
            </a:r>
            <a:r>
              <a:rPr lang="en-US" sz="4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ul</a:t>
            </a:r>
            <a:r>
              <a:rPr lang="cs-CZ" sz="44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ární</a:t>
            </a:r>
            <a:r>
              <a:rPr lang="en-US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cíle</a:t>
            </a:r>
            <a:r>
              <a:rPr lang="en-US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4400" b="0" dirty="0">
                <a:solidFill>
                  <a:schemeClr val="tx1"/>
                </a:solidFill>
                <a:latin typeface="Book Antiqua" panose="02040602050305030304" pitchFamily="18" charset="0"/>
              </a:rPr>
              <a:t>alespoň ne střednědobě</a:t>
            </a:r>
            <a:endParaRPr lang="cs-CZ" altLang="cs-CZ" sz="44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bdélník 1"/>
          <p:cNvSpPr>
            <a:spLocks noChangeArrowheads="1"/>
          </p:cNvSpPr>
          <p:nvPr/>
        </p:nvSpPr>
        <p:spPr bwMode="auto">
          <a:xfrm>
            <a:off x="136066" y="896799"/>
            <a:ext cx="9937750" cy="301108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3200" b="0" dirty="0">
                <a:latin typeface="Book Antiqua" panose="02040602050305030304" pitchFamily="18" charset="0"/>
              </a:rPr>
              <a:t>Blokují SGLT2 </a:t>
            </a:r>
            <a:r>
              <a:rPr lang="cs-CZ" altLang="cs-CZ" sz="3200" b="0" dirty="0">
                <a:latin typeface="Book Antiqua" panose="02040602050305030304" pitchFamily="18" charset="0"/>
              </a:rPr>
              <a:t>(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sodíko</a:t>
            </a:r>
            <a:r>
              <a:rPr lang="cs-CZ" altLang="cs-CZ" sz="3200" b="0" dirty="0">
                <a:latin typeface="Book Antiqua" panose="02040602050305030304" pitchFamily="18" charset="0"/>
              </a:rPr>
              <a:t>-glukózový transportér 2), který je v proximálním tubulu ledvin zodpovědný za 90 % reabsorpce glukózy a sníží reabsorpci glukózy a tím snižují glykemii. Mezi registrované patří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dapagliflozin</a:t>
            </a:r>
            <a:r>
              <a:rPr lang="cs-CZ" altLang="cs-CZ" sz="3200" b="0" dirty="0">
                <a:latin typeface="Book Antiqua" panose="02040602050305030304" pitchFamily="18" charset="0"/>
              </a:rPr>
              <a:t>,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canagliflozin</a:t>
            </a:r>
            <a:r>
              <a:rPr lang="cs-CZ" altLang="cs-CZ" sz="3200" b="0" dirty="0">
                <a:latin typeface="Book Antiqua" panose="02040602050305030304" pitchFamily="18" charset="0"/>
              </a:rPr>
              <a:t>, </a:t>
            </a:r>
            <a:r>
              <a:rPr lang="cs-CZ" altLang="cs-CZ" sz="3200" b="0" dirty="0" err="1">
                <a:latin typeface="Book Antiqua" panose="02040602050305030304" pitchFamily="18" charset="0"/>
              </a:rPr>
              <a:t>empagliflozin</a:t>
            </a:r>
            <a:r>
              <a:rPr lang="cs-CZ" altLang="cs-CZ" sz="2400" b="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39813" y="188913"/>
            <a:ext cx="7981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SGLT2  inhibitory - </a:t>
            </a:r>
            <a:r>
              <a:rPr lang="cs-CZ" sz="40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glifloziny</a:t>
            </a:r>
            <a:endParaRPr lang="cs-CZ" sz="4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114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4" y="4157753"/>
            <a:ext cx="4531395" cy="260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40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0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8964" y="6093296"/>
            <a:ext cx="9764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0" dirty="0" err="1">
                <a:latin typeface="GillSansStd"/>
              </a:rPr>
              <a:t>Sattar</a:t>
            </a:r>
            <a:r>
              <a:rPr lang="cs-CZ" sz="1600" b="0" dirty="0">
                <a:latin typeface="GillSansStd"/>
              </a:rPr>
              <a:t> N, </a:t>
            </a:r>
            <a:r>
              <a:rPr lang="cs-CZ" sz="1600" b="0" dirty="0" err="1">
                <a:latin typeface="GillSansStd"/>
              </a:rPr>
              <a:t>McLaren</a:t>
            </a:r>
            <a:r>
              <a:rPr lang="cs-CZ" sz="1600" b="0" dirty="0">
                <a:latin typeface="GillSansStd"/>
              </a:rPr>
              <a:t> J, </a:t>
            </a:r>
            <a:r>
              <a:rPr lang="cs-CZ" sz="1600" b="0" dirty="0" err="1">
                <a:latin typeface="GillSansStd"/>
              </a:rPr>
              <a:t>Kristensen</a:t>
            </a:r>
            <a:r>
              <a:rPr lang="cs-CZ" sz="1600" b="0" dirty="0">
                <a:latin typeface="GillSansStd"/>
              </a:rPr>
              <a:t> SL, Preiss D, </a:t>
            </a:r>
            <a:r>
              <a:rPr lang="cs-CZ" sz="1600" b="0" dirty="0" err="1">
                <a:latin typeface="GillSansStd"/>
              </a:rPr>
              <a:t>McMurray</a:t>
            </a:r>
            <a:r>
              <a:rPr lang="cs-CZ" sz="1600" b="0" dirty="0">
                <a:latin typeface="GillSansStd"/>
              </a:rPr>
              <a:t> JJ. SGLT2 </a:t>
            </a:r>
            <a:r>
              <a:rPr lang="cs-CZ" sz="1600" b="0" dirty="0" err="1">
                <a:latin typeface="GillSansStd"/>
              </a:rPr>
              <a:t>inhibition</a:t>
            </a:r>
            <a:r>
              <a:rPr lang="cs-CZ" sz="1600" b="0" dirty="0">
                <a:latin typeface="GillSansStd"/>
              </a:rPr>
              <a:t> and </a:t>
            </a:r>
            <a:r>
              <a:rPr lang="en-US" sz="1600" b="0" dirty="0">
                <a:latin typeface="GillSansStd"/>
              </a:rPr>
              <a:t>cardiovascular events: </a:t>
            </a:r>
            <a:r>
              <a:rPr lang="en-US" sz="1600" b="0" i="1" dirty="0" err="1">
                <a:latin typeface="GillSansStd-Italic"/>
              </a:rPr>
              <a:t>Diabetologia</a:t>
            </a:r>
            <a:r>
              <a:rPr lang="en-US" sz="1600" b="0" i="1" dirty="0">
                <a:latin typeface="GillSansStd-Italic"/>
              </a:rPr>
              <a:t> </a:t>
            </a:r>
            <a:r>
              <a:rPr lang="en-US" sz="1600" b="0" dirty="0">
                <a:latin typeface="GillSansStd"/>
              </a:rPr>
              <a:t>20</a:t>
            </a:r>
            <a:r>
              <a:rPr lang="en-US" sz="1600" b="0" dirty="0">
                <a:latin typeface="UniversLTStd"/>
              </a:rPr>
              <a:t>1</a:t>
            </a:r>
            <a:r>
              <a:rPr lang="en-US" sz="1600" b="0" dirty="0">
                <a:latin typeface="GillSansStd"/>
              </a:rPr>
              <a:t>6;</a:t>
            </a:r>
            <a:r>
              <a:rPr lang="en-US" sz="1600" dirty="0">
                <a:latin typeface="GillSansStd-Bold"/>
              </a:rPr>
              <a:t>59</a:t>
            </a:r>
            <a:r>
              <a:rPr lang="en-US" sz="1600" b="0" dirty="0">
                <a:latin typeface="GillSansStd"/>
              </a:rPr>
              <a:t>:</a:t>
            </a:r>
            <a:r>
              <a:rPr lang="en-US" sz="1600" b="0" dirty="0">
                <a:latin typeface="UniversLTStd"/>
              </a:rPr>
              <a:t>1</a:t>
            </a:r>
            <a:r>
              <a:rPr lang="en-US" sz="1600" b="0" dirty="0">
                <a:latin typeface="GillSansStd"/>
              </a:rPr>
              <a:t>333–</a:t>
            </a:r>
            <a:r>
              <a:rPr lang="en-US" sz="1600" b="0" dirty="0">
                <a:latin typeface="UniversLTStd"/>
              </a:rPr>
              <a:t>1</a:t>
            </a:r>
            <a:r>
              <a:rPr lang="en-US" sz="1600" b="0" dirty="0">
                <a:latin typeface="GillSansStd"/>
              </a:rPr>
              <a:t>339.</a:t>
            </a:r>
            <a:endParaRPr lang="cs-CZ" sz="4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6" y="404664"/>
            <a:ext cx="1003129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90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1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754063" y="2660650"/>
            <a:ext cx="1739900" cy="1633538"/>
          </a:xfrm>
          <a:prstGeom prst="ellipse">
            <a:avLst/>
          </a:prstGeom>
          <a:solidFill>
            <a:srgbClr val="000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103563" y="2660650"/>
            <a:ext cx="1739900" cy="1633538"/>
          </a:xfrm>
          <a:prstGeom prst="ellipse">
            <a:avLst/>
          </a:prstGeom>
          <a:solidFill>
            <a:srgbClr val="000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453063" y="2660650"/>
            <a:ext cx="1739900" cy="1633538"/>
          </a:xfrm>
          <a:prstGeom prst="ellipse">
            <a:avLst/>
          </a:prstGeom>
          <a:solidFill>
            <a:srgbClr val="000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800975" y="2660650"/>
            <a:ext cx="1739900" cy="1633538"/>
          </a:xfrm>
          <a:prstGeom prst="ellipse">
            <a:avLst/>
          </a:prstGeom>
          <a:solidFill>
            <a:srgbClr val="000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63988" y="1196975"/>
            <a:ext cx="2476500" cy="793750"/>
          </a:xfrm>
          <a:prstGeom prst="rect">
            <a:avLst/>
          </a:prstGeom>
          <a:solidFill>
            <a:srgbClr val="0000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538163" y="3884613"/>
            <a:ext cx="2143125" cy="2341562"/>
          </a:xfrm>
          <a:prstGeom prst="roundRect">
            <a:avLst>
              <a:gd name="adj" fmla="val 13852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884488" y="3884613"/>
            <a:ext cx="2143125" cy="2341562"/>
          </a:xfrm>
          <a:prstGeom prst="roundRect">
            <a:avLst>
              <a:gd name="adj" fmla="val 13852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232400" y="3884613"/>
            <a:ext cx="2143125" cy="2341562"/>
          </a:xfrm>
          <a:prstGeom prst="roundRect">
            <a:avLst>
              <a:gd name="adj" fmla="val 13852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580313" y="3884613"/>
            <a:ext cx="2143125" cy="2341562"/>
          </a:xfrm>
          <a:prstGeom prst="roundRect">
            <a:avLst>
              <a:gd name="adj" fmla="val 13852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400">
                <a:solidFill>
                  <a:srgbClr val="FAFD00"/>
                </a:solidFill>
                <a:latin typeface="Bookman Old Style" panose="02050604050505020204" pitchFamily="18" charset="0"/>
              </a:rPr>
              <a:t>Klinický dopad d</a:t>
            </a:r>
            <a:r>
              <a:rPr lang="en-US" altLang="en-US" sz="3400">
                <a:solidFill>
                  <a:srgbClr val="FAFD00"/>
                </a:solidFill>
                <a:latin typeface="Bookman Old Style" panose="02050604050505020204" pitchFamily="18" charset="0"/>
              </a:rPr>
              <a:t>iabetes </a:t>
            </a:r>
            <a:r>
              <a:rPr lang="cs-CZ" altLang="en-US" sz="3400">
                <a:solidFill>
                  <a:srgbClr val="FAFD00"/>
                </a:solidFill>
                <a:latin typeface="Bookman Old Style" panose="02050604050505020204" pitchFamily="18" charset="0"/>
              </a:rPr>
              <a:t>m</a:t>
            </a:r>
            <a:r>
              <a:rPr lang="en-US" altLang="en-US" sz="3400">
                <a:solidFill>
                  <a:srgbClr val="FAFD00"/>
                </a:solidFill>
                <a:latin typeface="Bookman Old Style" panose="02050604050505020204" pitchFamily="18" charset="0"/>
              </a:rPr>
              <a:t>ellitus</a:t>
            </a:r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1212850" y="1798638"/>
            <a:ext cx="7896225" cy="1731962"/>
          </a:xfrm>
          <a:custGeom>
            <a:avLst/>
            <a:gdLst>
              <a:gd name="T0" fmla="*/ 4177568 w 5334"/>
              <a:gd name="T1" fmla="*/ 451286 h 1420"/>
              <a:gd name="T2" fmla="*/ 7234505 w 5334"/>
              <a:gd name="T3" fmla="*/ 461043 h 1420"/>
              <a:gd name="T4" fmla="*/ 7351454 w 5334"/>
              <a:gd name="T5" fmla="*/ 493975 h 1420"/>
              <a:gd name="T6" fmla="*/ 7453598 w 5334"/>
              <a:gd name="T7" fmla="*/ 547642 h 1420"/>
              <a:gd name="T8" fmla="*/ 7536498 w 5334"/>
              <a:gd name="T9" fmla="*/ 618384 h 1420"/>
              <a:gd name="T10" fmla="*/ 7595713 w 5334"/>
              <a:gd name="T11" fmla="*/ 704982 h 1420"/>
              <a:gd name="T12" fmla="*/ 7629761 w 5334"/>
              <a:gd name="T13" fmla="*/ 800118 h 1420"/>
              <a:gd name="T14" fmla="*/ 7896225 w 5334"/>
              <a:gd name="T15" fmla="*/ 1109919 h 1420"/>
              <a:gd name="T16" fmla="*/ 7274475 w 5334"/>
              <a:gd name="T17" fmla="*/ 964776 h 1420"/>
              <a:gd name="T18" fmla="*/ 7261152 w 5334"/>
              <a:gd name="T19" fmla="*/ 901352 h 1420"/>
              <a:gd name="T20" fmla="*/ 7231545 w 5334"/>
              <a:gd name="T21" fmla="*/ 842807 h 1420"/>
              <a:gd name="T22" fmla="*/ 7187134 w 5334"/>
              <a:gd name="T23" fmla="*/ 791580 h 1420"/>
              <a:gd name="T24" fmla="*/ 7132361 w 5334"/>
              <a:gd name="T25" fmla="*/ 753769 h 1420"/>
              <a:gd name="T26" fmla="*/ 7067225 w 5334"/>
              <a:gd name="T27" fmla="*/ 728156 h 1420"/>
              <a:gd name="T28" fmla="*/ 6993207 w 5334"/>
              <a:gd name="T29" fmla="*/ 713520 h 1420"/>
              <a:gd name="T30" fmla="*/ 5555780 w 5334"/>
              <a:gd name="T31" fmla="*/ 718398 h 1420"/>
              <a:gd name="T32" fmla="*/ 5484723 w 5334"/>
              <a:gd name="T33" fmla="*/ 734254 h 1420"/>
              <a:gd name="T34" fmla="*/ 5422548 w 5334"/>
              <a:gd name="T35" fmla="*/ 767186 h 1420"/>
              <a:gd name="T36" fmla="*/ 5370736 w 5334"/>
              <a:gd name="T37" fmla="*/ 809875 h 1420"/>
              <a:gd name="T38" fmla="*/ 5333727 w 5334"/>
              <a:gd name="T39" fmla="*/ 863542 h 1420"/>
              <a:gd name="T40" fmla="*/ 5311521 w 5334"/>
              <a:gd name="T41" fmla="*/ 924526 h 1420"/>
              <a:gd name="T42" fmla="*/ 5302639 w 5334"/>
              <a:gd name="T43" fmla="*/ 1233108 h 1420"/>
              <a:gd name="T44" fmla="*/ 4925148 w 5334"/>
              <a:gd name="T45" fmla="*/ 978193 h 1420"/>
              <a:gd name="T46" fmla="*/ 4916266 w 5334"/>
              <a:gd name="T47" fmla="*/ 912329 h 1420"/>
              <a:gd name="T48" fmla="*/ 4888139 w 5334"/>
              <a:gd name="T49" fmla="*/ 851345 h 1420"/>
              <a:gd name="T50" fmla="*/ 4848170 w 5334"/>
              <a:gd name="T51" fmla="*/ 800118 h 1420"/>
              <a:gd name="T52" fmla="*/ 4794877 w 5334"/>
              <a:gd name="T53" fmla="*/ 761088 h 1420"/>
              <a:gd name="T54" fmla="*/ 4732702 w 5334"/>
              <a:gd name="T55" fmla="*/ 730595 h 1420"/>
              <a:gd name="T56" fmla="*/ 4661645 w 5334"/>
              <a:gd name="T57" fmla="*/ 715959 h 1420"/>
              <a:gd name="T58" fmla="*/ 3221257 w 5334"/>
              <a:gd name="T59" fmla="*/ 715959 h 1420"/>
              <a:gd name="T60" fmla="*/ 3150200 w 5334"/>
              <a:gd name="T61" fmla="*/ 730595 h 1420"/>
              <a:gd name="T62" fmla="*/ 3088025 w 5334"/>
              <a:gd name="T63" fmla="*/ 761088 h 1420"/>
              <a:gd name="T64" fmla="*/ 3033252 w 5334"/>
              <a:gd name="T65" fmla="*/ 800118 h 1420"/>
              <a:gd name="T66" fmla="*/ 2990321 w 5334"/>
              <a:gd name="T67" fmla="*/ 851345 h 1420"/>
              <a:gd name="T68" fmla="*/ 2965155 w 5334"/>
              <a:gd name="T69" fmla="*/ 912329 h 1420"/>
              <a:gd name="T70" fmla="*/ 2953313 w 5334"/>
              <a:gd name="T71" fmla="*/ 978193 h 1420"/>
              <a:gd name="T72" fmla="*/ 2575821 w 5334"/>
              <a:gd name="T73" fmla="*/ 1222131 h 1420"/>
              <a:gd name="T74" fmla="*/ 2569900 w 5334"/>
              <a:gd name="T75" fmla="*/ 924526 h 1420"/>
              <a:gd name="T76" fmla="*/ 2547695 w 5334"/>
              <a:gd name="T77" fmla="*/ 863542 h 1420"/>
              <a:gd name="T78" fmla="*/ 2507725 w 5334"/>
              <a:gd name="T79" fmla="*/ 809875 h 1420"/>
              <a:gd name="T80" fmla="*/ 2457393 w 5334"/>
              <a:gd name="T81" fmla="*/ 767186 h 1420"/>
              <a:gd name="T82" fmla="*/ 2396698 w 5334"/>
              <a:gd name="T83" fmla="*/ 734254 h 1420"/>
              <a:gd name="T84" fmla="*/ 2325641 w 5334"/>
              <a:gd name="T85" fmla="*/ 718398 h 1420"/>
              <a:gd name="T86" fmla="*/ 885254 w 5334"/>
              <a:gd name="T87" fmla="*/ 713520 h 1420"/>
              <a:gd name="T88" fmla="*/ 814196 w 5334"/>
              <a:gd name="T89" fmla="*/ 728156 h 1420"/>
              <a:gd name="T90" fmla="*/ 749061 w 5334"/>
              <a:gd name="T91" fmla="*/ 753769 h 1420"/>
              <a:gd name="T92" fmla="*/ 692807 w 5334"/>
              <a:gd name="T93" fmla="*/ 791580 h 1420"/>
              <a:gd name="T94" fmla="*/ 649877 w 5334"/>
              <a:gd name="T95" fmla="*/ 842807 h 1420"/>
              <a:gd name="T96" fmla="*/ 618789 w 5334"/>
              <a:gd name="T97" fmla="*/ 901352 h 1420"/>
              <a:gd name="T98" fmla="*/ 606946 w 5334"/>
              <a:gd name="T99" fmla="*/ 964776 h 1420"/>
              <a:gd name="T100" fmla="*/ 0 w 5334"/>
              <a:gd name="T101" fmla="*/ 1109919 h 1420"/>
              <a:gd name="T102" fmla="*/ 248700 w 5334"/>
              <a:gd name="T103" fmla="*/ 800118 h 1420"/>
              <a:gd name="T104" fmla="*/ 282748 w 5334"/>
              <a:gd name="T105" fmla="*/ 704982 h 1420"/>
              <a:gd name="T106" fmla="*/ 346404 w 5334"/>
              <a:gd name="T107" fmla="*/ 618384 h 1420"/>
              <a:gd name="T108" fmla="*/ 427823 w 5334"/>
              <a:gd name="T109" fmla="*/ 547642 h 1420"/>
              <a:gd name="T110" fmla="*/ 529968 w 5334"/>
              <a:gd name="T111" fmla="*/ 493975 h 1420"/>
              <a:gd name="T112" fmla="*/ 646916 w 5334"/>
              <a:gd name="T113" fmla="*/ 461043 h 1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34" h="1420">
                <a:moveTo>
                  <a:pt x="504" y="370"/>
                </a:moveTo>
                <a:lnTo>
                  <a:pt x="2567" y="370"/>
                </a:lnTo>
                <a:lnTo>
                  <a:pt x="2567" y="0"/>
                </a:lnTo>
                <a:lnTo>
                  <a:pt x="2822" y="0"/>
                </a:lnTo>
                <a:lnTo>
                  <a:pt x="2822" y="370"/>
                </a:lnTo>
                <a:lnTo>
                  <a:pt x="4818" y="370"/>
                </a:lnTo>
                <a:lnTo>
                  <a:pt x="4835" y="372"/>
                </a:lnTo>
                <a:lnTo>
                  <a:pt x="4853" y="372"/>
                </a:lnTo>
                <a:lnTo>
                  <a:pt x="4870" y="376"/>
                </a:lnTo>
                <a:lnTo>
                  <a:pt x="4887" y="378"/>
                </a:lnTo>
                <a:lnTo>
                  <a:pt x="4903" y="382"/>
                </a:lnTo>
                <a:lnTo>
                  <a:pt x="4920" y="386"/>
                </a:lnTo>
                <a:lnTo>
                  <a:pt x="4935" y="391"/>
                </a:lnTo>
                <a:lnTo>
                  <a:pt x="4951" y="397"/>
                </a:lnTo>
                <a:lnTo>
                  <a:pt x="4966" y="405"/>
                </a:lnTo>
                <a:lnTo>
                  <a:pt x="4979" y="412"/>
                </a:lnTo>
                <a:lnTo>
                  <a:pt x="4995" y="420"/>
                </a:lnTo>
                <a:lnTo>
                  <a:pt x="5008" y="430"/>
                </a:lnTo>
                <a:lnTo>
                  <a:pt x="5022" y="439"/>
                </a:lnTo>
                <a:lnTo>
                  <a:pt x="5035" y="449"/>
                </a:lnTo>
                <a:lnTo>
                  <a:pt x="5047" y="459"/>
                </a:lnTo>
                <a:lnTo>
                  <a:pt x="5058" y="470"/>
                </a:lnTo>
                <a:lnTo>
                  <a:pt x="5070" y="482"/>
                </a:lnTo>
                <a:lnTo>
                  <a:pt x="5081" y="495"/>
                </a:lnTo>
                <a:lnTo>
                  <a:pt x="5091" y="507"/>
                </a:lnTo>
                <a:lnTo>
                  <a:pt x="5100" y="520"/>
                </a:lnTo>
                <a:lnTo>
                  <a:pt x="5108" y="533"/>
                </a:lnTo>
                <a:lnTo>
                  <a:pt x="5118" y="549"/>
                </a:lnTo>
                <a:lnTo>
                  <a:pt x="5125" y="562"/>
                </a:lnTo>
                <a:lnTo>
                  <a:pt x="5131" y="578"/>
                </a:lnTo>
                <a:lnTo>
                  <a:pt x="5137" y="593"/>
                </a:lnTo>
                <a:lnTo>
                  <a:pt x="5143" y="608"/>
                </a:lnTo>
                <a:lnTo>
                  <a:pt x="5148" y="624"/>
                </a:lnTo>
                <a:lnTo>
                  <a:pt x="5152" y="641"/>
                </a:lnTo>
                <a:lnTo>
                  <a:pt x="5154" y="656"/>
                </a:lnTo>
                <a:lnTo>
                  <a:pt x="5156" y="674"/>
                </a:lnTo>
                <a:lnTo>
                  <a:pt x="5158" y="691"/>
                </a:lnTo>
                <a:lnTo>
                  <a:pt x="5158" y="708"/>
                </a:lnTo>
                <a:lnTo>
                  <a:pt x="5158" y="1013"/>
                </a:lnTo>
                <a:lnTo>
                  <a:pt x="5334" y="910"/>
                </a:lnTo>
                <a:lnTo>
                  <a:pt x="5041" y="1420"/>
                </a:lnTo>
                <a:lnTo>
                  <a:pt x="4747" y="910"/>
                </a:lnTo>
                <a:lnTo>
                  <a:pt x="4914" y="1006"/>
                </a:lnTo>
                <a:lnTo>
                  <a:pt x="4914" y="802"/>
                </a:lnTo>
                <a:lnTo>
                  <a:pt x="4914" y="791"/>
                </a:lnTo>
                <a:lnTo>
                  <a:pt x="4912" y="781"/>
                </a:lnTo>
                <a:lnTo>
                  <a:pt x="4912" y="770"/>
                </a:lnTo>
                <a:lnTo>
                  <a:pt x="4910" y="758"/>
                </a:lnTo>
                <a:lnTo>
                  <a:pt x="4908" y="748"/>
                </a:lnTo>
                <a:lnTo>
                  <a:pt x="4905" y="739"/>
                </a:lnTo>
                <a:lnTo>
                  <a:pt x="4903" y="727"/>
                </a:lnTo>
                <a:lnTo>
                  <a:pt x="4899" y="718"/>
                </a:lnTo>
                <a:lnTo>
                  <a:pt x="4895" y="708"/>
                </a:lnTo>
                <a:lnTo>
                  <a:pt x="4889" y="698"/>
                </a:lnTo>
                <a:lnTo>
                  <a:pt x="4885" y="691"/>
                </a:lnTo>
                <a:lnTo>
                  <a:pt x="4880" y="681"/>
                </a:lnTo>
                <a:lnTo>
                  <a:pt x="4874" y="674"/>
                </a:lnTo>
                <a:lnTo>
                  <a:pt x="4868" y="664"/>
                </a:lnTo>
                <a:lnTo>
                  <a:pt x="4862" y="656"/>
                </a:lnTo>
                <a:lnTo>
                  <a:pt x="4855" y="649"/>
                </a:lnTo>
                <a:lnTo>
                  <a:pt x="4849" y="643"/>
                </a:lnTo>
                <a:lnTo>
                  <a:pt x="4841" y="635"/>
                </a:lnTo>
                <a:lnTo>
                  <a:pt x="4834" y="629"/>
                </a:lnTo>
                <a:lnTo>
                  <a:pt x="4826" y="624"/>
                </a:lnTo>
                <a:lnTo>
                  <a:pt x="4818" y="618"/>
                </a:lnTo>
                <a:lnTo>
                  <a:pt x="4809" y="612"/>
                </a:lnTo>
                <a:lnTo>
                  <a:pt x="4801" y="606"/>
                </a:lnTo>
                <a:lnTo>
                  <a:pt x="4791" y="602"/>
                </a:lnTo>
                <a:lnTo>
                  <a:pt x="4784" y="599"/>
                </a:lnTo>
                <a:lnTo>
                  <a:pt x="4774" y="597"/>
                </a:lnTo>
                <a:lnTo>
                  <a:pt x="4764" y="593"/>
                </a:lnTo>
                <a:lnTo>
                  <a:pt x="4755" y="591"/>
                </a:lnTo>
                <a:lnTo>
                  <a:pt x="4745" y="589"/>
                </a:lnTo>
                <a:lnTo>
                  <a:pt x="4736" y="587"/>
                </a:lnTo>
                <a:lnTo>
                  <a:pt x="4724" y="585"/>
                </a:lnTo>
                <a:lnTo>
                  <a:pt x="4715" y="585"/>
                </a:lnTo>
                <a:lnTo>
                  <a:pt x="3782" y="585"/>
                </a:lnTo>
                <a:lnTo>
                  <a:pt x="3772" y="585"/>
                </a:lnTo>
                <a:lnTo>
                  <a:pt x="3763" y="587"/>
                </a:lnTo>
                <a:lnTo>
                  <a:pt x="3753" y="589"/>
                </a:lnTo>
                <a:lnTo>
                  <a:pt x="3744" y="591"/>
                </a:lnTo>
                <a:lnTo>
                  <a:pt x="3734" y="593"/>
                </a:lnTo>
                <a:lnTo>
                  <a:pt x="3722" y="597"/>
                </a:lnTo>
                <a:lnTo>
                  <a:pt x="3715" y="599"/>
                </a:lnTo>
                <a:lnTo>
                  <a:pt x="3705" y="602"/>
                </a:lnTo>
                <a:lnTo>
                  <a:pt x="3696" y="606"/>
                </a:lnTo>
                <a:lnTo>
                  <a:pt x="3688" y="612"/>
                </a:lnTo>
                <a:lnTo>
                  <a:pt x="3680" y="618"/>
                </a:lnTo>
                <a:lnTo>
                  <a:pt x="3671" y="624"/>
                </a:lnTo>
                <a:lnTo>
                  <a:pt x="3663" y="629"/>
                </a:lnTo>
                <a:lnTo>
                  <a:pt x="3655" y="635"/>
                </a:lnTo>
                <a:lnTo>
                  <a:pt x="3650" y="643"/>
                </a:lnTo>
                <a:lnTo>
                  <a:pt x="3642" y="649"/>
                </a:lnTo>
                <a:lnTo>
                  <a:pt x="3636" y="656"/>
                </a:lnTo>
                <a:lnTo>
                  <a:pt x="3628" y="664"/>
                </a:lnTo>
                <a:lnTo>
                  <a:pt x="3623" y="674"/>
                </a:lnTo>
                <a:lnTo>
                  <a:pt x="3617" y="681"/>
                </a:lnTo>
                <a:lnTo>
                  <a:pt x="3613" y="691"/>
                </a:lnTo>
                <a:lnTo>
                  <a:pt x="3607" y="698"/>
                </a:lnTo>
                <a:lnTo>
                  <a:pt x="3603" y="708"/>
                </a:lnTo>
                <a:lnTo>
                  <a:pt x="3600" y="718"/>
                </a:lnTo>
                <a:lnTo>
                  <a:pt x="3596" y="727"/>
                </a:lnTo>
                <a:lnTo>
                  <a:pt x="3592" y="739"/>
                </a:lnTo>
                <a:lnTo>
                  <a:pt x="3590" y="748"/>
                </a:lnTo>
                <a:lnTo>
                  <a:pt x="3588" y="758"/>
                </a:lnTo>
                <a:lnTo>
                  <a:pt x="3586" y="770"/>
                </a:lnTo>
                <a:lnTo>
                  <a:pt x="3584" y="781"/>
                </a:lnTo>
                <a:lnTo>
                  <a:pt x="3584" y="791"/>
                </a:lnTo>
                <a:lnTo>
                  <a:pt x="3582" y="802"/>
                </a:lnTo>
                <a:lnTo>
                  <a:pt x="3582" y="1011"/>
                </a:lnTo>
                <a:lnTo>
                  <a:pt x="3759" y="910"/>
                </a:lnTo>
                <a:lnTo>
                  <a:pt x="3463" y="1420"/>
                </a:lnTo>
                <a:lnTo>
                  <a:pt x="3170" y="910"/>
                </a:lnTo>
                <a:lnTo>
                  <a:pt x="3327" y="1002"/>
                </a:lnTo>
                <a:lnTo>
                  <a:pt x="3327" y="802"/>
                </a:lnTo>
                <a:lnTo>
                  <a:pt x="3327" y="791"/>
                </a:lnTo>
                <a:lnTo>
                  <a:pt x="3325" y="781"/>
                </a:lnTo>
                <a:lnTo>
                  <a:pt x="3325" y="770"/>
                </a:lnTo>
                <a:lnTo>
                  <a:pt x="3323" y="758"/>
                </a:lnTo>
                <a:lnTo>
                  <a:pt x="3321" y="748"/>
                </a:lnTo>
                <a:lnTo>
                  <a:pt x="3318" y="739"/>
                </a:lnTo>
                <a:lnTo>
                  <a:pt x="3316" y="727"/>
                </a:lnTo>
                <a:lnTo>
                  <a:pt x="3312" y="718"/>
                </a:lnTo>
                <a:lnTo>
                  <a:pt x="3308" y="708"/>
                </a:lnTo>
                <a:lnTo>
                  <a:pt x="3302" y="698"/>
                </a:lnTo>
                <a:lnTo>
                  <a:pt x="3298" y="691"/>
                </a:lnTo>
                <a:lnTo>
                  <a:pt x="3293" y="681"/>
                </a:lnTo>
                <a:lnTo>
                  <a:pt x="3287" y="674"/>
                </a:lnTo>
                <a:lnTo>
                  <a:pt x="3281" y="664"/>
                </a:lnTo>
                <a:lnTo>
                  <a:pt x="3275" y="656"/>
                </a:lnTo>
                <a:lnTo>
                  <a:pt x="3270" y="649"/>
                </a:lnTo>
                <a:lnTo>
                  <a:pt x="3262" y="643"/>
                </a:lnTo>
                <a:lnTo>
                  <a:pt x="3254" y="635"/>
                </a:lnTo>
                <a:lnTo>
                  <a:pt x="3247" y="629"/>
                </a:lnTo>
                <a:lnTo>
                  <a:pt x="3239" y="624"/>
                </a:lnTo>
                <a:lnTo>
                  <a:pt x="3231" y="618"/>
                </a:lnTo>
                <a:lnTo>
                  <a:pt x="3224" y="612"/>
                </a:lnTo>
                <a:lnTo>
                  <a:pt x="3214" y="606"/>
                </a:lnTo>
                <a:lnTo>
                  <a:pt x="3204" y="602"/>
                </a:lnTo>
                <a:lnTo>
                  <a:pt x="3197" y="599"/>
                </a:lnTo>
                <a:lnTo>
                  <a:pt x="3187" y="597"/>
                </a:lnTo>
                <a:lnTo>
                  <a:pt x="3177" y="593"/>
                </a:lnTo>
                <a:lnTo>
                  <a:pt x="3168" y="591"/>
                </a:lnTo>
                <a:lnTo>
                  <a:pt x="3158" y="589"/>
                </a:lnTo>
                <a:lnTo>
                  <a:pt x="3149" y="587"/>
                </a:lnTo>
                <a:lnTo>
                  <a:pt x="3137" y="585"/>
                </a:lnTo>
                <a:lnTo>
                  <a:pt x="3128" y="585"/>
                </a:lnTo>
                <a:lnTo>
                  <a:pt x="2195" y="585"/>
                </a:lnTo>
                <a:lnTo>
                  <a:pt x="2185" y="585"/>
                </a:lnTo>
                <a:lnTo>
                  <a:pt x="2176" y="587"/>
                </a:lnTo>
                <a:lnTo>
                  <a:pt x="2166" y="589"/>
                </a:lnTo>
                <a:lnTo>
                  <a:pt x="2157" y="591"/>
                </a:lnTo>
                <a:lnTo>
                  <a:pt x="2147" y="593"/>
                </a:lnTo>
                <a:lnTo>
                  <a:pt x="2137" y="597"/>
                </a:lnTo>
                <a:lnTo>
                  <a:pt x="2128" y="599"/>
                </a:lnTo>
                <a:lnTo>
                  <a:pt x="2118" y="602"/>
                </a:lnTo>
                <a:lnTo>
                  <a:pt x="2110" y="606"/>
                </a:lnTo>
                <a:lnTo>
                  <a:pt x="2101" y="612"/>
                </a:lnTo>
                <a:lnTo>
                  <a:pt x="2093" y="618"/>
                </a:lnTo>
                <a:lnTo>
                  <a:pt x="2086" y="624"/>
                </a:lnTo>
                <a:lnTo>
                  <a:pt x="2076" y="629"/>
                </a:lnTo>
                <a:lnTo>
                  <a:pt x="2070" y="635"/>
                </a:lnTo>
                <a:lnTo>
                  <a:pt x="2063" y="643"/>
                </a:lnTo>
                <a:lnTo>
                  <a:pt x="2055" y="649"/>
                </a:lnTo>
                <a:lnTo>
                  <a:pt x="2049" y="656"/>
                </a:lnTo>
                <a:lnTo>
                  <a:pt x="2041" y="664"/>
                </a:lnTo>
                <a:lnTo>
                  <a:pt x="2036" y="674"/>
                </a:lnTo>
                <a:lnTo>
                  <a:pt x="2030" y="681"/>
                </a:lnTo>
                <a:lnTo>
                  <a:pt x="2026" y="691"/>
                </a:lnTo>
                <a:lnTo>
                  <a:pt x="2020" y="698"/>
                </a:lnTo>
                <a:lnTo>
                  <a:pt x="2016" y="708"/>
                </a:lnTo>
                <a:lnTo>
                  <a:pt x="2013" y="718"/>
                </a:lnTo>
                <a:lnTo>
                  <a:pt x="2009" y="727"/>
                </a:lnTo>
                <a:lnTo>
                  <a:pt x="2005" y="739"/>
                </a:lnTo>
                <a:lnTo>
                  <a:pt x="2003" y="748"/>
                </a:lnTo>
                <a:lnTo>
                  <a:pt x="2001" y="758"/>
                </a:lnTo>
                <a:lnTo>
                  <a:pt x="1999" y="770"/>
                </a:lnTo>
                <a:lnTo>
                  <a:pt x="1997" y="781"/>
                </a:lnTo>
                <a:lnTo>
                  <a:pt x="1997" y="791"/>
                </a:lnTo>
                <a:lnTo>
                  <a:pt x="1995" y="802"/>
                </a:lnTo>
                <a:lnTo>
                  <a:pt x="1995" y="1009"/>
                </a:lnTo>
                <a:lnTo>
                  <a:pt x="2168" y="910"/>
                </a:lnTo>
                <a:lnTo>
                  <a:pt x="1874" y="1420"/>
                </a:lnTo>
                <a:lnTo>
                  <a:pt x="1581" y="910"/>
                </a:lnTo>
                <a:lnTo>
                  <a:pt x="1740" y="1002"/>
                </a:lnTo>
                <a:lnTo>
                  <a:pt x="1740" y="802"/>
                </a:lnTo>
                <a:lnTo>
                  <a:pt x="1740" y="791"/>
                </a:lnTo>
                <a:lnTo>
                  <a:pt x="1740" y="781"/>
                </a:lnTo>
                <a:lnTo>
                  <a:pt x="1738" y="770"/>
                </a:lnTo>
                <a:lnTo>
                  <a:pt x="1736" y="758"/>
                </a:lnTo>
                <a:lnTo>
                  <a:pt x="1734" y="748"/>
                </a:lnTo>
                <a:lnTo>
                  <a:pt x="1731" y="739"/>
                </a:lnTo>
                <a:lnTo>
                  <a:pt x="1729" y="727"/>
                </a:lnTo>
                <a:lnTo>
                  <a:pt x="1725" y="718"/>
                </a:lnTo>
                <a:lnTo>
                  <a:pt x="1721" y="708"/>
                </a:lnTo>
                <a:lnTo>
                  <a:pt x="1715" y="698"/>
                </a:lnTo>
                <a:lnTo>
                  <a:pt x="1711" y="691"/>
                </a:lnTo>
                <a:lnTo>
                  <a:pt x="1706" y="681"/>
                </a:lnTo>
                <a:lnTo>
                  <a:pt x="1700" y="674"/>
                </a:lnTo>
                <a:lnTo>
                  <a:pt x="1694" y="664"/>
                </a:lnTo>
                <a:lnTo>
                  <a:pt x="1688" y="656"/>
                </a:lnTo>
                <a:lnTo>
                  <a:pt x="1683" y="649"/>
                </a:lnTo>
                <a:lnTo>
                  <a:pt x="1675" y="643"/>
                </a:lnTo>
                <a:lnTo>
                  <a:pt x="1667" y="635"/>
                </a:lnTo>
                <a:lnTo>
                  <a:pt x="1660" y="629"/>
                </a:lnTo>
                <a:lnTo>
                  <a:pt x="1652" y="624"/>
                </a:lnTo>
                <a:lnTo>
                  <a:pt x="1644" y="618"/>
                </a:lnTo>
                <a:lnTo>
                  <a:pt x="1636" y="612"/>
                </a:lnTo>
                <a:lnTo>
                  <a:pt x="1627" y="606"/>
                </a:lnTo>
                <a:lnTo>
                  <a:pt x="1619" y="602"/>
                </a:lnTo>
                <a:lnTo>
                  <a:pt x="1610" y="599"/>
                </a:lnTo>
                <a:lnTo>
                  <a:pt x="1600" y="597"/>
                </a:lnTo>
                <a:lnTo>
                  <a:pt x="1590" y="593"/>
                </a:lnTo>
                <a:lnTo>
                  <a:pt x="1581" y="591"/>
                </a:lnTo>
                <a:lnTo>
                  <a:pt x="1571" y="589"/>
                </a:lnTo>
                <a:lnTo>
                  <a:pt x="1562" y="587"/>
                </a:lnTo>
                <a:lnTo>
                  <a:pt x="1552" y="585"/>
                </a:lnTo>
                <a:lnTo>
                  <a:pt x="1541" y="585"/>
                </a:lnTo>
                <a:lnTo>
                  <a:pt x="610" y="585"/>
                </a:lnTo>
                <a:lnTo>
                  <a:pt x="598" y="585"/>
                </a:lnTo>
                <a:lnTo>
                  <a:pt x="589" y="587"/>
                </a:lnTo>
                <a:lnTo>
                  <a:pt x="579" y="589"/>
                </a:lnTo>
                <a:lnTo>
                  <a:pt x="570" y="591"/>
                </a:lnTo>
                <a:lnTo>
                  <a:pt x="560" y="593"/>
                </a:lnTo>
                <a:lnTo>
                  <a:pt x="550" y="597"/>
                </a:lnTo>
                <a:lnTo>
                  <a:pt x="541" y="599"/>
                </a:lnTo>
                <a:lnTo>
                  <a:pt x="531" y="602"/>
                </a:lnTo>
                <a:lnTo>
                  <a:pt x="523" y="606"/>
                </a:lnTo>
                <a:lnTo>
                  <a:pt x="514" y="612"/>
                </a:lnTo>
                <a:lnTo>
                  <a:pt x="506" y="618"/>
                </a:lnTo>
                <a:lnTo>
                  <a:pt x="499" y="624"/>
                </a:lnTo>
                <a:lnTo>
                  <a:pt x="491" y="629"/>
                </a:lnTo>
                <a:lnTo>
                  <a:pt x="483" y="635"/>
                </a:lnTo>
                <a:lnTo>
                  <a:pt x="476" y="643"/>
                </a:lnTo>
                <a:lnTo>
                  <a:pt x="468" y="649"/>
                </a:lnTo>
                <a:lnTo>
                  <a:pt x="462" y="656"/>
                </a:lnTo>
                <a:lnTo>
                  <a:pt x="454" y="664"/>
                </a:lnTo>
                <a:lnTo>
                  <a:pt x="449" y="674"/>
                </a:lnTo>
                <a:lnTo>
                  <a:pt x="443" y="681"/>
                </a:lnTo>
                <a:lnTo>
                  <a:pt x="439" y="691"/>
                </a:lnTo>
                <a:lnTo>
                  <a:pt x="433" y="698"/>
                </a:lnTo>
                <a:lnTo>
                  <a:pt x="429" y="708"/>
                </a:lnTo>
                <a:lnTo>
                  <a:pt x="426" y="718"/>
                </a:lnTo>
                <a:lnTo>
                  <a:pt x="422" y="727"/>
                </a:lnTo>
                <a:lnTo>
                  <a:pt x="418" y="739"/>
                </a:lnTo>
                <a:lnTo>
                  <a:pt x="416" y="748"/>
                </a:lnTo>
                <a:lnTo>
                  <a:pt x="414" y="758"/>
                </a:lnTo>
                <a:lnTo>
                  <a:pt x="412" y="770"/>
                </a:lnTo>
                <a:lnTo>
                  <a:pt x="410" y="781"/>
                </a:lnTo>
                <a:lnTo>
                  <a:pt x="410" y="791"/>
                </a:lnTo>
                <a:lnTo>
                  <a:pt x="410" y="802"/>
                </a:lnTo>
                <a:lnTo>
                  <a:pt x="410" y="1013"/>
                </a:lnTo>
                <a:lnTo>
                  <a:pt x="587" y="910"/>
                </a:lnTo>
                <a:lnTo>
                  <a:pt x="293" y="1420"/>
                </a:lnTo>
                <a:lnTo>
                  <a:pt x="0" y="910"/>
                </a:lnTo>
                <a:lnTo>
                  <a:pt x="165" y="1006"/>
                </a:lnTo>
                <a:lnTo>
                  <a:pt x="165" y="708"/>
                </a:lnTo>
                <a:lnTo>
                  <a:pt x="167" y="691"/>
                </a:lnTo>
                <a:lnTo>
                  <a:pt x="167" y="674"/>
                </a:lnTo>
                <a:lnTo>
                  <a:pt x="168" y="656"/>
                </a:lnTo>
                <a:lnTo>
                  <a:pt x="172" y="641"/>
                </a:lnTo>
                <a:lnTo>
                  <a:pt x="176" y="624"/>
                </a:lnTo>
                <a:lnTo>
                  <a:pt x="180" y="608"/>
                </a:lnTo>
                <a:lnTo>
                  <a:pt x="186" y="593"/>
                </a:lnTo>
                <a:lnTo>
                  <a:pt x="191" y="578"/>
                </a:lnTo>
                <a:lnTo>
                  <a:pt x="199" y="562"/>
                </a:lnTo>
                <a:lnTo>
                  <a:pt x="207" y="549"/>
                </a:lnTo>
                <a:lnTo>
                  <a:pt x="215" y="533"/>
                </a:lnTo>
                <a:lnTo>
                  <a:pt x="224" y="520"/>
                </a:lnTo>
                <a:lnTo>
                  <a:pt x="234" y="507"/>
                </a:lnTo>
                <a:lnTo>
                  <a:pt x="243" y="495"/>
                </a:lnTo>
                <a:lnTo>
                  <a:pt x="253" y="482"/>
                </a:lnTo>
                <a:lnTo>
                  <a:pt x="264" y="470"/>
                </a:lnTo>
                <a:lnTo>
                  <a:pt x="276" y="459"/>
                </a:lnTo>
                <a:lnTo>
                  <a:pt x="289" y="449"/>
                </a:lnTo>
                <a:lnTo>
                  <a:pt x="303" y="439"/>
                </a:lnTo>
                <a:lnTo>
                  <a:pt x="316" y="430"/>
                </a:lnTo>
                <a:lnTo>
                  <a:pt x="330" y="420"/>
                </a:lnTo>
                <a:lnTo>
                  <a:pt x="343" y="412"/>
                </a:lnTo>
                <a:lnTo>
                  <a:pt x="358" y="405"/>
                </a:lnTo>
                <a:lnTo>
                  <a:pt x="374" y="397"/>
                </a:lnTo>
                <a:lnTo>
                  <a:pt x="389" y="391"/>
                </a:lnTo>
                <a:lnTo>
                  <a:pt x="405" y="386"/>
                </a:lnTo>
                <a:lnTo>
                  <a:pt x="420" y="382"/>
                </a:lnTo>
                <a:lnTo>
                  <a:pt x="437" y="378"/>
                </a:lnTo>
                <a:lnTo>
                  <a:pt x="452" y="376"/>
                </a:lnTo>
                <a:lnTo>
                  <a:pt x="470" y="372"/>
                </a:lnTo>
                <a:lnTo>
                  <a:pt x="487" y="372"/>
                </a:lnTo>
                <a:lnTo>
                  <a:pt x="504" y="370"/>
                </a:lnTo>
                <a:close/>
              </a:path>
            </a:pathLst>
          </a:custGeom>
          <a:gradFill rotWithShape="0">
            <a:gsLst>
              <a:gs pos="0">
                <a:srgbClr val="009900"/>
              </a:gs>
              <a:gs pos="100000">
                <a:schemeClr val="tx2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rgbClr val="00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cs-CZ"/>
          </a:p>
        </p:txBody>
      </p:sp>
      <p:sp>
        <p:nvSpPr>
          <p:cNvPr id="250893" name="AutoShape 13"/>
          <p:cNvSpPr>
            <a:spLocks noChangeArrowheads="1"/>
          </p:cNvSpPr>
          <p:nvPr/>
        </p:nvSpPr>
        <p:spPr bwMode="auto">
          <a:xfrm>
            <a:off x="4057650" y="1296988"/>
            <a:ext cx="2292350" cy="593725"/>
          </a:xfrm>
          <a:prstGeom prst="bevel">
            <a:avLst>
              <a:gd name="adj" fmla="val 6921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cs-CZ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Md BT" pitchFamily="34" charset="0"/>
              </a:rPr>
              <a:t>Diabetes</a:t>
            </a: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862013" y="2792413"/>
            <a:ext cx="1524000" cy="1370012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50000">
                <a:srgbClr val="004700"/>
              </a:gs>
              <a:gs pos="100000">
                <a:srgbClr val="009900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048000" y="4327525"/>
            <a:ext cx="1878013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rgbClr val="F9E697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0" dirty="0">
                <a:latin typeface="Verdana" panose="020B0604030504040204" pitchFamily="34" charset="0"/>
              </a:rPr>
              <a:t>Jedna z hlavních příčin selhání ledvin</a:t>
            </a:r>
            <a:endParaRPr lang="en-US" altLang="cs-CZ" sz="2000" b="0" dirty="0">
              <a:latin typeface="Verdana" panose="020B060403050404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730250" y="4327525"/>
            <a:ext cx="17843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rgbClr val="F9E697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2</a:t>
            </a:r>
            <a:r>
              <a:rPr lang="cs-CZ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en-US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- </a:t>
            </a:r>
            <a:r>
              <a:rPr lang="cs-CZ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až</a:t>
            </a:r>
            <a:r>
              <a:rPr lang="en-US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 4</a:t>
            </a:r>
            <a:r>
              <a:rPr lang="cs-CZ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 x</a:t>
            </a:r>
            <a:r>
              <a:rPr lang="en-US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zvýšení KV </a:t>
            </a:r>
            <a:r>
              <a:rPr lang="en-US" altLang="cs-CZ" sz="2400">
                <a:solidFill>
                  <a:schemeClr val="accent1"/>
                </a:solidFill>
                <a:latin typeface="Verdana" panose="020B0604030504040204" pitchFamily="34" charset="0"/>
              </a:rPr>
              <a:t> mortality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366253" y="4289425"/>
            <a:ext cx="196215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rgbClr val="F9E697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0" dirty="0">
                <a:latin typeface="Verdana" panose="020B0604030504040204" pitchFamily="34" charset="0"/>
              </a:rPr>
              <a:t>Jedna z hlavních příčin nových oslepnutí dospělých středního věku</a:t>
            </a:r>
            <a:endParaRPr lang="en-US" altLang="cs-CZ" sz="2000" b="0" dirty="0">
              <a:latin typeface="Verdana" panose="020B0604030504040204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7596188" y="4327525"/>
            <a:ext cx="2157412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100000"/>
              </a:spcBef>
              <a:buClr>
                <a:srgbClr val="F9E697"/>
              </a:buClr>
              <a:buSzPct val="85000"/>
              <a:buFont typeface="Wingdings" panose="05000000000000000000" pitchFamily="2" charset="2"/>
              <a:buNone/>
            </a:pPr>
            <a:r>
              <a:rPr lang="cs-CZ" altLang="cs-CZ" sz="2000" b="0">
                <a:latin typeface="Verdana" panose="020B0604030504040204" pitchFamily="34" charset="0"/>
              </a:rPr>
              <a:t>Jedna z hlavních příčin </a:t>
            </a:r>
            <a:r>
              <a:rPr lang="en-US" altLang="cs-CZ" sz="2000" b="0">
                <a:latin typeface="Verdana" panose="020B0604030504040204" pitchFamily="34" charset="0"/>
              </a:rPr>
              <a:t>n</a:t>
            </a:r>
            <a:r>
              <a:rPr lang="cs-CZ" altLang="cs-CZ" sz="2000" b="0">
                <a:latin typeface="Verdana" panose="020B0604030504040204" pitchFamily="34" charset="0"/>
              </a:rPr>
              <a:t>e</a:t>
            </a:r>
            <a:r>
              <a:rPr lang="en-US" altLang="cs-CZ" sz="2000" b="0">
                <a:latin typeface="Verdana" panose="020B0604030504040204" pitchFamily="34" charset="0"/>
              </a:rPr>
              <a:t>traumatic</a:t>
            </a:r>
            <a:r>
              <a:rPr lang="cs-CZ" altLang="cs-CZ" sz="2000" b="0">
                <a:latin typeface="Verdana" panose="020B0604030504040204" pitchFamily="34" charset="0"/>
              </a:rPr>
              <a:t>ké</a:t>
            </a:r>
            <a:r>
              <a:rPr lang="en-US" altLang="cs-CZ" sz="2000" b="0">
                <a:latin typeface="Verdana" panose="020B0604030504040204" pitchFamily="34" charset="0"/>
              </a:rPr>
              <a:t> </a:t>
            </a:r>
            <a:r>
              <a:rPr lang="cs-CZ" altLang="cs-CZ" sz="2000" b="0">
                <a:latin typeface="Verdana" panose="020B0604030504040204" pitchFamily="34" charset="0"/>
              </a:rPr>
              <a:t>amputace DK</a:t>
            </a:r>
            <a:endParaRPr lang="en-US" altLang="cs-CZ" sz="2000" b="0">
              <a:latin typeface="Verdana" panose="020B0604030504040204" pitchFamily="34" charset="0"/>
            </a:endParaRPr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211513" y="2792413"/>
            <a:ext cx="1524000" cy="1370012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50000">
                <a:srgbClr val="004700"/>
              </a:gs>
              <a:gs pos="100000">
                <a:srgbClr val="009900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5561013" y="2792413"/>
            <a:ext cx="1524000" cy="1370012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50000">
                <a:srgbClr val="004700"/>
              </a:gs>
              <a:gs pos="100000">
                <a:srgbClr val="009900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7908925" y="2792413"/>
            <a:ext cx="1524000" cy="1370012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50000">
                <a:srgbClr val="004700"/>
              </a:gs>
              <a:gs pos="100000">
                <a:srgbClr val="009900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1526" name="Picture 22" descr="herat for ton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905125"/>
            <a:ext cx="8651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eyeball ton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906713"/>
            <a:ext cx="12001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3481388" y="2897188"/>
            <a:ext cx="893762" cy="1077912"/>
            <a:chOff x="1298" y="3599"/>
            <a:chExt cx="482" cy="461"/>
          </a:xfrm>
        </p:grpSpPr>
        <p:sp>
          <p:nvSpPr>
            <p:cNvPr id="21530" name="Freeform 25"/>
            <p:cNvSpPr>
              <a:spLocks/>
            </p:cNvSpPr>
            <p:nvPr/>
          </p:nvSpPr>
          <p:spPr bwMode="auto">
            <a:xfrm>
              <a:off x="1447" y="3599"/>
              <a:ext cx="333" cy="461"/>
            </a:xfrm>
            <a:custGeom>
              <a:avLst/>
              <a:gdLst>
                <a:gd name="T0" fmla="*/ 44 w 9669"/>
                <a:gd name="T1" fmla="*/ 168 h 13384"/>
                <a:gd name="T2" fmla="*/ 33 w 9669"/>
                <a:gd name="T3" fmla="*/ 154 h 13384"/>
                <a:gd name="T4" fmla="*/ 22 w 9669"/>
                <a:gd name="T5" fmla="*/ 140 h 13384"/>
                <a:gd name="T6" fmla="*/ 13 w 9669"/>
                <a:gd name="T7" fmla="*/ 126 h 13384"/>
                <a:gd name="T8" fmla="*/ 5 w 9669"/>
                <a:gd name="T9" fmla="*/ 113 h 13384"/>
                <a:gd name="T10" fmla="*/ 1 w 9669"/>
                <a:gd name="T11" fmla="*/ 98 h 13384"/>
                <a:gd name="T12" fmla="*/ 0 w 9669"/>
                <a:gd name="T13" fmla="*/ 81 h 13384"/>
                <a:gd name="T14" fmla="*/ 4 w 9669"/>
                <a:gd name="T15" fmla="*/ 62 h 13384"/>
                <a:gd name="T16" fmla="*/ 11 w 9669"/>
                <a:gd name="T17" fmla="*/ 50 h 13384"/>
                <a:gd name="T18" fmla="*/ 20 w 9669"/>
                <a:gd name="T19" fmla="*/ 37 h 13384"/>
                <a:gd name="T20" fmla="*/ 26 w 9669"/>
                <a:gd name="T21" fmla="*/ 29 h 13384"/>
                <a:gd name="T22" fmla="*/ 33 w 9669"/>
                <a:gd name="T23" fmla="*/ 22 h 13384"/>
                <a:gd name="T24" fmla="*/ 39 w 9669"/>
                <a:gd name="T25" fmla="*/ 15 h 13384"/>
                <a:gd name="T26" fmla="*/ 45 w 9669"/>
                <a:gd name="T27" fmla="*/ 10 h 13384"/>
                <a:gd name="T28" fmla="*/ 53 w 9669"/>
                <a:gd name="T29" fmla="*/ 7 h 13384"/>
                <a:gd name="T30" fmla="*/ 74 w 9669"/>
                <a:gd name="T31" fmla="*/ 2 h 13384"/>
                <a:gd name="T32" fmla="*/ 96 w 9669"/>
                <a:gd name="T33" fmla="*/ 0 h 13384"/>
                <a:gd name="T34" fmla="*/ 119 w 9669"/>
                <a:gd name="T35" fmla="*/ 0 h 13384"/>
                <a:gd name="T36" fmla="*/ 143 w 9669"/>
                <a:gd name="T37" fmla="*/ 3 h 13384"/>
                <a:gd name="T38" fmla="*/ 165 w 9669"/>
                <a:gd name="T39" fmla="*/ 7 h 13384"/>
                <a:gd name="T40" fmla="*/ 187 w 9669"/>
                <a:gd name="T41" fmla="*/ 12 h 13384"/>
                <a:gd name="T42" fmla="*/ 207 w 9669"/>
                <a:gd name="T43" fmla="*/ 19 h 13384"/>
                <a:gd name="T44" fmla="*/ 225 w 9669"/>
                <a:gd name="T45" fmla="*/ 26 h 13384"/>
                <a:gd name="T46" fmla="*/ 243 w 9669"/>
                <a:gd name="T47" fmla="*/ 36 h 13384"/>
                <a:gd name="T48" fmla="*/ 260 w 9669"/>
                <a:gd name="T49" fmla="*/ 49 h 13384"/>
                <a:gd name="T50" fmla="*/ 275 w 9669"/>
                <a:gd name="T51" fmla="*/ 66 h 13384"/>
                <a:gd name="T52" fmla="*/ 288 w 9669"/>
                <a:gd name="T53" fmla="*/ 84 h 13384"/>
                <a:gd name="T54" fmla="*/ 300 w 9669"/>
                <a:gd name="T55" fmla="*/ 104 h 13384"/>
                <a:gd name="T56" fmla="*/ 311 w 9669"/>
                <a:gd name="T57" fmla="*/ 124 h 13384"/>
                <a:gd name="T58" fmla="*/ 319 w 9669"/>
                <a:gd name="T59" fmla="*/ 144 h 13384"/>
                <a:gd name="T60" fmla="*/ 327 w 9669"/>
                <a:gd name="T61" fmla="*/ 164 h 13384"/>
                <a:gd name="T62" fmla="*/ 331 w 9669"/>
                <a:gd name="T63" fmla="*/ 194 h 13384"/>
                <a:gd name="T64" fmla="*/ 333 w 9669"/>
                <a:gd name="T65" fmla="*/ 228 h 13384"/>
                <a:gd name="T66" fmla="*/ 331 w 9669"/>
                <a:gd name="T67" fmla="*/ 264 h 13384"/>
                <a:gd name="T68" fmla="*/ 325 w 9669"/>
                <a:gd name="T69" fmla="*/ 301 h 13384"/>
                <a:gd name="T70" fmla="*/ 314 w 9669"/>
                <a:gd name="T71" fmla="*/ 337 h 13384"/>
                <a:gd name="T72" fmla="*/ 296 w 9669"/>
                <a:gd name="T73" fmla="*/ 371 h 13384"/>
                <a:gd name="T74" fmla="*/ 271 w 9669"/>
                <a:gd name="T75" fmla="*/ 401 h 13384"/>
                <a:gd name="T76" fmla="*/ 240 w 9669"/>
                <a:gd name="T77" fmla="*/ 424 h 13384"/>
                <a:gd name="T78" fmla="*/ 212 w 9669"/>
                <a:gd name="T79" fmla="*/ 438 h 13384"/>
                <a:gd name="T80" fmla="*/ 179 w 9669"/>
                <a:gd name="T81" fmla="*/ 450 h 13384"/>
                <a:gd name="T82" fmla="*/ 146 w 9669"/>
                <a:gd name="T83" fmla="*/ 458 h 13384"/>
                <a:gd name="T84" fmla="*/ 112 w 9669"/>
                <a:gd name="T85" fmla="*/ 461 h 13384"/>
                <a:gd name="T86" fmla="*/ 82 w 9669"/>
                <a:gd name="T87" fmla="*/ 458 h 13384"/>
                <a:gd name="T88" fmla="*/ 57 w 9669"/>
                <a:gd name="T89" fmla="*/ 447 h 13384"/>
                <a:gd name="T90" fmla="*/ 40 w 9669"/>
                <a:gd name="T91" fmla="*/ 428 h 13384"/>
                <a:gd name="T92" fmla="*/ 32 w 9669"/>
                <a:gd name="T93" fmla="*/ 402 h 13384"/>
                <a:gd name="T94" fmla="*/ 31 w 9669"/>
                <a:gd name="T95" fmla="*/ 384 h 13384"/>
                <a:gd name="T96" fmla="*/ 31 w 9669"/>
                <a:gd name="T97" fmla="*/ 369 h 13384"/>
                <a:gd name="T98" fmla="*/ 34 w 9669"/>
                <a:gd name="T99" fmla="*/ 355 h 13384"/>
                <a:gd name="T100" fmla="*/ 37 w 9669"/>
                <a:gd name="T101" fmla="*/ 342 h 13384"/>
                <a:gd name="T102" fmla="*/ 42 w 9669"/>
                <a:gd name="T103" fmla="*/ 329 h 13384"/>
                <a:gd name="T104" fmla="*/ 49 w 9669"/>
                <a:gd name="T105" fmla="*/ 312 h 13384"/>
                <a:gd name="T106" fmla="*/ 57 w 9669"/>
                <a:gd name="T107" fmla="*/ 293 h 13384"/>
                <a:gd name="T108" fmla="*/ 63 w 9669"/>
                <a:gd name="T109" fmla="*/ 279 h 13384"/>
                <a:gd name="T110" fmla="*/ 68 w 9669"/>
                <a:gd name="T111" fmla="*/ 265 h 13384"/>
                <a:gd name="T112" fmla="*/ 71 w 9669"/>
                <a:gd name="T113" fmla="*/ 252 h 13384"/>
                <a:gd name="T114" fmla="*/ 73 w 9669"/>
                <a:gd name="T115" fmla="*/ 238 h 13384"/>
                <a:gd name="T116" fmla="*/ 73 w 9669"/>
                <a:gd name="T117" fmla="*/ 225 h 13384"/>
                <a:gd name="T118" fmla="*/ 70 w 9669"/>
                <a:gd name="T119" fmla="*/ 211 h 13384"/>
                <a:gd name="T120" fmla="*/ 64 w 9669"/>
                <a:gd name="T121" fmla="*/ 198 h 13384"/>
                <a:gd name="T122" fmla="*/ 55 w 9669"/>
                <a:gd name="T123" fmla="*/ 184 h 13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669" h="13384">
                  <a:moveTo>
                    <a:pt x="1507" y="5242"/>
                  </a:moveTo>
                  <a:lnTo>
                    <a:pt x="1433" y="5121"/>
                  </a:lnTo>
                  <a:lnTo>
                    <a:pt x="1357" y="5005"/>
                  </a:lnTo>
                  <a:lnTo>
                    <a:pt x="1280" y="4891"/>
                  </a:lnTo>
                  <a:lnTo>
                    <a:pt x="1202" y="4780"/>
                  </a:lnTo>
                  <a:lnTo>
                    <a:pt x="1122" y="4673"/>
                  </a:lnTo>
                  <a:lnTo>
                    <a:pt x="1043" y="4567"/>
                  </a:lnTo>
                  <a:lnTo>
                    <a:pt x="963" y="4462"/>
                  </a:lnTo>
                  <a:lnTo>
                    <a:pt x="884" y="4360"/>
                  </a:lnTo>
                  <a:lnTo>
                    <a:pt x="805" y="4260"/>
                  </a:lnTo>
                  <a:lnTo>
                    <a:pt x="728" y="4160"/>
                  </a:lnTo>
                  <a:lnTo>
                    <a:pt x="652" y="4062"/>
                  </a:lnTo>
                  <a:lnTo>
                    <a:pt x="579" y="3963"/>
                  </a:lnTo>
                  <a:lnTo>
                    <a:pt x="508" y="3865"/>
                  </a:lnTo>
                  <a:lnTo>
                    <a:pt x="440" y="3767"/>
                  </a:lnTo>
                  <a:lnTo>
                    <a:pt x="375" y="3669"/>
                  </a:lnTo>
                  <a:lnTo>
                    <a:pt x="314" y="3570"/>
                  </a:lnTo>
                  <a:lnTo>
                    <a:pt x="258" y="3471"/>
                  </a:lnTo>
                  <a:lnTo>
                    <a:pt x="205" y="3370"/>
                  </a:lnTo>
                  <a:lnTo>
                    <a:pt x="157" y="3267"/>
                  </a:lnTo>
                  <a:lnTo>
                    <a:pt x="116" y="3163"/>
                  </a:lnTo>
                  <a:lnTo>
                    <a:pt x="80" y="3056"/>
                  </a:lnTo>
                  <a:lnTo>
                    <a:pt x="50" y="2947"/>
                  </a:lnTo>
                  <a:lnTo>
                    <a:pt x="26" y="2836"/>
                  </a:lnTo>
                  <a:lnTo>
                    <a:pt x="11" y="2721"/>
                  </a:lnTo>
                  <a:lnTo>
                    <a:pt x="1" y="2605"/>
                  </a:lnTo>
                  <a:lnTo>
                    <a:pt x="0" y="2483"/>
                  </a:lnTo>
                  <a:lnTo>
                    <a:pt x="8" y="2358"/>
                  </a:lnTo>
                  <a:lnTo>
                    <a:pt x="24" y="2229"/>
                  </a:lnTo>
                  <a:lnTo>
                    <a:pt x="49" y="2095"/>
                  </a:lnTo>
                  <a:lnTo>
                    <a:pt x="84" y="1957"/>
                  </a:lnTo>
                  <a:lnTo>
                    <a:pt x="128" y="1813"/>
                  </a:lnTo>
                  <a:lnTo>
                    <a:pt x="183" y="1665"/>
                  </a:lnTo>
                  <a:lnTo>
                    <a:pt x="214" y="1613"/>
                  </a:lnTo>
                  <a:lnTo>
                    <a:pt x="259" y="1545"/>
                  </a:lnTo>
                  <a:lnTo>
                    <a:pt x="314" y="1461"/>
                  </a:lnTo>
                  <a:lnTo>
                    <a:pt x="381" y="1365"/>
                  </a:lnTo>
                  <a:lnTo>
                    <a:pt x="455" y="1258"/>
                  </a:lnTo>
                  <a:lnTo>
                    <a:pt x="537" y="1145"/>
                  </a:lnTo>
                  <a:lnTo>
                    <a:pt x="579" y="1087"/>
                  </a:lnTo>
                  <a:lnTo>
                    <a:pt x="623" y="1028"/>
                  </a:lnTo>
                  <a:lnTo>
                    <a:pt x="668" y="969"/>
                  </a:lnTo>
                  <a:lnTo>
                    <a:pt x="714" y="911"/>
                  </a:lnTo>
                  <a:lnTo>
                    <a:pt x="761" y="852"/>
                  </a:lnTo>
                  <a:lnTo>
                    <a:pt x="807" y="794"/>
                  </a:lnTo>
                  <a:lnTo>
                    <a:pt x="854" y="737"/>
                  </a:lnTo>
                  <a:lnTo>
                    <a:pt x="901" y="682"/>
                  </a:lnTo>
                  <a:lnTo>
                    <a:pt x="948" y="628"/>
                  </a:lnTo>
                  <a:lnTo>
                    <a:pt x="994" y="576"/>
                  </a:lnTo>
                  <a:lnTo>
                    <a:pt x="1040" y="527"/>
                  </a:lnTo>
                  <a:lnTo>
                    <a:pt x="1085" y="481"/>
                  </a:lnTo>
                  <a:lnTo>
                    <a:pt x="1130" y="437"/>
                  </a:lnTo>
                  <a:lnTo>
                    <a:pt x="1172" y="398"/>
                  </a:lnTo>
                  <a:lnTo>
                    <a:pt x="1214" y="362"/>
                  </a:lnTo>
                  <a:lnTo>
                    <a:pt x="1255" y="330"/>
                  </a:lnTo>
                  <a:lnTo>
                    <a:pt x="1293" y="303"/>
                  </a:lnTo>
                  <a:lnTo>
                    <a:pt x="1329" y="280"/>
                  </a:lnTo>
                  <a:lnTo>
                    <a:pt x="1364" y="264"/>
                  </a:lnTo>
                  <a:lnTo>
                    <a:pt x="1396" y="253"/>
                  </a:lnTo>
                  <a:lnTo>
                    <a:pt x="1540" y="204"/>
                  </a:lnTo>
                  <a:lnTo>
                    <a:pt x="1686" y="161"/>
                  </a:lnTo>
                  <a:lnTo>
                    <a:pt x="1836" y="123"/>
                  </a:lnTo>
                  <a:lnTo>
                    <a:pt x="1990" y="91"/>
                  </a:lnTo>
                  <a:lnTo>
                    <a:pt x="2146" y="64"/>
                  </a:lnTo>
                  <a:lnTo>
                    <a:pt x="2305" y="41"/>
                  </a:lnTo>
                  <a:lnTo>
                    <a:pt x="2466" y="25"/>
                  </a:lnTo>
                  <a:lnTo>
                    <a:pt x="2629" y="11"/>
                  </a:lnTo>
                  <a:lnTo>
                    <a:pt x="2794" y="4"/>
                  </a:lnTo>
                  <a:lnTo>
                    <a:pt x="2960" y="0"/>
                  </a:lnTo>
                  <a:lnTo>
                    <a:pt x="3128" y="0"/>
                  </a:lnTo>
                  <a:lnTo>
                    <a:pt x="3295" y="5"/>
                  </a:lnTo>
                  <a:lnTo>
                    <a:pt x="3464" y="13"/>
                  </a:lnTo>
                  <a:lnTo>
                    <a:pt x="3633" y="25"/>
                  </a:lnTo>
                  <a:lnTo>
                    <a:pt x="3802" y="41"/>
                  </a:lnTo>
                  <a:lnTo>
                    <a:pt x="3971" y="60"/>
                  </a:lnTo>
                  <a:lnTo>
                    <a:pt x="4138" y="82"/>
                  </a:lnTo>
                  <a:lnTo>
                    <a:pt x="4305" y="107"/>
                  </a:lnTo>
                  <a:lnTo>
                    <a:pt x="4472" y="135"/>
                  </a:lnTo>
                  <a:lnTo>
                    <a:pt x="4636" y="166"/>
                  </a:lnTo>
                  <a:lnTo>
                    <a:pt x="4799" y="200"/>
                  </a:lnTo>
                  <a:lnTo>
                    <a:pt x="4959" y="236"/>
                  </a:lnTo>
                  <a:lnTo>
                    <a:pt x="5118" y="274"/>
                  </a:lnTo>
                  <a:lnTo>
                    <a:pt x="5274" y="314"/>
                  </a:lnTo>
                  <a:lnTo>
                    <a:pt x="5427" y="357"/>
                  </a:lnTo>
                  <a:lnTo>
                    <a:pt x="5577" y="400"/>
                  </a:lnTo>
                  <a:lnTo>
                    <a:pt x="5723" y="446"/>
                  </a:lnTo>
                  <a:lnTo>
                    <a:pt x="5865" y="493"/>
                  </a:lnTo>
                  <a:lnTo>
                    <a:pt x="6005" y="541"/>
                  </a:lnTo>
                  <a:lnTo>
                    <a:pt x="6139" y="591"/>
                  </a:lnTo>
                  <a:lnTo>
                    <a:pt x="6268" y="641"/>
                  </a:lnTo>
                  <a:lnTo>
                    <a:pt x="6393" y="692"/>
                  </a:lnTo>
                  <a:lnTo>
                    <a:pt x="6535" y="747"/>
                  </a:lnTo>
                  <a:lnTo>
                    <a:pt x="6673" y="809"/>
                  </a:lnTo>
                  <a:lnTo>
                    <a:pt x="6808" y="879"/>
                  </a:lnTo>
                  <a:lnTo>
                    <a:pt x="6940" y="955"/>
                  </a:lnTo>
                  <a:lnTo>
                    <a:pt x="7068" y="1040"/>
                  </a:lnTo>
                  <a:lnTo>
                    <a:pt x="7194" y="1129"/>
                  </a:lnTo>
                  <a:lnTo>
                    <a:pt x="7316" y="1226"/>
                  </a:lnTo>
                  <a:lnTo>
                    <a:pt x="7436" y="1328"/>
                  </a:lnTo>
                  <a:lnTo>
                    <a:pt x="7552" y="1437"/>
                  </a:lnTo>
                  <a:lnTo>
                    <a:pt x="7665" y="1549"/>
                  </a:lnTo>
                  <a:lnTo>
                    <a:pt x="7776" y="1667"/>
                  </a:lnTo>
                  <a:lnTo>
                    <a:pt x="7883" y="1790"/>
                  </a:lnTo>
                  <a:lnTo>
                    <a:pt x="7987" y="1915"/>
                  </a:lnTo>
                  <a:lnTo>
                    <a:pt x="8089" y="2045"/>
                  </a:lnTo>
                  <a:lnTo>
                    <a:pt x="8188" y="2177"/>
                  </a:lnTo>
                  <a:lnTo>
                    <a:pt x="8284" y="2314"/>
                  </a:lnTo>
                  <a:lnTo>
                    <a:pt x="8376" y="2452"/>
                  </a:lnTo>
                  <a:lnTo>
                    <a:pt x="8467" y="2592"/>
                  </a:lnTo>
                  <a:lnTo>
                    <a:pt x="8554" y="2734"/>
                  </a:lnTo>
                  <a:lnTo>
                    <a:pt x="8638" y="2879"/>
                  </a:lnTo>
                  <a:lnTo>
                    <a:pt x="8720" y="3023"/>
                  </a:lnTo>
                  <a:lnTo>
                    <a:pt x="8798" y="3169"/>
                  </a:lnTo>
                  <a:lnTo>
                    <a:pt x="8875" y="3315"/>
                  </a:lnTo>
                  <a:lnTo>
                    <a:pt x="8948" y="3461"/>
                  </a:lnTo>
                  <a:lnTo>
                    <a:pt x="9020" y="3606"/>
                  </a:lnTo>
                  <a:lnTo>
                    <a:pt x="9088" y="3751"/>
                  </a:lnTo>
                  <a:lnTo>
                    <a:pt x="9154" y="3894"/>
                  </a:lnTo>
                  <a:lnTo>
                    <a:pt x="9217" y="4036"/>
                  </a:lnTo>
                  <a:lnTo>
                    <a:pt x="9277" y="4177"/>
                  </a:lnTo>
                  <a:lnTo>
                    <a:pt x="9335" y="4314"/>
                  </a:lnTo>
                  <a:lnTo>
                    <a:pt x="9390" y="4449"/>
                  </a:lnTo>
                  <a:lnTo>
                    <a:pt x="9443" y="4581"/>
                  </a:lnTo>
                  <a:lnTo>
                    <a:pt x="9483" y="4771"/>
                  </a:lnTo>
                  <a:lnTo>
                    <a:pt x="9521" y="4971"/>
                  </a:lnTo>
                  <a:lnTo>
                    <a:pt x="9555" y="5181"/>
                  </a:lnTo>
                  <a:lnTo>
                    <a:pt x="9586" y="5400"/>
                  </a:lnTo>
                  <a:lnTo>
                    <a:pt x="9613" y="5627"/>
                  </a:lnTo>
                  <a:lnTo>
                    <a:pt x="9634" y="5862"/>
                  </a:lnTo>
                  <a:lnTo>
                    <a:pt x="9652" y="6104"/>
                  </a:lnTo>
                  <a:lnTo>
                    <a:pt x="9663" y="6351"/>
                  </a:lnTo>
                  <a:lnTo>
                    <a:pt x="9669" y="6605"/>
                  </a:lnTo>
                  <a:lnTo>
                    <a:pt x="9668" y="6862"/>
                  </a:lnTo>
                  <a:lnTo>
                    <a:pt x="9661" y="7124"/>
                  </a:lnTo>
                  <a:lnTo>
                    <a:pt x="9647" y="7389"/>
                  </a:lnTo>
                  <a:lnTo>
                    <a:pt x="9625" y="7656"/>
                  </a:lnTo>
                  <a:lnTo>
                    <a:pt x="9594" y="7924"/>
                  </a:lnTo>
                  <a:lnTo>
                    <a:pt x="9556" y="8193"/>
                  </a:lnTo>
                  <a:lnTo>
                    <a:pt x="9507" y="8464"/>
                  </a:lnTo>
                  <a:lnTo>
                    <a:pt x="9450" y="8733"/>
                  </a:lnTo>
                  <a:lnTo>
                    <a:pt x="9383" y="9000"/>
                  </a:lnTo>
                  <a:lnTo>
                    <a:pt x="9305" y="9266"/>
                  </a:lnTo>
                  <a:lnTo>
                    <a:pt x="9217" y="9529"/>
                  </a:lnTo>
                  <a:lnTo>
                    <a:pt x="9117" y="9788"/>
                  </a:lnTo>
                  <a:lnTo>
                    <a:pt x="9005" y="10044"/>
                  </a:lnTo>
                  <a:lnTo>
                    <a:pt x="8882" y="10294"/>
                  </a:lnTo>
                  <a:lnTo>
                    <a:pt x="8746" y="10538"/>
                  </a:lnTo>
                  <a:lnTo>
                    <a:pt x="8596" y="10775"/>
                  </a:lnTo>
                  <a:lnTo>
                    <a:pt x="8434" y="11005"/>
                  </a:lnTo>
                  <a:lnTo>
                    <a:pt x="8256" y="11228"/>
                  </a:lnTo>
                  <a:lnTo>
                    <a:pt x="8065" y="11442"/>
                  </a:lnTo>
                  <a:lnTo>
                    <a:pt x="7859" y="11646"/>
                  </a:lnTo>
                  <a:lnTo>
                    <a:pt x="7637" y="11840"/>
                  </a:lnTo>
                  <a:lnTo>
                    <a:pt x="7401" y="12023"/>
                  </a:lnTo>
                  <a:lnTo>
                    <a:pt x="7146" y="12194"/>
                  </a:lnTo>
                  <a:lnTo>
                    <a:pt x="6967" y="12305"/>
                  </a:lnTo>
                  <a:lnTo>
                    <a:pt x="6776" y="12414"/>
                  </a:lnTo>
                  <a:lnTo>
                    <a:pt x="6574" y="12520"/>
                  </a:lnTo>
                  <a:lnTo>
                    <a:pt x="6363" y="12622"/>
                  </a:lnTo>
                  <a:lnTo>
                    <a:pt x="6145" y="12720"/>
                  </a:lnTo>
                  <a:lnTo>
                    <a:pt x="5919" y="12814"/>
                  </a:lnTo>
                  <a:lnTo>
                    <a:pt x="5688" y="12903"/>
                  </a:lnTo>
                  <a:lnTo>
                    <a:pt x="5451" y="12985"/>
                  </a:lnTo>
                  <a:lnTo>
                    <a:pt x="5209" y="13062"/>
                  </a:lnTo>
                  <a:lnTo>
                    <a:pt x="4967" y="13132"/>
                  </a:lnTo>
                  <a:lnTo>
                    <a:pt x="4721" y="13194"/>
                  </a:lnTo>
                  <a:lnTo>
                    <a:pt x="4474" y="13249"/>
                  </a:lnTo>
                  <a:lnTo>
                    <a:pt x="4228" y="13296"/>
                  </a:lnTo>
                  <a:lnTo>
                    <a:pt x="3982" y="13333"/>
                  </a:lnTo>
                  <a:lnTo>
                    <a:pt x="3739" y="13361"/>
                  </a:lnTo>
                  <a:lnTo>
                    <a:pt x="3500" y="13377"/>
                  </a:lnTo>
                  <a:lnTo>
                    <a:pt x="3264" y="13384"/>
                  </a:lnTo>
                  <a:lnTo>
                    <a:pt x="3035" y="13379"/>
                  </a:lnTo>
                  <a:lnTo>
                    <a:pt x="2810" y="13363"/>
                  </a:lnTo>
                  <a:lnTo>
                    <a:pt x="2595" y="13334"/>
                  </a:lnTo>
                  <a:lnTo>
                    <a:pt x="2387" y="13291"/>
                  </a:lnTo>
                  <a:lnTo>
                    <a:pt x="2189" y="13236"/>
                  </a:lnTo>
                  <a:lnTo>
                    <a:pt x="2000" y="13167"/>
                  </a:lnTo>
                  <a:lnTo>
                    <a:pt x="1825" y="13082"/>
                  </a:lnTo>
                  <a:lnTo>
                    <a:pt x="1661" y="12982"/>
                  </a:lnTo>
                  <a:lnTo>
                    <a:pt x="1511" y="12866"/>
                  </a:lnTo>
                  <a:lnTo>
                    <a:pt x="1375" y="12734"/>
                  </a:lnTo>
                  <a:lnTo>
                    <a:pt x="1256" y="12586"/>
                  </a:lnTo>
                  <a:lnTo>
                    <a:pt x="1153" y="12419"/>
                  </a:lnTo>
                  <a:lnTo>
                    <a:pt x="1068" y="12234"/>
                  </a:lnTo>
                  <a:lnTo>
                    <a:pt x="1001" y="12031"/>
                  </a:lnTo>
                  <a:lnTo>
                    <a:pt x="955" y="11809"/>
                  </a:lnTo>
                  <a:lnTo>
                    <a:pt x="936" y="11669"/>
                  </a:lnTo>
                  <a:lnTo>
                    <a:pt x="922" y="11534"/>
                  </a:lnTo>
                  <a:lnTo>
                    <a:pt x="911" y="11404"/>
                  </a:lnTo>
                  <a:lnTo>
                    <a:pt x="902" y="11279"/>
                  </a:lnTo>
                  <a:lnTo>
                    <a:pt x="898" y="11157"/>
                  </a:lnTo>
                  <a:lnTo>
                    <a:pt x="897" y="11041"/>
                  </a:lnTo>
                  <a:lnTo>
                    <a:pt x="899" y="10927"/>
                  </a:lnTo>
                  <a:lnTo>
                    <a:pt x="905" y="10817"/>
                  </a:lnTo>
                  <a:lnTo>
                    <a:pt x="914" y="10709"/>
                  </a:lnTo>
                  <a:lnTo>
                    <a:pt x="925" y="10605"/>
                  </a:lnTo>
                  <a:lnTo>
                    <a:pt x="939" y="10503"/>
                  </a:lnTo>
                  <a:lnTo>
                    <a:pt x="956" y="10404"/>
                  </a:lnTo>
                  <a:lnTo>
                    <a:pt x="976" y="10306"/>
                  </a:lnTo>
                  <a:lnTo>
                    <a:pt x="998" y="10210"/>
                  </a:lnTo>
                  <a:lnTo>
                    <a:pt x="1022" y="10114"/>
                  </a:lnTo>
                  <a:lnTo>
                    <a:pt x="1049" y="10020"/>
                  </a:lnTo>
                  <a:lnTo>
                    <a:pt x="1078" y="9928"/>
                  </a:lnTo>
                  <a:lnTo>
                    <a:pt x="1110" y="9834"/>
                  </a:lnTo>
                  <a:lnTo>
                    <a:pt x="1143" y="9741"/>
                  </a:lnTo>
                  <a:lnTo>
                    <a:pt x="1178" y="9648"/>
                  </a:lnTo>
                  <a:lnTo>
                    <a:pt x="1214" y="9554"/>
                  </a:lnTo>
                  <a:lnTo>
                    <a:pt x="1254" y="9459"/>
                  </a:lnTo>
                  <a:lnTo>
                    <a:pt x="1294" y="9363"/>
                  </a:lnTo>
                  <a:lnTo>
                    <a:pt x="1335" y="9265"/>
                  </a:lnTo>
                  <a:lnTo>
                    <a:pt x="1422" y="9065"/>
                  </a:lnTo>
                  <a:lnTo>
                    <a:pt x="1514" y="8855"/>
                  </a:lnTo>
                  <a:lnTo>
                    <a:pt x="1561" y="8746"/>
                  </a:lnTo>
                  <a:lnTo>
                    <a:pt x="1610" y="8633"/>
                  </a:lnTo>
                  <a:lnTo>
                    <a:pt x="1659" y="8517"/>
                  </a:lnTo>
                  <a:lnTo>
                    <a:pt x="1708" y="8397"/>
                  </a:lnTo>
                  <a:lnTo>
                    <a:pt x="1749" y="8296"/>
                  </a:lnTo>
                  <a:lnTo>
                    <a:pt x="1790" y="8196"/>
                  </a:lnTo>
                  <a:lnTo>
                    <a:pt x="1828" y="8095"/>
                  </a:lnTo>
                  <a:lnTo>
                    <a:pt x="1865" y="7995"/>
                  </a:lnTo>
                  <a:lnTo>
                    <a:pt x="1901" y="7895"/>
                  </a:lnTo>
                  <a:lnTo>
                    <a:pt x="1935" y="7796"/>
                  </a:lnTo>
                  <a:lnTo>
                    <a:pt x="1967" y="7698"/>
                  </a:lnTo>
                  <a:lnTo>
                    <a:pt x="1997" y="7599"/>
                  </a:lnTo>
                  <a:lnTo>
                    <a:pt x="2024" y="7501"/>
                  </a:lnTo>
                  <a:lnTo>
                    <a:pt x="2049" y="7403"/>
                  </a:lnTo>
                  <a:lnTo>
                    <a:pt x="2071" y="7306"/>
                  </a:lnTo>
                  <a:lnTo>
                    <a:pt x="2090" y="7208"/>
                  </a:lnTo>
                  <a:lnTo>
                    <a:pt x="2106" y="7111"/>
                  </a:lnTo>
                  <a:lnTo>
                    <a:pt x="2118" y="7013"/>
                  </a:lnTo>
                  <a:lnTo>
                    <a:pt x="2127" y="6916"/>
                  </a:lnTo>
                  <a:lnTo>
                    <a:pt x="2131" y="6819"/>
                  </a:lnTo>
                  <a:lnTo>
                    <a:pt x="2132" y="6722"/>
                  </a:lnTo>
                  <a:lnTo>
                    <a:pt x="2128" y="6626"/>
                  </a:lnTo>
                  <a:lnTo>
                    <a:pt x="2119" y="6528"/>
                  </a:lnTo>
                  <a:lnTo>
                    <a:pt x="2107" y="6431"/>
                  </a:lnTo>
                  <a:lnTo>
                    <a:pt x="2088" y="6333"/>
                  </a:lnTo>
                  <a:lnTo>
                    <a:pt x="2066" y="6236"/>
                  </a:lnTo>
                  <a:lnTo>
                    <a:pt x="2037" y="6138"/>
                  </a:lnTo>
                  <a:lnTo>
                    <a:pt x="2003" y="6040"/>
                  </a:lnTo>
                  <a:lnTo>
                    <a:pt x="1963" y="5941"/>
                  </a:lnTo>
                  <a:lnTo>
                    <a:pt x="1918" y="5843"/>
                  </a:lnTo>
                  <a:lnTo>
                    <a:pt x="1866" y="5744"/>
                  </a:lnTo>
                  <a:lnTo>
                    <a:pt x="1807" y="5643"/>
                  </a:lnTo>
                  <a:lnTo>
                    <a:pt x="1742" y="5544"/>
                  </a:lnTo>
                  <a:lnTo>
                    <a:pt x="1671" y="5443"/>
                  </a:lnTo>
                  <a:lnTo>
                    <a:pt x="1592" y="5343"/>
                  </a:lnTo>
                  <a:lnTo>
                    <a:pt x="1507" y="5242"/>
                  </a:lnTo>
                  <a:close/>
                </a:path>
              </a:pathLst>
            </a:custGeom>
            <a:solidFill>
              <a:srgbClr val="EA8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1" name="Freeform 26"/>
            <p:cNvSpPr>
              <a:spLocks/>
            </p:cNvSpPr>
            <p:nvPr/>
          </p:nvSpPr>
          <p:spPr bwMode="auto">
            <a:xfrm>
              <a:off x="1447" y="3599"/>
              <a:ext cx="333" cy="461"/>
            </a:xfrm>
            <a:custGeom>
              <a:avLst/>
              <a:gdLst>
                <a:gd name="T0" fmla="*/ 44 w 9669"/>
                <a:gd name="T1" fmla="*/ 168 h 13384"/>
                <a:gd name="T2" fmla="*/ 33 w 9669"/>
                <a:gd name="T3" fmla="*/ 154 h 13384"/>
                <a:gd name="T4" fmla="*/ 22 w 9669"/>
                <a:gd name="T5" fmla="*/ 140 h 13384"/>
                <a:gd name="T6" fmla="*/ 13 w 9669"/>
                <a:gd name="T7" fmla="*/ 126 h 13384"/>
                <a:gd name="T8" fmla="*/ 5 w 9669"/>
                <a:gd name="T9" fmla="*/ 113 h 13384"/>
                <a:gd name="T10" fmla="*/ 1 w 9669"/>
                <a:gd name="T11" fmla="*/ 98 h 13384"/>
                <a:gd name="T12" fmla="*/ 0 w 9669"/>
                <a:gd name="T13" fmla="*/ 81 h 13384"/>
                <a:gd name="T14" fmla="*/ 4 w 9669"/>
                <a:gd name="T15" fmla="*/ 62 h 13384"/>
                <a:gd name="T16" fmla="*/ 11 w 9669"/>
                <a:gd name="T17" fmla="*/ 50 h 13384"/>
                <a:gd name="T18" fmla="*/ 20 w 9669"/>
                <a:gd name="T19" fmla="*/ 37 h 13384"/>
                <a:gd name="T20" fmla="*/ 26 w 9669"/>
                <a:gd name="T21" fmla="*/ 29 h 13384"/>
                <a:gd name="T22" fmla="*/ 33 w 9669"/>
                <a:gd name="T23" fmla="*/ 22 h 13384"/>
                <a:gd name="T24" fmla="*/ 39 w 9669"/>
                <a:gd name="T25" fmla="*/ 15 h 13384"/>
                <a:gd name="T26" fmla="*/ 45 w 9669"/>
                <a:gd name="T27" fmla="*/ 10 h 13384"/>
                <a:gd name="T28" fmla="*/ 53 w 9669"/>
                <a:gd name="T29" fmla="*/ 7 h 13384"/>
                <a:gd name="T30" fmla="*/ 74 w 9669"/>
                <a:gd name="T31" fmla="*/ 2 h 13384"/>
                <a:gd name="T32" fmla="*/ 96 w 9669"/>
                <a:gd name="T33" fmla="*/ 0 h 13384"/>
                <a:gd name="T34" fmla="*/ 119 w 9669"/>
                <a:gd name="T35" fmla="*/ 0 h 13384"/>
                <a:gd name="T36" fmla="*/ 143 w 9669"/>
                <a:gd name="T37" fmla="*/ 3 h 13384"/>
                <a:gd name="T38" fmla="*/ 165 w 9669"/>
                <a:gd name="T39" fmla="*/ 7 h 13384"/>
                <a:gd name="T40" fmla="*/ 187 w 9669"/>
                <a:gd name="T41" fmla="*/ 12 h 13384"/>
                <a:gd name="T42" fmla="*/ 207 w 9669"/>
                <a:gd name="T43" fmla="*/ 19 h 13384"/>
                <a:gd name="T44" fmla="*/ 225 w 9669"/>
                <a:gd name="T45" fmla="*/ 26 h 13384"/>
                <a:gd name="T46" fmla="*/ 243 w 9669"/>
                <a:gd name="T47" fmla="*/ 36 h 13384"/>
                <a:gd name="T48" fmla="*/ 260 w 9669"/>
                <a:gd name="T49" fmla="*/ 49 h 13384"/>
                <a:gd name="T50" fmla="*/ 275 w 9669"/>
                <a:gd name="T51" fmla="*/ 66 h 13384"/>
                <a:gd name="T52" fmla="*/ 288 w 9669"/>
                <a:gd name="T53" fmla="*/ 84 h 13384"/>
                <a:gd name="T54" fmla="*/ 300 w 9669"/>
                <a:gd name="T55" fmla="*/ 104 h 13384"/>
                <a:gd name="T56" fmla="*/ 311 w 9669"/>
                <a:gd name="T57" fmla="*/ 124 h 13384"/>
                <a:gd name="T58" fmla="*/ 319 w 9669"/>
                <a:gd name="T59" fmla="*/ 144 h 13384"/>
                <a:gd name="T60" fmla="*/ 327 w 9669"/>
                <a:gd name="T61" fmla="*/ 164 h 13384"/>
                <a:gd name="T62" fmla="*/ 331 w 9669"/>
                <a:gd name="T63" fmla="*/ 194 h 13384"/>
                <a:gd name="T64" fmla="*/ 333 w 9669"/>
                <a:gd name="T65" fmla="*/ 228 h 13384"/>
                <a:gd name="T66" fmla="*/ 331 w 9669"/>
                <a:gd name="T67" fmla="*/ 264 h 13384"/>
                <a:gd name="T68" fmla="*/ 325 w 9669"/>
                <a:gd name="T69" fmla="*/ 301 h 13384"/>
                <a:gd name="T70" fmla="*/ 314 w 9669"/>
                <a:gd name="T71" fmla="*/ 337 h 13384"/>
                <a:gd name="T72" fmla="*/ 296 w 9669"/>
                <a:gd name="T73" fmla="*/ 371 h 13384"/>
                <a:gd name="T74" fmla="*/ 271 w 9669"/>
                <a:gd name="T75" fmla="*/ 401 h 13384"/>
                <a:gd name="T76" fmla="*/ 240 w 9669"/>
                <a:gd name="T77" fmla="*/ 424 h 13384"/>
                <a:gd name="T78" fmla="*/ 212 w 9669"/>
                <a:gd name="T79" fmla="*/ 438 h 13384"/>
                <a:gd name="T80" fmla="*/ 179 w 9669"/>
                <a:gd name="T81" fmla="*/ 450 h 13384"/>
                <a:gd name="T82" fmla="*/ 146 w 9669"/>
                <a:gd name="T83" fmla="*/ 458 h 13384"/>
                <a:gd name="T84" fmla="*/ 112 w 9669"/>
                <a:gd name="T85" fmla="*/ 461 h 13384"/>
                <a:gd name="T86" fmla="*/ 82 w 9669"/>
                <a:gd name="T87" fmla="*/ 458 h 13384"/>
                <a:gd name="T88" fmla="*/ 57 w 9669"/>
                <a:gd name="T89" fmla="*/ 447 h 13384"/>
                <a:gd name="T90" fmla="*/ 40 w 9669"/>
                <a:gd name="T91" fmla="*/ 428 h 13384"/>
                <a:gd name="T92" fmla="*/ 32 w 9669"/>
                <a:gd name="T93" fmla="*/ 402 h 13384"/>
                <a:gd name="T94" fmla="*/ 31 w 9669"/>
                <a:gd name="T95" fmla="*/ 384 h 13384"/>
                <a:gd name="T96" fmla="*/ 31 w 9669"/>
                <a:gd name="T97" fmla="*/ 369 h 13384"/>
                <a:gd name="T98" fmla="*/ 34 w 9669"/>
                <a:gd name="T99" fmla="*/ 355 h 13384"/>
                <a:gd name="T100" fmla="*/ 37 w 9669"/>
                <a:gd name="T101" fmla="*/ 342 h 13384"/>
                <a:gd name="T102" fmla="*/ 42 w 9669"/>
                <a:gd name="T103" fmla="*/ 329 h 13384"/>
                <a:gd name="T104" fmla="*/ 49 w 9669"/>
                <a:gd name="T105" fmla="*/ 312 h 13384"/>
                <a:gd name="T106" fmla="*/ 57 w 9669"/>
                <a:gd name="T107" fmla="*/ 293 h 13384"/>
                <a:gd name="T108" fmla="*/ 63 w 9669"/>
                <a:gd name="T109" fmla="*/ 279 h 13384"/>
                <a:gd name="T110" fmla="*/ 68 w 9669"/>
                <a:gd name="T111" fmla="*/ 265 h 13384"/>
                <a:gd name="T112" fmla="*/ 71 w 9669"/>
                <a:gd name="T113" fmla="*/ 252 h 13384"/>
                <a:gd name="T114" fmla="*/ 73 w 9669"/>
                <a:gd name="T115" fmla="*/ 238 h 13384"/>
                <a:gd name="T116" fmla="*/ 73 w 9669"/>
                <a:gd name="T117" fmla="*/ 225 h 13384"/>
                <a:gd name="T118" fmla="*/ 70 w 9669"/>
                <a:gd name="T119" fmla="*/ 211 h 13384"/>
                <a:gd name="T120" fmla="*/ 64 w 9669"/>
                <a:gd name="T121" fmla="*/ 198 h 13384"/>
                <a:gd name="T122" fmla="*/ 55 w 9669"/>
                <a:gd name="T123" fmla="*/ 184 h 133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669" h="13384">
                  <a:moveTo>
                    <a:pt x="1507" y="5242"/>
                  </a:moveTo>
                  <a:lnTo>
                    <a:pt x="1433" y="5121"/>
                  </a:lnTo>
                  <a:lnTo>
                    <a:pt x="1357" y="5005"/>
                  </a:lnTo>
                  <a:lnTo>
                    <a:pt x="1280" y="4891"/>
                  </a:lnTo>
                  <a:lnTo>
                    <a:pt x="1202" y="4780"/>
                  </a:lnTo>
                  <a:lnTo>
                    <a:pt x="1122" y="4673"/>
                  </a:lnTo>
                  <a:lnTo>
                    <a:pt x="1043" y="4567"/>
                  </a:lnTo>
                  <a:lnTo>
                    <a:pt x="963" y="4462"/>
                  </a:lnTo>
                  <a:lnTo>
                    <a:pt x="884" y="4360"/>
                  </a:lnTo>
                  <a:lnTo>
                    <a:pt x="805" y="4260"/>
                  </a:lnTo>
                  <a:lnTo>
                    <a:pt x="728" y="4160"/>
                  </a:lnTo>
                  <a:lnTo>
                    <a:pt x="652" y="4062"/>
                  </a:lnTo>
                  <a:lnTo>
                    <a:pt x="579" y="3963"/>
                  </a:lnTo>
                  <a:lnTo>
                    <a:pt x="508" y="3865"/>
                  </a:lnTo>
                  <a:lnTo>
                    <a:pt x="440" y="3767"/>
                  </a:lnTo>
                  <a:lnTo>
                    <a:pt x="375" y="3669"/>
                  </a:lnTo>
                  <a:lnTo>
                    <a:pt x="314" y="3570"/>
                  </a:lnTo>
                  <a:lnTo>
                    <a:pt x="258" y="3471"/>
                  </a:lnTo>
                  <a:lnTo>
                    <a:pt x="205" y="3370"/>
                  </a:lnTo>
                  <a:lnTo>
                    <a:pt x="157" y="3267"/>
                  </a:lnTo>
                  <a:lnTo>
                    <a:pt x="116" y="3163"/>
                  </a:lnTo>
                  <a:lnTo>
                    <a:pt x="80" y="3056"/>
                  </a:lnTo>
                  <a:lnTo>
                    <a:pt x="50" y="2947"/>
                  </a:lnTo>
                  <a:lnTo>
                    <a:pt x="26" y="2836"/>
                  </a:lnTo>
                  <a:lnTo>
                    <a:pt x="11" y="2721"/>
                  </a:lnTo>
                  <a:lnTo>
                    <a:pt x="1" y="2605"/>
                  </a:lnTo>
                  <a:lnTo>
                    <a:pt x="0" y="2483"/>
                  </a:lnTo>
                  <a:lnTo>
                    <a:pt x="8" y="2358"/>
                  </a:lnTo>
                  <a:lnTo>
                    <a:pt x="24" y="2229"/>
                  </a:lnTo>
                  <a:lnTo>
                    <a:pt x="49" y="2095"/>
                  </a:lnTo>
                  <a:lnTo>
                    <a:pt x="84" y="1957"/>
                  </a:lnTo>
                  <a:lnTo>
                    <a:pt x="128" y="1813"/>
                  </a:lnTo>
                  <a:lnTo>
                    <a:pt x="183" y="1665"/>
                  </a:lnTo>
                  <a:lnTo>
                    <a:pt x="214" y="1613"/>
                  </a:lnTo>
                  <a:lnTo>
                    <a:pt x="259" y="1545"/>
                  </a:lnTo>
                  <a:lnTo>
                    <a:pt x="314" y="1461"/>
                  </a:lnTo>
                  <a:lnTo>
                    <a:pt x="381" y="1365"/>
                  </a:lnTo>
                  <a:lnTo>
                    <a:pt x="455" y="1258"/>
                  </a:lnTo>
                  <a:lnTo>
                    <a:pt x="537" y="1145"/>
                  </a:lnTo>
                  <a:lnTo>
                    <a:pt x="579" y="1087"/>
                  </a:lnTo>
                  <a:lnTo>
                    <a:pt x="623" y="1028"/>
                  </a:lnTo>
                  <a:lnTo>
                    <a:pt x="668" y="969"/>
                  </a:lnTo>
                  <a:lnTo>
                    <a:pt x="714" y="911"/>
                  </a:lnTo>
                  <a:lnTo>
                    <a:pt x="761" y="852"/>
                  </a:lnTo>
                  <a:lnTo>
                    <a:pt x="807" y="794"/>
                  </a:lnTo>
                  <a:lnTo>
                    <a:pt x="854" y="737"/>
                  </a:lnTo>
                  <a:lnTo>
                    <a:pt x="901" y="682"/>
                  </a:lnTo>
                  <a:lnTo>
                    <a:pt x="948" y="628"/>
                  </a:lnTo>
                  <a:lnTo>
                    <a:pt x="994" y="576"/>
                  </a:lnTo>
                  <a:lnTo>
                    <a:pt x="1040" y="527"/>
                  </a:lnTo>
                  <a:lnTo>
                    <a:pt x="1085" y="481"/>
                  </a:lnTo>
                  <a:lnTo>
                    <a:pt x="1130" y="437"/>
                  </a:lnTo>
                  <a:lnTo>
                    <a:pt x="1172" y="398"/>
                  </a:lnTo>
                  <a:lnTo>
                    <a:pt x="1214" y="362"/>
                  </a:lnTo>
                  <a:lnTo>
                    <a:pt x="1255" y="330"/>
                  </a:lnTo>
                  <a:lnTo>
                    <a:pt x="1293" y="303"/>
                  </a:lnTo>
                  <a:lnTo>
                    <a:pt x="1329" y="280"/>
                  </a:lnTo>
                  <a:lnTo>
                    <a:pt x="1364" y="264"/>
                  </a:lnTo>
                  <a:lnTo>
                    <a:pt x="1396" y="253"/>
                  </a:lnTo>
                  <a:lnTo>
                    <a:pt x="1540" y="204"/>
                  </a:lnTo>
                  <a:lnTo>
                    <a:pt x="1686" y="161"/>
                  </a:lnTo>
                  <a:lnTo>
                    <a:pt x="1836" y="123"/>
                  </a:lnTo>
                  <a:lnTo>
                    <a:pt x="1990" y="91"/>
                  </a:lnTo>
                  <a:lnTo>
                    <a:pt x="2146" y="64"/>
                  </a:lnTo>
                  <a:lnTo>
                    <a:pt x="2305" y="41"/>
                  </a:lnTo>
                  <a:lnTo>
                    <a:pt x="2466" y="25"/>
                  </a:lnTo>
                  <a:lnTo>
                    <a:pt x="2629" y="11"/>
                  </a:lnTo>
                  <a:lnTo>
                    <a:pt x="2794" y="4"/>
                  </a:lnTo>
                  <a:lnTo>
                    <a:pt x="2960" y="0"/>
                  </a:lnTo>
                  <a:lnTo>
                    <a:pt x="3128" y="0"/>
                  </a:lnTo>
                  <a:lnTo>
                    <a:pt x="3295" y="5"/>
                  </a:lnTo>
                  <a:lnTo>
                    <a:pt x="3464" y="13"/>
                  </a:lnTo>
                  <a:lnTo>
                    <a:pt x="3633" y="25"/>
                  </a:lnTo>
                  <a:lnTo>
                    <a:pt x="3802" y="41"/>
                  </a:lnTo>
                  <a:lnTo>
                    <a:pt x="3971" y="60"/>
                  </a:lnTo>
                  <a:lnTo>
                    <a:pt x="4138" y="82"/>
                  </a:lnTo>
                  <a:lnTo>
                    <a:pt x="4305" y="107"/>
                  </a:lnTo>
                  <a:lnTo>
                    <a:pt x="4472" y="135"/>
                  </a:lnTo>
                  <a:lnTo>
                    <a:pt x="4636" y="166"/>
                  </a:lnTo>
                  <a:lnTo>
                    <a:pt x="4799" y="200"/>
                  </a:lnTo>
                  <a:lnTo>
                    <a:pt x="4959" y="236"/>
                  </a:lnTo>
                  <a:lnTo>
                    <a:pt x="5118" y="274"/>
                  </a:lnTo>
                  <a:lnTo>
                    <a:pt x="5274" y="314"/>
                  </a:lnTo>
                  <a:lnTo>
                    <a:pt x="5427" y="357"/>
                  </a:lnTo>
                  <a:lnTo>
                    <a:pt x="5577" y="400"/>
                  </a:lnTo>
                  <a:lnTo>
                    <a:pt x="5723" y="446"/>
                  </a:lnTo>
                  <a:lnTo>
                    <a:pt x="5865" y="493"/>
                  </a:lnTo>
                  <a:lnTo>
                    <a:pt x="6005" y="541"/>
                  </a:lnTo>
                  <a:lnTo>
                    <a:pt x="6139" y="591"/>
                  </a:lnTo>
                  <a:lnTo>
                    <a:pt x="6268" y="641"/>
                  </a:lnTo>
                  <a:lnTo>
                    <a:pt x="6393" y="692"/>
                  </a:lnTo>
                  <a:lnTo>
                    <a:pt x="6535" y="747"/>
                  </a:lnTo>
                  <a:lnTo>
                    <a:pt x="6673" y="809"/>
                  </a:lnTo>
                  <a:lnTo>
                    <a:pt x="6808" y="879"/>
                  </a:lnTo>
                  <a:lnTo>
                    <a:pt x="6940" y="955"/>
                  </a:lnTo>
                  <a:lnTo>
                    <a:pt x="7068" y="1040"/>
                  </a:lnTo>
                  <a:lnTo>
                    <a:pt x="7194" y="1129"/>
                  </a:lnTo>
                  <a:lnTo>
                    <a:pt x="7316" y="1226"/>
                  </a:lnTo>
                  <a:lnTo>
                    <a:pt x="7436" y="1328"/>
                  </a:lnTo>
                  <a:lnTo>
                    <a:pt x="7552" y="1437"/>
                  </a:lnTo>
                  <a:lnTo>
                    <a:pt x="7665" y="1549"/>
                  </a:lnTo>
                  <a:lnTo>
                    <a:pt x="7776" y="1667"/>
                  </a:lnTo>
                  <a:lnTo>
                    <a:pt x="7883" y="1790"/>
                  </a:lnTo>
                  <a:lnTo>
                    <a:pt x="7987" y="1915"/>
                  </a:lnTo>
                  <a:lnTo>
                    <a:pt x="8089" y="2045"/>
                  </a:lnTo>
                  <a:lnTo>
                    <a:pt x="8188" y="2177"/>
                  </a:lnTo>
                  <a:lnTo>
                    <a:pt x="8284" y="2314"/>
                  </a:lnTo>
                  <a:lnTo>
                    <a:pt x="8376" y="2452"/>
                  </a:lnTo>
                  <a:lnTo>
                    <a:pt x="8467" y="2592"/>
                  </a:lnTo>
                  <a:lnTo>
                    <a:pt x="8554" y="2734"/>
                  </a:lnTo>
                  <a:lnTo>
                    <a:pt x="8638" y="2879"/>
                  </a:lnTo>
                  <a:lnTo>
                    <a:pt x="8720" y="3023"/>
                  </a:lnTo>
                  <a:lnTo>
                    <a:pt x="8798" y="3169"/>
                  </a:lnTo>
                  <a:lnTo>
                    <a:pt x="8875" y="3315"/>
                  </a:lnTo>
                  <a:lnTo>
                    <a:pt x="8948" y="3461"/>
                  </a:lnTo>
                  <a:lnTo>
                    <a:pt x="9020" y="3606"/>
                  </a:lnTo>
                  <a:lnTo>
                    <a:pt x="9088" y="3751"/>
                  </a:lnTo>
                  <a:lnTo>
                    <a:pt x="9154" y="3894"/>
                  </a:lnTo>
                  <a:lnTo>
                    <a:pt x="9217" y="4036"/>
                  </a:lnTo>
                  <a:lnTo>
                    <a:pt x="9277" y="4177"/>
                  </a:lnTo>
                  <a:lnTo>
                    <a:pt x="9335" y="4314"/>
                  </a:lnTo>
                  <a:lnTo>
                    <a:pt x="9390" y="4449"/>
                  </a:lnTo>
                  <a:lnTo>
                    <a:pt x="9443" y="4581"/>
                  </a:lnTo>
                  <a:lnTo>
                    <a:pt x="9483" y="4771"/>
                  </a:lnTo>
                  <a:lnTo>
                    <a:pt x="9521" y="4971"/>
                  </a:lnTo>
                  <a:lnTo>
                    <a:pt x="9555" y="5181"/>
                  </a:lnTo>
                  <a:lnTo>
                    <a:pt x="9586" y="5400"/>
                  </a:lnTo>
                  <a:lnTo>
                    <a:pt x="9613" y="5627"/>
                  </a:lnTo>
                  <a:lnTo>
                    <a:pt x="9634" y="5862"/>
                  </a:lnTo>
                  <a:lnTo>
                    <a:pt x="9652" y="6104"/>
                  </a:lnTo>
                  <a:lnTo>
                    <a:pt x="9663" y="6351"/>
                  </a:lnTo>
                  <a:lnTo>
                    <a:pt x="9669" y="6605"/>
                  </a:lnTo>
                  <a:lnTo>
                    <a:pt x="9668" y="6862"/>
                  </a:lnTo>
                  <a:lnTo>
                    <a:pt x="9661" y="7124"/>
                  </a:lnTo>
                  <a:lnTo>
                    <a:pt x="9647" y="7389"/>
                  </a:lnTo>
                  <a:lnTo>
                    <a:pt x="9625" y="7656"/>
                  </a:lnTo>
                  <a:lnTo>
                    <a:pt x="9594" y="7924"/>
                  </a:lnTo>
                  <a:lnTo>
                    <a:pt x="9556" y="8193"/>
                  </a:lnTo>
                  <a:lnTo>
                    <a:pt x="9507" y="8464"/>
                  </a:lnTo>
                  <a:lnTo>
                    <a:pt x="9450" y="8733"/>
                  </a:lnTo>
                  <a:lnTo>
                    <a:pt x="9383" y="9000"/>
                  </a:lnTo>
                  <a:lnTo>
                    <a:pt x="9305" y="9266"/>
                  </a:lnTo>
                  <a:lnTo>
                    <a:pt x="9217" y="9529"/>
                  </a:lnTo>
                  <a:lnTo>
                    <a:pt x="9117" y="9788"/>
                  </a:lnTo>
                  <a:lnTo>
                    <a:pt x="9005" y="10044"/>
                  </a:lnTo>
                  <a:lnTo>
                    <a:pt x="8882" y="10294"/>
                  </a:lnTo>
                  <a:lnTo>
                    <a:pt x="8746" y="10538"/>
                  </a:lnTo>
                  <a:lnTo>
                    <a:pt x="8596" y="10775"/>
                  </a:lnTo>
                  <a:lnTo>
                    <a:pt x="8434" y="11005"/>
                  </a:lnTo>
                  <a:lnTo>
                    <a:pt x="8256" y="11228"/>
                  </a:lnTo>
                  <a:lnTo>
                    <a:pt x="8065" y="11442"/>
                  </a:lnTo>
                  <a:lnTo>
                    <a:pt x="7859" y="11646"/>
                  </a:lnTo>
                  <a:lnTo>
                    <a:pt x="7637" y="11840"/>
                  </a:lnTo>
                  <a:lnTo>
                    <a:pt x="7401" y="12023"/>
                  </a:lnTo>
                  <a:lnTo>
                    <a:pt x="7146" y="12194"/>
                  </a:lnTo>
                  <a:lnTo>
                    <a:pt x="6967" y="12305"/>
                  </a:lnTo>
                  <a:lnTo>
                    <a:pt x="6776" y="12414"/>
                  </a:lnTo>
                  <a:lnTo>
                    <a:pt x="6574" y="12520"/>
                  </a:lnTo>
                  <a:lnTo>
                    <a:pt x="6363" y="12622"/>
                  </a:lnTo>
                  <a:lnTo>
                    <a:pt x="6145" y="12720"/>
                  </a:lnTo>
                  <a:lnTo>
                    <a:pt x="5919" y="12814"/>
                  </a:lnTo>
                  <a:lnTo>
                    <a:pt x="5688" y="12903"/>
                  </a:lnTo>
                  <a:lnTo>
                    <a:pt x="5451" y="12985"/>
                  </a:lnTo>
                  <a:lnTo>
                    <a:pt x="5209" y="13062"/>
                  </a:lnTo>
                  <a:lnTo>
                    <a:pt x="4967" y="13132"/>
                  </a:lnTo>
                  <a:lnTo>
                    <a:pt x="4721" y="13194"/>
                  </a:lnTo>
                  <a:lnTo>
                    <a:pt x="4474" y="13249"/>
                  </a:lnTo>
                  <a:lnTo>
                    <a:pt x="4228" y="13296"/>
                  </a:lnTo>
                  <a:lnTo>
                    <a:pt x="3982" y="13333"/>
                  </a:lnTo>
                  <a:lnTo>
                    <a:pt x="3739" y="13361"/>
                  </a:lnTo>
                  <a:lnTo>
                    <a:pt x="3500" y="13377"/>
                  </a:lnTo>
                  <a:lnTo>
                    <a:pt x="3264" y="13384"/>
                  </a:lnTo>
                  <a:lnTo>
                    <a:pt x="3035" y="13379"/>
                  </a:lnTo>
                  <a:lnTo>
                    <a:pt x="2810" y="13363"/>
                  </a:lnTo>
                  <a:lnTo>
                    <a:pt x="2595" y="13334"/>
                  </a:lnTo>
                  <a:lnTo>
                    <a:pt x="2387" y="13291"/>
                  </a:lnTo>
                  <a:lnTo>
                    <a:pt x="2189" y="13236"/>
                  </a:lnTo>
                  <a:lnTo>
                    <a:pt x="2000" y="13167"/>
                  </a:lnTo>
                  <a:lnTo>
                    <a:pt x="1825" y="13082"/>
                  </a:lnTo>
                  <a:lnTo>
                    <a:pt x="1661" y="12982"/>
                  </a:lnTo>
                  <a:lnTo>
                    <a:pt x="1511" y="12866"/>
                  </a:lnTo>
                  <a:lnTo>
                    <a:pt x="1375" y="12734"/>
                  </a:lnTo>
                  <a:lnTo>
                    <a:pt x="1256" y="12586"/>
                  </a:lnTo>
                  <a:lnTo>
                    <a:pt x="1153" y="12419"/>
                  </a:lnTo>
                  <a:lnTo>
                    <a:pt x="1068" y="12234"/>
                  </a:lnTo>
                  <a:lnTo>
                    <a:pt x="1001" y="12031"/>
                  </a:lnTo>
                  <a:lnTo>
                    <a:pt x="955" y="11809"/>
                  </a:lnTo>
                  <a:lnTo>
                    <a:pt x="936" y="11669"/>
                  </a:lnTo>
                  <a:lnTo>
                    <a:pt x="922" y="11534"/>
                  </a:lnTo>
                  <a:lnTo>
                    <a:pt x="911" y="11404"/>
                  </a:lnTo>
                  <a:lnTo>
                    <a:pt x="902" y="11279"/>
                  </a:lnTo>
                  <a:lnTo>
                    <a:pt x="898" y="11157"/>
                  </a:lnTo>
                  <a:lnTo>
                    <a:pt x="897" y="11041"/>
                  </a:lnTo>
                  <a:lnTo>
                    <a:pt x="899" y="10927"/>
                  </a:lnTo>
                  <a:lnTo>
                    <a:pt x="905" y="10817"/>
                  </a:lnTo>
                  <a:lnTo>
                    <a:pt x="914" y="10709"/>
                  </a:lnTo>
                  <a:lnTo>
                    <a:pt x="925" y="10605"/>
                  </a:lnTo>
                  <a:lnTo>
                    <a:pt x="939" y="10503"/>
                  </a:lnTo>
                  <a:lnTo>
                    <a:pt x="956" y="10404"/>
                  </a:lnTo>
                  <a:lnTo>
                    <a:pt x="976" y="10306"/>
                  </a:lnTo>
                  <a:lnTo>
                    <a:pt x="998" y="10210"/>
                  </a:lnTo>
                  <a:lnTo>
                    <a:pt x="1022" y="10114"/>
                  </a:lnTo>
                  <a:lnTo>
                    <a:pt x="1049" y="10020"/>
                  </a:lnTo>
                  <a:lnTo>
                    <a:pt x="1078" y="9928"/>
                  </a:lnTo>
                  <a:lnTo>
                    <a:pt x="1110" y="9834"/>
                  </a:lnTo>
                  <a:lnTo>
                    <a:pt x="1143" y="9741"/>
                  </a:lnTo>
                  <a:lnTo>
                    <a:pt x="1178" y="9648"/>
                  </a:lnTo>
                  <a:lnTo>
                    <a:pt x="1214" y="9554"/>
                  </a:lnTo>
                  <a:lnTo>
                    <a:pt x="1254" y="9459"/>
                  </a:lnTo>
                  <a:lnTo>
                    <a:pt x="1294" y="9363"/>
                  </a:lnTo>
                  <a:lnTo>
                    <a:pt x="1335" y="9265"/>
                  </a:lnTo>
                  <a:lnTo>
                    <a:pt x="1422" y="9065"/>
                  </a:lnTo>
                  <a:lnTo>
                    <a:pt x="1514" y="8855"/>
                  </a:lnTo>
                  <a:lnTo>
                    <a:pt x="1561" y="8746"/>
                  </a:lnTo>
                  <a:lnTo>
                    <a:pt x="1610" y="8633"/>
                  </a:lnTo>
                  <a:lnTo>
                    <a:pt x="1659" y="8517"/>
                  </a:lnTo>
                  <a:lnTo>
                    <a:pt x="1708" y="8397"/>
                  </a:lnTo>
                  <a:lnTo>
                    <a:pt x="1749" y="8296"/>
                  </a:lnTo>
                  <a:lnTo>
                    <a:pt x="1790" y="8196"/>
                  </a:lnTo>
                  <a:lnTo>
                    <a:pt x="1828" y="8095"/>
                  </a:lnTo>
                  <a:lnTo>
                    <a:pt x="1865" y="7995"/>
                  </a:lnTo>
                  <a:lnTo>
                    <a:pt x="1901" y="7895"/>
                  </a:lnTo>
                  <a:lnTo>
                    <a:pt x="1935" y="7796"/>
                  </a:lnTo>
                  <a:lnTo>
                    <a:pt x="1967" y="7698"/>
                  </a:lnTo>
                  <a:lnTo>
                    <a:pt x="1997" y="7599"/>
                  </a:lnTo>
                  <a:lnTo>
                    <a:pt x="2024" y="7501"/>
                  </a:lnTo>
                  <a:lnTo>
                    <a:pt x="2049" y="7403"/>
                  </a:lnTo>
                  <a:lnTo>
                    <a:pt x="2071" y="7306"/>
                  </a:lnTo>
                  <a:lnTo>
                    <a:pt x="2090" y="7208"/>
                  </a:lnTo>
                  <a:lnTo>
                    <a:pt x="2106" y="7111"/>
                  </a:lnTo>
                  <a:lnTo>
                    <a:pt x="2118" y="7013"/>
                  </a:lnTo>
                  <a:lnTo>
                    <a:pt x="2127" y="6916"/>
                  </a:lnTo>
                  <a:lnTo>
                    <a:pt x="2131" y="6819"/>
                  </a:lnTo>
                  <a:lnTo>
                    <a:pt x="2132" y="6722"/>
                  </a:lnTo>
                  <a:lnTo>
                    <a:pt x="2128" y="6626"/>
                  </a:lnTo>
                  <a:lnTo>
                    <a:pt x="2119" y="6528"/>
                  </a:lnTo>
                  <a:lnTo>
                    <a:pt x="2107" y="6431"/>
                  </a:lnTo>
                  <a:lnTo>
                    <a:pt x="2088" y="6333"/>
                  </a:lnTo>
                  <a:lnTo>
                    <a:pt x="2066" y="6236"/>
                  </a:lnTo>
                  <a:lnTo>
                    <a:pt x="2037" y="6138"/>
                  </a:lnTo>
                  <a:lnTo>
                    <a:pt x="2003" y="6040"/>
                  </a:lnTo>
                  <a:lnTo>
                    <a:pt x="1963" y="5941"/>
                  </a:lnTo>
                  <a:lnTo>
                    <a:pt x="1918" y="5843"/>
                  </a:lnTo>
                  <a:lnTo>
                    <a:pt x="1866" y="5744"/>
                  </a:lnTo>
                  <a:lnTo>
                    <a:pt x="1807" y="5643"/>
                  </a:lnTo>
                  <a:lnTo>
                    <a:pt x="1742" y="5544"/>
                  </a:lnTo>
                  <a:lnTo>
                    <a:pt x="1671" y="5443"/>
                  </a:lnTo>
                  <a:lnTo>
                    <a:pt x="1592" y="5343"/>
                  </a:lnTo>
                  <a:lnTo>
                    <a:pt x="1507" y="5242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2" name="Freeform 27"/>
            <p:cNvSpPr>
              <a:spLocks/>
            </p:cNvSpPr>
            <p:nvPr/>
          </p:nvSpPr>
          <p:spPr bwMode="auto">
            <a:xfrm>
              <a:off x="1302" y="3750"/>
              <a:ext cx="400" cy="226"/>
            </a:xfrm>
            <a:custGeom>
              <a:avLst/>
              <a:gdLst>
                <a:gd name="T0" fmla="*/ 39 w 11612"/>
                <a:gd name="T1" fmla="*/ 25 h 6568"/>
                <a:gd name="T2" fmla="*/ 83 w 11612"/>
                <a:gd name="T3" fmla="*/ 30 h 6568"/>
                <a:gd name="T4" fmla="*/ 126 w 11612"/>
                <a:gd name="T5" fmla="*/ 41 h 6568"/>
                <a:gd name="T6" fmla="*/ 165 w 11612"/>
                <a:gd name="T7" fmla="*/ 57 h 6568"/>
                <a:gd name="T8" fmla="*/ 194 w 11612"/>
                <a:gd name="T9" fmla="*/ 76 h 6568"/>
                <a:gd name="T10" fmla="*/ 237 w 11612"/>
                <a:gd name="T11" fmla="*/ 107 h 6568"/>
                <a:gd name="T12" fmla="*/ 260 w 11612"/>
                <a:gd name="T13" fmla="*/ 122 h 6568"/>
                <a:gd name="T14" fmla="*/ 264 w 11612"/>
                <a:gd name="T15" fmla="*/ 145 h 6568"/>
                <a:gd name="T16" fmla="*/ 265 w 11612"/>
                <a:gd name="T17" fmla="*/ 163 h 6568"/>
                <a:gd name="T18" fmla="*/ 261 w 11612"/>
                <a:gd name="T19" fmla="*/ 174 h 6568"/>
                <a:gd name="T20" fmla="*/ 241 w 11612"/>
                <a:gd name="T21" fmla="*/ 189 h 6568"/>
                <a:gd name="T22" fmla="*/ 225 w 11612"/>
                <a:gd name="T23" fmla="*/ 206 h 6568"/>
                <a:gd name="T24" fmla="*/ 216 w 11612"/>
                <a:gd name="T25" fmla="*/ 226 h 6568"/>
                <a:gd name="T26" fmla="*/ 225 w 11612"/>
                <a:gd name="T27" fmla="*/ 209 h 6568"/>
                <a:gd name="T28" fmla="*/ 240 w 11612"/>
                <a:gd name="T29" fmla="*/ 195 h 6568"/>
                <a:gd name="T30" fmla="*/ 266 w 11612"/>
                <a:gd name="T31" fmla="*/ 177 h 6568"/>
                <a:gd name="T32" fmla="*/ 273 w 11612"/>
                <a:gd name="T33" fmla="*/ 167 h 6568"/>
                <a:gd name="T34" fmla="*/ 273 w 11612"/>
                <a:gd name="T35" fmla="*/ 155 h 6568"/>
                <a:gd name="T36" fmla="*/ 271 w 11612"/>
                <a:gd name="T37" fmla="*/ 138 h 6568"/>
                <a:gd name="T38" fmla="*/ 282 w 11612"/>
                <a:gd name="T39" fmla="*/ 154 h 6568"/>
                <a:gd name="T40" fmla="*/ 298 w 11612"/>
                <a:gd name="T41" fmla="*/ 176 h 6568"/>
                <a:gd name="T42" fmla="*/ 318 w 11612"/>
                <a:gd name="T43" fmla="*/ 198 h 6568"/>
                <a:gd name="T44" fmla="*/ 335 w 11612"/>
                <a:gd name="T45" fmla="*/ 212 h 6568"/>
                <a:gd name="T46" fmla="*/ 317 w 11612"/>
                <a:gd name="T47" fmla="*/ 190 h 6568"/>
                <a:gd name="T48" fmla="*/ 302 w 11612"/>
                <a:gd name="T49" fmla="*/ 169 h 6568"/>
                <a:gd name="T50" fmla="*/ 291 w 11612"/>
                <a:gd name="T51" fmla="*/ 151 h 6568"/>
                <a:gd name="T52" fmla="*/ 286 w 11612"/>
                <a:gd name="T53" fmla="*/ 137 h 6568"/>
                <a:gd name="T54" fmla="*/ 287 w 11612"/>
                <a:gd name="T55" fmla="*/ 128 h 6568"/>
                <a:gd name="T56" fmla="*/ 294 w 11612"/>
                <a:gd name="T57" fmla="*/ 126 h 6568"/>
                <a:gd name="T58" fmla="*/ 309 w 11612"/>
                <a:gd name="T59" fmla="*/ 132 h 6568"/>
                <a:gd name="T60" fmla="*/ 334 w 11612"/>
                <a:gd name="T61" fmla="*/ 146 h 6568"/>
                <a:gd name="T62" fmla="*/ 383 w 11612"/>
                <a:gd name="T63" fmla="*/ 179 h 6568"/>
                <a:gd name="T64" fmla="*/ 360 w 11612"/>
                <a:gd name="T65" fmla="*/ 157 h 6568"/>
                <a:gd name="T66" fmla="*/ 310 w 11612"/>
                <a:gd name="T67" fmla="*/ 122 h 6568"/>
                <a:gd name="T68" fmla="*/ 260 w 11612"/>
                <a:gd name="T69" fmla="*/ 95 h 6568"/>
                <a:gd name="T70" fmla="*/ 199 w 11612"/>
                <a:gd name="T71" fmla="*/ 69 h 6568"/>
                <a:gd name="T72" fmla="*/ 196 w 11612"/>
                <a:gd name="T73" fmla="*/ 66 h 6568"/>
                <a:gd name="T74" fmla="*/ 196 w 11612"/>
                <a:gd name="T75" fmla="*/ 63 h 6568"/>
                <a:gd name="T76" fmla="*/ 198 w 11612"/>
                <a:gd name="T77" fmla="*/ 61 h 6568"/>
                <a:gd name="T78" fmla="*/ 224 w 11612"/>
                <a:gd name="T79" fmla="*/ 65 h 6568"/>
                <a:gd name="T80" fmla="*/ 279 w 11612"/>
                <a:gd name="T81" fmla="*/ 87 h 6568"/>
                <a:gd name="T82" fmla="*/ 322 w 11612"/>
                <a:gd name="T83" fmla="*/ 100 h 6568"/>
                <a:gd name="T84" fmla="*/ 342 w 11612"/>
                <a:gd name="T85" fmla="*/ 97 h 6568"/>
                <a:gd name="T86" fmla="*/ 295 w 11612"/>
                <a:gd name="T87" fmla="*/ 86 h 6568"/>
                <a:gd name="T88" fmla="*/ 253 w 11612"/>
                <a:gd name="T89" fmla="*/ 64 h 6568"/>
                <a:gd name="T90" fmla="*/ 211 w 11612"/>
                <a:gd name="T91" fmla="*/ 49 h 6568"/>
                <a:gd name="T92" fmla="*/ 225 w 11612"/>
                <a:gd name="T93" fmla="*/ 31 h 6568"/>
                <a:gd name="T94" fmla="*/ 266 w 11612"/>
                <a:gd name="T95" fmla="*/ 14 h 6568"/>
                <a:gd name="T96" fmla="*/ 313 w 11612"/>
                <a:gd name="T97" fmla="*/ 5 h 6568"/>
                <a:gd name="T98" fmla="*/ 355 w 11612"/>
                <a:gd name="T99" fmla="*/ 0 h 6568"/>
                <a:gd name="T100" fmla="*/ 298 w 11612"/>
                <a:gd name="T101" fmla="*/ 1 h 6568"/>
                <a:gd name="T102" fmla="*/ 257 w 11612"/>
                <a:gd name="T103" fmla="*/ 6 h 6568"/>
                <a:gd name="T104" fmla="*/ 219 w 11612"/>
                <a:gd name="T105" fmla="*/ 19 h 6568"/>
                <a:gd name="T106" fmla="*/ 189 w 11612"/>
                <a:gd name="T107" fmla="*/ 31 h 6568"/>
                <a:gd name="T108" fmla="*/ 162 w 11612"/>
                <a:gd name="T109" fmla="*/ 34 h 6568"/>
                <a:gd name="T110" fmla="*/ 134 w 11612"/>
                <a:gd name="T111" fmla="*/ 30 h 6568"/>
                <a:gd name="T112" fmla="*/ 104 w 11612"/>
                <a:gd name="T113" fmla="*/ 19 h 6568"/>
                <a:gd name="T114" fmla="*/ 74 w 11612"/>
                <a:gd name="T115" fmla="*/ 12 h 6568"/>
                <a:gd name="T116" fmla="*/ 41 w 11612"/>
                <a:gd name="T117" fmla="*/ 7 h 6568"/>
                <a:gd name="T118" fmla="*/ 7 w 11612"/>
                <a:gd name="T119" fmla="*/ 5 h 6568"/>
                <a:gd name="T120" fmla="*/ 0 w 11612"/>
                <a:gd name="T121" fmla="*/ 24 h 65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612" h="6568">
                  <a:moveTo>
                    <a:pt x="0" y="696"/>
                  </a:moveTo>
                  <a:lnTo>
                    <a:pt x="142" y="695"/>
                  </a:lnTo>
                  <a:lnTo>
                    <a:pt x="284" y="695"/>
                  </a:lnTo>
                  <a:lnTo>
                    <a:pt x="425" y="696"/>
                  </a:lnTo>
                  <a:lnTo>
                    <a:pt x="567" y="698"/>
                  </a:lnTo>
                  <a:lnTo>
                    <a:pt x="708" y="702"/>
                  </a:lnTo>
                  <a:lnTo>
                    <a:pt x="850" y="707"/>
                  </a:lnTo>
                  <a:lnTo>
                    <a:pt x="990" y="714"/>
                  </a:lnTo>
                  <a:lnTo>
                    <a:pt x="1132" y="722"/>
                  </a:lnTo>
                  <a:lnTo>
                    <a:pt x="1273" y="731"/>
                  </a:lnTo>
                  <a:lnTo>
                    <a:pt x="1415" y="742"/>
                  </a:lnTo>
                  <a:lnTo>
                    <a:pt x="1555" y="756"/>
                  </a:lnTo>
                  <a:lnTo>
                    <a:pt x="1697" y="769"/>
                  </a:lnTo>
                  <a:lnTo>
                    <a:pt x="1837" y="786"/>
                  </a:lnTo>
                  <a:lnTo>
                    <a:pt x="1979" y="804"/>
                  </a:lnTo>
                  <a:lnTo>
                    <a:pt x="2120" y="824"/>
                  </a:lnTo>
                  <a:lnTo>
                    <a:pt x="2261" y="846"/>
                  </a:lnTo>
                  <a:lnTo>
                    <a:pt x="2402" y="869"/>
                  </a:lnTo>
                  <a:lnTo>
                    <a:pt x="2543" y="895"/>
                  </a:lnTo>
                  <a:lnTo>
                    <a:pt x="2684" y="923"/>
                  </a:lnTo>
                  <a:lnTo>
                    <a:pt x="2825" y="954"/>
                  </a:lnTo>
                  <a:lnTo>
                    <a:pt x="2967" y="986"/>
                  </a:lnTo>
                  <a:lnTo>
                    <a:pt x="3107" y="1020"/>
                  </a:lnTo>
                  <a:lnTo>
                    <a:pt x="3249" y="1057"/>
                  </a:lnTo>
                  <a:lnTo>
                    <a:pt x="3390" y="1096"/>
                  </a:lnTo>
                  <a:lnTo>
                    <a:pt x="3531" y="1139"/>
                  </a:lnTo>
                  <a:lnTo>
                    <a:pt x="3672" y="1183"/>
                  </a:lnTo>
                  <a:lnTo>
                    <a:pt x="3814" y="1229"/>
                  </a:lnTo>
                  <a:lnTo>
                    <a:pt x="3954" y="1279"/>
                  </a:lnTo>
                  <a:lnTo>
                    <a:pt x="4096" y="1332"/>
                  </a:lnTo>
                  <a:lnTo>
                    <a:pt x="4237" y="1386"/>
                  </a:lnTo>
                  <a:lnTo>
                    <a:pt x="4379" y="1444"/>
                  </a:lnTo>
                  <a:lnTo>
                    <a:pt x="4520" y="1505"/>
                  </a:lnTo>
                  <a:lnTo>
                    <a:pt x="4610" y="1548"/>
                  </a:lnTo>
                  <a:lnTo>
                    <a:pt x="4701" y="1595"/>
                  </a:lnTo>
                  <a:lnTo>
                    <a:pt x="4792" y="1645"/>
                  </a:lnTo>
                  <a:lnTo>
                    <a:pt x="4884" y="1699"/>
                  </a:lnTo>
                  <a:lnTo>
                    <a:pt x="4976" y="1754"/>
                  </a:lnTo>
                  <a:lnTo>
                    <a:pt x="5070" y="1813"/>
                  </a:lnTo>
                  <a:lnTo>
                    <a:pt x="5163" y="1875"/>
                  </a:lnTo>
                  <a:lnTo>
                    <a:pt x="5257" y="1938"/>
                  </a:lnTo>
                  <a:lnTo>
                    <a:pt x="5352" y="2003"/>
                  </a:lnTo>
                  <a:lnTo>
                    <a:pt x="5447" y="2070"/>
                  </a:lnTo>
                  <a:lnTo>
                    <a:pt x="5542" y="2139"/>
                  </a:lnTo>
                  <a:lnTo>
                    <a:pt x="5637" y="2208"/>
                  </a:lnTo>
                  <a:lnTo>
                    <a:pt x="5829" y="2350"/>
                  </a:lnTo>
                  <a:lnTo>
                    <a:pt x="6023" y="2493"/>
                  </a:lnTo>
                  <a:lnTo>
                    <a:pt x="6215" y="2636"/>
                  </a:lnTo>
                  <a:lnTo>
                    <a:pt x="6408" y="2778"/>
                  </a:lnTo>
                  <a:lnTo>
                    <a:pt x="6505" y="2847"/>
                  </a:lnTo>
                  <a:lnTo>
                    <a:pt x="6601" y="2914"/>
                  </a:lnTo>
                  <a:lnTo>
                    <a:pt x="6697" y="2981"/>
                  </a:lnTo>
                  <a:lnTo>
                    <a:pt x="6794" y="3045"/>
                  </a:lnTo>
                  <a:lnTo>
                    <a:pt x="6889" y="3108"/>
                  </a:lnTo>
                  <a:lnTo>
                    <a:pt x="6985" y="3168"/>
                  </a:lnTo>
                  <a:lnTo>
                    <a:pt x="7080" y="3225"/>
                  </a:lnTo>
                  <a:lnTo>
                    <a:pt x="7175" y="3280"/>
                  </a:lnTo>
                  <a:lnTo>
                    <a:pt x="7271" y="3333"/>
                  </a:lnTo>
                  <a:lnTo>
                    <a:pt x="7365" y="3381"/>
                  </a:lnTo>
                  <a:lnTo>
                    <a:pt x="7459" y="3427"/>
                  </a:lnTo>
                  <a:lnTo>
                    <a:pt x="7552" y="3468"/>
                  </a:lnTo>
                  <a:lnTo>
                    <a:pt x="7553" y="3510"/>
                  </a:lnTo>
                  <a:lnTo>
                    <a:pt x="7555" y="3555"/>
                  </a:lnTo>
                  <a:lnTo>
                    <a:pt x="7559" y="3602"/>
                  </a:lnTo>
                  <a:lnTo>
                    <a:pt x="7565" y="3650"/>
                  </a:lnTo>
                  <a:lnTo>
                    <a:pt x="7571" y="3701"/>
                  </a:lnTo>
                  <a:lnTo>
                    <a:pt x="7578" y="3753"/>
                  </a:lnTo>
                  <a:lnTo>
                    <a:pt x="7587" y="3806"/>
                  </a:lnTo>
                  <a:lnTo>
                    <a:pt x="7596" y="3861"/>
                  </a:lnTo>
                  <a:lnTo>
                    <a:pt x="7616" y="3972"/>
                  </a:lnTo>
                  <a:lnTo>
                    <a:pt x="7637" y="4087"/>
                  </a:lnTo>
                  <a:lnTo>
                    <a:pt x="7657" y="4202"/>
                  </a:lnTo>
                  <a:lnTo>
                    <a:pt x="7676" y="4316"/>
                  </a:lnTo>
                  <a:lnTo>
                    <a:pt x="7684" y="4373"/>
                  </a:lnTo>
                  <a:lnTo>
                    <a:pt x="7691" y="4428"/>
                  </a:lnTo>
                  <a:lnTo>
                    <a:pt x="7697" y="4483"/>
                  </a:lnTo>
                  <a:lnTo>
                    <a:pt x="7702" y="4537"/>
                  </a:lnTo>
                  <a:lnTo>
                    <a:pt x="7705" y="4589"/>
                  </a:lnTo>
                  <a:lnTo>
                    <a:pt x="7708" y="4640"/>
                  </a:lnTo>
                  <a:lnTo>
                    <a:pt x="7709" y="4689"/>
                  </a:lnTo>
                  <a:lnTo>
                    <a:pt x="7707" y="4737"/>
                  </a:lnTo>
                  <a:lnTo>
                    <a:pt x="7703" y="4782"/>
                  </a:lnTo>
                  <a:lnTo>
                    <a:pt x="7697" y="4825"/>
                  </a:lnTo>
                  <a:lnTo>
                    <a:pt x="7689" y="4867"/>
                  </a:lnTo>
                  <a:lnTo>
                    <a:pt x="7679" y="4904"/>
                  </a:lnTo>
                  <a:lnTo>
                    <a:pt x="7665" y="4940"/>
                  </a:lnTo>
                  <a:lnTo>
                    <a:pt x="7649" y="4972"/>
                  </a:lnTo>
                  <a:lnTo>
                    <a:pt x="7629" y="5001"/>
                  </a:lnTo>
                  <a:lnTo>
                    <a:pt x="7606" y="5027"/>
                  </a:lnTo>
                  <a:lnTo>
                    <a:pt x="7586" y="5050"/>
                  </a:lnTo>
                  <a:lnTo>
                    <a:pt x="7560" y="5075"/>
                  </a:lnTo>
                  <a:lnTo>
                    <a:pt x="7529" y="5102"/>
                  </a:lnTo>
                  <a:lnTo>
                    <a:pt x="7495" y="5130"/>
                  </a:lnTo>
                  <a:lnTo>
                    <a:pt x="7415" y="5192"/>
                  </a:lnTo>
                  <a:lnTo>
                    <a:pt x="7325" y="5260"/>
                  </a:lnTo>
                  <a:lnTo>
                    <a:pt x="7224" y="5335"/>
                  </a:lnTo>
                  <a:lnTo>
                    <a:pt x="7118" y="5416"/>
                  </a:lnTo>
                  <a:lnTo>
                    <a:pt x="7063" y="5460"/>
                  </a:lnTo>
                  <a:lnTo>
                    <a:pt x="7007" y="5504"/>
                  </a:lnTo>
                  <a:lnTo>
                    <a:pt x="6951" y="5551"/>
                  </a:lnTo>
                  <a:lnTo>
                    <a:pt x="6894" y="5598"/>
                  </a:lnTo>
                  <a:lnTo>
                    <a:pt x="6839" y="5648"/>
                  </a:lnTo>
                  <a:lnTo>
                    <a:pt x="6784" y="5698"/>
                  </a:lnTo>
                  <a:lnTo>
                    <a:pt x="6730" y="5751"/>
                  </a:lnTo>
                  <a:lnTo>
                    <a:pt x="6676" y="5804"/>
                  </a:lnTo>
                  <a:lnTo>
                    <a:pt x="6626" y="5860"/>
                  </a:lnTo>
                  <a:lnTo>
                    <a:pt x="6576" y="5917"/>
                  </a:lnTo>
                  <a:lnTo>
                    <a:pt x="6530" y="5976"/>
                  </a:lnTo>
                  <a:lnTo>
                    <a:pt x="6485" y="6035"/>
                  </a:lnTo>
                  <a:lnTo>
                    <a:pt x="6444" y="6097"/>
                  </a:lnTo>
                  <a:lnTo>
                    <a:pt x="6406" y="6160"/>
                  </a:lnTo>
                  <a:lnTo>
                    <a:pt x="6372" y="6224"/>
                  </a:lnTo>
                  <a:lnTo>
                    <a:pt x="6341" y="6290"/>
                  </a:lnTo>
                  <a:lnTo>
                    <a:pt x="6315" y="6357"/>
                  </a:lnTo>
                  <a:lnTo>
                    <a:pt x="6293" y="6426"/>
                  </a:lnTo>
                  <a:lnTo>
                    <a:pt x="6277" y="6497"/>
                  </a:lnTo>
                  <a:lnTo>
                    <a:pt x="6265" y="6568"/>
                  </a:lnTo>
                  <a:lnTo>
                    <a:pt x="6287" y="6504"/>
                  </a:lnTo>
                  <a:lnTo>
                    <a:pt x="6312" y="6442"/>
                  </a:lnTo>
                  <a:lnTo>
                    <a:pt x="6339" y="6382"/>
                  </a:lnTo>
                  <a:lnTo>
                    <a:pt x="6368" y="6325"/>
                  </a:lnTo>
                  <a:lnTo>
                    <a:pt x="6399" y="6270"/>
                  </a:lnTo>
                  <a:lnTo>
                    <a:pt x="6432" y="6216"/>
                  </a:lnTo>
                  <a:lnTo>
                    <a:pt x="6467" y="6164"/>
                  </a:lnTo>
                  <a:lnTo>
                    <a:pt x="6504" y="6114"/>
                  </a:lnTo>
                  <a:lnTo>
                    <a:pt x="6542" y="6065"/>
                  </a:lnTo>
                  <a:lnTo>
                    <a:pt x="6584" y="6018"/>
                  </a:lnTo>
                  <a:lnTo>
                    <a:pt x="6626" y="5971"/>
                  </a:lnTo>
                  <a:lnTo>
                    <a:pt x="6669" y="5927"/>
                  </a:lnTo>
                  <a:lnTo>
                    <a:pt x="6715" y="5883"/>
                  </a:lnTo>
                  <a:lnTo>
                    <a:pt x="6762" y="5839"/>
                  </a:lnTo>
                  <a:lnTo>
                    <a:pt x="6811" y="5798"/>
                  </a:lnTo>
                  <a:lnTo>
                    <a:pt x="6860" y="5756"/>
                  </a:lnTo>
                  <a:lnTo>
                    <a:pt x="6911" y="5716"/>
                  </a:lnTo>
                  <a:lnTo>
                    <a:pt x="6964" y="5674"/>
                  </a:lnTo>
                  <a:lnTo>
                    <a:pt x="7016" y="5634"/>
                  </a:lnTo>
                  <a:lnTo>
                    <a:pt x="7071" y="5594"/>
                  </a:lnTo>
                  <a:lnTo>
                    <a:pt x="7182" y="5513"/>
                  </a:lnTo>
                  <a:lnTo>
                    <a:pt x="7296" y="5433"/>
                  </a:lnTo>
                  <a:lnTo>
                    <a:pt x="7413" y="5350"/>
                  </a:lnTo>
                  <a:lnTo>
                    <a:pt x="7532" y="5265"/>
                  </a:lnTo>
                  <a:lnTo>
                    <a:pt x="7592" y="5220"/>
                  </a:lnTo>
                  <a:lnTo>
                    <a:pt x="7652" y="5176"/>
                  </a:lnTo>
                  <a:lnTo>
                    <a:pt x="7712" y="5130"/>
                  </a:lnTo>
                  <a:lnTo>
                    <a:pt x="7773" y="5082"/>
                  </a:lnTo>
                  <a:lnTo>
                    <a:pt x="7802" y="5057"/>
                  </a:lnTo>
                  <a:lnTo>
                    <a:pt x="7827" y="5031"/>
                  </a:lnTo>
                  <a:lnTo>
                    <a:pt x="7850" y="5003"/>
                  </a:lnTo>
                  <a:lnTo>
                    <a:pt x="7871" y="4973"/>
                  </a:lnTo>
                  <a:lnTo>
                    <a:pt x="7888" y="4942"/>
                  </a:lnTo>
                  <a:lnTo>
                    <a:pt x="7903" y="4910"/>
                  </a:lnTo>
                  <a:lnTo>
                    <a:pt x="7915" y="4877"/>
                  </a:lnTo>
                  <a:lnTo>
                    <a:pt x="7926" y="4842"/>
                  </a:lnTo>
                  <a:lnTo>
                    <a:pt x="7934" y="4807"/>
                  </a:lnTo>
                  <a:lnTo>
                    <a:pt x="7940" y="4771"/>
                  </a:lnTo>
                  <a:lnTo>
                    <a:pt x="7944" y="4734"/>
                  </a:lnTo>
                  <a:lnTo>
                    <a:pt x="7946" y="4696"/>
                  </a:lnTo>
                  <a:lnTo>
                    <a:pt x="7947" y="4658"/>
                  </a:lnTo>
                  <a:lnTo>
                    <a:pt x="7947" y="4619"/>
                  </a:lnTo>
                  <a:lnTo>
                    <a:pt x="7945" y="4580"/>
                  </a:lnTo>
                  <a:lnTo>
                    <a:pt x="7942" y="4541"/>
                  </a:lnTo>
                  <a:lnTo>
                    <a:pt x="7938" y="4501"/>
                  </a:lnTo>
                  <a:lnTo>
                    <a:pt x="7934" y="4461"/>
                  </a:lnTo>
                  <a:lnTo>
                    <a:pt x="7928" y="4422"/>
                  </a:lnTo>
                  <a:lnTo>
                    <a:pt x="7922" y="4382"/>
                  </a:lnTo>
                  <a:lnTo>
                    <a:pt x="7909" y="4303"/>
                  </a:lnTo>
                  <a:lnTo>
                    <a:pt x="7897" y="4225"/>
                  </a:lnTo>
                  <a:lnTo>
                    <a:pt x="7884" y="4151"/>
                  </a:lnTo>
                  <a:lnTo>
                    <a:pt x="7874" y="4078"/>
                  </a:lnTo>
                  <a:lnTo>
                    <a:pt x="7870" y="4042"/>
                  </a:lnTo>
                  <a:lnTo>
                    <a:pt x="7867" y="4009"/>
                  </a:lnTo>
                  <a:lnTo>
                    <a:pt x="7865" y="3976"/>
                  </a:lnTo>
                  <a:lnTo>
                    <a:pt x="7864" y="3944"/>
                  </a:lnTo>
                  <a:lnTo>
                    <a:pt x="7909" y="4022"/>
                  </a:lnTo>
                  <a:lnTo>
                    <a:pt x="7953" y="4097"/>
                  </a:lnTo>
                  <a:lnTo>
                    <a:pt x="7999" y="4172"/>
                  </a:lnTo>
                  <a:lnTo>
                    <a:pt x="8044" y="4247"/>
                  </a:lnTo>
                  <a:lnTo>
                    <a:pt x="8090" y="4321"/>
                  </a:lnTo>
                  <a:lnTo>
                    <a:pt x="8136" y="4394"/>
                  </a:lnTo>
                  <a:lnTo>
                    <a:pt x="8183" y="4466"/>
                  </a:lnTo>
                  <a:lnTo>
                    <a:pt x="8231" y="4539"/>
                  </a:lnTo>
                  <a:lnTo>
                    <a:pt x="8279" y="4610"/>
                  </a:lnTo>
                  <a:lnTo>
                    <a:pt x="8328" y="4681"/>
                  </a:lnTo>
                  <a:lnTo>
                    <a:pt x="8379" y="4752"/>
                  </a:lnTo>
                  <a:lnTo>
                    <a:pt x="8431" y="4823"/>
                  </a:lnTo>
                  <a:lnTo>
                    <a:pt x="8483" y="4893"/>
                  </a:lnTo>
                  <a:lnTo>
                    <a:pt x="8537" y="4964"/>
                  </a:lnTo>
                  <a:lnTo>
                    <a:pt x="8592" y="5035"/>
                  </a:lnTo>
                  <a:lnTo>
                    <a:pt x="8650" y="5105"/>
                  </a:lnTo>
                  <a:lnTo>
                    <a:pt x="8708" y="5175"/>
                  </a:lnTo>
                  <a:lnTo>
                    <a:pt x="8769" y="5246"/>
                  </a:lnTo>
                  <a:lnTo>
                    <a:pt x="8831" y="5317"/>
                  </a:lnTo>
                  <a:lnTo>
                    <a:pt x="8895" y="5389"/>
                  </a:lnTo>
                  <a:lnTo>
                    <a:pt x="8960" y="5460"/>
                  </a:lnTo>
                  <a:lnTo>
                    <a:pt x="9028" y="5532"/>
                  </a:lnTo>
                  <a:lnTo>
                    <a:pt x="9098" y="5605"/>
                  </a:lnTo>
                  <a:lnTo>
                    <a:pt x="9171" y="5678"/>
                  </a:lnTo>
                  <a:lnTo>
                    <a:pt x="9246" y="5752"/>
                  </a:lnTo>
                  <a:lnTo>
                    <a:pt x="9324" y="5827"/>
                  </a:lnTo>
                  <a:lnTo>
                    <a:pt x="9404" y="5902"/>
                  </a:lnTo>
                  <a:lnTo>
                    <a:pt x="9487" y="5978"/>
                  </a:lnTo>
                  <a:lnTo>
                    <a:pt x="9572" y="6055"/>
                  </a:lnTo>
                  <a:lnTo>
                    <a:pt x="9661" y="6133"/>
                  </a:lnTo>
                  <a:lnTo>
                    <a:pt x="9753" y="6213"/>
                  </a:lnTo>
                  <a:lnTo>
                    <a:pt x="9848" y="6292"/>
                  </a:lnTo>
                  <a:lnTo>
                    <a:pt x="9784" y="6225"/>
                  </a:lnTo>
                  <a:lnTo>
                    <a:pt x="9722" y="6157"/>
                  </a:lnTo>
                  <a:lnTo>
                    <a:pt x="9659" y="6088"/>
                  </a:lnTo>
                  <a:lnTo>
                    <a:pt x="9598" y="6019"/>
                  </a:lnTo>
                  <a:lnTo>
                    <a:pt x="9537" y="5950"/>
                  </a:lnTo>
                  <a:lnTo>
                    <a:pt x="9477" y="5880"/>
                  </a:lnTo>
                  <a:lnTo>
                    <a:pt x="9418" y="5809"/>
                  </a:lnTo>
                  <a:lnTo>
                    <a:pt x="9361" y="5739"/>
                  </a:lnTo>
                  <a:lnTo>
                    <a:pt x="9303" y="5669"/>
                  </a:lnTo>
                  <a:lnTo>
                    <a:pt x="9247" y="5599"/>
                  </a:lnTo>
                  <a:lnTo>
                    <a:pt x="9191" y="5529"/>
                  </a:lnTo>
                  <a:lnTo>
                    <a:pt x="9137" y="5459"/>
                  </a:lnTo>
                  <a:lnTo>
                    <a:pt x="9085" y="5390"/>
                  </a:lnTo>
                  <a:lnTo>
                    <a:pt x="9033" y="5320"/>
                  </a:lnTo>
                  <a:lnTo>
                    <a:pt x="8983" y="5251"/>
                  </a:lnTo>
                  <a:lnTo>
                    <a:pt x="8934" y="5183"/>
                  </a:lnTo>
                  <a:lnTo>
                    <a:pt x="8886" y="5115"/>
                  </a:lnTo>
                  <a:lnTo>
                    <a:pt x="8841" y="5048"/>
                  </a:lnTo>
                  <a:lnTo>
                    <a:pt x="8795" y="4982"/>
                  </a:lnTo>
                  <a:lnTo>
                    <a:pt x="8753" y="4917"/>
                  </a:lnTo>
                  <a:lnTo>
                    <a:pt x="8712" y="4853"/>
                  </a:lnTo>
                  <a:lnTo>
                    <a:pt x="8671" y="4790"/>
                  </a:lnTo>
                  <a:lnTo>
                    <a:pt x="8634" y="4728"/>
                  </a:lnTo>
                  <a:lnTo>
                    <a:pt x="8598" y="4668"/>
                  </a:lnTo>
                  <a:lnTo>
                    <a:pt x="8563" y="4609"/>
                  </a:lnTo>
                  <a:lnTo>
                    <a:pt x="8531" y="4550"/>
                  </a:lnTo>
                  <a:lnTo>
                    <a:pt x="8500" y="4494"/>
                  </a:lnTo>
                  <a:lnTo>
                    <a:pt x="8472" y="4440"/>
                  </a:lnTo>
                  <a:lnTo>
                    <a:pt x="8445" y="4386"/>
                  </a:lnTo>
                  <a:lnTo>
                    <a:pt x="8420" y="4335"/>
                  </a:lnTo>
                  <a:lnTo>
                    <a:pt x="8399" y="4286"/>
                  </a:lnTo>
                  <a:lnTo>
                    <a:pt x="8378" y="4238"/>
                  </a:lnTo>
                  <a:lnTo>
                    <a:pt x="8362" y="4191"/>
                  </a:lnTo>
                  <a:lnTo>
                    <a:pt x="8347" y="4146"/>
                  </a:lnTo>
                  <a:lnTo>
                    <a:pt x="8334" y="4101"/>
                  </a:lnTo>
                  <a:lnTo>
                    <a:pt x="8323" y="4060"/>
                  </a:lnTo>
                  <a:lnTo>
                    <a:pt x="8313" y="4020"/>
                  </a:lnTo>
                  <a:lnTo>
                    <a:pt x="8306" y="3982"/>
                  </a:lnTo>
                  <a:lnTo>
                    <a:pt x="8300" y="3945"/>
                  </a:lnTo>
                  <a:lnTo>
                    <a:pt x="8296" y="3911"/>
                  </a:lnTo>
                  <a:lnTo>
                    <a:pt x="8294" y="3879"/>
                  </a:lnTo>
                  <a:lnTo>
                    <a:pt x="8294" y="3850"/>
                  </a:lnTo>
                  <a:lnTo>
                    <a:pt x="8296" y="3822"/>
                  </a:lnTo>
                  <a:lnTo>
                    <a:pt x="8301" y="3796"/>
                  </a:lnTo>
                  <a:lnTo>
                    <a:pt x="8307" y="3772"/>
                  </a:lnTo>
                  <a:lnTo>
                    <a:pt x="8315" y="3752"/>
                  </a:lnTo>
                  <a:lnTo>
                    <a:pt x="8326" y="3732"/>
                  </a:lnTo>
                  <a:lnTo>
                    <a:pt x="8339" y="3715"/>
                  </a:lnTo>
                  <a:lnTo>
                    <a:pt x="8354" y="3701"/>
                  </a:lnTo>
                  <a:lnTo>
                    <a:pt x="8373" y="3690"/>
                  </a:lnTo>
                  <a:lnTo>
                    <a:pt x="8393" y="3679"/>
                  </a:lnTo>
                  <a:lnTo>
                    <a:pt x="8415" y="3673"/>
                  </a:lnTo>
                  <a:lnTo>
                    <a:pt x="8440" y="3668"/>
                  </a:lnTo>
                  <a:lnTo>
                    <a:pt x="8468" y="3667"/>
                  </a:lnTo>
                  <a:lnTo>
                    <a:pt x="8498" y="3667"/>
                  </a:lnTo>
                  <a:lnTo>
                    <a:pt x="8531" y="3671"/>
                  </a:lnTo>
                  <a:lnTo>
                    <a:pt x="8566" y="3676"/>
                  </a:lnTo>
                  <a:lnTo>
                    <a:pt x="8604" y="3686"/>
                  </a:lnTo>
                  <a:lnTo>
                    <a:pt x="8646" y="3697"/>
                  </a:lnTo>
                  <a:lnTo>
                    <a:pt x="8689" y="3711"/>
                  </a:lnTo>
                  <a:lnTo>
                    <a:pt x="8736" y="3729"/>
                  </a:lnTo>
                  <a:lnTo>
                    <a:pt x="8785" y="3748"/>
                  </a:lnTo>
                  <a:lnTo>
                    <a:pt x="8838" y="3772"/>
                  </a:lnTo>
                  <a:lnTo>
                    <a:pt x="8893" y="3798"/>
                  </a:lnTo>
                  <a:lnTo>
                    <a:pt x="8965" y="3833"/>
                  </a:lnTo>
                  <a:lnTo>
                    <a:pt x="9038" y="3871"/>
                  </a:lnTo>
                  <a:lnTo>
                    <a:pt x="9114" y="3911"/>
                  </a:lnTo>
                  <a:lnTo>
                    <a:pt x="9190" y="3954"/>
                  </a:lnTo>
                  <a:lnTo>
                    <a:pt x="9270" y="3998"/>
                  </a:lnTo>
                  <a:lnTo>
                    <a:pt x="9349" y="4045"/>
                  </a:lnTo>
                  <a:lnTo>
                    <a:pt x="9431" y="4093"/>
                  </a:lnTo>
                  <a:lnTo>
                    <a:pt x="9514" y="4143"/>
                  </a:lnTo>
                  <a:lnTo>
                    <a:pt x="9598" y="4194"/>
                  </a:lnTo>
                  <a:lnTo>
                    <a:pt x="9683" y="4247"/>
                  </a:lnTo>
                  <a:lnTo>
                    <a:pt x="9770" y="4301"/>
                  </a:lnTo>
                  <a:lnTo>
                    <a:pt x="9856" y="4357"/>
                  </a:lnTo>
                  <a:lnTo>
                    <a:pt x="10033" y="4472"/>
                  </a:lnTo>
                  <a:lnTo>
                    <a:pt x="10211" y="4589"/>
                  </a:lnTo>
                  <a:lnTo>
                    <a:pt x="10391" y="4710"/>
                  </a:lnTo>
                  <a:lnTo>
                    <a:pt x="10570" y="4833"/>
                  </a:lnTo>
                  <a:lnTo>
                    <a:pt x="10750" y="4956"/>
                  </a:lnTo>
                  <a:lnTo>
                    <a:pt x="10929" y="5080"/>
                  </a:lnTo>
                  <a:lnTo>
                    <a:pt x="11104" y="5203"/>
                  </a:lnTo>
                  <a:lnTo>
                    <a:pt x="11278" y="5325"/>
                  </a:lnTo>
                  <a:lnTo>
                    <a:pt x="11447" y="5443"/>
                  </a:lnTo>
                  <a:lnTo>
                    <a:pt x="11612" y="5559"/>
                  </a:lnTo>
                  <a:lnTo>
                    <a:pt x="11396" y="5373"/>
                  </a:lnTo>
                  <a:lnTo>
                    <a:pt x="11189" y="5197"/>
                  </a:lnTo>
                  <a:lnTo>
                    <a:pt x="10991" y="5029"/>
                  </a:lnTo>
                  <a:lnTo>
                    <a:pt x="10800" y="4870"/>
                  </a:lnTo>
                  <a:lnTo>
                    <a:pt x="10615" y="4718"/>
                  </a:lnTo>
                  <a:lnTo>
                    <a:pt x="10437" y="4575"/>
                  </a:lnTo>
                  <a:lnTo>
                    <a:pt x="10265" y="4439"/>
                  </a:lnTo>
                  <a:lnTo>
                    <a:pt x="10097" y="4309"/>
                  </a:lnTo>
                  <a:lnTo>
                    <a:pt x="9934" y="4186"/>
                  </a:lnTo>
                  <a:lnTo>
                    <a:pt x="9775" y="4068"/>
                  </a:lnTo>
                  <a:lnTo>
                    <a:pt x="9618" y="3956"/>
                  </a:lnTo>
                  <a:lnTo>
                    <a:pt x="9463" y="3847"/>
                  </a:lnTo>
                  <a:lnTo>
                    <a:pt x="9310" y="3744"/>
                  </a:lnTo>
                  <a:lnTo>
                    <a:pt x="9158" y="3645"/>
                  </a:lnTo>
                  <a:lnTo>
                    <a:pt x="9006" y="3549"/>
                  </a:lnTo>
                  <a:lnTo>
                    <a:pt x="8853" y="3457"/>
                  </a:lnTo>
                  <a:lnTo>
                    <a:pt x="8700" y="3366"/>
                  </a:lnTo>
                  <a:lnTo>
                    <a:pt x="8544" y="3278"/>
                  </a:lnTo>
                  <a:lnTo>
                    <a:pt x="8387" y="3190"/>
                  </a:lnTo>
                  <a:lnTo>
                    <a:pt x="8226" y="3105"/>
                  </a:lnTo>
                  <a:lnTo>
                    <a:pt x="8061" y="3020"/>
                  </a:lnTo>
                  <a:lnTo>
                    <a:pt x="7892" y="2936"/>
                  </a:lnTo>
                  <a:lnTo>
                    <a:pt x="7718" y="2851"/>
                  </a:lnTo>
                  <a:lnTo>
                    <a:pt x="7537" y="2765"/>
                  </a:lnTo>
                  <a:lnTo>
                    <a:pt x="7351" y="2679"/>
                  </a:lnTo>
                  <a:lnTo>
                    <a:pt x="7157" y="2590"/>
                  </a:lnTo>
                  <a:lnTo>
                    <a:pt x="6955" y="2499"/>
                  </a:lnTo>
                  <a:lnTo>
                    <a:pt x="6745" y="2406"/>
                  </a:lnTo>
                  <a:lnTo>
                    <a:pt x="6526" y="2310"/>
                  </a:lnTo>
                  <a:lnTo>
                    <a:pt x="6296" y="2211"/>
                  </a:lnTo>
                  <a:lnTo>
                    <a:pt x="6057" y="2108"/>
                  </a:lnTo>
                  <a:lnTo>
                    <a:pt x="5807" y="2000"/>
                  </a:lnTo>
                  <a:lnTo>
                    <a:pt x="5791" y="1993"/>
                  </a:lnTo>
                  <a:lnTo>
                    <a:pt x="5777" y="1986"/>
                  </a:lnTo>
                  <a:lnTo>
                    <a:pt x="5764" y="1978"/>
                  </a:lnTo>
                  <a:lnTo>
                    <a:pt x="5752" y="1970"/>
                  </a:lnTo>
                  <a:lnTo>
                    <a:pt x="5740" y="1962"/>
                  </a:lnTo>
                  <a:lnTo>
                    <a:pt x="5730" y="1953"/>
                  </a:lnTo>
                  <a:lnTo>
                    <a:pt x="5721" y="1944"/>
                  </a:lnTo>
                  <a:lnTo>
                    <a:pt x="5714" y="1935"/>
                  </a:lnTo>
                  <a:lnTo>
                    <a:pt x="5705" y="1926"/>
                  </a:lnTo>
                  <a:lnTo>
                    <a:pt x="5699" y="1916"/>
                  </a:lnTo>
                  <a:lnTo>
                    <a:pt x="5694" y="1907"/>
                  </a:lnTo>
                  <a:lnTo>
                    <a:pt x="5690" y="1898"/>
                  </a:lnTo>
                  <a:lnTo>
                    <a:pt x="5687" y="1890"/>
                  </a:lnTo>
                  <a:lnTo>
                    <a:pt x="5684" y="1880"/>
                  </a:lnTo>
                  <a:lnTo>
                    <a:pt x="5683" y="1871"/>
                  </a:lnTo>
                  <a:lnTo>
                    <a:pt x="5683" y="1863"/>
                  </a:lnTo>
                  <a:lnTo>
                    <a:pt x="5683" y="1855"/>
                  </a:lnTo>
                  <a:lnTo>
                    <a:pt x="5684" y="1846"/>
                  </a:lnTo>
                  <a:lnTo>
                    <a:pt x="5687" y="1838"/>
                  </a:lnTo>
                  <a:lnTo>
                    <a:pt x="5690" y="1831"/>
                  </a:lnTo>
                  <a:lnTo>
                    <a:pt x="5694" y="1824"/>
                  </a:lnTo>
                  <a:lnTo>
                    <a:pt x="5699" y="1816"/>
                  </a:lnTo>
                  <a:lnTo>
                    <a:pt x="5705" y="1810"/>
                  </a:lnTo>
                  <a:lnTo>
                    <a:pt x="5714" y="1804"/>
                  </a:lnTo>
                  <a:lnTo>
                    <a:pt x="5721" y="1799"/>
                  </a:lnTo>
                  <a:lnTo>
                    <a:pt x="5730" y="1794"/>
                  </a:lnTo>
                  <a:lnTo>
                    <a:pt x="5740" y="1790"/>
                  </a:lnTo>
                  <a:lnTo>
                    <a:pt x="5752" y="1786"/>
                  </a:lnTo>
                  <a:lnTo>
                    <a:pt x="5764" y="1783"/>
                  </a:lnTo>
                  <a:lnTo>
                    <a:pt x="5777" y="1781"/>
                  </a:lnTo>
                  <a:lnTo>
                    <a:pt x="5791" y="1780"/>
                  </a:lnTo>
                  <a:lnTo>
                    <a:pt x="5807" y="1780"/>
                  </a:lnTo>
                  <a:lnTo>
                    <a:pt x="5946" y="1784"/>
                  </a:lnTo>
                  <a:lnTo>
                    <a:pt x="6087" y="1798"/>
                  </a:lnTo>
                  <a:lnTo>
                    <a:pt x="6228" y="1819"/>
                  </a:lnTo>
                  <a:lnTo>
                    <a:pt x="6371" y="1848"/>
                  </a:lnTo>
                  <a:lnTo>
                    <a:pt x="6513" y="1883"/>
                  </a:lnTo>
                  <a:lnTo>
                    <a:pt x="6656" y="1926"/>
                  </a:lnTo>
                  <a:lnTo>
                    <a:pt x="6799" y="1972"/>
                  </a:lnTo>
                  <a:lnTo>
                    <a:pt x="6943" y="2023"/>
                  </a:lnTo>
                  <a:lnTo>
                    <a:pt x="7088" y="2078"/>
                  </a:lnTo>
                  <a:lnTo>
                    <a:pt x="7231" y="2136"/>
                  </a:lnTo>
                  <a:lnTo>
                    <a:pt x="7376" y="2197"/>
                  </a:lnTo>
                  <a:lnTo>
                    <a:pt x="7521" y="2260"/>
                  </a:lnTo>
                  <a:lnTo>
                    <a:pt x="7809" y="2388"/>
                  </a:lnTo>
                  <a:lnTo>
                    <a:pt x="8096" y="2514"/>
                  </a:lnTo>
                  <a:lnTo>
                    <a:pt x="8239" y="2575"/>
                  </a:lnTo>
                  <a:lnTo>
                    <a:pt x="8382" y="2633"/>
                  </a:lnTo>
                  <a:lnTo>
                    <a:pt x="8524" y="2689"/>
                  </a:lnTo>
                  <a:lnTo>
                    <a:pt x="8665" y="2741"/>
                  </a:lnTo>
                  <a:lnTo>
                    <a:pt x="8807" y="2787"/>
                  </a:lnTo>
                  <a:lnTo>
                    <a:pt x="8946" y="2829"/>
                  </a:lnTo>
                  <a:lnTo>
                    <a:pt x="9086" y="2865"/>
                  </a:lnTo>
                  <a:lnTo>
                    <a:pt x="9224" y="2894"/>
                  </a:lnTo>
                  <a:lnTo>
                    <a:pt x="9362" y="2917"/>
                  </a:lnTo>
                  <a:lnTo>
                    <a:pt x="9498" y="2930"/>
                  </a:lnTo>
                  <a:lnTo>
                    <a:pt x="9633" y="2936"/>
                  </a:lnTo>
                  <a:lnTo>
                    <a:pt x="9768" y="2931"/>
                  </a:lnTo>
                  <a:lnTo>
                    <a:pt x="9900" y="2918"/>
                  </a:lnTo>
                  <a:lnTo>
                    <a:pt x="10031" y="2892"/>
                  </a:lnTo>
                  <a:lnTo>
                    <a:pt x="10161" y="2856"/>
                  </a:lnTo>
                  <a:lnTo>
                    <a:pt x="10289" y="2808"/>
                  </a:lnTo>
                  <a:lnTo>
                    <a:pt x="10113" y="2821"/>
                  </a:lnTo>
                  <a:lnTo>
                    <a:pt x="9940" y="2824"/>
                  </a:lnTo>
                  <a:lnTo>
                    <a:pt x="9773" y="2817"/>
                  </a:lnTo>
                  <a:lnTo>
                    <a:pt x="9608" y="2801"/>
                  </a:lnTo>
                  <a:lnTo>
                    <a:pt x="9448" y="2778"/>
                  </a:lnTo>
                  <a:lnTo>
                    <a:pt x="9292" y="2746"/>
                  </a:lnTo>
                  <a:lnTo>
                    <a:pt x="9139" y="2707"/>
                  </a:lnTo>
                  <a:lnTo>
                    <a:pt x="8990" y="2661"/>
                  </a:lnTo>
                  <a:lnTo>
                    <a:pt x="8843" y="2611"/>
                  </a:lnTo>
                  <a:lnTo>
                    <a:pt x="8699" y="2555"/>
                  </a:lnTo>
                  <a:lnTo>
                    <a:pt x="8557" y="2494"/>
                  </a:lnTo>
                  <a:lnTo>
                    <a:pt x="8417" y="2430"/>
                  </a:lnTo>
                  <a:lnTo>
                    <a:pt x="8280" y="2363"/>
                  </a:lnTo>
                  <a:lnTo>
                    <a:pt x="8144" y="2293"/>
                  </a:lnTo>
                  <a:lnTo>
                    <a:pt x="8009" y="2222"/>
                  </a:lnTo>
                  <a:lnTo>
                    <a:pt x="7876" y="2150"/>
                  </a:lnTo>
                  <a:lnTo>
                    <a:pt x="7743" y="2076"/>
                  </a:lnTo>
                  <a:lnTo>
                    <a:pt x="7610" y="2004"/>
                  </a:lnTo>
                  <a:lnTo>
                    <a:pt x="7479" y="1933"/>
                  </a:lnTo>
                  <a:lnTo>
                    <a:pt x="7348" y="1863"/>
                  </a:lnTo>
                  <a:lnTo>
                    <a:pt x="7217" y="1796"/>
                  </a:lnTo>
                  <a:lnTo>
                    <a:pt x="7085" y="1731"/>
                  </a:lnTo>
                  <a:lnTo>
                    <a:pt x="6952" y="1670"/>
                  </a:lnTo>
                  <a:lnTo>
                    <a:pt x="6819" y="1613"/>
                  </a:lnTo>
                  <a:lnTo>
                    <a:pt x="6685" y="1562"/>
                  </a:lnTo>
                  <a:lnTo>
                    <a:pt x="6549" y="1515"/>
                  </a:lnTo>
                  <a:lnTo>
                    <a:pt x="6413" y="1476"/>
                  </a:lnTo>
                  <a:lnTo>
                    <a:pt x="6274" y="1443"/>
                  </a:lnTo>
                  <a:lnTo>
                    <a:pt x="6133" y="1418"/>
                  </a:lnTo>
                  <a:lnTo>
                    <a:pt x="5989" y="1401"/>
                  </a:lnTo>
                  <a:lnTo>
                    <a:pt x="5844" y="1393"/>
                  </a:lnTo>
                  <a:lnTo>
                    <a:pt x="5696" y="1394"/>
                  </a:lnTo>
                  <a:lnTo>
                    <a:pt x="5838" y="1303"/>
                  </a:lnTo>
                  <a:lnTo>
                    <a:pt x="5977" y="1215"/>
                  </a:lnTo>
                  <a:lnTo>
                    <a:pt x="6114" y="1131"/>
                  </a:lnTo>
                  <a:lnTo>
                    <a:pt x="6251" y="1051"/>
                  </a:lnTo>
                  <a:lnTo>
                    <a:pt x="6385" y="976"/>
                  </a:lnTo>
                  <a:lnTo>
                    <a:pt x="6518" y="904"/>
                  </a:lnTo>
                  <a:lnTo>
                    <a:pt x="6651" y="836"/>
                  </a:lnTo>
                  <a:lnTo>
                    <a:pt x="6783" y="772"/>
                  </a:lnTo>
                  <a:lnTo>
                    <a:pt x="6915" y="712"/>
                  </a:lnTo>
                  <a:lnTo>
                    <a:pt x="7046" y="654"/>
                  </a:lnTo>
                  <a:lnTo>
                    <a:pt x="7180" y="600"/>
                  </a:lnTo>
                  <a:lnTo>
                    <a:pt x="7313" y="549"/>
                  </a:lnTo>
                  <a:lnTo>
                    <a:pt x="7447" y="501"/>
                  </a:lnTo>
                  <a:lnTo>
                    <a:pt x="7583" y="456"/>
                  </a:lnTo>
                  <a:lnTo>
                    <a:pt x="7720" y="414"/>
                  </a:lnTo>
                  <a:lnTo>
                    <a:pt x="7859" y="374"/>
                  </a:lnTo>
                  <a:lnTo>
                    <a:pt x="8001" y="337"/>
                  </a:lnTo>
                  <a:lnTo>
                    <a:pt x="8145" y="303"/>
                  </a:lnTo>
                  <a:lnTo>
                    <a:pt x="8292" y="270"/>
                  </a:lnTo>
                  <a:lnTo>
                    <a:pt x="8442" y="240"/>
                  </a:lnTo>
                  <a:lnTo>
                    <a:pt x="8596" y="212"/>
                  </a:lnTo>
                  <a:lnTo>
                    <a:pt x="8753" y="185"/>
                  </a:lnTo>
                  <a:lnTo>
                    <a:pt x="8914" y="162"/>
                  </a:lnTo>
                  <a:lnTo>
                    <a:pt x="9081" y="139"/>
                  </a:lnTo>
                  <a:lnTo>
                    <a:pt x="9251" y="117"/>
                  </a:lnTo>
                  <a:lnTo>
                    <a:pt x="9427" y="98"/>
                  </a:lnTo>
                  <a:lnTo>
                    <a:pt x="9607" y="79"/>
                  </a:lnTo>
                  <a:lnTo>
                    <a:pt x="9793" y="62"/>
                  </a:lnTo>
                  <a:lnTo>
                    <a:pt x="9986" y="45"/>
                  </a:lnTo>
                  <a:lnTo>
                    <a:pt x="10185" y="30"/>
                  </a:lnTo>
                  <a:lnTo>
                    <a:pt x="10390" y="14"/>
                  </a:lnTo>
                  <a:lnTo>
                    <a:pt x="10601" y="1"/>
                  </a:lnTo>
                  <a:lnTo>
                    <a:pt x="10313" y="0"/>
                  </a:lnTo>
                  <a:lnTo>
                    <a:pt x="10028" y="0"/>
                  </a:lnTo>
                  <a:lnTo>
                    <a:pt x="9745" y="0"/>
                  </a:lnTo>
                  <a:lnTo>
                    <a:pt x="9466" y="2"/>
                  </a:lnTo>
                  <a:lnTo>
                    <a:pt x="9326" y="4"/>
                  </a:lnTo>
                  <a:lnTo>
                    <a:pt x="9188" y="6"/>
                  </a:lnTo>
                  <a:lnTo>
                    <a:pt x="9051" y="10"/>
                  </a:lnTo>
                  <a:lnTo>
                    <a:pt x="8914" y="15"/>
                  </a:lnTo>
                  <a:lnTo>
                    <a:pt x="8779" y="21"/>
                  </a:lnTo>
                  <a:lnTo>
                    <a:pt x="8644" y="29"/>
                  </a:lnTo>
                  <a:lnTo>
                    <a:pt x="8509" y="38"/>
                  </a:lnTo>
                  <a:lnTo>
                    <a:pt x="8376" y="48"/>
                  </a:lnTo>
                  <a:lnTo>
                    <a:pt x="8244" y="62"/>
                  </a:lnTo>
                  <a:lnTo>
                    <a:pt x="8111" y="76"/>
                  </a:lnTo>
                  <a:lnTo>
                    <a:pt x="7980" y="93"/>
                  </a:lnTo>
                  <a:lnTo>
                    <a:pt x="7850" y="111"/>
                  </a:lnTo>
                  <a:lnTo>
                    <a:pt x="7721" y="132"/>
                  </a:lnTo>
                  <a:lnTo>
                    <a:pt x="7593" y="156"/>
                  </a:lnTo>
                  <a:lnTo>
                    <a:pt x="7465" y="181"/>
                  </a:lnTo>
                  <a:lnTo>
                    <a:pt x="7339" y="209"/>
                  </a:lnTo>
                  <a:lnTo>
                    <a:pt x="7213" y="241"/>
                  </a:lnTo>
                  <a:lnTo>
                    <a:pt x="7088" y="275"/>
                  </a:lnTo>
                  <a:lnTo>
                    <a:pt x="6964" y="313"/>
                  </a:lnTo>
                  <a:lnTo>
                    <a:pt x="6841" y="354"/>
                  </a:lnTo>
                  <a:lnTo>
                    <a:pt x="6718" y="398"/>
                  </a:lnTo>
                  <a:lnTo>
                    <a:pt x="6597" y="445"/>
                  </a:lnTo>
                  <a:lnTo>
                    <a:pt x="6477" y="496"/>
                  </a:lnTo>
                  <a:lnTo>
                    <a:pt x="6357" y="551"/>
                  </a:lnTo>
                  <a:lnTo>
                    <a:pt x="6251" y="601"/>
                  </a:lnTo>
                  <a:lnTo>
                    <a:pt x="6146" y="648"/>
                  </a:lnTo>
                  <a:lnTo>
                    <a:pt x="6045" y="692"/>
                  </a:lnTo>
                  <a:lnTo>
                    <a:pt x="5946" y="732"/>
                  </a:lnTo>
                  <a:lnTo>
                    <a:pt x="5850" y="770"/>
                  </a:lnTo>
                  <a:lnTo>
                    <a:pt x="5755" y="805"/>
                  </a:lnTo>
                  <a:lnTo>
                    <a:pt x="5663" y="836"/>
                  </a:lnTo>
                  <a:lnTo>
                    <a:pt x="5572" y="865"/>
                  </a:lnTo>
                  <a:lnTo>
                    <a:pt x="5482" y="891"/>
                  </a:lnTo>
                  <a:lnTo>
                    <a:pt x="5394" y="914"/>
                  </a:lnTo>
                  <a:lnTo>
                    <a:pt x="5308" y="933"/>
                  </a:lnTo>
                  <a:lnTo>
                    <a:pt x="5222" y="951"/>
                  </a:lnTo>
                  <a:lnTo>
                    <a:pt x="5136" y="964"/>
                  </a:lnTo>
                  <a:lnTo>
                    <a:pt x="5051" y="976"/>
                  </a:lnTo>
                  <a:lnTo>
                    <a:pt x="4968" y="984"/>
                  </a:lnTo>
                  <a:lnTo>
                    <a:pt x="4883" y="989"/>
                  </a:lnTo>
                  <a:lnTo>
                    <a:pt x="4798" y="991"/>
                  </a:lnTo>
                  <a:lnTo>
                    <a:pt x="4714" y="991"/>
                  </a:lnTo>
                  <a:lnTo>
                    <a:pt x="4628" y="988"/>
                  </a:lnTo>
                  <a:lnTo>
                    <a:pt x="4542" y="982"/>
                  </a:lnTo>
                  <a:lnTo>
                    <a:pt x="4455" y="974"/>
                  </a:lnTo>
                  <a:lnTo>
                    <a:pt x="4367" y="961"/>
                  </a:lnTo>
                  <a:lnTo>
                    <a:pt x="4278" y="948"/>
                  </a:lnTo>
                  <a:lnTo>
                    <a:pt x="4187" y="930"/>
                  </a:lnTo>
                  <a:lnTo>
                    <a:pt x="4095" y="911"/>
                  </a:lnTo>
                  <a:lnTo>
                    <a:pt x="4000" y="888"/>
                  </a:lnTo>
                  <a:lnTo>
                    <a:pt x="3904" y="863"/>
                  </a:lnTo>
                  <a:lnTo>
                    <a:pt x="3804" y="835"/>
                  </a:lnTo>
                  <a:lnTo>
                    <a:pt x="3703" y="804"/>
                  </a:lnTo>
                  <a:lnTo>
                    <a:pt x="3599" y="771"/>
                  </a:lnTo>
                  <a:lnTo>
                    <a:pt x="3491" y="736"/>
                  </a:lnTo>
                  <a:lnTo>
                    <a:pt x="3381" y="698"/>
                  </a:lnTo>
                  <a:lnTo>
                    <a:pt x="3296" y="662"/>
                  </a:lnTo>
                  <a:lnTo>
                    <a:pt x="3209" y="628"/>
                  </a:lnTo>
                  <a:lnTo>
                    <a:pt x="3120" y="596"/>
                  </a:lnTo>
                  <a:lnTo>
                    <a:pt x="3030" y="565"/>
                  </a:lnTo>
                  <a:lnTo>
                    <a:pt x="2937" y="535"/>
                  </a:lnTo>
                  <a:lnTo>
                    <a:pt x="2843" y="507"/>
                  </a:lnTo>
                  <a:lnTo>
                    <a:pt x="2746" y="480"/>
                  </a:lnTo>
                  <a:lnTo>
                    <a:pt x="2649" y="455"/>
                  </a:lnTo>
                  <a:lnTo>
                    <a:pt x="2550" y="431"/>
                  </a:lnTo>
                  <a:lnTo>
                    <a:pt x="2449" y="407"/>
                  </a:lnTo>
                  <a:lnTo>
                    <a:pt x="2348" y="386"/>
                  </a:lnTo>
                  <a:lnTo>
                    <a:pt x="2245" y="365"/>
                  </a:lnTo>
                  <a:lnTo>
                    <a:pt x="2141" y="345"/>
                  </a:lnTo>
                  <a:lnTo>
                    <a:pt x="2037" y="328"/>
                  </a:lnTo>
                  <a:lnTo>
                    <a:pt x="1931" y="310"/>
                  </a:lnTo>
                  <a:lnTo>
                    <a:pt x="1825" y="294"/>
                  </a:lnTo>
                  <a:lnTo>
                    <a:pt x="1717" y="279"/>
                  </a:lnTo>
                  <a:lnTo>
                    <a:pt x="1610" y="265"/>
                  </a:lnTo>
                  <a:lnTo>
                    <a:pt x="1503" y="251"/>
                  </a:lnTo>
                  <a:lnTo>
                    <a:pt x="1394" y="239"/>
                  </a:lnTo>
                  <a:lnTo>
                    <a:pt x="1286" y="229"/>
                  </a:lnTo>
                  <a:lnTo>
                    <a:pt x="1177" y="217"/>
                  </a:lnTo>
                  <a:lnTo>
                    <a:pt x="1069" y="208"/>
                  </a:lnTo>
                  <a:lnTo>
                    <a:pt x="960" y="199"/>
                  </a:lnTo>
                  <a:lnTo>
                    <a:pt x="852" y="192"/>
                  </a:lnTo>
                  <a:lnTo>
                    <a:pt x="743" y="184"/>
                  </a:lnTo>
                  <a:lnTo>
                    <a:pt x="636" y="177"/>
                  </a:lnTo>
                  <a:lnTo>
                    <a:pt x="528" y="171"/>
                  </a:lnTo>
                  <a:lnTo>
                    <a:pt x="422" y="166"/>
                  </a:lnTo>
                  <a:lnTo>
                    <a:pt x="317" y="162"/>
                  </a:lnTo>
                  <a:lnTo>
                    <a:pt x="211" y="158"/>
                  </a:lnTo>
                  <a:lnTo>
                    <a:pt x="107" y="153"/>
                  </a:lnTo>
                  <a:lnTo>
                    <a:pt x="91" y="221"/>
                  </a:lnTo>
                  <a:lnTo>
                    <a:pt x="77" y="288"/>
                  </a:lnTo>
                  <a:lnTo>
                    <a:pt x="62" y="356"/>
                  </a:lnTo>
                  <a:lnTo>
                    <a:pt x="49" y="423"/>
                  </a:lnTo>
                  <a:lnTo>
                    <a:pt x="36" y="491"/>
                  </a:lnTo>
                  <a:lnTo>
                    <a:pt x="23" y="559"/>
                  </a:lnTo>
                  <a:lnTo>
                    <a:pt x="12" y="627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E35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3" name="Freeform 28"/>
            <p:cNvSpPr>
              <a:spLocks/>
            </p:cNvSpPr>
            <p:nvPr/>
          </p:nvSpPr>
          <p:spPr bwMode="auto">
            <a:xfrm>
              <a:off x="1302" y="3750"/>
              <a:ext cx="400" cy="226"/>
            </a:xfrm>
            <a:custGeom>
              <a:avLst/>
              <a:gdLst>
                <a:gd name="T0" fmla="*/ 39 w 11612"/>
                <a:gd name="T1" fmla="*/ 25 h 6568"/>
                <a:gd name="T2" fmla="*/ 83 w 11612"/>
                <a:gd name="T3" fmla="*/ 30 h 6568"/>
                <a:gd name="T4" fmla="*/ 126 w 11612"/>
                <a:gd name="T5" fmla="*/ 41 h 6568"/>
                <a:gd name="T6" fmla="*/ 165 w 11612"/>
                <a:gd name="T7" fmla="*/ 57 h 6568"/>
                <a:gd name="T8" fmla="*/ 194 w 11612"/>
                <a:gd name="T9" fmla="*/ 76 h 6568"/>
                <a:gd name="T10" fmla="*/ 237 w 11612"/>
                <a:gd name="T11" fmla="*/ 107 h 6568"/>
                <a:gd name="T12" fmla="*/ 260 w 11612"/>
                <a:gd name="T13" fmla="*/ 122 h 6568"/>
                <a:gd name="T14" fmla="*/ 264 w 11612"/>
                <a:gd name="T15" fmla="*/ 145 h 6568"/>
                <a:gd name="T16" fmla="*/ 265 w 11612"/>
                <a:gd name="T17" fmla="*/ 163 h 6568"/>
                <a:gd name="T18" fmla="*/ 261 w 11612"/>
                <a:gd name="T19" fmla="*/ 174 h 6568"/>
                <a:gd name="T20" fmla="*/ 241 w 11612"/>
                <a:gd name="T21" fmla="*/ 189 h 6568"/>
                <a:gd name="T22" fmla="*/ 225 w 11612"/>
                <a:gd name="T23" fmla="*/ 206 h 6568"/>
                <a:gd name="T24" fmla="*/ 216 w 11612"/>
                <a:gd name="T25" fmla="*/ 226 h 6568"/>
                <a:gd name="T26" fmla="*/ 225 w 11612"/>
                <a:gd name="T27" fmla="*/ 209 h 6568"/>
                <a:gd name="T28" fmla="*/ 240 w 11612"/>
                <a:gd name="T29" fmla="*/ 195 h 6568"/>
                <a:gd name="T30" fmla="*/ 266 w 11612"/>
                <a:gd name="T31" fmla="*/ 177 h 6568"/>
                <a:gd name="T32" fmla="*/ 273 w 11612"/>
                <a:gd name="T33" fmla="*/ 167 h 6568"/>
                <a:gd name="T34" fmla="*/ 273 w 11612"/>
                <a:gd name="T35" fmla="*/ 155 h 6568"/>
                <a:gd name="T36" fmla="*/ 271 w 11612"/>
                <a:gd name="T37" fmla="*/ 138 h 6568"/>
                <a:gd name="T38" fmla="*/ 282 w 11612"/>
                <a:gd name="T39" fmla="*/ 154 h 6568"/>
                <a:gd name="T40" fmla="*/ 298 w 11612"/>
                <a:gd name="T41" fmla="*/ 176 h 6568"/>
                <a:gd name="T42" fmla="*/ 318 w 11612"/>
                <a:gd name="T43" fmla="*/ 198 h 6568"/>
                <a:gd name="T44" fmla="*/ 335 w 11612"/>
                <a:gd name="T45" fmla="*/ 212 h 6568"/>
                <a:gd name="T46" fmla="*/ 317 w 11612"/>
                <a:gd name="T47" fmla="*/ 190 h 6568"/>
                <a:gd name="T48" fmla="*/ 302 w 11612"/>
                <a:gd name="T49" fmla="*/ 169 h 6568"/>
                <a:gd name="T50" fmla="*/ 291 w 11612"/>
                <a:gd name="T51" fmla="*/ 151 h 6568"/>
                <a:gd name="T52" fmla="*/ 286 w 11612"/>
                <a:gd name="T53" fmla="*/ 137 h 6568"/>
                <a:gd name="T54" fmla="*/ 287 w 11612"/>
                <a:gd name="T55" fmla="*/ 128 h 6568"/>
                <a:gd name="T56" fmla="*/ 294 w 11612"/>
                <a:gd name="T57" fmla="*/ 126 h 6568"/>
                <a:gd name="T58" fmla="*/ 309 w 11612"/>
                <a:gd name="T59" fmla="*/ 132 h 6568"/>
                <a:gd name="T60" fmla="*/ 334 w 11612"/>
                <a:gd name="T61" fmla="*/ 146 h 6568"/>
                <a:gd name="T62" fmla="*/ 383 w 11612"/>
                <a:gd name="T63" fmla="*/ 179 h 6568"/>
                <a:gd name="T64" fmla="*/ 360 w 11612"/>
                <a:gd name="T65" fmla="*/ 157 h 6568"/>
                <a:gd name="T66" fmla="*/ 310 w 11612"/>
                <a:gd name="T67" fmla="*/ 122 h 6568"/>
                <a:gd name="T68" fmla="*/ 260 w 11612"/>
                <a:gd name="T69" fmla="*/ 95 h 6568"/>
                <a:gd name="T70" fmla="*/ 199 w 11612"/>
                <a:gd name="T71" fmla="*/ 69 h 6568"/>
                <a:gd name="T72" fmla="*/ 196 w 11612"/>
                <a:gd name="T73" fmla="*/ 66 h 6568"/>
                <a:gd name="T74" fmla="*/ 196 w 11612"/>
                <a:gd name="T75" fmla="*/ 63 h 6568"/>
                <a:gd name="T76" fmla="*/ 198 w 11612"/>
                <a:gd name="T77" fmla="*/ 61 h 6568"/>
                <a:gd name="T78" fmla="*/ 224 w 11612"/>
                <a:gd name="T79" fmla="*/ 65 h 6568"/>
                <a:gd name="T80" fmla="*/ 279 w 11612"/>
                <a:gd name="T81" fmla="*/ 87 h 6568"/>
                <a:gd name="T82" fmla="*/ 322 w 11612"/>
                <a:gd name="T83" fmla="*/ 100 h 6568"/>
                <a:gd name="T84" fmla="*/ 342 w 11612"/>
                <a:gd name="T85" fmla="*/ 97 h 6568"/>
                <a:gd name="T86" fmla="*/ 295 w 11612"/>
                <a:gd name="T87" fmla="*/ 86 h 6568"/>
                <a:gd name="T88" fmla="*/ 253 w 11612"/>
                <a:gd name="T89" fmla="*/ 64 h 6568"/>
                <a:gd name="T90" fmla="*/ 211 w 11612"/>
                <a:gd name="T91" fmla="*/ 49 h 6568"/>
                <a:gd name="T92" fmla="*/ 225 w 11612"/>
                <a:gd name="T93" fmla="*/ 31 h 6568"/>
                <a:gd name="T94" fmla="*/ 266 w 11612"/>
                <a:gd name="T95" fmla="*/ 14 h 6568"/>
                <a:gd name="T96" fmla="*/ 313 w 11612"/>
                <a:gd name="T97" fmla="*/ 5 h 6568"/>
                <a:gd name="T98" fmla="*/ 355 w 11612"/>
                <a:gd name="T99" fmla="*/ 0 h 6568"/>
                <a:gd name="T100" fmla="*/ 298 w 11612"/>
                <a:gd name="T101" fmla="*/ 1 h 6568"/>
                <a:gd name="T102" fmla="*/ 257 w 11612"/>
                <a:gd name="T103" fmla="*/ 6 h 6568"/>
                <a:gd name="T104" fmla="*/ 219 w 11612"/>
                <a:gd name="T105" fmla="*/ 19 h 6568"/>
                <a:gd name="T106" fmla="*/ 189 w 11612"/>
                <a:gd name="T107" fmla="*/ 31 h 6568"/>
                <a:gd name="T108" fmla="*/ 162 w 11612"/>
                <a:gd name="T109" fmla="*/ 34 h 6568"/>
                <a:gd name="T110" fmla="*/ 134 w 11612"/>
                <a:gd name="T111" fmla="*/ 30 h 6568"/>
                <a:gd name="T112" fmla="*/ 104 w 11612"/>
                <a:gd name="T113" fmla="*/ 19 h 6568"/>
                <a:gd name="T114" fmla="*/ 74 w 11612"/>
                <a:gd name="T115" fmla="*/ 12 h 6568"/>
                <a:gd name="T116" fmla="*/ 41 w 11612"/>
                <a:gd name="T117" fmla="*/ 7 h 6568"/>
                <a:gd name="T118" fmla="*/ 7 w 11612"/>
                <a:gd name="T119" fmla="*/ 5 h 65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612" h="6568">
                  <a:moveTo>
                    <a:pt x="0" y="696"/>
                  </a:moveTo>
                  <a:lnTo>
                    <a:pt x="142" y="695"/>
                  </a:lnTo>
                  <a:lnTo>
                    <a:pt x="284" y="695"/>
                  </a:lnTo>
                  <a:lnTo>
                    <a:pt x="425" y="696"/>
                  </a:lnTo>
                  <a:lnTo>
                    <a:pt x="567" y="698"/>
                  </a:lnTo>
                  <a:lnTo>
                    <a:pt x="708" y="702"/>
                  </a:lnTo>
                  <a:lnTo>
                    <a:pt x="850" y="707"/>
                  </a:lnTo>
                  <a:lnTo>
                    <a:pt x="990" y="714"/>
                  </a:lnTo>
                  <a:lnTo>
                    <a:pt x="1132" y="722"/>
                  </a:lnTo>
                  <a:lnTo>
                    <a:pt x="1273" y="731"/>
                  </a:lnTo>
                  <a:lnTo>
                    <a:pt x="1415" y="742"/>
                  </a:lnTo>
                  <a:lnTo>
                    <a:pt x="1555" y="756"/>
                  </a:lnTo>
                  <a:lnTo>
                    <a:pt x="1697" y="769"/>
                  </a:lnTo>
                  <a:lnTo>
                    <a:pt x="1837" y="786"/>
                  </a:lnTo>
                  <a:lnTo>
                    <a:pt x="1979" y="804"/>
                  </a:lnTo>
                  <a:lnTo>
                    <a:pt x="2120" y="824"/>
                  </a:lnTo>
                  <a:lnTo>
                    <a:pt x="2261" y="846"/>
                  </a:lnTo>
                  <a:lnTo>
                    <a:pt x="2402" y="869"/>
                  </a:lnTo>
                  <a:lnTo>
                    <a:pt x="2543" y="895"/>
                  </a:lnTo>
                  <a:lnTo>
                    <a:pt x="2684" y="923"/>
                  </a:lnTo>
                  <a:lnTo>
                    <a:pt x="2825" y="954"/>
                  </a:lnTo>
                  <a:lnTo>
                    <a:pt x="2967" y="986"/>
                  </a:lnTo>
                  <a:lnTo>
                    <a:pt x="3107" y="1020"/>
                  </a:lnTo>
                  <a:lnTo>
                    <a:pt x="3249" y="1057"/>
                  </a:lnTo>
                  <a:lnTo>
                    <a:pt x="3390" y="1096"/>
                  </a:lnTo>
                  <a:lnTo>
                    <a:pt x="3531" y="1139"/>
                  </a:lnTo>
                  <a:lnTo>
                    <a:pt x="3672" y="1183"/>
                  </a:lnTo>
                  <a:lnTo>
                    <a:pt x="3814" y="1229"/>
                  </a:lnTo>
                  <a:lnTo>
                    <a:pt x="3954" y="1279"/>
                  </a:lnTo>
                  <a:lnTo>
                    <a:pt x="4096" y="1332"/>
                  </a:lnTo>
                  <a:lnTo>
                    <a:pt x="4237" y="1386"/>
                  </a:lnTo>
                  <a:lnTo>
                    <a:pt x="4379" y="1444"/>
                  </a:lnTo>
                  <a:lnTo>
                    <a:pt x="4520" y="1505"/>
                  </a:lnTo>
                  <a:lnTo>
                    <a:pt x="4610" y="1548"/>
                  </a:lnTo>
                  <a:lnTo>
                    <a:pt x="4701" y="1595"/>
                  </a:lnTo>
                  <a:lnTo>
                    <a:pt x="4792" y="1645"/>
                  </a:lnTo>
                  <a:lnTo>
                    <a:pt x="4884" y="1699"/>
                  </a:lnTo>
                  <a:lnTo>
                    <a:pt x="4976" y="1754"/>
                  </a:lnTo>
                  <a:lnTo>
                    <a:pt x="5070" y="1813"/>
                  </a:lnTo>
                  <a:lnTo>
                    <a:pt x="5163" y="1875"/>
                  </a:lnTo>
                  <a:lnTo>
                    <a:pt x="5257" y="1938"/>
                  </a:lnTo>
                  <a:lnTo>
                    <a:pt x="5352" y="2003"/>
                  </a:lnTo>
                  <a:lnTo>
                    <a:pt x="5447" y="2070"/>
                  </a:lnTo>
                  <a:lnTo>
                    <a:pt x="5542" y="2139"/>
                  </a:lnTo>
                  <a:lnTo>
                    <a:pt x="5637" y="2208"/>
                  </a:lnTo>
                  <a:lnTo>
                    <a:pt x="5829" y="2350"/>
                  </a:lnTo>
                  <a:lnTo>
                    <a:pt x="6023" y="2493"/>
                  </a:lnTo>
                  <a:lnTo>
                    <a:pt x="6215" y="2636"/>
                  </a:lnTo>
                  <a:lnTo>
                    <a:pt x="6408" y="2778"/>
                  </a:lnTo>
                  <a:lnTo>
                    <a:pt x="6505" y="2847"/>
                  </a:lnTo>
                  <a:lnTo>
                    <a:pt x="6601" y="2914"/>
                  </a:lnTo>
                  <a:lnTo>
                    <a:pt x="6697" y="2981"/>
                  </a:lnTo>
                  <a:lnTo>
                    <a:pt x="6794" y="3045"/>
                  </a:lnTo>
                  <a:lnTo>
                    <a:pt x="6889" y="3108"/>
                  </a:lnTo>
                  <a:lnTo>
                    <a:pt x="6985" y="3168"/>
                  </a:lnTo>
                  <a:lnTo>
                    <a:pt x="7080" y="3225"/>
                  </a:lnTo>
                  <a:lnTo>
                    <a:pt x="7175" y="3280"/>
                  </a:lnTo>
                  <a:lnTo>
                    <a:pt x="7271" y="3333"/>
                  </a:lnTo>
                  <a:lnTo>
                    <a:pt x="7365" y="3381"/>
                  </a:lnTo>
                  <a:lnTo>
                    <a:pt x="7459" y="3427"/>
                  </a:lnTo>
                  <a:lnTo>
                    <a:pt x="7552" y="3468"/>
                  </a:lnTo>
                  <a:lnTo>
                    <a:pt x="7553" y="3510"/>
                  </a:lnTo>
                  <a:lnTo>
                    <a:pt x="7555" y="3555"/>
                  </a:lnTo>
                  <a:lnTo>
                    <a:pt x="7559" y="3602"/>
                  </a:lnTo>
                  <a:lnTo>
                    <a:pt x="7565" y="3650"/>
                  </a:lnTo>
                  <a:lnTo>
                    <a:pt x="7571" y="3701"/>
                  </a:lnTo>
                  <a:lnTo>
                    <a:pt x="7578" y="3753"/>
                  </a:lnTo>
                  <a:lnTo>
                    <a:pt x="7587" y="3806"/>
                  </a:lnTo>
                  <a:lnTo>
                    <a:pt x="7596" y="3861"/>
                  </a:lnTo>
                  <a:lnTo>
                    <a:pt x="7616" y="3972"/>
                  </a:lnTo>
                  <a:lnTo>
                    <a:pt x="7637" y="4087"/>
                  </a:lnTo>
                  <a:lnTo>
                    <a:pt x="7657" y="4202"/>
                  </a:lnTo>
                  <a:lnTo>
                    <a:pt x="7676" y="4316"/>
                  </a:lnTo>
                  <a:lnTo>
                    <a:pt x="7684" y="4373"/>
                  </a:lnTo>
                  <a:lnTo>
                    <a:pt x="7691" y="4428"/>
                  </a:lnTo>
                  <a:lnTo>
                    <a:pt x="7697" y="4483"/>
                  </a:lnTo>
                  <a:lnTo>
                    <a:pt x="7702" y="4537"/>
                  </a:lnTo>
                  <a:lnTo>
                    <a:pt x="7705" y="4589"/>
                  </a:lnTo>
                  <a:lnTo>
                    <a:pt x="7708" y="4640"/>
                  </a:lnTo>
                  <a:lnTo>
                    <a:pt x="7709" y="4689"/>
                  </a:lnTo>
                  <a:lnTo>
                    <a:pt x="7707" y="4737"/>
                  </a:lnTo>
                  <a:lnTo>
                    <a:pt x="7703" y="4782"/>
                  </a:lnTo>
                  <a:lnTo>
                    <a:pt x="7697" y="4825"/>
                  </a:lnTo>
                  <a:lnTo>
                    <a:pt x="7689" y="4867"/>
                  </a:lnTo>
                  <a:lnTo>
                    <a:pt x="7679" y="4904"/>
                  </a:lnTo>
                  <a:lnTo>
                    <a:pt x="7665" y="4940"/>
                  </a:lnTo>
                  <a:lnTo>
                    <a:pt x="7649" y="4972"/>
                  </a:lnTo>
                  <a:lnTo>
                    <a:pt x="7629" y="5001"/>
                  </a:lnTo>
                  <a:lnTo>
                    <a:pt x="7606" y="5027"/>
                  </a:lnTo>
                  <a:lnTo>
                    <a:pt x="7586" y="5050"/>
                  </a:lnTo>
                  <a:lnTo>
                    <a:pt x="7560" y="5075"/>
                  </a:lnTo>
                  <a:lnTo>
                    <a:pt x="7529" y="5102"/>
                  </a:lnTo>
                  <a:lnTo>
                    <a:pt x="7495" y="5130"/>
                  </a:lnTo>
                  <a:lnTo>
                    <a:pt x="7415" y="5192"/>
                  </a:lnTo>
                  <a:lnTo>
                    <a:pt x="7325" y="5260"/>
                  </a:lnTo>
                  <a:lnTo>
                    <a:pt x="7224" y="5335"/>
                  </a:lnTo>
                  <a:lnTo>
                    <a:pt x="7118" y="5416"/>
                  </a:lnTo>
                  <a:lnTo>
                    <a:pt x="7063" y="5460"/>
                  </a:lnTo>
                  <a:lnTo>
                    <a:pt x="7007" y="5504"/>
                  </a:lnTo>
                  <a:lnTo>
                    <a:pt x="6951" y="5551"/>
                  </a:lnTo>
                  <a:lnTo>
                    <a:pt x="6894" y="5598"/>
                  </a:lnTo>
                  <a:lnTo>
                    <a:pt x="6839" y="5648"/>
                  </a:lnTo>
                  <a:lnTo>
                    <a:pt x="6784" y="5698"/>
                  </a:lnTo>
                  <a:lnTo>
                    <a:pt x="6730" y="5751"/>
                  </a:lnTo>
                  <a:lnTo>
                    <a:pt x="6676" y="5804"/>
                  </a:lnTo>
                  <a:lnTo>
                    <a:pt x="6626" y="5860"/>
                  </a:lnTo>
                  <a:lnTo>
                    <a:pt x="6576" y="5917"/>
                  </a:lnTo>
                  <a:lnTo>
                    <a:pt x="6530" y="5976"/>
                  </a:lnTo>
                  <a:lnTo>
                    <a:pt x="6485" y="6035"/>
                  </a:lnTo>
                  <a:lnTo>
                    <a:pt x="6444" y="6097"/>
                  </a:lnTo>
                  <a:lnTo>
                    <a:pt x="6406" y="6160"/>
                  </a:lnTo>
                  <a:lnTo>
                    <a:pt x="6372" y="6224"/>
                  </a:lnTo>
                  <a:lnTo>
                    <a:pt x="6341" y="6290"/>
                  </a:lnTo>
                  <a:lnTo>
                    <a:pt x="6315" y="6357"/>
                  </a:lnTo>
                  <a:lnTo>
                    <a:pt x="6293" y="6426"/>
                  </a:lnTo>
                  <a:lnTo>
                    <a:pt x="6277" y="6497"/>
                  </a:lnTo>
                  <a:lnTo>
                    <a:pt x="6265" y="6568"/>
                  </a:lnTo>
                  <a:lnTo>
                    <a:pt x="6287" y="6504"/>
                  </a:lnTo>
                  <a:lnTo>
                    <a:pt x="6312" y="6442"/>
                  </a:lnTo>
                  <a:lnTo>
                    <a:pt x="6339" y="6382"/>
                  </a:lnTo>
                  <a:lnTo>
                    <a:pt x="6368" y="6325"/>
                  </a:lnTo>
                  <a:lnTo>
                    <a:pt x="6399" y="6270"/>
                  </a:lnTo>
                  <a:lnTo>
                    <a:pt x="6432" y="6216"/>
                  </a:lnTo>
                  <a:lnTo>
                    <a:pt x="6467" y="6164"/>
                  </a:lnTo>
                  <a:lnTo>
                    <a:pt x="6504" y="6114"/>
                  </a:lnTo>
                  <a:lnTo>
                    <a:pt x="6542" y="6065"/>
                  </a:lnTo>
                  <a:lnTo>
                    <a:pt x="6584" y="6018"/>
                  </a:lnTo>
                  <a:lnTo>
                    <a:pt x="6626" y="5971"/>
                  </a:lnTo>
                  <a:lnTo>
                    <a:pt x="6669" y="5927"/>
                  </a:lnTo>
                  <a:lnTo>
                    <a:pt x="6715" y="5883"/>
                  </a:lnTo>
                  <a:lnTo>
                    <a:pt x="6762" y="5839"/>
                  </a:lnTo>
                  <a:lnTo>
                    <a:pt x="6811" y="5798"/>
                  </a:lnTo>
                  <a:lnTo>
                    <a:pt x="6860" y="5756"/>
                  </a:lnTo>
                  <a:lnTo>
                    <a:pt x="6911" y="5716"/>
                  </a:lnTo>
                  <a:lnTo>
                    <a:pt x="6964" y="5674"/>
                  </a:lnTo>
                  <a:lnTo>
                    <a:pt x="7016" y="5634"/>
                  </a:lnTo>
                  <a:lnTo>
                    <a:pt x="7071" y="5594"/>
                  </a:lnTo>
                  <a:lnTo>
                    <a:pt x="7182" y="5513"/>
                  </a:lnTo>
                  <a:lnTo>
                    <a:pt x="7296" y="5433"/>
                  </a:lnTo>
                  <a:lnTo>
                    <a:pt x="7413" y="5350"/>
                  </a:lnTo>
                  <a:lnTo>
                    <a:pt x="7532" y="5265"/>
                  </a:lnTo>
                  <a:lnTo>
                    <a:pt x="7592" y="5220"/>
                  </a:lnTo>
                  <a:lnTo>
                    <a:pt x="7652" y="5176"/>
                  </a:lnTo>
                  <a:lnTo>
                    <a:pt x="7712" y="5130"/>
                  </a:lnTo>
                  <a:lnTo>
                    <a:pt x="7773" y="5082"/>
                  </a:lnTo>
                  <a:lnTo>
                    <a:pt x="7802" y="5057"/>
                  </a:lnTo>
                  <a:lnTo>
                    <a:pt x="7827" y="5031"/>
                  </a:lnTo>
                  <a:lnTo>
                    <a:pt x="7850" y="5003"/>
                  </a:lnTo>
                  <a:lnTo>
                    <a:pt x="7871" y="4973"/>
                  </a:lnTo>
                  <a:lnTo>
                    <a:pt x="7888" y="4942"/>
                  </a:lnTo>
                  <a:lnTo>
                    <a:pt x="7903" y="4910"/>
                  </a:lnTo>
                  <a:lnTo>
                    <a:pt x="7915" y="4877"/>
                  </a:lnTo>
                  <a:lnTo>
                    <a:pt x="7926" y="4842"/>
                  </a:lnTo>
                  <a:lnTo>
                    <a:pt x="7934" y="4807"/>
                  </a:lnTo>
                  <a:lnTo>
                    <a:pt x="7940" y="4771"/>
                  </a:lnTo>
                  <a:lnTo>
                    <a:pt x="7944" y="4734"/>
                  </a:lnTo>
                  <a:lnTo>
                    <a:pt x="7946" y="4696"/>
                  </a:lnTo>
                  <a:lnTo>
                    <a:pt x="7947" y="4658"/>
                  </a:lnTo>
                  <a:lnTo>
                    <a:pt x="7947" y="4619"/>
                  </a:lnTo>
                  <a:lnTo>
                    <a:pt x="7945" y="4580"/>
                  </a:lnTo>
                  <a:lnTo>
                    <a:pt x="7942" y="4541"/>
                  </a:lnTo>
                  <a:lnTo>
                    <a:pt x="7938" y="4501"/>
                  </a:lnTo>
                  <a:lnTo>
                    <a:pt x="7934" y="4461"/>
                  </a:lnTo>
                  <a:lnTo>
                    <a:pt x="7928" y="4422"/>
                  </a:lnTo>
                  <a:lnTo>
                    <a:pt x="7922" y="4382"/>
                  </a:lnTo>
                  <a:lnTo>
                    <a:pt x="7909" y="4303"/>
                  </a:lnTo>
                  <a:lnTo>
                    <a:pt x="7897" y="4225"/>
                  </a:lnTo>
                  <a:lnTo>
                    <a:pt x="7884" y="4151"/>
                  </a:lnTo>
                  <a:lnTo>
                    <a:pt x="7874" y="4078"/>
                  </a:lnTo>
                  <a:lnTo>
                    <a:pt x="7870" y="4042"/>
                  </a:lnTo>
                  <a:lnTo>
                    <a:pt x="7867" y="4009"/>
                  </a:lnTo>
                  <a:lnTo>
                    <a:pt x="7865" y="3976"/>
                  </a:lnTo>
                  <a:lnTo>
                    <a:pt x="7864" y="3944"/>
                  </a:lnTo>
                  <a:lnTo>
                    <a:pt x="7909" y="4022"/>
                  </a:lnTo>
                  <a:lnTo>
                    <a:pt x="7953" y="4097"/>
                  </a:lnTo>
                  <a:lnTo>
                    <a:pt x="7999" y="4172"/>
                  </a:lnTo>
                  <a:lnTo>
                    <a:pt x="8044" y="4247"/>
                  </a:lnTo>
                  <a:lnTo>
                    <a:pt x="8090" y="4321"/>
                  </a:lnTo>
                  <a:lnTo>
                    <a:pt x="8136" y="4394"/>
                  </a:lnTo>
                  <a:lnTo>
                    <a:pt x="8183" y="4466"/>
                  </a:lnTo>
                  <a:lnTo>
                    <a:pt x="8231" y="4539"/>
                  </a:lnTo>
                  <a:lnTo>
                    <a:pt x="8279" y="4610"/>
                  </a:lnTo>
                  <a:lnTo>
                    <a:pt x="8328" y="4681"/>
                  </a:lnTo>
                  <a:lnTo>
                    <a:pt x="8379" y="4752"/>
                  </a:lnTo>
                  <a:lnTo>
                    <a:pt x="8431" y="4823"/>
                  </a:lnTo>
                  <a:lnTo>
                    <a:pt x="8483" y="4893"/>
                  </a:lnTo>
                  <a:lnTo>
                    <a:pt x="8537" y="4964"/>
                  </a:lnTo>
                  <a:lnTo>
                    <a:pt x="8592" y="5035"/>
                  </a:lnTo>
                  <a:lnTo>
                    <a:pt x="8650" y="5105"/>
                  </a:lnTo>
                  <a:lnTo>
                    <a:pt x="8708" y="5175"/>
                  </a:lnTo>
                  <a:lnTo>
                    <a:pt x="8769" y="5246"/>
                  </a:lnTo>
                  <a:lnTo>
                    <a:pt x="8831" y="5317"/>
                  </a:lnTo>
                  <a:lnTo>
                    <a:pt x="8895" y="5389"/>
                  </a:lnTo>
                  <a:lnTo>
                    <a:pt x="8960" y="5460"/>
                  </a:lnTo>
                  <a:lnTo>
                    <a:pt x="9028" y="5532"/>
                  </a:lnTo>
                  <a:lnTo>
                    <a:pt x="9098" y="5605"/>
                  </a:lnTo>
                  <a:lnTo>
                    <a:pt x="9171" y="5678"/>
                  </a:lnTo>
                  <a:lnTo>
                    <a:pt x="9246" y="5752"/>
                  </a:lnTo>
                  <a:lnTo>
                    <a:pt x="9324" y="5827"/>
                  </a:lnTo>
                  <a:lnTo>
                    <a:pt x="9404" y="5902"/>
                  </a:lnTo>
                  <a:lnTo>
                    <a:pt x="9487" y="5978"/>
                  </a:lnTo>
                  <a:lnTo>
                    <a:pt x="9572" y="6055"/>
                  </a:lnTo>
                  <a:lnTo>
                    <a:pt x="9661" y="6133"/>
                  </a:lnTo>
                  <a:lnTo>
                    <a:pt x="9753" y="6213"/>
                  </a:lnTo>
                  <a:lnTo>
                    <a:pt x="9848" y="6292"/>
                  </a:lnTo>
                  <a:lnTo>
                    <a:pt x="9784" y="6225"/>
                  </a:lnTo>
                  <a:lnTo>
                    <a:pt x="9722" y="6157"/>
                  </a:lnTo>
                  <a:lnTo>
                    <a:pt x="9659" y="6088"/>
                  </a:lnTo>
                  <a:lnTo>
                    <a:pt x="9598" y="6019"/>
                  </a:lnTo>
                  <a:lnTo>
                    <a:pt x="9537" y="5950"/>
                  </a:lnTo>
                  <a:lnTo>
                    <a:pt x="9477" y="5880"/>
                  </a:lnTo>
                  <a:lnTo>
                    <a:pt x="9418" y="5809"/>
                  </a:lnTo>
                  <a:lnTo>
                    <a:pt x="9361" y="5739"/>
                  </a:lnTo>
                  <a:lnTo>
                    <a:pt x="9303" y="5669"/>
                  </a:lnTo>
                  <a:lnTo>
                    <a:pt x="9247" y="5599"/>
                  </a:lnTo>
                  <a:lnTo>
                    <a:pt x="9191" y="5529"/>
                  </a:lnTo>
                  <a:lnTo>
                    <a:pt x="9137" y="5459"/>
                  </a:lnTo>
                  <a:lnTo>
                    <a:pt x="9085" y="5390"/>
                  </a:lnTo>
                  <a:lnTo>
                    <a:pt x="9033" y="5320"/>
                  </a:lnTo>
                  <a:lnTo>
                    <a:pt x="8983" y="5251"/>
                  </a:lnTo>
                  <a:lnTo>
                    <a:pt x="8934" y="5183"/>
                  </a:lnTo>
                  <a:lnTo>
                    <a:pt x="8886" y="5115"/>
                  </a:lnTo>
                  <a:lnTo>
                    <a:pt x="8841" y="5048"/>
                  </a:lnTo>
                  <a:lnTo>
                    <a:pt x="8795" y="4982"/>
                  </a:lnTo>
                  <a:lnTo>
                    <a:pt x="8753" y="4917"/>
                  </a:lnTo>
                  <a:lnTo>
                    <a:pt x="8712" y="4853"/>
                  </a:lnTo>
                  <a:lnTo>
                    <a:pt x="8671" y="4790"/>
                  </a:lnTo>
                  <a:lnTo>
                    <a:pt x="8634" y="4728"/>
                  </a:lnTo>
                  <a:lnTo>
                    <a:pt x="8598" y="4668"/>
                  </a:lnTo>
                  <a:lnTo>
                    <a:pt x="8563" y="4609"/>
                  </a:lnTo>
                  <a:lnTo>
                    <a:pt x="8531" y="4550"/>
                  </a:lnTo>
                  <a:lnTo>
                    <a:pt x="8500" y="4494"/>
                  </a:lnTo>
                  <a:lnTo>
                    <a:pt x="8472" y="4440"/>
                  </a:lnTo>
                  <a:lnTo>
                    <a:pt x="8445" y="4386"/>
                  </a:lnTo>
                  <a:lnTo>
                    <a:pt x="8420" y="4335"/>
                  </a:lnTo>
                  <a:lnTo>
                    <a:pt x="8399" y="4286"/>
                  </a:lnTo>
                  <a:lnTo>
                    <a:pt x="8378" y="4238"/>
                  </a:lnTo>
                  <a:lnTo>
                    <a:pt x="8362" y="4191"/>
                  </a:lnTo>
                  <a:lnTo>
                    <a:pt x="8347" y="4146"/>
                  </a:lnTo>
                  <a:lnTo>
                    <a:pt x="8334" y="4101"/>
                  </a:lnTo>
                  <a:lnTo>
                    <a:pt x="8323" y="4060"/>
                  </a:lnTo>
                  <a:lnTo>
                    <a:pt x="8313" y="4020"/>
                  </a:lnTo>
                  <a:lnTo>
                    <a:pt x="8306" y="3982"/>
                  </a:lnTo>
                  <a:lnTo>
                    <a:pt x="8300" y="3945"/>
                  </a:lnTo>
                  <a:lnTo>
                    <a:pt x="8296" y="3911"/>
                  </a:lnTo>
                  <a:lnTo>
                    <a:pt x="8294" y="3879"/>
                  </a:lnTo>
                  <a:lnTo>
                    <a:pt x="8294" y="3850"/>
                  </a:lnTo>
                  <a:lnTo>
                    <a:pt x="8296" y="3822"/>
                  </a:lnTo>
                  <a:lnTo>
                    <a:pt x="8301" y="3796"/>
                  </a:lnTo>
                  <a:lnTo>
                    <a:pt x="8307" y="3772"/>
                  </a:lnTo>
                  <a:lnTo>
                    <a:pt x="8315" y="3752"/>
                  </a:lnTo>
                  <a:lnTo>
                    <a:pt x="8326" y="3732"/>
                  </a:lnTo>
                  <a:lnTo>
                    <a:pt x="8339" y="3715"/>
                  </a:lnTo>
                  <a:lnTo>
                    <a:pt x="8354" y="3701"/>
                  </a:lnTo>
                  <a:lnTo>
                    <a:pt x="8373" y="3690"/>
                  </a:lnTo>
                  <a:lnTo>
                    <a:pt x="8393" y="3679"/>
                  </a:lnTo>
                  <a:lnTo>
                    <a:pt x="8415" y="3673"/>
                  </a:lnTo>
                  <a:lnTo>
                    <a:pt x="8440" y="3668"/>
                  </a:lnTo>
                  <a:lnTo>
                    <a:pt x="8468" y="3667"/>
                  </a:lnTo>
                  <a:lnTo>
                    <a:pt x="8498" y="3667"/>
                  </a:lnTo>
                  <a:lnTo>
                    <a:pt x="8531" y="3671"/>
                  </a:lnTo>
                  <a:lnTo>
                    <a:pt x="8566" y="3676"/>
                  </a:lnTo>
                  <a:lnTo>
                    <a:pt x="8604" y="3686"/>
                  </a:lnTo>
                  <a:lnTo>
                    <a:pt x="8646" y="3697"/>
                  </a:lnTo>
                  <a:lnTo>
                    <a:pt x="8689" y="3711"/>
                  </a:lnTo>
                  <a:lnTo>
                    <a:pt x="8736" y="3729"/>
                  </a:lnTo>
                  <a:lnTo>
                    <a:pt x="8785" y="3748"/>
                  </a:lnTo>
                  <a:lnTo>
                    <a:pt x="8838" y="3772"/>
                  </a:lnTo>
                  <a:lnTo>
                    <a:pt x="8893" y="3798"/>
                  </a:lnTo>
                  <a:lnTo>
                    <a:pt x="8965" y="3833"/>
                  </a:lnTo>
                  <a:lnTo>
                    <a:pt x="9038" y="3871"/>
                  </a:lnTo>
                  <a:lnTo>
                    <a:pt x="9114" y="3911"/>
                  </a:lnTo>
                  <a:lnTo>
                    <a:pt x="9190" y="3954"/>
                  </a:lnTo>
                  <a:lnTo>
                    <a:pt x="9270" y="3998"/>
                  </a:lnTo>
                  <a:lnTo>
                    <a:pt x="9349" y="4045"/>
                  </a:lnTo>
                  <a:lnTo>
                    <a:pt x="9431" y="4093"/>
                  </a:lnTo>
                  <a:lnTo>
                    <a:pt x="9514" y="4143"/>
                  </a:lnTo>
                  <a:lnTo>
                    <a:pt x="9598" y="4194"/>
                  </a:lnTo>
                  <a:lnTo>
                    <a:pt x="9683" y="4247"/>
                  </a:lnTo>
                  <a:lnTo>
                    <a:pt x="9770" y="4301"/>
                  </a:lnTo>
                  <a:lnTo>
                    <a:pt x="9856" y="4357"/>
                  </a:lnTo>
                  <a:lnTo>
                    <a:pt x="10033" y="4472"/>
                  </a:lnTo>
                  <a:lnTo>
                    <a:pt x="10211" y="4589"/>
                  </a:lnTo>
                  <a:lnTo>
                    <a:pt x="10391" y="4710"/>
                  </a:lnTo>
                  <a:lnTo>
                    <a:pt x="10570" y="4833"/>
                  </a:lnTo>
                  <a:lnTo>
                    <a:pt x="10750" y="4956"/>
                  </a:lnTo>
                  <a:lnTo>
                    <a:pt x="10929" y="5080"/>
                  </a:lnTo>
                  <a:lnTo>
                    <a:pt x="11104" y="5203"/>
                  </a:lnTo>
                  <a:lnTo>
                    <a:pt x="11278" y="5325"/>
                  </a:lnTo>
                  <a:lnTo>
                    <a:pt x="11447" y="5443"/>
                  </a:lnTo>
                  <a:lnTo>
                    <a:pt x="11612" y="5559"/>
                  </a:lnTo>
                  <a:lnTo>
                    <a:pt x="11396" y="5373"/>
                  </a:lnTo>
                  <a:lnTo>
                    <a:pt x="11189" y="5197"/>
                  </a:lnTo>
                  <a:lnTo>
                    <a:pt x="10991" y="5029"/>
                  </a:lnTo>
                  <a:lnTo>
                    <a:pt x="10800" y="4870"/>
                  </a:lnTo>
                  <a:lnTo>
                    <a:pt x="10615" y="4718"/>
                  </a:lnTo>
                  <a:lnTo>
                    <a:pt x="10437" y="4575"/>
                  </a:lnTo>
                  <a:lnTo>
                    <a:pt x="10265" y="4439"/>
                  </a:lnTo>
                  <a:lnTo>
                    <a:pt x="10097" y="4309"/>
                  </a:lnTo>
                  <a:lnTo>
                    <a:pt x="9934" y="4186"/>
                  </a:lnTo>
                  <a:lnTo>
                    <a:pt x="9775" y="4068"/>
                  </a:lnTo>
                  <a:lnTo>
                    <a:pt x="9618" y="3956"/>
                  </a:lnTo>
                  <a:lnTo>
                    <a:pt x="9463" y="3847"/>
                  </a:lnTo>
                  <a:lnTo>
                    <a:pt x="9310" y="3744"/>
                  </a:lnTo>
                  <a:lnTo>
                    <a:pt x="9158" y="3645"/>
                  </a:lnTo>
                  <a:lnTo>
                    <a:pt x="9006" y="3549"/>
                  </a:lnTo>
                  <a:lnTo>
                    <a:pt x="8853" y="3457"/>
                  </a:lnTo>
                  <a:lnTo>
                    <a:pt x="8700" y="3366"/>
                  </a:lnTo>
                  <a:lnTo>
                    <a:pt x="8544" y="3278"/>
                  </a:lnTo>
                  <a:lnTo>
                    <a:pt x="8387" y="3190"/>
                  </a:lnTo>
                  <a:lnTo>
                    <a:pt x="8226" y="3105"/>
                  </a:lnTo>
                  <a:lnTo>
                    <a:pt x="8061" y="3020"/>
                  </a:lnTo>
                  <a:lnTo>
                    <a:pt x="7892" y="2936"/>
                  </a:lnTo>
                  <a:lnTo>
                    <a:pt x="7718" y="2851"/>
                  </a:lnTo>
                  <a:lnTo>
                    <a:pt x="7537" y="2765"/>
                  </a:lnTo>
                  <a:lnTo>
                    <a:pt x="7351" y="2679"/>
                  </a:lnTo>
                  <a:lnTo>
                    <a:pt x="7157" y="2590"/>
                  </a:lnTo>
                  <a:lnTo>
                    <a:pt x="6955" y="2499"/>
                  </a:lnTo>
                  <a:lnTo>
                    <a:pt x="6745" y="2406"/>
                  </a:lnTo>
                  <a:lnTo>
                    <a:pt x="6526" y="2310"/>
                  </a:lnTo>
                  <a:lnTo>
                    <a:pt x="6296" y="2211"/>
                  </a:lnTo>
                  <a:lnTo>
                    <a:pt x="6057" y="2108"/>
                  </a:lnTo>
                  <a:lnTo>
                    <a:pt x="5807" y="2000"/>
                  </a:lnTo>
                  <a:lnTo>
                    <a:pt x="5791" y="1993"/>
                  </a:lnTo>
                  <a:lnTo>
                    <a:pt x="5777" y="1986"/>
                  </a:lnTo>
                  <a:lnTo>
                    <a:pt x="5764" y="1978"/>
                  </a:lnTo>
                  <a:lnTo>
                    <a:pt x="5752" y="1970"/>
                  </a:lnTo>
                  <a:lnTo>
                    <a:pt x="5740" y="1962"/>
                  </a:lnTo>
                  <a:lnTo>
                    <a:pt x="5730" y="1953"/>
                  </a:lnTo>
                  <a:lnTo>
                    <a:pt x="5721" y="1944"/>
                  </a:lnTo>
                  <a:lnTo>
                    <a:pt x="5714" y="1935"/>
                  </a:lnTo>
                  <a:lnTo>
                    <a:pt x="5705" y="1926"/>
                  </a:lnTo>
                  <a:lnTo>
                    <a:pt x="5699" y="1916"/>
                  </a:lnTo>
                  <a:lnTo>
                    <a:pt x="5694" y="1907"/>
                  </a:lnTo>
                  <a:lnTo>
                    <a:pt x="5690" y="1898"/>
                  </a:lnTo>
                  <a:lnTo>
                    <a:pt x="5687" y="1890"/>
                  </a:lnTo>
                  <a:lnTo>
                    <a:pt x="5684" y="1880"/>
                  </a:lnTo>
                  <a:lnTo>
                    <a:pt x="5683" y="1871"/>
                  </a:lnTo>
                  <a:lnTo>
                    <a:pt x="5683" y="1863"/>
                  </a:lnTo>
                  <a:lnTo>
                    <a:pt x="5683" y="1855"/>
                  </a:lnTo>
                  <a:lnTo>
                    <a:pt x="5684" y="1846"/>
                  </a:lnTo>
                  <a:lnTo>
                    <a:pt x="5687" y="1838"/>
                  </a:lnTo>
                  <a:lnTo>
                    <a:pt x="5690" y="1831"/>
                  </a:lnTo>
                  <a:lnTo>
                    <a:pt x="5694" y="1824"/>
                  </a:lnTo>
                  <a:lnTo>
                    <a:pt x="5699" y="1816"/>
                  </a:lnTo>
                  <a:lnTo>
                    <a:pt x="5705" y="1810"/>
                  </a:lnTo>
                  <a:lnTo>
                    <a:pt x="5714" y="1804"/>
                  </a:lnTo>
                  <a:lnTo>
                    <a:pt x="5721" y="1799"/>
                  </a:lnTo>
                  <a:lnTo>
                    <a:pt x="5730" y="1794"/>
                  </a:lnTo>
                  <a:lnTo>
                    <a:pt x="5740" y="1790"/>
                  </a:lnTo>
                  <a:lnTo>
                    <a:pt x="5752" y="1786"/>
                  </a:lnTo>
                  <a:lnTo>
                    <a:pt x="5764" y="1783"/>
                  </a:lnTo>
                  <a:lnTo>
                    <a:pt x="5777" y="1781"/>
                  </a:lnTo>
                  <a:lnTo>
                    <a:pt x="5791" y="1780"/>
                  </a:lnTo>
                  <a:lnTo>
                    <a:pt x="5807" y="1780"/>
                  </a:lnTo>
                  <a:lnTo>
                    <a:pt x="5946" y="1784"/>
                  </a:lnTo>
                  <a:lnTo>
                    <a:pt x="6087" y="1798"/>
                  </a:lnTo>
                  <a:lnTo>
                    <a:pt x="6228" y="1819"/>
                  </a:lnTo>
                  <a:lnTo>
                    <a:pt x="6371" y="1848"/>
                  </a:lnTo>
                  <a:lnTo>
                    <a:pt x="6513" y="1883"/>
                  </a:lnTo>
                  <a:lnTo>
                    <a:pt x="6656" y="1926"/>
                  </a:lnTo>
                  <a:lnTo>
                    <a:pt x="6799" y="1972"/>
                  </a:lnTo>
                  <a:lnTo>
                    <a:pt x="6943" y="2023"/>
                  </a:lnTo>
                  <a:lnTo>
                    <a:pt x="7088" y="2078"/>
                  </a:lnTo>
                  <a:lnTo>
                    <a:pt x="7231" y="2136"/>
                  </a:lnTo>
                  <a:lnTo>
                    <a:pt x="7376" y="2197"/>
                  </a:lnTo>
                  <a:lnTo>
                    <a:pt x="7521" y="2260"/>
                  </a:lnTo>
                  <a:lnTo>
                    <a:pt x="7809" y="2388"/>
                  </a:lnTo>
                  <a:lnTo>
                    <a:pt x="8096" y="2514"/>
                  </a:lnTo>
                  <a:lnTo>
                    <a:pt x="8239" y="2575"/>
                  </a:lnTo>
                  <a:lnTo>
                    <a:pt x="8382" y="2633"/>
                  </a:lnTo>
                  <a:lnTo>
                    <a:pt x="8524" y="2689"/>
                  </a:lnTo>
                  <a:lnTo>
                    <a:pt x="8665" y="2741"/>
                  </a:lnTo>
                  <a:lnTo>
                    <a:pt x="8807" y="2787"/>
                  </a:lnTo>
                  <a:lnTo>
                    <a:pt x="8946" y="2829"/>
                  </a:lnTo>
                  <a:lnTo>
                    <a:pt x="9086" y="2865"/>
                  </a:lnTo>
                  <a:lnTo>
                    <a:pt x="9224" y="2894"/>
                  </a:lnTo>
                  <a:lnTo>
                    <a:pt x="9362" y="2917"/>
                  </a:lnTo>
                  <a:lnTo>
                    <a:pt x="9498" y="2930"/>
                  </a:lnTo>
                  <a:lnTo>
                    <a:pt x="9633" y="2936"/>
                  </a:lnTo>
                  <a:lnTo>
                    <a:pt x="9768" y="2931"/>
                  </a:lnTo>
                  <a:lnTo>
                    <a:pt x="9900" y="2918"/>
                  </a:lnTo>
                  <a:lnTo>
                    <a:pt x="10031" y="2892"/>
                  </a:lnTo>
                  <a:lnTo>
                    <a:pt x="10161" y="2856"/>
                  </a:lnTo>
                  <a:lnTo>
                    <a:pt x="10289" y="2808"/>
                  </a:lnTo>
                  <a:lnTo>
                    <a:pt x="10113" y="2821"/>
                  </a:lnTo>
                  <a:lnTo>
                    <a:pt x="9940" y="2824"/>
                  </a:lnTo>
                  <a:lnTo>
                    <a:pt x="9773" y="2817"/>
                  </a:lnTo>
                  <a:lnTo>
                    <a:pt x="9608" y="2801"/>
                  </a:lnTo>
                  <a:lnTo>
                    <a:pt x="9448" y="2778"/>
                  </a:lnTo>
                  <a:lnTo>
                    <a:pt x="9292" y="2746"/>
                  </a:lnTo>
                  <a:lnTo>
                    <a:pt x="9139" y="2707"/>
                  </a:lnTo>
                  <a:lnTo>
                    <a:pt x="8990" y="2661"/>
                  </a:lnTo>
                  <a:lnTo>
                    <a:pt x="8843" y="2611"/>
                  </a:lnTo>
                  <a:lnTo>
                    <a:pt x="8699" y="2555"/>
                  </a:lnTo>
                  <a:lnTo>
                    <a:pt x="8557" y="2494"/>
                  </a:lnTo>
                  <a:lnTo>
                    <a:pt x="8417" y="2430"/>
                  </a:lnTo>
                  <a:lnTo>
                    <a:pt x="8280" y="2363"/>
                  </a:lnTo>
                  <a:lnTo>
                    <a:pt x="8144" y="2293"/>
                  </a:lnTo>
                  <a:lnTo>
                    <a:pt x="8009" y="2222"/>
                  </a:lnTo>
                  <a:lnTo>
                    <a:pt x="7876" y="2150"/>
                  </a:lnTo>
                  <a:lnTo>
                    <a:pt x="7743" y="2076"/>
                  </a:lnTo>
                  <a:lnTo>
                    <a:pt x="7610" y="2004"/>
                  </a:lnTo>
                  <a:lnTo>
                    <a:pt x="7479" y="1933"/>
                  </a:lnTo>
                  <a:lnTo>
                    <a:pt x="7348" y="1863"/>
                  </a:lnTo>
                  <a:lnTo>
                    <a:pt x="7217" y="1796"/>
                  </a:lnTo>
                  <a:lnTo>
                    <a:pt x="7085" y="1731"/>
                  </a:lnTo>
                  <a:lnTo>
                    <a:pt x="6952" y="1670"/>
                  </a:lnTo>
                  <a:lnTo>
                    <a:pt x="6819" y="1613"/>
                  </a:lnTo>
                  <a:lnTo>
                    <a:pt x="6685" y="1562"/>
                  </a:lnTo>
                  <a:lnTo>
                    <a:pt x="6549" y="1515"/>
                  </a:lnTo>
                  <a:lnTo>
                    <a:pt x="6413" y="1476"/>
                  </a:lnTo>
                  <a:lnTo>
                    <a:pt x="6274" y="1443"/>
                  </a:lnTo>
                  <a:lnTo>
                    <a:pt x="6133" y="1418"/>
                  </a:lnTo>
                  <a:lnTo>
                    <a:pt x="5989" y="1401"/>
                  </a:lnTo>
                  <a:lnTo>
                    <a:pt x="5844" y="1393"/>
                  </a:lnTo>
                  <a:lnTo>
                    <a:pt x="5696" y="1394"/>
                  </a:lnTo>
                  <a:lnTo>
                    <a:pt x="5838" y="1303"/>
                  </a:lnTo>
                  <a:lnTo>
                    <a:pt x="5977" y="1215"/>
                  </a:lnTo>
                  <a:lnTo>
                    <a:pt x="6114" y="1131"/>
                  </a:lnTo>
                  <a:lnTo>
                    <a:pt x="6251" y="1051"/>
                  </a:lnTo>
                  <a:lnTo>
                    <a:pt x="6385" y="976"/>
                  </a:lnTo>
                  <a:lnTo>
                    <a:pt x="6518" y="904"/>
                  </a:lnTo>
                  <a:lnTo>
                    <a:pt x="6651" y="836"/>
                  </a:lnTo>
                  <a:lnTo>
                    <a:pt x="6783" y="772"/>
                  </a:lnTo>
                  <a:lnTo>
                    <a:pt x="6915" y="712"/>
                  </a:lnTo>
                  <a:lnTo>
                    <a:pt x="7046" y="654"/>
                  </a:lnTo>
                  <a:lnTo>
                    <a:pt x="7180" y="600"/>
                  </a:lnTo>
                  <a:lnTo>
                    <a:pt x="7313" y="549"/>
                  </a:lnTo>
                  <a:lnTo>
                    <a:pt x="7447" y="501"/>
                  </a:lnTo>
                  <a:lnTo>
                    <a:pt x="7583" y="456"/>
                  </a:lnTo>
                  <a:lnTo>
                    <a:pt x="7720" y="414"/>
                  </a:lnTo>
                  <a:lnTo>
                    <a:pt x="7859" y="374"/>
                  </a:lnTo>
                  <a:lnTo>
                    <a:pt x="8001" y="337"/>
                  </a:lnTo>
                  <a:lnTo>
                    <a:pt x="8145" y="303"/>
                  </a:lnTo>
                  <a:lnTo>
                    <a:pt x="8292" y="270"/>
                  </a:lnTo>
                  <a:lnTo>
                    <a:pt x="8442" y="240"/>
                  </a:lnTo>
                  <a:lnTo>
                    <a:pt x="8596" y="212"/>
                  </a:lnTo>
                  <a:lnTo>
                    <a:pt x="8753" y="185"/>
                  </a:lnTo>
                  <a:lnTo>
                    <a:pt x="8914" y="162"/>
                  </a:lnTo>
                  <a:lnTo>
                    <a:pt x="9081" y="139"/>
                  </a:lnTo>
                  <a:lnTo>
                    <a:pt x="9251" y="117"/>
                  </a:lnTo>
                  <a:lnTo>
                    <a:pt x="9427" y="98"/>
                  </a:lnTo>
                  <a:lnTo>
                    <a:pt x="9607" y="79"/>
                  </a:lnTo>
                  <a:lnTo>
                    <a:pt x="9793" y="62"/>
                  </a:lnTo>
                  <a:lnTo>
                    <a:pt x="9986" y="45"/>
                  </a:lnTo>
                  <a:lnTo>
                    <a:pt x="10185" y="30"/>
                  </a:lnTo>
                  <a:lnTo>
                    <a:pt x="10390" y="14"/>
                  </a:lnTo>
                  <a:lnTo>
                    <a:pt x="10601" y="1"/>
                  </a:lnTo>
                  <a:lnTo>
                    <a:pt x="10313" y="0"/>
                  </a:lnTo>
                  <a:lnTo>
                    <a:pt x="10028" y="0"/>
                  </a:lnTo>
                  <a:lnTo>
                    <a:pt x="9745" y="0"/>
                  </a:lnTo>
                  <a:lnTo>
                    <a:pt x="9466" y="2"/>
                  </a:lnTo>
                  <a:lnTo>
                    <a:pt x="9326" y="4"/>
                  </a:lnTo>
                  <a:lnTo>
                    <a:pt x="9188" y="6"/>
                  </a:lnTo>
                  <a:lnTo>
                    <a:pt x="9051" y="10"/>
                  </a:lnTo>
                  <a:lnTo>
                    <a:pt x="8914" y="15"/>
                  </a:lnTo>
                  <a:lnTo>
                    <a:pt x="8779" y="21"/>
                  </a:lnTo>
                  <a:lnTo>
                    <a:pt x="8644" y="29"/>
                  </a:lnTo>
                  <a:lnTo>
                    <a:pt x="8509" y="38"/>
                  </a:lnTo>
                  <a:lnTo>
                    <a:pt x="8376" y="48"/>
                  </a:lnTo>
                  <a:lnTo>
                    <a:pt x="8244" y="62"/>
                  </a:lnTo>
                  <a:lnTo>
                    <a:pt x="8111" y="76"/>
                  </a:lnTo>
                  <a:lnTo>
                    <a:pt x="7980" y="93"/>
                  </a:lnTo>
                  <a:lnTo>
                    <a:pt x="7850" y="111"/>
                  </a:lnTo>
                  <a:lnTo>
                    <a:pt x="7721" y="132"/>
                  </a:lnTo>
                  <a:lnTo>
                    <a:pt x="7593" y="156"/>
                  </a:lnTo>
                  <a:lnTo>
                    <a:pt x="7465" y="181"/>
                  </a:lnTo>
                  <a:lnTo>
                    <a:pt x="7339" y="209"/>
                  </a:lnTo>
                  <a:lnTo>
                    <a:pt x="7213" y="241"/>
                  </a:lnTo>
                  <a:lnTo>
                    <a:pt x="7088" y="275"/>
                  </a:lnTo>
                  <a:lnTo>
                    <a:pt x="6964" y="313"/>
                  </a:lnTo>
                  <a:lnTo>
                    <a:pt x="6841" y="354"/>
                  </a:lnTo>
                  <a:lnTo>
                    <a:pt x="6718" y="398"/>
                  </a:lnTo>
                  <a:lnTo>
                    <a:pt x="6597" y="445"/>
                  </a:lnTo>
                  <a:lnTo>
                    <a:pt x="6477" y="496"/>
                  </a:lnTo>
                  <a:lnTo>
                    <a:pt x="6357" y="551"/>
                  </a:lnTo>
                  <a:lnTo>
                    <a:pt x="6251" y="601"/>
                  </a:lnTo>
                  <a:lnTo>
                    <a:pt x="6146" y="648"/>
                  </a:lnTo>
                  <a:lnTo>
                    <a:pt x="6045" y="692"/>
                  </a:lnTo>
                  <a:lnTo>
                    <a:pt x="5946" y="732"/>
                  </a:lnTo>
                  <a:lnTo>
                    <a:pt x="5850" y="770"/>
                  </a:lnTo>
                  <a:lnTo>
                    <a:pt x="5755" y="805"/>
                  </a:lnTo>
                  <a:lnTo>
                    <a:pt x="5663" y="836"/>
                  </a:lnTo>
                  <a:lnTo>
                    <a:pt x="5572" y="865"/>
                  </a:lnTo>
                  <a:lnTo>
                    <a:pt x="5482" y="891"/>
                  </a:lnTo>
                  <a:lnTo>
                    <a:pt x="5394" y="914"/>
                  </a:lnTo>
                  <a:lnTo>
                    <a:pt x="5308" y="933"/>
                  </a:lnTo>
                  <a:lnTo>
                    <a:pt x="5222" y="951"/>
                  </a:lnTo>
                  <a:lnTo>
                    <a:pt x="5136" y="964"/>
                  </a:lnTo>
                  <a:lnTo>
                    <a:pt x="5051" y="976"/>
                  </a:lnTo>
                  <a:lnTo>
                    <a:pt x="4968" y="984"/>
                  </a:lnTo>
                  <a:lnTo>
                    <a:pt x="4883" y="989"/>
                  </a:lnTo>
                  <a:lnTo>
                    <a:pt x="4798" y="991"/>
                  </a:lnTo>
                  <a:lnTo>
                    <a:pt x="4714" y="991"/>
                  </a:lnTo>
                  <a:lnTo>
                    <a:pt x="4628" y="988"/>
                  </a:lnTo>
                  <a:lnTo>
                    <a:pt x="4542" y="982"/>
                  </a:lnTo>
                  <a:lnTo>
                    <a:pt x="4455" y="974"/>
                  </a:lnTo>
                  <a:lnTo>
                    <a:pt x="4367" y="961"/>
                  </a:lnTo>
                  <a:lnTo>
                    <a:pt x="4278" y="948"/>
                  </a:lnTo>
                  <a:lnTo>
                    <a:pt x="4187" y="930"/>
                  </a:lnTo>
                  <a:lnTo>
                    <a:pt x="4095" y="911"/>
                  </a:lnTo>
                  <a:lnTo>
                    <a:pt x="4000" y="888"/>
                  </a:lnTo>
                  <a:lnTo>
                    <a:pt x="3904" y="863"/>
                  </a:lnTo>
                  <a:lnTo>
                    <a:pt x="3804" y="835"/>
                  </a:lnTo>
                  <a:lnTo>
                    <a:pt x="3703" y="804"/>
                  </a:lnTo>
                  <a:lnTo>
                    <a:pt x="3599" y="771"/>
                  </a:lnTo>
                  <a:lnTo>
                    <a:pt x="3491" y="736"/>
                  </a:lnTo>
                  <a:lnTo>
                    <a:pt x="3381" y="698"/>
                  </a:lnTo>
                  <a:lnTo>
                    <a:pt x="3296" y="662"/>
                  </a:lnTo>
                  <a:lnTo>
                    <a:pt x="3209" y="628"/>
                  </a:lnTo>
                  <a:lnTo>
                    <a:pt x="3120" y="596"/>
                  </a:lnTo>
                  <a:lnTo>
                    <a:pt x="3030" y="565"/>
                  </a:lnTo>
                  <a:lnTo>
                    <a:pt x="2937" y="535"/>
                  </a:lnTo>
                  <a:lnTo>
                    <a:pt x="2843" y="507"/>
                  </a:lnTo>
                  <a:lnTo>
                    <a:pt x="2746" y="480"/>
                  </a:lnTo>
                  <a:lnTo>
                    <a:pt x="2649" y="455"/>
                  </a:lnTo>
                  <a:lnTo>
                    <a:pt x="2550" y="431"/>
                  </a:lnTo>
                  <a:lnTo>
                    <a:pt x="2449" y="407"/>
                  </a:lnTo>
                  <a:lnTo>
                    <a:pt x="2348" y="386"/>
                  </a:lnTo>
                  <a:lnTo>
                    <a:pt x="2245" y="365"/>
                  </a:lnTo>
                  <a:lnTo>
                    <a:pt x="2141" y="345"/>
                  </a:lnTo>
                  <a:lnTo>
                    <a:pt x="2037" y="328"/>
                  </a:lnTo>
                  <a:lnTo>
                    <a:pt x="1931" y="310"/>
                  </a:lnTo>
                  <a:lnTo>
                    <a:pt x="1825" y="294"/>
                  </a:lnTo>
                  <a:lnTo>
                    <a:pt x="1717" y="279"/>
                  </a:lnTo>
                  <a:lnTo>
                    <a:pt x="1610" y="265"/>
                  </a:lnTo>
                  <a:lnTo>
                    <a:pt x="1503" y="251"/>
                  </a:lnTo>
                  <a:lnTo>
                    <a:pt x="1394" y="239"/>
                  </a:lnTo>
                  <a:lnTo>
                    <a:pt x="1286" y="229"/>
                  </a:lnTo>
                  <a:lnTo>
                    <a:pt x="1177" y="217"/>
                  </a:lnTo>
                  <a:lnTo>
                    <a:pt x="1069" y="208"/>
                  </a:lnTo>
                  <a:lnTo>
                    <a:pt x="960" y="199"/>
                  </a:lnTo>
                  <a:lnTo>
                    <a:pt x="852" y="192"/>
                  </a:lnTo>
                  <a:lnTo>
                    <a:pt x="743" y="184"/>
                  </a:lnTo>
                  <a:lnTo>
                    <a:pt x="636" y="177"/>
                  </a:lnTo>
                  <a:lnTo>
                    <a:pt x="528" y="171"/>
                  </a:lnTo>
                  <a:lnTo>
                    <a:pt x="422" y="166"/>
                  </a:lnTo>
                  <a:lnTo>
                    <a:pt x="317" y="162"/>
                  </a:lnTo>
                  <a:lnTo>
                    <a:pt x="211" y="158"/>
                  </a:lnTo>
                  <a:lnTo>
                    <a:pt x="107" y="15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4" name="Freeform 29"/>
            <p:cNvSpPr>
              <a:spLocks/>
            </p:cNvSpPr>
            <p:nvPr/>
          </p:nvSpPr>
          <p:spPr bwMode="auto">
            <a:xfrm>
              <a:off x="1298" y="3764"/>
              <a:ext cx="383" cy="211"/>
            </a:xfrm>
            <a:custGeom>
              <a:avLst/>
              <a:gdLst>
                <a:gd name="T0" fmla="*/ 17 w 11093"/>
                <a:gd name="T1" fmla="*/ 49 h 6109"/>
                <a:gd name="T2" fmla="*/ 35 w 11093"/>
                <a:gd name="T3" fmla="*/ 50 h 6109"/>
                <a:gd name="T4" fmla="*/ 53 w 11093"/>
                <a:gd name="T5" fmla="*/ 52 h 6109"/>
                <a:gd name="T6" fmla="*/ 71 w 11093"/>
                <a:gd name="T7" fmla="*/ 56 h 6109"/>
                <a:gd name="T8" fmla="*/ 91 w 11093"/>
                <a:gd name="T9" fmla="*/ 61 h 6109"/>
                <a:gd name="T10" fmla="*/ 137 w 11093"/>
                <a:gd name="T11" fmla="*/ 77 h 6109"/>
                <a:gd name="T12" fmla="*/ 200 w 11093"/>
                <a:gd name="T13" fmla="*/ 100 h 6109"/>
                <a:gd name="T14" fmla="*/ 233 w 11093"/>
                <a:gd name="T15" fmla="*/ 114 h 6109"/>
                <a:gd name="T16" fmla="*/ 250 w 11093"/>
                <a:gd name="T17" fmla="*/ 124 h 6109"/>
                <a:gd name="T18" fmla="*/ 257 w 11093"/>
                <a:gd name="T19" fmla="*/ 138 h 6109"/>
                <a:gd name="T20" fmla="*/ 253 w 11093"/>
                <a:gd name="T21" fmla="*/ 156 h 6109"/>
                <a:gd name="T22" fmla="*/ 239 w 11093"/>
                <a:gd name="T23" fmla="*/ 175 h 6109"/>
                <a:gd name="T24" fmla="*/ 245 w 11093"/>
                <a:gd name="T25" fmla="*/ 170 h 6109"/>
                <a:gd name="T26" fmla="*/ 256 w 11093"/>
                <a:gd name="T27" fmla="*/ 158 h 6109"/>
                <a:gd name="T28" fmla="*/ 268 w 11093"/>
                <a:gd name="T29" fmla="*/ 150 h 6109"/>
                <a:gd name="T30" fmla="*/ 282 w 11093"/>
                <a:gd name="T31" fmla="*/ 159 h 6109"/>
                <a:gd name="T32" fmla="*/ 294 w 11093"/>
                <a:gd name="T33" fmla="*/ 171 h 6109"/>
                <a:gd name="T34" fmla="*/ 301 w 11093"/>
                <a:gd name="T35" fmla="*/ 186 h 6109"/>
                <a:gd name="T36" fmla="*/ 305 w 11093"/>
                <a:gd name="T37" fmla="*/ 205 h 6109"/>
                <a:gd name="T38" fmla="*/ 307 w 11093"/>
                <a:gd name="T39" fmla="*/ 206 h 6109"/>
                <a:gd name="T40" fmla="*/ 309 w 11093"/>
                <a:gd name="T41" fmla="*/ 202 h 6109"/>
                <a:gd name="T42" fmla="*/ 311 w 11093"/>
                <a:gd name="T43" fmla="*/ 205 h 6109"/>
                <a:gd name="T44" fmla="*/ 314 w 11093"/>
                <a:gd name="T45" fmla="*/ 209 h 6109"/>
                <a:gd name="T46" fmla="*/ 311 w 11093"/>
                <a:gd name="T47" fmla="*/ 196 h 6109"/>
                <a:gd name="T48" fmla="*/ 300 w 11093"/>
                <a:gd name="T49" fmla="*/ 177 h 6109"/>
                <a:gd name="T50" fmla="*/ 287 w 11093"/>
                <a:gd name="T51" fmla="*/ 159 h 6109"/>
                <a:gd name="T52" fmla="*/ 273 w 11093"/>
                <a:gd name="T53" fmla="*/ 143 h 6109"/>
                <a:gd name="T54" fmla="*/ 263 w 11093"/>
                <a:gd name="T55" fmla="*/ 131 h 6109"/>
                <a:gd name="T56" fmla="*/ 287 w 11093"/>
                <a:gd name="T57" fmla="*/ 134 h 6109"/>
                <a:gd name="T58" fmla="*/ 309 w 11093"/>
                <a:gd name="T59" fmla="*/ 143 h 6109"/>
                <a:gd name="T60" fmla="*/ 328 w 11093"/>
                <a:gd name="T61" fmla="*/ 156 h 6109"/>
                <a:gd name="T62" fmla="*/ 349 w 11093"/>
                <a:gd name="T63" fmla="*/ 173 h 6109"/>
                <a:gd name="T64" fmla="*/ 350 w 11093"/>
                <a:gd name="T65" fmla="*/ 171 h 6109"/>
                <a:gd name="T66" fmla="*/ 343 w 11093"/>
                <a:gd name="T67" fmla="*/ 164 h 6109"/>
                <a:gd name="T68" fmla="*/ 329 w 11093"/>
                <a:gd name="T69" fmla="*/ 154 h 6109"/>
                <a:gd name="T70" fmla="*/ 334 w 11093"/>
                <a:gd name="T71" fmla="*/ 152 h 6109"/>
                <a:gd name="T72" fmla="*/ 340 w 11093"/>
                <a:gd name="T73" fmla="*/ 152 h 6109"/>
                <a:gd name="T74" fmla="*/ 265 w 11093"/>
                <a:gd name="T75" fmla="*/ 123 h 6109"/>
                <a:gd name="T76" fmla="*/ 159 w 11093"/>
                <a:gd name="T77" fmla="*/ 81 h 6109"/>
                <a:gd name="T78" fmla="*/ 121 w 11093"/>
                <a:gd name="T79" fmla="*/ 56 h 6109"/>
                <a:gd name="T80" fmla="*/ 177 w 11093"/>
                <a:gd name="T81" fmla="*/ 60 h 6109"/>
                <a:gd name="T82" fmla="*/ 236 w 11093"/>
                <a:gd name="T83" fmla="*/ 71 h 6109"/>
                <a:gd name="T84" fmla="*/ 312 w 11093"/>
                <a:gd name="T85" fmla="*/ 90 h 6109"/>
                <a:gd name="T86" fmla="*/ 359 w 11093"/>
                <a:gd name="T87" fmla="*/ 99 h 6109"/>
                <a:gd name="T88" fmla="*/ 342 w 11093"/>
                <a:gd name="T89" fmla="*/ 91 h 6109"/>
                <a:gd name="T90" fmla="*/ 351 w 11093"/>
                <a:gd name="T91" fmla="*/ 87 h 6109"/>
                <a:gd name="T92" fmla="*/ 371 w 11093"/>
                <a:gd name="T93" fmla="*/ 84 h 6109"/>
                <a:gd name="T94" fmla="*/ 357 w 11093"/>
                <a:gd name="T95" fmla="*/ 80 h 6109"/>
                <a:gd name="T96" fmla="*/ 299 w 11093"/>
                <a:gd name="T97" fmla="*/ 75 h 6109"/>
                <a:gd name="T98" fmla="*/ 234 w 11093"/>
                <a:gd name="T99" fmla="*/ 66 h 6109"/>
                <a:gd name="T100" fmla="*/ 168 w 11093"/>
                <a:gd name="T101" fmla="*/ 57 h 6109"/>
                <a:gd name="T102" fmla="*/ 122 w 11093"/>
                <a:gd name="T103" fmla="*/ 50 h 6109"/>
                <a:gd name="T104" fmla="*/ 155 w 11093"/>
                <a:gd name="T105" fmla="*/ 41 h 6109"/>
                <a:gd name="T106" fmla="*/ 185 w 11093"/>
                <a:gd name="T107" fmla="*/ 30 h 6109"/>
                <a:gd name="T108" fmla="*/ 215 w 11093"/>
                <a:gd name="T109" fmla="*/ 18 h 6109"/>
                <a:gd name="T110" fmla="*/ 247 w 11093"/>
                <a:gd name="T111" fmla="*/ 4 h 6109"/>
                <a:gd name="T112" fmla="*/ 211 w 11093"/>
                <a:gd name="T113" fmla="*/ 18 h 6109"/>
                <a:gd name="T114" fmla="*/ 178 w 11093"/>
                <a:gd name="T115" fmla="*/ 28 h 6109"/>
                <a:gd name="T116" fmla="*/ 145 w 11093"/>
                <a:gd name="T117" fmla="*/ 36 h 6109"/>
                <a:gd name="T118" fmla="*/ 112 w 11093"/>
                <a:gd name="T119" fmla="*/ 40 h 6109"/>
                <a:gd name="T120" fmla="*/ 64 w 11093"/>
                <a:gd name="T121" fmla="*/ 42 h 6109"/>
                <a:gd name="T122" fmla="*/ 19 w 11093"/>
                <a:gd name="T123" fmla="*/ 44 h 6109"/>
                <a:gd name="T124" fmla="*/ 0 w 11093"/>
                <a:gd name="T125" fmla="*/ 49 h 61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093" h="6109">
                  <a:moveTo>
                    <a:pt x="0" y="1427"/>
                  </a:moveTo>
                  <a:lnTo>
                    <a:pt x="85" y="1425"/>
                  </a:lnTo>
                  <a:lnTo>
                    <a:pt x="168" y="1423"/>
                  </a:lnTo>
                  <a:lnTo>
                    <a:pt x="250" y="1422"/>
                  </a:lnTo>
                  <a:lnTo>
                    <a:pt x="332" y="1421"/>
                  </a:lnTo>
                  <a:lnTo>
                    <a:pt x="411" y="1422"/>
                  </a:lnTo>
                  <a:lnTo>
                    <a:pt x="491" y="1422"/>
                  </a:lnTo>
                  <a:lnTo>
                    <a:pt x="568" y="1424"/>
                  </a:lnTo>
                  <a:lnTo>
                    <a:pt x="646" y="1425"/>
                  </a:lnTo>
                  <a:lnTo>
                    <a:pt x="722" y="1428"/>
                  </a:lnTo>
                  <a:lnTo>
                    <a:pt x="799" y="1432"/>
                  </a:lnTo>
                  <a:lnTo>
                    <a:pt x="874" y="1436"/>
                  </a:lnTo>
                  <a:lnTo>
                    <a:pt x="948" y="1440"/>
                  </a:lnTo>
                  <a:lnTo>
                    <a:pt x="1023" y="1446"/>
                  </a:lnTo>
                  <a:lnTo>
                    <a:pt x="1097" y="1453"/>
                  </a:lnTo>
                  <a:lnTo>
                    <a:pt x="1171" y="1460"/>
                  </a:lnTo>
                  <a:lnTo>
                    <a:pt x="1244" y="1468"/>
                  </a:lnTo>
                  <a:lnTo>
                    <a:pt x="1317" y="1477"/>
                  </a:lnTo>
                  <a:lnTo>
                    <a:pt x="1391" y="1487"/>
                  </a:lnTo>
                  <a:lnTo>
                    <a:pt x="1464" y="1498"/>
                  </a:lnTo>
                  <a:lnTo>
                    <a:pt x="1538" y="1509"/>
                  </a:lnTo>
                  <a:lnTo>
                    <a:pt x="1612" y="1522"/>
                  </a:lnTo>
                  <a:lnTo>
                    <a:pt x="1686" y="1535"/>
                  </a:lnTo>
                  <a:lnTo>
                    <a:pt x="1759" y="1550"/>
                  </a:lnTo>
                  <a:lnTo>
                    <a:pt x="1835" y="1565"/>
                  </a:lnTo>
                  <a:lnTo>
                    <a:pt x="1910" y="1582"/>
                  </a:lnTo>
                  <a:lnTo>
                    <a:pt x="1986" y="1599"/>
                  </a:lnTo>
                  <a:lnTo>
                    <a:pt x="2062" y="1617"/>
                  </a:lnTo>
                  <a:lnTo>
                    <a:pt x="2140" y="1636"/>
                  </a:lnTo>
                  <a:lnTo>
                    <a:pt x="2217" y="1657"/>
                  </a:lnTo>
                  <a:lnTo>
                    <a:pt x="2297" y="1678"/>
                  </a:lnTo>
                  <a:lnTo>
                    <a:pt x="2376" y="1701"/>
                  </a:lnTo>
                  <a:lnTo>
                    <a:pt x="2457" y="1725"/>
                  </a:lnTo>
                  <a:lnTo>
                    <a:pt x="2537" y="1749"/>
                  </a:lnTo>
                  <a:lnTo>
                    <a:pt x="2623" y="1774"/>
                  </a:lnTo>
                  <a:lnTo>
                    <a:pt x="2714" y="1802"/>
                  </a:lnTo>
                  <a:lnTo>
                    <a:pt x="2810" y="1832"/>
                  </a:lnTo>
                  <a:lnTo>
                    <a:pt x="3015" y="1899"/>
                  </a:lnTo>
                  <a:lnTo>
                    <a:pt x="3235" y="1972"/>
                  </a:lnTo>
                  <a:lnTo>
                    <a:pt x="3468" y="2053"/>
                  </a:lnTo>
                  <a:lnTo>
                    <a:pt x="3713" y="2138"/>
                  </a:lnTo>
                  <a:lnTo>
                    <a:pt x="3966" y="2227"/>
                  </a:lnTo>
                  <a:lnTo>
                    <a:pt x="4226" y="2321"/>
                  </a:lnTo>
                  <a:lnTo>
                    <a:pt x="4489" y="2416"/>
                  </a:lnTo>
                  <a:lnTo>
                    <a:pt x="4753" y="2514"/>
                  </a:lnTo>
                  <a:lnTo>
                    <a:pt x="5018" y="2612"/>
                  </a:lnTo>
                  <a:lnTo>
                    <a:pt x="5278" y="2710"/>
                  </a:lnTo>
                  <a:lnTo>
                    <a:pt x="5533" y="2807"/>
                  </a:lnTo>
                  <a:lnTo>
                    <a:pt x="5780" y="2902"/>
                  </a:lnTo>
                  <a:lnTo>
                    <a:pt x="6018" y="2994"/>
                  </a:lnTo>
                  <a:lnTo>
                    <a:pt x="6242" y="3082"/>
                  </a:lnTo>
                  <a:lnTo>
                    <a:pt x="6349" y="3124"/>
                  </a:lnTo>
                  <a:lnTo>
                    <a:pt x="6452" y="3164"/>
                  </a:lnTo>
                  <a:lnTo>
                    <a:pt x="6550" y="3205"/>
                  </a:lnTo>
                  <a:lnTo>
                    <a:pt x="6645" y="3247"/>
                  </a:lnTo>
                  <a:lnTo>
                    <a:pt x="6736" y="3289"/>
                  </a:lnTo>
                  <a:lnTo>
                    <a:pt x="6823" y="3331"/>
                  </a:lnTo>
                  <a:lnTo>
                    <a:pt x="6903" y="3374"/>
                  </a:lnTo>
                  <a:lnTo>
                    <a:pt x="6981" y="3418"/>
                  </a:lnTo>
                  <a:lnTo>
                    <a:pt x="7052" y="3463"/>
                  </a:lnTo>
                  <a:lnTo>
                    <a:pt x="7118" y="3508"/>
                  </a:lnTo>
                  <a:lnTo>
                    <a:pt x="7179" y="3556"/>
                  </a:lnTo>
                  <a:lnTo>
                    <a:pt x="7235" y="3604"/>
                  </a:lnTo>
                  <a:lnTo>
                    <a:pt x="7285" y="3655"/>
                  </a:lnTo>
                  <a:lnTo>
                    <a:pt x="7328" y="3707"/>
                  </a:lnTo>
                  <a:lnTo>
                    <a:pt x="7366" y="3760"/>
                  </a:lnTo>
                  <a:lnTo>
                    <a:pt x="7397" y="3816"/>
                  </a:lnTo>
                  <a:lnTo>
                    <a:pt x="7422" y="3874"/>
                  </a:lnTo>
                  <a:lnTo>
                    <a:pt x="7440" y="3933"/>
                  </a:lnTo>
                  <a:lnTo>
                    <a:pt x="7451" y="3996"/>
                  </a:lnTo>
                  <a:lnTo>
                    <a:pt x="7455" y="4061"/>
                  </a:lnTo>
                  <a:lnTo>
                    <a:pt x="7452" y="4129"/>
                  </a:lnTo>
                  <a:lnTo>
                    <a:pt x="7441" y="4201"/>
                  </a:lnTo>
                  <a:lnTo>
                    <a:pt x="7423" y="4274"/>
                  </a:lnTo>
                  <a:lnTo>
                    <a:pt x="7397" y="4351"/>
                  </a:lnTo>
                  <a:lnTo>
                    <a:pt x="7363" y="4432"/>
                  </a:lnTo>
                  <a:lnTo>
                    <a:pt x="7321" y="4515"/>
                  </a:lnTo>
                  <a:lnTo>
                    <a:pt x="7270" y="4603"/>
                  </a:lnTo>
                  <a:lnTo>
                    <a:pt x="7210" y="4694"/>
                  </a:lnTo>
                  <a:lnTo>
                    <a:pt x="7143" y="4790"/>
                  </a:lnTo>
                  <a:lnTo>
                    <a:pt x="7066" y="4889"/>
                  </a:lnTo>
                  <a:lnTo>
                    <a:pt x="6980" y="4992"/>
                  </a:lnTo>
                  <a:lnTo>
                    <a:pt x="6885" y="5100"/>
                  </a:lnTo>
                  <a:lnTo>
                    <a:pt x="6916" y="5077"/>
                  </a:lnTo>
                  <a:lnTo>
                    <a:pt x="6945" y="5055"/>
                  </a:lnTo>
                  <a:lnTo>
                    <a:pt x="6974" y="5032"/>
                  </a:lnTo>
                  <a:lnTo>
                    <a:pt x="7002" y="5009"/>
                  </a:lnTo>
                  <a:lnTo>
                    <a:pt x="7028" y="4987"/>
                  </a:lnTo>
                  <a:lnTo>
                    <a:pt x="7055" y="4964"/>
                  </a:lnTo>
                  <a:lnTo>
                    <a:pt x="7081" y="4940"/>
                  </a:lnTo>
                  <a:lnTo>
                    <a:pt x="7106" y="4917"/>
                  </a:lnTo>
                  <a:lnTo>
                    <a:pt x="7153" y="4870"/>
                  </a:lnTo>
                  <a:lnTo>
                    <a:pt x="7200" y="4822"/>
                  </a:lnTo>
                  <a:lnTo>
                    <a:pt x="7244" y="4773"/>
                  </a:lnTo>
                  <a:lnTo>
                    <a:pt x="7287" y="4724"/>
                  </a:lnTo>
                  <a:lnTo>
                    <a:pt x="7329" y="4673"/>
                  </a:lnTo>
                  <a:lnTo>
                    <a:pt x="7369" y="4623"/>
                  </a:lnTo>
                  <a:lnTo>
                    <a:pt x="7410" y="4570"/>
                  </a:lnTo>
                  <a:lnTo>
                    <a:pt x="7451" y="4517"/>
                  </a:lnTo>
                  <a:lnTo>
                    <a:pt x="7491" y="4463"/>
                  </a:lnTo>
                  <a:lnTo>
                    <a:pt x="7534" y="4407"/>
                  </a:lnTo>
                  <a:lnTo>
                    <a:pt x="7576" y="4350"/>
                  </a:lnTo>
                  <a:lnTo>
                    <a:pt x="7620" y="4292"/>
                  </a:lnTo>
                  <a:lnTo>
                    <a:pt x="7688" y="4319"/>
                  </a:lnTo>
                  <a:lnTo>
                    <a:pt x="7755" y="4348"/>
                  </a:lnTo>
                  <a:lnTo>
                    <a:pt x="7820" y="4379"/>
                  </a:lnTo>
                  <a:lnTo>
                    <a:pt x="7883" y="4411"/>
                  </a:lnTo>
                  <a:lnTo>
                    <a:pt x="7945" y="4446"/>
                  </a:lnTo>
                  <a:lnTo>
                    <a:pt x="8005" y="4482"/>
                  </a:lnTo>
                  <a:lnTo>
                    <a:pt x="8063" y="4520"/>
                  </a:lnTo>
                  <a:lnTo>
                    <a:pt x="8119" y="4561"/>
                  </a:lnTo>
                  <a:lnTo>
                    <a:pt x="8174" y="4603"/>
                  </a:lnTo>
                  <a:lnTo>
                    <a:pt x="8227" y="4647"/>
                  </a:lnTo>
                  <a:lnTo>
                    <a:pt x="8278" y="4694"/>
                  </a:lnTo>
                  <a:lnTo>
                    <a:pt x="8327" y="4741"/>
                  </a:lnTo>
                  <a:lnTo>
                    <a:pt x="8375" y="4792"/>
                  </a:lnTo>
                  <a:lnTo>
                    <a:pt x="8420" y="4843"/>
                  </a:lnTo>
                  <a:lnTo>
                    <a:pt x="8463" y="4897"/>
                  </a:lnTo>
                  <a:lnTo>
                    <a:pt x="8504" y="4953"/>
                  </a:lnTo>
                  <a:lnTo>
                    <a:pt x="8543" y="5010"/>
                  </a:lnTo>
                  <a:lnTo>
                    <a:pt x="8580" y="5070"/>
                  </a:lnTo>
                  <a:lnTo>
                    <a:pt x="8614" y="5132"/>
                  </a:lnTo>
                  <a:lnTo>
                    <a:pt x="8647" y="5196"/>
                  </a:lnTo>
                  <a:lnTo>
                    <a:pt x="8677" y="5261"/>
                  </a:lnTo>
                  <a:lnTo>
                    <a:pt x="8705" y="5328"/>
                  </a:lnTo>
                  <a:lnTo>
                    <a:pt x="8731" y="5398"/>
                  </a:lnTo>
                  <a:lnTo>
                    <a:pt x="8754" y="5469"/>
                  </a:lnTo>
                  <a:lnTo>
                    <a:pt x="8774" y="5543"/>
                  </a:lnTo>
                  <a:lnTo>
                    <a:pt x="8793" y="5617"/>
                  </a:lnTo>
                  <a:lnTo>
                    <a:pt x="8810" y="5694"/>
                  </a:lnTo>
                  <a:lnTo>
                    <a:pt x="8823" y="5774"/>
                  </a:lnTo>
                  <a:lnTo>
                    <a:pt x="8833" y="5854"/>
                  </a:lnTo>
                  <a:lnTo>
                    <a:pt x="8842" y="5937"/>
                  </a:lnTo>
                  <a:lnTo>
                    <a:pt x="8848" y="6022"/>
                  </a:lnTo>
                  <a:lnTo>
                    <a:pt x="8851" y="6109"/>
                  </a:lnTo>
                  <a:lnTo>
                    <a:pt x="8861" y="6071"/>
                  </a:lnTo>
                  <a:lnTo>
                    <a:pt x="8869" y="6038"/>
                  </a:lnTo>
                  <a:lnTo>
                    <a:pt x="8879" y="6010"/>
                  </a:lnTo>
                  <a:lnTo>
                    <a:pt x="8886" y="5986"/>
                  </a:lnTo>
                  <a:lnTo>
                    <a:pt x="8893" y="5966"/>
                  </a:lnTo>
                  <a:lnTo>
                    <a:pt x="8900" y="5949"/>
                  </a:lnTo>
                  <a:lnTo>
                    <a:pt x="8907" y="5935"/>
                  </a:lnTo>
                  <a:lnTo>
                    <a:pt x="8913" y="5923"/>
                  </a:lnTo>
                  <a:lnTo>
                    <a:pt x="8924" y="5903"/>
                  </a:lnTo>
                  <a:lnTo>
                    <a:pt x="8937" y="5884"/>
                  </a:lnTo>
                  <a:lnTo>
                    <a:pt x="8942" y="5874"/>
                  </a:lnTo>
                  <a:lnTo>
                    <a:pt x="8948" y="5862"/>
                  </a:lnTo>
                  <a:lnTo>
                    <a:pt x="8954" y="5849"/>
                  </a:lnTo>
                  <a:lnTo>
                    <a:pt x="8961" y="5834"/>
                  </a:lnTo>
                  <a:lnTo>
                    <a:pt x="8971" y="5860"/>
                  </a:lnTo>
                  <a:lnTo>
                    <a:pt x="8981" y="5884"/>
                  </a:lnTo>
                  <a:lnTo>
                    <a:pt x="8990" y="5906"/>
                  </a:lnTo>
                  <a:lnTo>
                    <a:pt x="9001" y="5925"/>
                  </a:lnTo>
                  <a:lnTo>
                    <a:pt x="9011" y="5944"/>
                  </a:lnTo>
                  <a:lnTo>
                    <a:pt x="9021" y="5962"/>
                  </a:lnTo>
                  <a:lnTo>
                    <a:pt x="9032" y="5977"/>
                  </a:lnTo>
                  <a:lnTo>
                    <a:pt x="9044" y="5991"/>
                  </a:lnTo>
                  <a:lnTo>
                    <a:pt x="9056" y="6006"/>
                  </a:lnTo>
                  <a:lnTo>
                    <a:pt x="9070" y="6020"/>
                  </a:lnTo>
                  <a:lnTo>
                    <a:pt x="9084" y="6034"/>
                  </a:lnTo>
                  <a:lnTo>
                    <a:pt x="9101" y="6048"/>
                  </a:lnTo>
                  <a:lnTo>
                    <a:pt x="9137" y="6077"/>
                  </a:lnTo>
                  <a:lnTo>
                    <a:pt x="9181" y="6109"/>
                  </a:lnTo>
                  <a:lnTo>
                    <a:pt x="9149" y="6023"/>
                  </a:lnTo>
                  <a:lnTo>
                    <a:pt x="9116" y="5938"/>
                  </a:lnTo>
                  <a:lnTo>
                    <a:pt x="9080" y="5853"/>
                  </a:lnTo>
                  <a:lnTo>
                    <a:pt x="9043" y="5769"/>
                  </a:lnTo>
                  <a:lnTo>
                    <a:pt x="9005" y="5685"/>
                  </a:lnTo>
                  <a:lnTo>
                    <a:pt x="8964" y="5603"/>
                  </a:lnTo>
                  <a:lnTo>
                    <a:pt x="8922" y="5520"/>
                  </a:lnTo>
                  <a:lnTo>
                    <a:pt x="8879" y="5439"/>
                  </a:lnTo>
                  <a:lnTo>
                    <a:pt x="8834" y="5357"/>
                  </a:lnTo>
                  <a:lnTo>
                    <a:pt x="8788" y="5278"/>
                  </a:lnTo>
                  <a:lnTo>
                    <a:pt x="8740" y="5198"/>
                  </a:lnTo>
                  <a:lnTo>
                    <a:pt x="8692" y="5120"/>
                  </a:lnTo>
                  <a:lnTo>
                    <a:pt x="8642" y="5042"/>
                  </a:lnTo>
                  <a:lnTo>
                    <a:pt x="8592" y="4966"/>
                  </a:lnTo>
                  <a:lnTo>
                    <a:pt x="8539" y="4890"/>
                  </a:lnTo>
                  <a:lnTo>
                    <a:pt x="8486" y="4815"/>
                  </a:lnTo>
                  <a:lnTo>
                    <a:pt x="8431" y="4742"/>
                  </a:lnTo>
                  <a:lnTo>
                    <a:pt x="8376" y="4670"/>
                  </a:lnTo>
                  <a:lnTo>
                    <a:pt x="8320" y="4599"/>
                  </a:lnTo>
                  <a:lnTo>
                    <a:pt x="8263" y="4529"/>
                  </a:lnTo>
                  <a:lnTo>
                    <a:pt x="8205" y="4461"/>
                  </a:lnTo>
                  <a:lnTo>
                    <a:pt x="8146" y="4393"/>
                  </a:lnTo>
                  <a:lnTo>
                    <a:pt x="8086" y="4326"/>
                  </a:lnTo>
                  <a:lnTo>
                    <a:pt x="8026" y="4262"/>
                  </a:lnTo>
                  <a:lnTo>
                    <a:pt x="7965" y="4199"/>
                  </a:lnTo>
                  <a:lnTo>
                    <a:pt x="7904" y="4137"/>
                  </a:lnTo>
                  <a:lnTo>
                    <a:pt x="7843" y="4076"/>
                  </a:lnTo>
                  <a:lnTo>
                    <a:pt x="7781" y="4017"/>
                  </a:lnTo>
                  <a:lnTo>
                    <a:pt x="7717" y="3960"/>
                  </a:lnTo>
                  <a:lnTo>
                    <a:pt x="7654" y="3904"/>
                  </a:lnTo>
                  <a:lnTo>
                    <a:pt x="7591" y="3850"/>
                  </a:lnTo>
                  <a:lnTo>
                    <a:pt x="7528" y="3797"/>
                  </a:lnTo>
                  <a:lnTo>
                    <a:pt x="7631" y="3791"/>
                  </a:lnTo>
                  <a:lnTo>
                    <a:pt x="7732" y="3790"/>
                  </a:lnTo>
                  <a:lnTo>
                    <a:pt x="7832" y="3794"/>
                  </a:lnTo>
                  <a:lnTo>
                    <a:pt x="7930" y="3801"/>
                  </a:lnTo>
                  <a:lnTo>
                    <a:pt x="8027" y="3814"/>
                  </a:lnTo>
                  <a:lnTo>
                    <a:pt x="8124" y="3830"/>
                  </a:lnTo>
                  <a:lnTo>
                    <a:pt x="8219" y="3851"/>
                  </a:lnTo>
                  <a:lnTo>
                    <a:pt x="8313" y="3875"/>
                  </a:lnTo>
                  <a:lnTo>
                    <a:pt x="8405" y="3904"/>
                  </a:lnTo>
                  <a:lnTo>
                    <a:pt x="8495" y="3935"/>
                  </a:lnTo>
                  <a:lnTo>
                    <a:pt x="8586" y="3970"/>
                  </a:lnTo>
                  <a:lnTo>
                    <a:pt x="8675" y="4007"/>
                  </a:lnTo>
                  <a:lnTo>
                    <a:pt x="8763" y="4048"/>
                  </a:lnTo>
                  <a:lnTo>
                    <a:pt x="8850" y="4091"/>
                  </a:lnTo>
                  <a:lnTo>
                    <a:pt x="8936" y="4137"/>
                  </a:lnTo>
                  <a:lnTo>
                    <a:pt x="9021" y="4185"/>
                  </a:lnTo>
                  <a:lnTo>
                    <a:pt x="9105" y="4236"/>
                  </a:lnTo>
                  <a:lnTo>
                    <a:pt x="9188" y="4288"/>
                  </a:lnTo>
                  <a:lnTo>
                    <a:pt x="9269" y="4342"/>
                  </a:lnTo>
                  <a:lnTo>
                    <a:pt x="9351" y="4399"/>
                  </a:lnTo>
                  <a:lnTo>
                    <a:pt x="9431" y="4456"/>
                  </a:lnTo>
                  <a:lnTo>
                    <a:pt x="9511" y="4515"/>
                  </a:lnTo>
                  <a:lnTo>
                    <a:pt x="9590" y="4575"/>
                  </a:lnTo>
                  <a:lnTo>
                    <a:pt x="9667" y="4636"/>
                  </a:lnTo>
                  <a:lnTo>
                    <a:pt x="9744" y="4698"/>
                  </a:lnTo>
                  <a:lnTo>
                    <a:pt x="9821" y="4760"/>
                  </a:lnTo>
                  <a:lnTo>
                    <a:pt x="9896" y="4823"/>
                  </a:lnTo>
                  <a:lnTo>
                    <a:pt x="9972" y="4886"/>
                  </a:lnTo>
                  <a:lnTo>
                    <a:pt x="10120" y="5011"/>
                  </a:lnTo>
                  <a:lnTo>
                    <a:pt x="10265" y="5136"/>
                  </a:lnTo>
                  <a:lnTo>
                    <a:pt x="10245" y="5106"/>
                  </a:lnTo>
                  <a:lnTo>
                    <a:pt x="10223" y="5076"/>
                  </a:lnTo>
                  <a:lnTo>
                    <a:pt x="10200" y="5047"/>
                  </a:lnTo>
                  <a:lnTo>
                    <a:pt x="10177" y="5018"/>
                  </a:lnTo>
                  <a:lnTo>
                    <a:pt x="10155" y="4990"/>
                  </a:lnTo>
                  <a:lnTo>
                    <a:pt x="10131" y="4962"/>
                  </a:lnTo>
                  <a:lnTo>
                    <a:pt x="10106" y="4935"/>
                  </a:lnTo>
                  <a:lnTo>
                    <a:pt x="10081" y="4908"/>
                  </a:lnTo>
                  <a:lnTo>
                    <a:pt x="10056" y="4881"/>
                  </a:lnTo>
                  <a:lnTo>
                    <a:pt x="10031" y="4856"/>
                  </a:lnTo>
                  <a:lnTo>
                    <a:pt x="10004" y="4831"/>
                  </a:lnTo>
                  <a:lnTo>
                    <a:pt x="9978" y="4806"/>
                  </a:lnTo>
                  <a:lnTo>
                    <a:pt x="9923" y="4758"/>
                  </a:lnTo>
                  <a:lnTo>
                    <a:pt x="9868" y="4710"/>
                  </a:lnTo>
                  <a:lnTo>
                    <a:pt x="9812" y="4665"/>
                  </a:lnTo>
                  <a:lnTo>
                    <a:pt x="9754" y="4619"/>
                  </a:lnTo>
                  <a:lnTo>
                    <a:pt x="9696" y="4576"/>
                  </a:lnTo>
                  <a:lnTo>
                    <a:pt x="9638" y="4533"/>
                  </a:lnTo>
                  <a:lnTo>
                    <a:pt x="9578" y="4491"/>
                  </a:lnTo>
                  <a:lnTo>
                    <a:pt x="9519" y="4449"/>
                  </a:lnTo>
                  <a:lnTo>
                    <a:pt x="9460" y="4407"/>
                  </a:lnTo>
                  <a:lnTo>
                    <a:pt x="9403" y="4366"/>
                  </a:lnTo>
                  <a:lnTo>
                    <a:pt x="9458" y="4374"/>
                  </a:lnTo>
                  <a:lnTo>
                    <a:pt x="9518" y="4384"/>
                  </a:lnTo>
                  <a:lnTo>
                    <a:pt x="9579" y="4396"/>
                  </a:lnTo>
                  <a:lnTo>
                    <a:pt x="9641" y="4405"/>
                  </a:lnTo>
                  <a:lnTo>
                    <a:pt x="9672" y="4409"/>
                  </a:lnTo>
                  <a:lnTo>
                    <a:pt x="9702" y="4412"/>
                  </a:lnTo>
                  <a:lnTo>
                    <a:pt x="9733" y="4414"/>
                  </a:lnTo>
                  <a:lnTo>
                    <a:pt x="9764" y="4415"/>
                  </a:lnTo>
                  <a:lnTo>
                    <a:pt x="9793" y="4414"/>
                  </a:lnTo>
                  <a:lnTo>
                    <a:pt x="9823" y="4412"/>
                  </a:lnTo>
                  <a:lnTo>
                    <a:pt x="9837" y="4411"/>
                  </a:lnTo>
                  <a:lnTo>
                    <a:pt x="9852" y="4409"/>
                  </a:lnTo>
                  <a:lnTo>
                    <a:pt x="9865" y="4406"/>
                  </a:lnTo>
                  <a:lnTo>
                    <a:pt x="9880" y="4403"/>
                  </a:lnTo>
                  <a:lnTo>
                    <a:pt x="9439" y="4232"/>
                  </a:lnTo>
                  <a:lnTo>
                    <a:pt x="8999" y="4060"/>
                  </a:lnTo>
                  <a:lnTo>
                    <a:pt x="8558" y="3890"/>
                  </a:lnTo>
                  <a:lnTo>
                    <a:pt x="8119" y="3720"/>
                  </a:lnTo>
                  <a:lnTo>
                    <a:pt x="7680" y="3551"/>
                  </a:lnTo>
                  <a:lnTo>
                    <a:pt x="7242" y="3381"/>
                  </a:lnTo>
                  <a:lnTo>
                    <a:pt x="6803" y="3211"/>
                  </a:lnTo>
                  <a:lnTo>
                    <a:pt x="6366" y="3041"/>
                  </a:lnTo>
                  <a:lnTo>
                    <a:pt x="5928" y="2870"/>
                  </a:lnTo>
                  <a:lnTo>
                    <a:pt x="5492" y="2700"/>
                  </a:lnTo>
                  <a:lnTo>
                    <a:pt x="5055" y="2527"/>
                  </a:lnTo>
                  <a:lnTo>
                    <a:pt x="4619" y="2354"/>
                  </a:lnTo>
                  <a:lnTo>
                    <a:pt x="4184" y="2181"/>
                  </a:lnTo>
                  <a:lnTo>
                    <a:pt x="3749" y="2005"/>
                  </a:lnTo>
                  <a:lnTo>
                    <a:pt x="3314" y="1829"/>
                  </a:lnTo>
                  <a:lnTo>
                    <a:pt x="2879" y="1651"/>
                  </a:lnTo>
                  <a:lnTo>
                    <a:pt x="3089" y="1631"/>
                  </a:lnTo>
                  <a:lnTo>
                    <a:pt x="3302" y="1618"/>
                  </a:lnTo>
                  <a:lnTo>
                    <a:pt x="3519" y="1612"/>
                  </a:lnTo>
                  <a:lnTo>
                    <a:pt x="3739" y="1612"/>
                  </a:lnTo>
                  <a:lnTo>
                    <a:pt x="3963" y="1620"/>
                  </a:lnTo>
                  <a:lnTo>
                    <a:pt x="4190" y="1633"/>
                  </a:lnTo>
                  <a:lnTo>
                    <a:pt x="4421" y="1652"/>
                  </a:lnTo>
                  <a:lnTo>
                    <a:pt x="4654" y="1675"/>
                  </a:lnTo>
                  <a:lnTo>
                    <a:pt x="4889" y="1704"/>
                  </a:lnTo>
                  <a:lnTo>
                    <a:pt x="5127" y="1738"/>
                  </a:lnTo>
                  <a:lnTo>
                    <a:pt x="5366" y="1775"/>
                  </a:lnTo>
                  <a:lnTo>
                    <a:pt x="5608" y="1817"/>
                  </a:lnTo>
                  <a:lnTo>
                    <a:pt x="5851" y="1862"/>
                  </a:lnTo>
                  <a:lnTo>
                    <a:pt x="6095" y="1910"/>
                  </a:lnTo>
                  <a:lnTo>
                    <a:pt x="6340" y="1960"/>
                  </a:lnTo>
                  <a:lnTo>
                    <a:pt x="6586" y="2014"/>
                  </a:lnTo>
                  <a:lnTo>
                    <a:pt x="6833" y="2068"/>
                  </a:lnTo>
                  <a:lnTo>
                    <a:pt x="7080" y="2125"/>
                  </a:lnTo>
                  <a:lnTo>
                    <a:pt x="7327" y="2184"/>
                  </a:lnTo>
                  <a:lnTo>
                    <a:pt x="7573" y="2243"/>
                  </a:lnTo>
                  <a:lnTo>
                    <a:pt x="8065" y="2362"/>
                  </a:lnTo>
                  <a:lnTo>
                    <a:pt x="8553" y="2482"/>
                  </a:lnTo>
                  <a:lnTo>
                    <a:pt x="8795" y="2541"/>
                  </a:lnTo>
                  <a:lnTo>
                    <a:pt x="9036" y="2598"/>
                  </a:lnTo>
                  <a:lnTo>
                    <a:pt x="9274" y="2654"/>
                  </a:lnTo>
                  <a:lnTo>
                    <a:pt x="9511" y="2708"/>
                  </a:lnTo>
                  <a:lnTo>
                    <a:pt x="9746" y="2760"/>
                  </a:lnTo>
                  <a:lnTo>
                    <a:pt x="9977" y="2809"/>
                  </a:lnTo>
                  <a:lnTo>
                    <a:pt x="10205" y="2855"/>
                  </a:lnTo>
                  <a:lnTo>
                    <a:pt x="10430" y="2899"/>
                  </a:lnTo>
                  <a:lnTo>
                    <a:pt x="10389" y="2875"/>
                  </a:lnTo>
                  <a:lnTo>
                    <a:pt x="10347" y="2851"/>
                  </a:lnTo>
                  <a:lnTo>
                    <a:pt x="10303" y="2829"/>
                  </a:lnTo>
                  <a:lnTo>
                    <a:pt x="10260" y="2806"/>
                  </a:lnTo>
                  <a:lnTo>
                    <a:pt x="10171" y="2761"/>
                  </a:lnTo>
                  <a:lnTo>
                    <a:pt x="10081" y="2717"/>
                  </a:lnTo>
                  <a:lnTo>
                    <a:pt x="9992" y="2675"/>
                  </a:lnTo>
                  <a:lnTo>
                    <a:pt x="9904" y="2633"/>
                  </a:lnTo>
                  <a:lnTo>
                    <a:pt x="9817" y="2591"/>
                  </a:lnTo>
                  <a:lnTo>
                    <a:pt x="9733" y="2550"/>
                  </a:lnTo>
                  <a:lnTo>
                    <a:pt x="9825" y="2546"/>
                  </a:lnTo>
                  <a:lnTo>
                    <a:pt x="9915" y="2541"/>
                  </a:lnTo>
                  <a:lnTo>
                    <a:pt x="10003" y="2536"/>
                  </a:lnTo>
                  <a:lnTo>
                    <a:pt x="10090" y="2528"/>
                  </a:lnTo>
                  <a:lnTo>
                    <a:pt x="10175" y="2520"/>
                  </a:lnTo>
                  <a:lnTo>
                    <a:pt x="10260" y="2511"/>
                  </a:lnTo>
                  <a:lnTo>
                    <a:pt x="10344" y="2501"/>
                  </a:lnTo>
                  <a:lnTo>
                    <a:pt x="10426" y="2488"/>
                  </a:lnTo>
                  <a:lnTo>
                    <a:pt x="10509" y="2475"/>
                  </a:lnTo>
                  <a:lnTo>
                    <a:pt x="10591" y="2459"/>
                  </a:lnTo>
                  <a:lnTo>
                    <a:pt x="10673" y="2442"/>
                  </a:lnTo>
                  <a:lnTo>
                    <a:pt x="10756" y="2423"/>
                  </a:lnTo>
                  <a:lnTo>
                    <a:pt x="10839" y="2404"/>
                  </a:lnTo>
                  <a:lnTo>
                    <a:pt x="10922" y="2381"/>
                  </a:lnTo>
                  <a:lnTo>
                    <a:pt x="11007" y="2356"/>
                  </a:lnTo>
                  <a:lnTo>
                    <a:pt x="11093" y="2329"/>
                  </a:lnTo>
                  <a:lnTo>
                    <a:pt x="10842" y="2328"/>
                  </a:lnTo>
                  <a:lnTo>
                    <a:pt x="10593" y="2323"/>
                  </a:lnTo>
                  <a:lnTo>
                    <a:pt x="10346" y="2314"/>
                  </a:lnTo>
                  <a:lnTo>
                    <a:pt x="10101" y="2303"/>
                  </a:lnTo>
                  <a:lnTo>
                    <a:pt x="9856" y="2288"/>
                  </a:lnTo>
                  <a:lnTo>
                    <a:pt x="9614" y="2271"/>
                  </a:lnTo>
                  <a:lnTo>
                    <a:pt x="9373" y="2251"/>
                  </a:lnTo>
                  <a:lnTo>
                    <a:pt x="9133" y="2229"/>
                  </a:lnTo>
                  <a:lnTo>
                    <a:pt x="8893" y="2205"/>
                  </a:lnTo>
                  <a:lnTo>
                    <a:pt x="8655" y="2179"/>
                  </a:lnTo>
                  <a:lnTo>
                    <a:pt x="8417" y="2151"/>
                  </a:lnTo>
                  <a:lnTo>
                    <a:pt x="8180" y="2121"/>
                  </a:lnTo>
                  <a:lnTo>
                    <a:pt x="7944" y="2090"/>
                  </a:lnTo>
                  <a:lnTo>
                    <a:pt x="7707" y="2058"/>
                  </a:lnTo>
                  <a:lnTo>
                    <a:pt x="7472" y="2025"/>
                  </a:lnTo>
                  <a:lnTo>
                    <a:pt x="7236" y="1990"/>
                  </a:lnTo>
                  <a:lnTo>
                    <a:pt x="6765" y="1921"/>
                  </a:lnTo>
                  <a:lnTo>
                    <a:pt x="6294" y="1850"/>
                  </a:lnTo>
                  <a:lnTo>
                    <a:pt x="6056" y="1815"/>
                  </a:lnTo>
                  <a:lnTo>
                    <a:pt x="5820" y="1780"/>
                  </a:lnTo>
                  <a:lnTo>
                    <a:pt x="5582" y="1745"/>
                  </a:lnTo>
                  <a:lnTo>
                    <a:pt x="5343" y="1710"/>
                  </a:lnTo>
                  <a:lnTo>
                    <a:pt x="5105" y="1677"/>
                  </a:lnTo>
                  <a:lnTo>
                    <a:pt x="4864" y="1645"/>
                  </a:lnTo>
                  <a:lnTo>
                    <a:pt x="4622" y="1615"/>
                  </a:lnTo>
                  <a:lnTo>
                    <a:pt x="4379" y="1586"/>
                  </a:lnTo>
                  <a:lnTo>
                    <a:pt x="4136" y="1558"/>
                  </a:lnTo>
                  <a:lnTo>
                    <a:pt x="3890" y="1532"/>
                  </a:lnTo>
                  <a:lnTo>
                    <a:pt x="3643" y="1508"/>
                  </a:lnTo>
                  <a:lnTo>
                    <a:pt x="3394" y="1486"/>
                  </a:lnTo>
                  <a:lnTo>
                    <a:pt x="3536" y="1449"/>
                  </a:lnTo>
                  <a:lnTo>
                    <a:pt x="3677" y="1412"/>
                  </a:lnTo>
                  <a:lnTo>
                    <a:pt x="3815" y="1374"/>
                  </a:lnTo>
                  <a:lnTo>
                    <a:pt x="3952" y="1336"/>
                  </a:lnTo>
                  <a:lnTo>
                    <a:pt x="4087" y="1297"/>
                  </a:lnTo>
                  <a:lnTo>
                    <a:pt x="4221" y="1257"/>
                  </a:lnTo>
                  <a:lnTo>
                    <a:pt x="4354" y="1215"/>
                  </a:lnTo>
                  <a:lnTo>
                    <a:pt x="4485" y="1174"/>
                  </a:lnTo>
                  <a:lnTo>
                    <a:pt x="4615" y="1132"/>
                  </a:lnTo>
                  <a:lnTo>
                    <a:pt x="4744" y="1089"/>
                  </a:lnTo>
                  <a:lnTo>
                    <a:pt x="4871" y="1046"/>
                  </a:lnTo>
                  <a:lnTo>
                    <a:pt x="4998" y="1002"/>
                  </a:lnTo>
                  <a:lnTo>
                    <a:pt x="5123" y="956"/>
                  </a:lnTo>
                  <a:lnTo>
                    <a:pt x="5248" y="911"/>
                  </a:lnTo>
                  <a:lnTo>
                    <a:pt x="5372" y="866"/>
                  </a:lnTo>
                  <a:lnTo>
                    <a:pt x="5495" y="819"/>
                  </a:lnTo>
                  <a:lnTo>
                    <a:pt x="5618" y="772"/>
                  </a:lnTo>
                  <a:lnTo>
                    <a:pt x="5740" y="724"/>
                  </a:lnTo>
                  <a:lnTo>
                    <a:pt x="5861" y="676"/>
                  </a:lnTo>
                  <a:lnTo>
                    <a:pt x="5982" y="627"/>
                  </a:lnTo>
                  <a:lnTo>
                    <a:pt x="6102" y="578"/>
                  </a:lnTo>
                  <a:lnTo>
                    <a:pt x="6222" y="527"/>
                  </a:lnTo>
                  <a:lnTo>
                    <a:pt x="6341" y="477"/>
                  </a:lnTo>
                  <a:lnTo>
                    <a:pt x="6461" y="426"/>
                  </a:lnTo>
                  <a:lnTo>
                    <a:pt x="6700" y="322"/>
                  </a:lnTo>
                  <a:lnTo>
                    <a:pt x="6939" y="217"/>
                  </a:lnTo>
                  <a:lnTo>
                    <a:pt x="7177" y="109"/>
                  </a:lnTo>
                  <a:lnTo>
                    <a:pt x="7418" y="0"/>
                  </a:lnTo>
                  <a:lnTo>
                    <a:pt x="7162" y="106"/>
                  </a:lnTo>
                  <a:lnTo>
                    <a:pt x="6901" y="213"/>
                  </a:lnTo>
                  <a:lnTo>
                    <a:pt x="6770" y="265"/>
                  </a:lnTo>
                  <a:lnTo>
                    <a:pt x="6639" y="317"/>
                  </a:lnTo>
                  <a:lnTo>
                    <a:pt x="6507" y="367"/>
                  </a:lnTo>
                  <a:lnTo>
                    <a:pt x="6374" y="418"/>
                  </a:lnTo>
                  <a:lnTo>
                    <a:pt x="6240" y="467"/>
                  </a:lnTo>
                  <a:lnTo>
                    <a:pt x="6107" y="517"/>
                  </a:lnTo>
                  <a:lnTo>
                    <a:pt x="5973" y="564"/>
                  </a:lnTo>
                  <a:lnTo>
                    <a:pt x="5838" y="611"/>
                  </a:lnTo>
                  <a:lnTo>
                    <a:pt x="5703" y="656"/>
                  </a:lnTo>
                  <a:lnTo>
                    <a:pt x="5568" y="701"/>
                  </a:lnTo>
                  <a:lnTo>
                    <a:pt x="5431" y="743"/>
                  </a:lnTo>
                  <a:lnTo>
                    <a:pt x="5296" y="784"/>
                  </a:lnTo>
                  <a:lnTo>
                    <a:pt x="5159" y="824"/>
                  </a:lnTo>
                  <a:lnTo>
                    <a:pt x="5023" y="861"/>
                  </a:lnTo>
                  <a:lnTo>
                    <a:pt x="4887" y="899"/>
                  </a:lnTo>
                  <a:lnTo>
                    <a:pt x="4750" y="933"/>
                  </a:lnTo>
                  <a:lnTo>
                    <a:pt x="4613" y="965"/>
                  </a:lnTo>
                  <a:lnTo>
                    <a:pt x="4477" y="995"/>
                  </a:lnTo>
                  <a:lnTo>
                    <a:pt x="4340" y="1022"/>
                  </a:lnTo>
                  <a:lnTo>
                    <a:pt x="4204" y="1047"/>
                  </a:lnTo>
                  <a:lnTo>
                    <a:pt x="4067" y="1071"/>
                  </a:lnTo>
                  <a:lnTo>
                    <a:pt x="3931" y="1092"/>
                  </a:lnTo>
                  <a:lnTo>
                    <a:pt x="3795" y="1109"/>
                  </a:lnTo>
                  <a:lnTo>
                    <a:pt x="3659" y="1125"/>
                  </a:lnTo>
                  <a:lnTo>
                    <a:pt x="3523" y="1137"/>
                  </a:lnTo>
                  <a:lnTo>
                    <a:pt x="3388" y="1146"/>
                  </a:lnTo>
                  <a:lnTo>
                    <a:pt x="3253" y="1152"/>
                  </a:lnTo>
                  <a:lnTo>
                    <a:pt x="3119" y="1155"/>
                  </a:lnTo>
                  <a:lnTo>
                    <a:pt x="2888" y="1166"/>
                  </a:lnTo>
                  <a:lnTo>
                    <a:pt x="2666" y="1175"/>
                  </a:lnTo>
                  <a:lnTo>
                    <a:pt x="2451" y="1185"/>
                  </a:lnTo>
                  <a:lnTo>
                    <a:pt x="2244" y="1195"/>
                  </a:lnTo>
                  <a:lnTo>
                    <a:pt x="2044" y="1204"/>
                  </a:lnTo>
                  <a:lnTo>
                    <a:pt x="1848" y="1213"/>
                  </a:lnTo>
                  <a:lnTo>
                    <a:pt x="1657" y="1223"/>
                  </a:lnTo>
                  <a:lnTo>
                    <a:pt x="1470" y="1232"/>
                  </a:lnTo>
                  <a:lnTo>
                    <a:pt x="1286" y="1241"/>
                  </a:lnTo>
                  <a:lnTo>
                    <a:pt x="1104" y="1250"/>
                  </a:lnTo>
                  <a:lnTo>
                    <a:pt x="924" y="1261"/>
                  </a:lnTo>
                  <a:lnTo>
                    <a:pt x="743" y="1271"/>
                  </a:lnTo>
                  <a:lnTo>
                    <a:pt x="561" y="1281"/>
                  </a:lnTo>
                  <a:lnTo>
                    <a:pt x="378" y="1292"/>
                  </a:lnTo>
                  <a:lnTo>
                    <a:pt x="192" y="1302"/>
                  </a:lnTo>
                  <a:lnTo>
                    <a:pt x="3" y="1313"/>
                  </a:lnTo>
                  <a:lnTo>
                    <a:pt x="2" y="1342"/>
                  </a:lnTo>
                  <a:lnTo>
                    <a:pt x="1" y="1370"/>
                  </a:lnTo>
                  <a:lnTo>
                    <a:pt x="1" y="1399"/>
                  </a:lnTo>
                  <a:lnTo>
                    <a:pt x="0" y="1427"/>
                  </a:lnTo>
                  <a:close/>
                </a:path>
              </a:pathLst>
            </a:custGeom>
            <a:solidFill>
              <a:srgbClr val="AAB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5" name="Freeform 30"/>
            <p:cNvSpPr>
              <a:spLocks/>
            </p:cNvSpPr>
            <p:nvPr/>
          </p:nvSpPr>
          <p:spPr bwMode="auto">
            <a:xfrm>
              <a:off x="1298" y="3764"/>
              <a:ext cx="383" cy="211"/>
            </a:xfrm>
            <a:custGeom>
              <a:avLst/>
              <a:gdLst>
                <a:gd name="T0" fmla="*/ 17 w 11093"/>
                <a:gd name="T1" fmla="*/ 49 h 6109"/>
                <a:gd name="T2" fmla="*/ 35 w 11093"/>
                <a:gd name="T3" fmla="*/ 50 h 6109"/>
                <a:gd name="T4" fmla="*/ 53 w 11093"/>
                <a:gd name="T5" fmla="*/ 52 h 6109"/>
                <a:gd name="T6" fmla="*/ 71 w 11093"/>
                <a:gd name="T7" fmla="*/ 56 h 6109"/>
                <a:gd name="T8" fmla="*/ 91 w 11093"/>
                <a:gd name="T9" fmla="*/ 61 h 6109"/>
                <a:gd name="T10" fmla="*/ 137 w 11093"/>
                <a:gd name="T11" fmla="*/ 77 h 6109"/>
                <a:gd name="T12" fmla="*/ 200 w 11093"/>
                <a:gd name="T13" fmla="*/ 100 h 6109"/>
                <a:gd name="T14" fmla="*/ 233 w 11093"/>
                <a:gd name="T15" fmla="*/ 114 h 6109"/>
                <a:gd name="T16" fmla="*/ 250 w 11093"/>
                <a:gd name="T17" fmla="*/ 124 h 6109"/>
                <a:gd name="T18" fmla="*/ 257 w 11093"/>
                <a:gd name="T19" fmla="*/ 138 h 6109"/>
                <a:gd name="T20" fmla="*/ 253 w 11093"/>
                <a:gd name="T21" fmla="*/ 156 h 6109"/>
                <a:gd name="T22" fmla="*/ 239 w 11093"/>
                <a:gd name="T23" fmla="*/ 175 h 6109"/>
                <a:gd name="T24" fmla="*/ 245 w 11093"/>
                <a:gd name="T25" fmla="*/ 170 h 6109"/>
                <a:gd name="T26" fmla="*/ 256 w 11093"/>
                <a:gd name="T27" fmla="*/ 158 h 6109"/>
                <a:gd name="T28" fmla="*/ 268 w 11093"/>
                <a:gd name="T29" fmla="*/ 150 h 6109"/>
                <a:gd name="T30" fmla="*/ 282 w 11093"/>
                <a:gd name="T31" fmla="*/ 159 h 6109"/>
                <a:gd name="T32" fmla="*/ 294 w 11093"/>
                <a:gd name="T33" fmla="*/ 171 h 6109"/>
                <a:gd name="T34" fmla="*/ 301 w 11093"/>
                <a:gd name="T35" fmla="*/ 186 h 6109"/>
                <a:gd name="T36" fmla="*/ 305 w 11093"/>
                <a:gd name="T37" fmla="*/ 205 h 6109"/>
                <a:gd name="T38" fmla="*/ 307 w 11093"/>
                <a:gd name="T39" fmla="*/ 206 h 6109"/>
                <a:gd name="T40" fmla="*/ 309 w 11093"/>
                <a:gd name="T41" fmla="*/ 202 h 6109"/>
                <a:gd name="T42" fmla="*/ 311 w 11093"/>
                <a:gd name="T43" fmla="*/ 205 h 6109"/>
                <a:gd name="T44" fmla="*/ 314 w 11093"/>
                <a:gd name="T45" fmla="*/ 209 h 6109"/>
                <a:gd name="T46" fmla="*/ 311 w 11093"/>
                <a:gd name="T47" fmla="*/ 196 h 6109"/>
                <a:gd name="T48" fmla="*/ 300 w 11093"/>
                <a:gd name="T49" fmla="*/ 177 h 6109"/>
                <a:gd name="T50" fmla="*/ 287 w 11093"/>
                <a:gd name="T51" fmla="*/ 159 h 6109"/>
                <a:gd name="T52" fmla="*/ 273 w 11093"/>
                <a:gd name="T53" fmla="*/ 143 h 6109"/>
                <a:gd name="T54" fmla="*/ 263 w 11093"/>
                <a:gd name="T55" fmla="*/ 131 h 6109"/>
                <a:gd name="T56" fmla="*/ 287 w 11093"/>
                <a:gd name="T57" fmla="*/ 134 h 6109"/>
                <a:gd name="T58" fmla="*/ 309 w 11093"/>
                <a:gd name="T59" fmla="*/ 143 h 6109"/>
                <a:gd name="T60" fmla="*/ 328 w 11093"/>
                <a:gd name="T61" fmla="*/ 156 h 6109"/>
                <a:gd name="T62" fmla="*/ 349 w 11093"/>
                <a:gd name="T63" fmla="*/ 173 h 6109"/>
                <a:gd name="T64" fmla="*/ 350 w 11093"/>
                <a:gd name="T65" fmla="*/ 171 h 6109"/>
                <a:gd name="T66" fmla="*/ 343 w 11093"/>
                <a:gd name="T67" fmla="*/ 164 h 6109"/>
                <a:gd name="T68" fmla="*/ 329 w 11093"/>
                <a:gd name="T69" fmla="*/ 154 h 6109"/>
                <a:gd name="T70" fmla="*/ 334 w 11093"/>
                <a:gd name="T71" fmla="*/ 152 h 6109"/>
                <a:gd name="T72" fmla="*/ 340 w 11093"/>
                <a:gd name="T73" fmla="*/ 152 h 6109"/>
                <a:gd name="T74" fmla="*/ 265 w 11093"/>
                <a:gd name="T75" fmla="*/ 123 h 6109"/>
                <a:gd name="T76" fmla="*/ 159 w 11093"/>
                <a:gd name="T77" fmla="*/ 81 h 6109"/>
                <a:gd name="T78" fmla="*/ 121 w 11093"/>
                <a:gd name="T79" fmla="*/ 56 h 6109"/>
                <a:gd name="T80" fmla="*/ 177 w 11093"/>
                <a:gd name="T81" fmla="*/ 60 h 6109"/>
                <a:gd name="T82" fmla="*/ 236 w 11093"/>
                <a:gd name="T83" fmla="*/ 71 h 6109"/>
                <a:gd name="T84" fmla="*/ 312 w 11093"/>
                <a:gd name="T85" fmla="*/ 90 h 6109"/>
                <a:gd name="T86" fmla="*/ 359 w 11093"/>
                <a:gd name="T87" fmla="*/ 99 h 6109"/>
                <a:gd name="T88" fmla="*/ 342 w 11093"/>
                <a:gd name="T89" fmla="*/ 91 h 6109"/>
                <a:gd name="T90" fmla="*/ 351 w 11093"/>
                <a:gd name="T91" fmla="*/ 87 h 6109"/>
                <a:gd name="T92" fmla="*/ 371 w 11093"/>
                <a:gd name="T93" fmla="*/ 84 h 6109"/>
                <a:gd name="T94" fmla="*/ 357 w 11093"/>
                <a:gd name="T95" fmla="*/ 80 h 6109"/>
                <a:gd name="T96" fmla="*/ 299 w 11093"/>
                <a:gd name="T97" fmla="*/ 75 h 6109"/>
                <a:gd name="T98" fmla="*/ 234 w 11093"/>
                <a:gd name="T99" fmla="*/ 66 h 6109"/>
                <a:gd name="T100" fmla="*/ 168 w 11093"/>
                <a:gd name="T101" fmla="*/ 57 h 6109"/>
                <a:gd name="T102" fmla="*/ 122 w 11093"/>
                <a:gd name="T103" fmla="*/ 50 h 6109"/>
                <a:gd name="T104" fmla="*/ 155 w 11093"/>
                <a:gd name="T105" fmla="*/ 41 h 6109"/>
                <a:gd name="T106" fmla="*/ 185 w 11093"/>
                <a:gd name="T107" fmla="*/ 30 h 6109"/>
                <a:gd name="T108" fmla="*/ 215 w 11093"/>
                <a:gd name="T109" fmla="*/ 18 h 6109"/>
                <a:gd name="T110" fmla="*/ 247 w 11093"/>
                <a:gd name="T111" fmla="*/ 4 h 6109"/>
                <a:gd name="T112" fmla="*/ 211 w 11093"/>
                <a:gd name="T113" fmla="*/ 18 h 6109"/>
                <a:gd name="T114" fmla="*/ 178 w 11093"/>
                <a:gd name="T115" fmla="*/ 28 h 6109"/>
                <a:gd name="T116" fmla="*/ 145 w 11093"/>
                <a:gd name="T117" fmla="*/ 36 h 6109"/>
                <a:gd name="T118" fmla="*/ 112 w 11093"/>
                <a:gd name="T119" fmla="*/ 40 h 6109"/>
                <a:gd name="T120" fmla="*/ 64 w 11093"/>
                <a:gd name="T121" fmla="*/ 42 h 6109"/>
                <a:gd name="T122" fmla="*/ 19 w 11093"/>
                <a:gd name="T123" fmla="*/ 44 h 6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093" h="6109">
                  <a:moveTo>
                    <a:pt x="0" y="1427"/>
                  </a:moveTo>
                  <a:lnTo>
                    <a:pt x="85" y="1425"/>
                  </a:lnTo>
                  <a:lnTo>
                    <a:pt x="168" y="1423"/>
                  </a:lnTo>
                  <a:lnTo>
                    <a:pt x="250" y="1422"/>
                  </a:lnTo>
                  <a:lnTo>
                    <a:pt x="332" y="1421"/>
                  </a:lnTo>
                  <a:lnTo>
                    <a:pt x="411" y="1422"/>
                  </a:lnTo>
                  <a:lnTo>
                    <a:pt x="491" y="1422"/>
                  </a:lnTo>
                  <a:lnTo>
                    <a:pt x="568" y="1424"/>
                  </a:lnTo>
                  <a:lnTo>
                    <a:pt x="646" y="1425"/>
                  </a:lnTo>
                  <a:lnTo>
                    <a:pt x="722" y="1428"/>
                  </a:lnTo>
                  <a:lnTo>
                    <a:pt x="799" y="1432"/>
                  </a:lnTo>
                  <a:lnTo>
                    <a:pt x="874" y="1436"/>
                  </a:lnTo>
                  <a:lnTo>
                    <a:pt x="948" y="1440"/>
                  </a:lnTo>
                  <a:lnTo>
                    <a:pt x="1023" y="1446"/>
                  </a:lnTo>
                  <a:lnTo>
                    <a:pt x="1097" y="1453"/>
                  </a:lnTo>
                  <a:lnTo>
                    <a:pt x="1171" y="1460"/>
                  </a:lnTo>
                  <a:lnTo>
                    <a:pt x="1244" y="1468"/>
                  </a:lnTo>
                  <a:lnTo>
                    <a:pt x="1317" y="1477"/>
                  </a:lnTo>
                  <a:lnTo>
                    <a:pt x="1391" y="1487"/>
                  </a:lnTo>
                  <a:lnTo>
                    <a:pt x="1464" y="1498"/>
                  </a:lnTo>
                  <a:lnTo>
                    <a:pt x="1538" y="1509"/>
                  </a:lnTo>
                  <a:lnTo>
                    <a:pt x="1612" y="1522"/>
                  </a:lnTo>
                  <a:lnTo>
                    <a:pt x="1686" y="1535"/>
                  </a:lnTo>
                  <a:lnTo>
                    <a:pt x="1759" y="1550"/>
                  </a:lnTo>
                  <a:lnTo>
                    <a:pt x="1835" y="1565"/>
                  </a:lnTo>
                  <a:lnTo>
                    <a:pt x="1910" y="1582"/>
                  </a:lnTo>
                  <a:lnTo>
                    <a:pt x="1986" y="1599"/>
                  </a:lnTo>
                  <a:lnTo>
                    <a:pt x="2062" y="1617"/>
                  </a:lnTo>
                  <a:lnTo>
                    <a:pt x="2140" y="1636"/>
                  </a:lnTo>
                  <a:lnTo>
                    <a:pt x="2217" y="1657"/>
                  </a:lnTo>
                  <a:lnTo>
                    <a:pt x="2297" y="1678"/>
                  </a:lnTo>
                  <a:lnTo>
                    <a:pt x="2376" y="1701"/>
                  </a:lnTo>
                  <a:lnTo>
                    <a:pt x="2457" y="1725"/>
                  </a:lnTo>
                  <a:lnTo>
                    <a:pt x="2537" y="1749"/>
                  </a:lnTo>
                  <a:lnTo>
                    <a:pt x="2623" y="1774"/>
                  </a:lnTo>
                  <a:lnTo>
                    <a:pt x="2714" y="1802"/>
                  </a:lnTo>
                  <a:lnTo>
                    <a:pt x="2810" y="1832"/>
                  </a:lnTo>
                  <a:lnTo>
                    <a:pt x="3015" y="1899"/>
                  </a:lnTo>
                  <a:lnTo>
                    <a:pt x="3235" y="1972"/>
                  </a:lnTo>
                  <a:lnTo>
                    <a:pt x="3468" y="2053"/>
                  </a:lnTo>
                  <a:lnTo>
                    <a:pt x="3713" y="2138"/>
                  </a:lnTo>
                  <a:lnTo>
                    <a:pt x="3966" y="2227"/>
                  </a:lnTo>
                  <a:lnTo>
                    <a:pt x="4226" y="2321"/>
                  </a:lnTo>
                  <a:lnTo>
                    <a:pt x="4489" y="2416"/>
                  </a:lnTo>
                  <a:lnTo>
                    <a:pt x="4753" y="2514"/>
                  </a:lnTo>
                  <a:lnTo>
                    <a:pt x="5018" y="2612"/>
                  </a:lnTo>
                  <a:lnTo>
                    <a:pt x="5278" y="2710"/>
                  </a:lnTo>
                  <a:lnTo>
                    <a:pt x="5533" y="2807"/>
                  </a:lnTo>
                  <a:lnTo>
                    <a:pt x="5780" y="2902"/>
                  </a:lnTo>
                  <a:lnTo>
                    <a:pt x="6018" y="2994"/>
                  </a:lnTo>
                  <a:lnTo>
                    <a:pt x="6242" y="3082"/>
                  </a:lnTo>
                  <a:lnTo>
                    <a:pt x="6349" y="3124"/>
                  </a:lnTo>
                  <a:lnTo>
                    <a:pt x="6452" y="3164"/>
                  </a:lnTo>
                  <a:lnTo>
                    <a:pt x="6550" y="3205"/>
                  </a:lnTo>
                  <a:lnTo>
                    <a:pt x="6645" y="3247"/>
                  </a:lnTo>
                  <a:lnTo>
                    <a:pt x="6736" y="3289"/>
                  </a:lnTo>
                  <a:lnTo>
                    <a:pt x="6823" y="3331"/>
                  </a:lnTo>
                  <a:lnTo>
                    <a:pt x="6903" y="3374"/>
                  </a:lnTo>
                  <a:lnTo>
                    <a:pt x="6981" y="3418"/>
                  </a:lnTo>
                  <a:lnTo>
                    <a:pt x="7052" y="3463"/>
                  </a:lnTo>
                  <a:lnTo>
                    <a:pt x="7118" y="3508"/>
                  </a:lnTo>
                  <a:lnTo>
                    <a:pt x="7179" y="3556"/>
                  </a:lnTo>
                  <a:lnTo>
                    <a:pt x="7235" y="3604"/>
                  </a:lnTo>
                  <a:lnTo>
                    <a:pt x="7285" y="3655"/>
                  </a:lnTo>
                  <a:lnTo>
                    <a:pt x="7328" y="3707"/>
                  </a:lnTo>
                  <a:lnTo>
                    <a:pt x="7366" y="3760"/>
                  </a:lnTo>
                  <a:lnTo>
                    <a:pt x="7397" y="3816"/>
                  </a:lnTo>
                  <a:lnTo>
                    <a:pt x="7422" y="3874"/>
                  </a:lnTo>
                  <a:lnTo>
                    <a:pt x="7440" y="3933"/>
                  </a:lnTo>
                  <a:lnTo>
                    <a:pt x="7451" y="3996"/>
                  </a:lnTo>
                  <a:lnTo>
                    <a:pt x="7455" y="4061"/>
                  </a:lnTo>
                  <a:lnTo>
                    <a:pt x="7452" y="4129"/>
                  </a:lnTo>
                  <a:lnTo>
                    <a:pt x="7441" y="4201"/>
                  </a:lnTo>
                  <a:lnTo>
                    <a:pt x="7423" y="4274"/>
                  </a:lnTo>
                  <a:lnTo>
                    <a:pt x="7397" y="4351"/>
                  </a:lnTo>
                  <a:lnTo>
                    <a:pt x="7363" y="4432"/>
                  </a:lnTo>
                  <a:lnTo>
                    <a:pt x="7321" y="4515"/>
                  </a:lnTo>
                  <a:lnTo>
                    <a:pt x="7270" y="4603"/>
                  </a:lnTo>
                  <a:lnTo>
                    <a:pt x="7210" y="4694"/>
                  </a:lnTo>
                  <a:lnTo>
                    <a:pt x="7143" y="4790"/>
                  </a:lnTo>
                  <a:lnTo>
                    <a:pt x="7066" y="4889"/>
                  </a:lnTo>
                  <a:lnTo>
                    <a:pt x="6980" y="4992"/>
                  </a:lnTo>
                  <a:lnTo>
                    <a:pt x="6885" y="5100"/>
                  </a:lnTo>
                  <a:lnTo>
                    <a:pt x="6916" y="5077"/>
                  </a:lnTo>
                  <a:lnTo>
                    <a:pt x="6945" y="5055"/>
                  </a:lnTo>
                  <a:lnTo>
                    <a:pt x="6974" y="5032"/>
                  </a:lnTo>
                  <a:lnTo>
                    <a:pt x="7002" y="5009"/>
                  </a:lnTo>
                  <a:lnTo>
                    <a:pt x="7028" y="4987"/>
                  </a:lnTo>
                  <a:lnTo>
                    <a:pt x="7055" y="4964"/>
                  </a:lnTo>
                  <a:lnTo>
                    <a:pt x="7081" y="4940"/>
                  </a:lnTo>
                  <a:lnTo>
                    <a:pt x="7106" y="4917"/>
                  </a:lnTo>
                  <a:lnTo>
                    <a:pt x="7153" y="4870"/>
                  </a:lnTo>
                  <a:lnTo>
                    <a:pt x="7200" y="4822"/>
                  </a:lnTo>
                  <a:lnTo>
                    <a:pt x="7244" y="4773"/>
                  </a:lnTo>
                  <a:lnTo>
                    <a:pt x="7287" y="4724"/>
                  </a:lnTo>
                  <a:lnTo>
                    <a:pt x="7329" y="4673"/>
                  </a:lnTo>
                  <a:lnTo>
                    <a:pt x="7369" y="4623"/>
                  </a:lnTo>
                  <a:lnTo>
                    <a:pt x="7410" y="4570"/>
                  </a:lnTo>
                  <a:lnTo>
                    <a:pt x="7451" y="4517"/>
                  </a:lnTo>
                  <a:lnTo>
                    <a:pt x="7491" y="4463"/>
                  </a:lnTo>
                  <a:lnTo>
                    <a:pt x="7534" y="4407"/>
                  </a:lnTo>
                  <a:lnTo>
                    <a:pt x="7576" y="4350"/>
                  </a:lnTo>
                  <a:lnTo>
                    <a:pt x="7620" y="4292"/>
                  </a:lnTo>
                  <a:lnTo>
                    <a:pt x="7688" y="4319"/>
                  </a:lnTo>
                  <a:lnTo>
                    <a:pt x="7755" y="4348"/>
                  </a:lnTo>
                  <a:lnTo>
                    <a:pt x="7820" y="4379"/>
                  </a:lnTo>
                  <a:lnTo>
                    <a:pt x="7883" y="4411"/>
                  </a:lnTo>
                  <a:lnTo>
                    <a:pt x="7945" y="4446"/>
                  </a:lnTo>
                  <a:lnTo>
                    <a:pt x="8005" y="4482"/>
                  </a:lnTo>
                  <a:lnTo>
                    <a:pt x="8063" y="4520"/>
                  </a:lnTo>
                  <a:lnTo>
                    <a:pt x="8119" y="4561"/>
                  </a:lnTo>
                  <a:lnTo>
                    <a:pt x="8174" y="4603"/>
                  </a:lnTo>
                  <a:lnTo>
                    <a:pt x="8227" y="4647"/>
                  </a:lnTo>
                  <a:lnTo>
                    <a:pt x="8278" y="4694"/>
                  </a:lnTo>
                  <a:lnTo>
                    <a:pt x="8327" y="4741"/>
                  </a:lnTo>
                  <a:lnTo>
                    <a:pt x="8375" y="4792"/>
                  </a:lnTo>
                  <a:lnTo>
                    <a:pt x="8420" y="4843"/>
                  </a:lnTo>
                  <a:lnTo>
                    <a:pt x="8463" y="4897"/>
                  </a:lnTo>
                  <a:lnTo>
                    <a:pt x="8504" y="4953"/>
                  </a:lnTo>
                  <a:lnTo>
                    <a:pt x="8543" y="5010"/>
                  </a:lnTo>
                  <a:lnTo>
                    <a:pt x="8580" y="5070"/>
                  </a:lnTo>
                  <a:lnTo>
                    <a:pt x="8614" y="5132"/>
                  </a:lnTo>
                  <a:lnTo>
                    <a:pt x="8647" y="5196"/>
                  </a:lnTo>
                  <a:lnTo>
                    <a:pt x="8677" y="5261"/>
                  </a:lnTo>
                  <a:lnTo>
                    <a:pt x="8705" y="5328"/>
                  </a:lnTo>
                  <a:lnTo>
                    <a:pt x="8731" y="5398"/>
                  </a:lnTo>
                  <a:lnTo>
                    <a:pt x="8754" y="5469"/>
                  </a:lnTo>
                  <a:lnTo>
                    <a:pt x="8774" y="5543"/>
                  </a:lnTo>
                  <a:lnTo>
                    <a:pt x="8793" y="5617"/>
                  </a:lnTo>
                  <a:lnTo>
                    <a:pt x="8810" y="5694"/>
                  </a:lnTo>
                  <a:lnTo>
                    <a:pt x="8823" y="5774"/>
                  </a:lnTo>
                  <a:lnTo>
                    <a:pt x="8833" y="5854"/>
                  </a:lnTo>
                  <a:lnTo>
                    <a:pt x="8842" y="5937"/>
                  </a:lnTo>
                  <a:lnTo>
                    <a:pt x="8848" y="6022"/>
                  </a:lnTo>
                  <a:lnTo>
                    <a:pt x="8851" y="6109"/>
                  </a:lnTo>
                  <a:lnTo>
                    <a:pt x="8861" y="6071"/>
                  </a:lnTo>
                  <a:lnTo>
                    <a:pt x="8869" y="6038"/>
                  </a:lnTo>
                  <a:lnTo>
                    <a:pt x="8879" y="6010"/>
                  </a:lnTo>
                  <a:lnTo>
                    <a:pt x="8886" y="5986"/>
                  </a:lnTo>
                  <a:lnTo>
                    <a:pt x="8893" y="5966"/>
                  </a:lnTo>
                  <a:lnTo>
                    <a:pt x="8900" y="5949"/>
                  </a:lnTo>
                  <a:lnTo>
                    <a:pt x="8907" y="5935"/>
                  </a:lnTo>
                  <a:lnTo>
                    <a:pt x="8913" y="5923"/>
                  </a:lnTo>
                  <a:lnTo>
                    <a:pt x="8924" y="5903"/>
                  </a:lnTo>
                  <a:lnTo>
                    <a:pt x="8937" y="5884"/>
                  </a:lnTo>
                  <a:lnTo>
                    <a:pt x="8942" y="5874"/>
                  </a:lnTo>
                  <a:lnTo>
                    <a:pt x="8948" y="5862"/>
                  </a:lnTo>
                  <a:lnTo>
                    <a:pt x="8954" y="5849"/>
                  </a:lnTo>
                  <a:lnTo>
                    <a:pt x="8961" y="5834"/>
                  </a:lnTo>
                  <a:lnTo>
                    <a:pt x="8971" y="5860"/>
                  </a:lnTo>
                  <a:lnTo>
                    <a:pt x="8981" y="5884"/>
                  </a:lnTo>
                  <a:lnTo>
                    <a:pt x="8990" y="5906"/>
                  </a:lnTo>
                  <a:lnTo>
                    <a:pt x="9001" y="5925"/>
                  </a:lnTo>
                  <a:lnTo>
                    <a:pt x="9011" y="5944"/>
                  </a:lnTo>
                  <a:lnTo>
                    <a:pt x="9021" y="5962"/>
                  </a:lnTo>
                  <a:lnTo>
                    <a:pt x="9032" y="5977"/>
                  </a:lnTo>
                  <a:lnTo>
                    <a:pt x="9044" y="5991"/>
                  </a:lnTo>
                  <a:lnTo>
                    <a:pt x="9056" y="6006"/>
                  </a:lnTo>
                  <a:lnTo>
                    <a:pt x="9070" y="6020"/>
                  </a:lnTo>
                  <a:lnTo>
                    <a:pt x="9084" y="6034"/>
                  </a:lnTo>
                  <a:lnTo>
                    <a:pt x="9101" y="6048"/>
                  </a:lnTo>
                  <a:lnTo>
                    <a:pt x="9137" y="6077"/>
                  </a:lnTo>
                  <a:lnTo>
                    <a:pt x="9181" y="6109"/>
                  </a:lnTo>
                  <a:lnTo>
                    <a:pt x="9149" y="6023"/>
                  </a:lnTo>
                  <a:lnTo>
                    <a:pt x="9116" y="5938"/>
                  </a:lnTo>
                  <a:lnTo>
                    <a:pt x="9080" y="5853"/>
                  </a:lnTo>
                  <a:lnTo>
                    <a:pt x="9043" y="5769"/>
                  </a:lnTo>
                  <a:lnTo>
                    <a:pt x="9005" y="5685"/>
                  </a:lnTo>
                  <a:lnTo>
                    <a:pt x="8964" y="5603"/>
                  </a:lnTo>
                  <a:lnTo>
                    <a:pt x="8922" y="5520"/>
                  </a:lnTo>
                  <a:lnTo>
                    <a:pt x="8879" y="5439"/>
                  </a:lnTo>
                  <a:lnTo>
                    <a:pt x="8834" y="5357"/>
                  </a:lnTo>
                  <a:lnTo>
                    <a:pt x="8788" y="5278"/>
                  </a:lnTo>
                  <a:lnTo>
                    <a:pt x="8740" y="5198"/>
                  </a:lnTo>
                  <a:lnTo>
                    <a:pt x="8692" y="5120"/>
                  </a:lnTo>
                  <a:lnTo>
                    <a:pt x="8642" y="5042"/>
                  </a:lnTo>
                  <a:lnTo>
                    <a:pt x="8592" y="4966"/>
                  </a:lnTo>
                  <a:lnTo>
                    <a:pt x="8539" y="4890"/>
                  </a:lnTo>
                  <a:lnTo>
                    <a:pt x="8486" y="4815"/>
                  </a:lnTo>
                  <a:lnTo>
                    <a:pt x="8431" y="4742"/>
                  </a:lnTo>
                  <a:lnTo>
                    <a:pt x="8376" y="4670"/>
                  </a:lnTo>
                  <a:lnTo>
                    <a:pt x="8320" y="4599"/>
                  </a:lnTo>
                  <a:lnTo>
                    <a:pt x="8263" y="4529"/>
                  </a:lnTo>
                  <a:lnTo>
                    <a:pt x="8205" y="4461"/>
                  </a:lnTo>
                  <a:lnTo>
                    <a:pt x="8146" y="4393"/>
                  </a:lnTo>
                  <a:lnTo>
                    <a:pt x="8086" y="4326"/>
                  </a:lnTo>
                  <a:lnTo>
                    <a:pt x="8026" y="4262"/>
                  </a:lnTo>
                  <a:lnTo>
                    <a:pt x="7965" y="4199"/>
                  </a:lnTo>
                  <a:lnTo>
                    <a:pt x="7904" y="4137"/>
                  </a:lnTo>
                  <a:lnTo>
                    <a:pt x="7843" y="4076"/>
                  </a:lnTo>
                  <a:lnTo>
                    <a:pt x="7781" y="4017"/>
                  </a:lnTo>
                  <a:lnTo>
                    <a:pt x="7717" y="3960"/>
                  </a:lnTo>
                  <a:lnTo>
                    <a:pt x="7654" y="3904"/>
                  </a:lnTo>
                  <a:lnTo>
                    <a:pt x="7591" y="3850"/>
                  </a:lnTo>
                  <a:lnTo>
                    <a:pt x="7528" y="3797"/>
                  </a:lnTo>
                  <a:lnTo>
                    <a:pt x="7631" y="3791"/>
                  </a:lnTo>
                  <a:lnTo>
                    <a:pt x="7732" y="3790"/>
                  </a:lnTo>
                  <a:lnTo>
                    <a:pt x="7832" y="3794"/>
                  </a:lnTo>
                  <a:lnTo>
                    <a:pt x="7930" y="3801"/>
                  </a:lnTo>
                  <a:lnTo>
                    <a:pt x="8027" y="3814"/>
                  </a:lnTo>
                  <a:lnTo>
                    <a:pt x="8124" y="3830"/>
                  </a:lnTo>
                  <a:lnTo>
                    <a:pt x="8219" y="3851"/>
                  </a:lnTo>
                  <a:lnTo>
                    <a:pt x="8313" y="3875"/>
                  </a:lnTo>
                  <a:lnTo>
                    <a:pt x="8405" y="3904"/>
                  </a:lnTo>
                  <a:lnTo>
                    <a:pt x="8495" y="3935"/>
                  </a:lnTo>
                  <a:lnTo>
                    <a:pt x="8586" y="3970"/>
                  </a:lnTo>
                  <a:lnTo>
                    <a:pt x="8675" y="4007"/>
                  </a:lnTo>
                  <a:lnTo>
                    <a:pt x="8763" y="4048"/>
                  </a:lnTo>
                  <a:lnTo>
                    <a:pt x="8850" y="4091"/>
                  </a:lnTo>
                  <a:lnTo>
                    <a:pt x="8936" y="4137"/>
                  </a:lnTo>
                  <a:lnTo>
                    <a:pt x="9021" y="4185"/>
                  </a:lnTo>
                  <a:lnTo>
                    <a:pt x="9105" y="4236"/>
                  </a:lnTo>
                  <a:lnTo>
                    <a:pt x="9188" y="4288"/>
                  </a:lnTo>
                  <a:lnTo>
                    <a:pt x="9269" y="4342"/>
                  </a:lnTo>
                  <a:lnTo>
                    <a:pt x="9351" y="4399"/>
                  </a:lnTo>
                  <a:lnTo>
                    <a:pt x="9431" y="4456"/>
                  </a:lnTo>
                  <a:lnTo>
                    <a:pt x="9511" y="4515"/>
                  </a:lnTo>
                  <a:lnTo>
                    <a:pt x="9590" y="4575"/>
                  </a:lnTo>
                  <a:lnTo>
                    <a:pt x="9667" y="4636"/>
                  </a:lnTo>
                  <a:lnTo>
                    <a:pt x="9744" y="4698"/>
                  </a:lnTo>
                  <a:lnTo>
                    <a:pt x="9821" y="4760"/>
                  </a:lnTo>
                  <a:lnTo>
                    <a:pt x="9896" y="4823"/>
                  </a:lnTo>
                  <a:lnTo>
                    <a:pt x="9972" y="4886"/>
                  </a:lnTo>
                  <a:lnTo>
                    <a:pt x="10120" y="5011"/>
                  </a:lnTo>
                  <a:lnTo>
                    <a:pt x="10265" y="5136"/>
                  </a:lnTo>
                  <a:lnTo>
                    <a:pt x="10245" y="5106"/>
                  </a:lnTo>
                  <a:lnTo>
                    <a:pt x="10223" y="5076"/>
                  </a:lnTo>
                  <a:lnTo>
                    <a:pt x="10200" y="5047"/>
                  </a:lnTo>
                  <a:lnTo>
                    <a:pt x="10177" y="5018"/>
                  </a:lnTo>
                  <a:lnTo>
                    <a:pt x="10155" y="4990"/>
                  </a:lnTo>
                  <a:lnTo>
                    <a:pt x="10131" y="4962"/>
                  </a:lnTo>
                  <a:lnTo>
                    <a:pt x="10106" y="4935"/>
                  </a:lnTo>
                  <a:lnTo>
                    <a:pt x="10081" y="4908"/>
                  </a:lnTo>
                  <a:lnTo>
                    <a:pt x="10056" y="4881"/>
                  </a:lnTo>
                  <a:lnTo>
                    <a:pt x="10031" y="4856"/>
                  </a:lnTo>
                  <a:lnTo>
                    <a:pt x="10004" y="4831"/>
                  </a:lnTo>
                  <a:lnTo>
                    <a:pt x="9978" y="4806"/>
                  </a:lnTo>
                  <a:lnTo>
                    <a:pt x="9923" y="4758"/>
                  </a:lnTo>
                  <a:lnTo>
                    <a:pt x="9868" y="4710"/>
                  </a:lnTo>
                  <a:lnTo>
                    <a:pt x="9812" y="4665"/>
                  </a:lnTo>
                  <a:lnTo>
                    <a:pt x="9754" y="4619"/>
                  </a:lnTo>
                  <a:lnTo>
                    <a:pt x="9696" y="4576"/>
                  </a:lnTo>
                  <a:lnTo>
                    <a:pt x="9638" y="4533"/>
                  </a:lnTo>
                  <a:lnTo>
                    <a:pt x="9578" y="4491"/>
                  </a:lnTo>
                  <a:lnTo>
                    <a:pt x="9519" y="4449"/>
                  </a:lnTo>
                  <a:lnTo>
                    <a:pt x="9460" y="4407"/>
                  </a:lnTo>
                  <a:lnTo>
                    <a:pt x="9403" y="4366"/>
                  </a:lnTo>
                  <a:lnTo>
                    <a:pt x="9458" y="4374"/>
                  </a:lnTo>
                  <a:lnTo>
                    <a:pt x="9518" y="4384"/>
                  </a:lnTo>
                  <a:lnTo>
                    <a:pt x="9579" y="4396"/>
                  </a:lnTo>
                  <a:lnTo>
                    <a:pt x="9641" y="4405"/>
                  </a:lnTo>
                  <a:lnTo>
                    <a:pt x="9672" y="4409"/>
                  </a:lnTo>
                  <a:lnTo>
                    <a:pt x="9702" y="4412"/>
                  </a:lnTo>
                  <a:lnTo>
                    <a:pt x="9733" y="4414"/>
                  </a:lnTo>
                  <a:lnTo>
                    <a:pt x="9764" y="4415"/>
                  </a:lnTo>
                  <a:lnTo>
                    <a:pt x="9793" y="4414"/>
                  </a:lnTo>
                  <a:lnTo>
                    <a:pt x="9823" y="4412"/>
                  </a:lnTo>
                  <a:lnTo>
                    <a:pt x="9837" y="4411"/>
                  </a:lnTo>
                  <a:lnTo>
                    <a:pt x="9852" y="4409"/>
                  </a:lnTo>
                  <a:lnTo>
                    <a:pt x="9865" y="4406"/>
                  </a:lnTo>
                  <a:lnTo>
                    <a:pt x="9880" y="4403"/>
                  </a:lnTo>
                  <a:lnTo>
                    <a:pt x="9439" y="4232"/>
                  </a:lnTo>
                  <a:lnTo>
                    <a:pt x="8999" y="4060"/>
                  </a:lnTo>
                  <a:lnTo>
                    <a:pt x="8558" y="3890"/>
                  </a:lnTo>
                  <a:lnTo>
                    <a:pt x="8119" y="3720"/>
                  </a:lnTo>
                  <a:lnTo>
                    <a:pt x="7680" y="3551"/>
                  </a:lnTo>
                  <a:lnTo>
                    <a:pt x="7242" y="3381"/>
                  </a:lnTo>
                  <a:lnTo>
                    <a:pt x="6803" y="3211"/>
                  </a:lnTo>
                  <a:lnTo>
                    <a:pt x="6366" y="3041"/>
                  </a:lnTo>
                  <a:lnTo>
                    <a:pt x="5928" y="2870"/>
                  </a:lnTo>
                  <a:lnTo>
                    <a:pt x="5492" y="2700"/>
                  </a:lnTo>
                  <a:lnTo>
                    <a:pt x="5055" y="2527"/>
                  </a:lnTo>
                  <a:lnTo>
                    <a:pt x="4619" y="2354"/>
                  </a:lnTo>
                  <a:lnTo>
                    <a:pt x="4184" y="2181"/>
                  </a:lnTo>
                  <a:lnTo>
                    <a:pt x="3749" y="2005"/>
                  </a:lnTo>
                  <a:lnTo>
                    <a:pt x="3314" y="1829"/>
                  </a:lnTo>
                  <a:lnTo>
                    <a:pt x="2879" y="1651"/>
                  </a:lnTo>
                  <a:lnTo>
                    <a:pt x="3089" y="1631"/>
                  </a:lnTo>
                  <a:lnTo>
                    <a:pt x="3302" y="1618"/>
                  </a:lnTo>
                  <a:lnTo>
                    <a:pt x="3519" y="1612"/>
                  </a:lnTo>
                  <a:lnTo>
                    <a:pt x="3739" y="1612"/>
                  </a:lnTo>
                  <a:lnTo>
                    <a:pt x="3963" y="1620"/>
                  </a:lnTo>
                  <a:lnTo>
                    <a:pt x="4190" y="1633"/>
                  </a:lnTo>
                  <a:lnTo>
                    <a:pt x="4421" y="1652"/>
                  </a:lnTo>
                  <a:lnTo>
                    <a:pt x="4654" y="1675"/>
                  </a:lnTo>
                  <a:lnTo>
                    <a:pt x="4889" y="1704"/>
                  </a:lnTo>
                  <a:lnTo>
                    <a:pt x="5127" y="1738"/>
                  </a:lnTo>
                  <a:lnTo>
                    <a:pt x="5366" y="1775"/>
                  </a:lnTo>
                  <a:lnTo>
                    <a:pt x="5608" y="1817"/>
                  </a:lnTo>
                  <a:lnTo>
                    <a:pt x="5851" y="1862"/>
                  </a:lnTo>
                  <a:lnTo>
                    <a:pt x="6095" y="1910"/>
                  </a:lnTo>
                  <a:lnTo>
                    <a:pt x="6340" y="1960"/>
                  </a:lnTo>
                  <a:lnTo>
                    <a:pt x="6586" y="2014"/>
                  </a:lnTo>
                  <a:lnTo>
                    <a:pt x="6833" y="2068"/>
                  </a:lnTo>
                  <a:lnTo>
                    <a:pt x="7080" y="2125"/>
                  </a:lnTo>
                  <a:lnTo>
                    <a:pt x="7327" y="2184"/>
                  </a:lnTo>
                  <a:lnTo>
                    <a:pt x="7573" y="2243"/>
                  </a:lnTo>
                  <a:lnTo>
                    <a:pt x="8065" y="2362"/>
                  </a:lnTo>
                  <a:lnTo>
                    <a:pt x="8553" y="2482"/>
                  </a:lnTo>
                  <a:lnTo>
                    <a:pt x="8795" y="2541"/>
                  </a:lnTo>
                  <a:lnTo>
                    <a:pt x="9036" y="2598"/>
                  </a:lnTo>
                  <a:lnTo>
                    <a:pt x="9274" y="2654"/>
                  </a:lnTo>
                  <a:lnTo>
                    <a:pt x="9511" y="2708"/>
                  </a:lnTo>
                  <a:lnTo>
                    <a:pt x="9746" y="2760"/>
                  </a:lnTo>
                  <a:lnTo>
                    <a:pt x="9977" y="2809"/>
                  </a:lnTo>
                  <a:lnTo>
                    <a:pt x="10205" y="2855"/>
                  </a:lnTo>
                  <a:lnTo>
                    <a:pt x="10430" y="2899"/>
                  </a:lnTo>
                  <a:lnTo>
                    <a:pt x="10389" y="2875"/>
                  </a:lnTo>
                  <a:lnTo>
                    <a:pt x="10347" y="2851"/>
                  </a:lnTo>
                  <a:lnTo>
                    <a:pt x="10303" y="2829"/>
                  </a:lnTo>
                  <a:lnTo>
                    <a:pt x="10260" y="2806"/>
                  </a:lnTo>
                  <a:lnTo>
                    <a:pt x="10171" y="2761"/>
                  </a:lnTo>
                  <a:lnTo>
                    <a:pt x="10081" y="2717"/>
                  </a:lnTo>
                  <a:lnTo>
                    <a:pt x="9992" y="2675"/>
                  </a:lnTo>
                  <a:lnTo>
                    <a:pt x="9904" y="2633"/>
                  </a:lnTo>
                  <a:lnTo>
                    <a:pt x="9817" y="2591"/>
                  </a:lnTo>
                  <a:lnTo>
                    <a:pt x="9733" y="2550"/>
                  </a:lnTo>
                  <a:lnTo>
                    <a:pt x="9825" y="2546"/>
                  </a:lnTo>
                  <a:lnTo>
                    <a:pt x="9915" y="2541"/>
                  </a:lnTo>
                  <a:lnTo>
                    <a:pt x="10003" y="2536"/>
                  </a:lnTo>
                  <a:lnTo>
                    <a:pt x="10090" y="2528"/>
                  </a:lnTo>
                  <a:lnTo>
                    <a:pt x="10175" y="2520"/>
                  </a:lnTo>
                  <a:lnTo>
                    <a:pt x="10260" y="2511"/>
                  </a:lnTo>
                  <a:lnTo>
                    <a:pt x="10344" y="2501"/>
                  </a:lnTo>
                  <a:lnTo>
                    <a:pt x="10426" y="2488"/>
                  </a:lnTo>
                  <a:lnTo>
                    <a:pt x="10509" y="2475"/>
                  </a:lnTo>
                  <a:lnTo>
                    <a:pt x="10591" y="2459"/>
                  </a:lnTo>
                  <a:lnTo>
                    <a:pt x="10673" y="2442"/>
                  </a:lnTo>
                  <a:lnTo>
                    <a:pt x="10756" y="2423"/>
                  </a:lnTo>
                  <a:lnTo>
                    <a:pt x="10839" y="2404"/>
                  </a:lnTo>
                  <a:lnTo>
                    <a:pt x="10922" y="2381"/>
                  </a:lnTo>
                  <a:lnTo>
                    <a:pt x="11007" y="2356"/>
                  </a:lnTo>
                  <a:lnTo>
                    <a:pt x="11093" y="2329"/>
                  </a:lnTo>
                  <a:lnTo>
                    <a:pt x="10842" y="2328"/>
                  </a:lnTo>
                  <a:lnTo>
                    <a:pt x="10593" y="2323"/>
                  </a:lnTo>
                  <a:lnTo>
                    <a:pt x="10346" y="2314"/>
                  </a:lnTo>
                  <a:lnTo>
                    <a:pt x="10101" y="2303"/>
                  </a:lnTo>
                  <a:lnTo>
                    <a:pt x="9856" y="2288"/>
                  </a:lnTo>
                  <a:lnTo>
                    <a:pt x="9614" y="2271"/>
                  </a:lnTo>
                  <a:lnTo>
                    <a:pt x="9373" y="2251"/>
                  </a:lnTo>
                  <a:lnTo>
                    <a:pt x="9133" y="2229"/>
                  </a:lnTo>
                  <a:lnTo>
                    <a:pt x="8893" y="2205"/>
                  </a:lnTo>
                  <a:lnTo>
                    <a:pt x="8655" y="2179"/>
                  </a:lnTo>
                  <a:lnTo>
                    <a:pt x="8417" y="2151"/>
                  </a:lnTo>
                  <a:lnTo>
                    <a:pt x="8180" y="2121"/>
                  </a:lnTo>
                  <a:lnTo>
                    <a:pt x="7944" y="2090"/>
                  </a:lnTo>
                  <a:lnTo>
                    <a:pt x="7707" y="2058"/>
                  </a:lnTo>
                  <a:lnTo>
                    <a:pt x="7472" y="2025"/>
                  </a:lnTo>
                  <a:lnTo>
                    <a:pt x="7236" y="1990"/>
                  </a:lnTo>
                  <a:lnTo>
                    <a:pt x="6765" y="1921"/>
                  </a:lnTo>
                  <a:lnTo>
                    <a:pt x="6294" y="1850"/>
                  </a:lnTo>
                  <a:lnTo>
                    <a:pt x="6056" y="1815"/>
                  </a:lnTo>
                  <a:lnTo>
                    <a:pt x="5820" y="1780"/>
                  </a:lnTo>
                  <a:lnTo>
                    <a:pt x="5582" y="1745"/>
                  </a:lnTo>
                  <a:lnTo>
                    <a:pt x="5343" y="1710"/>
                  </a:lnTo>
                  <a:lnTo>
                    <a:pt x="5105" y="1677"/>
                  </a:lnTo>
                  <a:lnTo>
                    <a:pt x="4864" y="1645"/>
                  </a:lnTo>
                  <a:lnTo>
                    <a:pt x="4622" y="1615"/>
                  </a:lnTo>
                  <a:lnTo>
                    <a:pt x="4379" y="1586"/>
                  </a:lnTo>
                  <a:lnTo>
                    <a:pt x="4136" y="1558"/>
                  </a:lnTo>
                  <a:lnTo>
                    <a:pt x="3890" y="1532"/>
                  </a:lnTo>
                  <a:lnTo>
                    <a:pt x="3643" y="1508"/>
                  </a:lnTo>
                  <a:lnTo>
                    <a:pt x="3394" y="1486"/>
                  </a:lnTo>
                  <a:lnTo>
                    <a:pt x="3536" y="1449"/>
                  </a:lnTo>
                  <a:lnTo>
                    <a:pt x="3677" y="1412"/>
                  </a:lnTo>
                  <a:lnTo>
                    <a:pt x="3815" y="1374"/>
                  </a:lnTo>
                  <a:lnTo>
                    <a:pt x="3952" y="1336"/>
                  </a:lnTo>
                  <a:lnTo>
                    <a:pt x="4087" y="1297"/>
                  </a:lnTo>
                  <a:lnTo>
                    <a:pt x="4221" y="1257"/>
                  </a:lnTo>
                  <a:lnTo>
                    <a:pt x="4354" y="1215"/>
                  </a:lnTo>
                  <a:lnTo>
                    <a:pt x="4485" y="1174"/>
                  </a:lnTo>
                  <a:lnTo>
                    <a:pt x="4615" y="1132"/>
                  </a:lnTo>
                  <a:lnTo>
                    <a:pt x="4744" y="1089"/>
                  </a:lnTo>
                  <a:lnTo>
                    <a:pt x="4871" y="1046"/>
                  </a:lnTo>
                  <a:lnTo>
                    <a:pt x="4998" y="1002"/>
                  </a:lnTo>
                  <a:lnTo>
                    <a:pt x="5123" y="956"/>
                  </a:lnTo>
                  <a:lnTo>
                    <a:pt x="5248" y="911"/>
                  </a:lnTo>
                  <a:lnTo>
                    <a:pt x="5372" y="866"/>
                  </a:lnTo>
                  <a:lnTo>
                    <a:pt x="5495" y="819"/>
                  </a:lnTo>
                  <a:lnTo>
                    <a:pt x="5618" y="772"/>
                  </a:lnTo>
                  <a:lnTo>
                    <a:pt x="5740" y="724"/>
                  </a:lnTo>
                  <a:lnTo>
                    <a:pt x="5861" y="676"/>
                  </a:lnTo>
                  <a:lnTo>
                    <a:pt x="5982" y="627"/>
                  </a:lnTo>
                  <a:lnTo>
                    <a:pt x="6102" y="578"/>
                  </a:lnTo>
                  <a:lnTo>
                    <a:pt x="6222" y="527"/>
                  </a:lnTo>
                  <a:lnTo>
                    <a:pt x="6341" y="477"/>
                  </a:lnTo>
                  <a:lnTo>
                    <a:pt x="6461" y="426"/>
                  </a:lnTo>
                  <a:lnTo>
                    <a:pt x="6700" y="322"/>
                  </a:lnTo>
                  <a:lnTo>
                    <a:pt x="6939" y="217"/>
                  </a:lnTo>
                  <a:lnTo>
                    <a:pt x="7177" y="109"/>
                  </a:lnTo>
                  <a:lnTo>
                    <a:pt x="7418" y="0"/>
                  </a:lnTo>
                  <a:lnTo>
                    <a:pt x="7162" y="106"/>
                  </a:lnTo>
                  <a:lnTo>
                    <a:pt x="6901" y="213"/>
                  </a:lnTo>
                  <a:lnTo>
                    <a:pt x="6770" y="265"/>
                  </a:lnTo>
                  <a:lnTo>
                    <a:pt x="6639" y="317"/>
                  </a:lnTo>
                  <a:lnTo>
                    <a:pt x="6507" y="367"/>
                  </a:lnTo>
                  <a:lnTo>
                    <a:pt x="6374" y="418"/>
                  </a:lnTo>
                  <a:lnTo>
                    <a:pt x="6240" y="467"/>
                  </a:lnTo>
                  <a:lnTo>
                    <a:pt x="6107" y="517"/>
                  </a:lnTo>
                  <a:lnTo>
                    <a:pt x="5973" y="564"/>
                  </a:lnTo>
                  <a:lnTo>
                    <a:pt x="5838" y="611"/>
                  </a:lnTo>
                  <a:lnTo>
                    <a:pt x="5703" y="656"/>
                  </a:lnTo>
                  <a:lnTo>
                    <a:pt x="5568" y="701"/>
                  </a:lnTo>
                  <a:lnTo>
                    <a:pt x="5431" y="743"/>
                  </a:lnTo>
                  <a:lnTo>
                    <a:pt x="5296" y="784"/>
                  </a:lnTo>
                  <a:lnTo>
                    <a:pt x="5159" y="824"/>
                  </a:lnTo>
                  <a:lnTo>
                    <a:pt x="5023" y="861"/>
                  </a:lnTo>
                  <a:lnTo>
                    <a:pt x="4887" y="899"/>
                  </a:lnTo>
                  <a:lnTo>
                    <a:pt x="4750" y="933"/>
                  </a:lnTo>
                  <a:lnTo>
                    <a:pt x="4613" y="965"/>
                  </a:lnTo>
                  <a:lnTo>
                    <a:pt x="4477" y="995"/>
                  </a:lnTo>
                  <a:lnTo>
                    <a:pt x="4340" y="1022"/>
                  </a:lnTo>
                  <a:lnTo>
                    <a:pt x="4204" y="1047"/>
                  </a:lnTo>
                  <a:lnTo>
                    <a:pt x="4067" y="1071"/>
                  </a:lnTo>
                  <a:lnTo>
                    <a:pt x="3931" y="1092"/>
                  </a:lnTo>
                  <a:lnTo>
                    <a:pt x="3795" y="1109"/>
                  </a:lnTo>
                  <a:lnTo>
                    <a:pt x="3659" y="1125"/>
                  </a:lnTo>
                  <a:lnTo>
                    <a:pt x="3523" y="1137"/>
                  </a:lnTo>
                  <a:lnTo>
                    <a:pt x="3388" y="1146"/>
                  </a:lnTo>
                  <a:lnTo>
                    <a:pt x="3253" y="1152"/>
                  </a:lnTo>
                  <a:lnTo>
                    <a:pt x="3119" y="1155"/>
                  </a:lnTo>
                  <a:lnTo>
                    <a:pt x="2888" y="1166"/>
                  </a:lnTo>
                  <a:lnTo>
                    <a:pt x="2666" y="1175"/>
                  </a:lnTo>
                  <a:lnTo>
                    <a:pt x="2451" y="1185"/>
                  </a:lnTo>
                  <a:lnTo>
                    <a:pt x="2244" y="1195"/>
                  </a:lnTo>
                  <a:lnTo>
                    <a:pt x="2044" y="1204"/>
                  </a:lnTo>
                  <a:lnTo>
                    <a:pt x="1848" y="1213"/>
                  </a:lnTo>
                  <a:lnTo>
                    <a:pt x="1657" y="1223"/>
                  </a:lnTo>
                  <a:lnTo>
                    <a:pt x="1470" y="1232"/>
                  </a:lnTo>
                  <a:lnTo>
                    <a:pt x="1286" y="1241"/>
                  </a:lnTo>
                  <a:lnTo>
                    <a:pt x="1104" y="1250"/>
                  </a:lnTo>
                  <a:lnTo>
                    <a:pt x="924" y="1261"/>
                  </a:lnTo>
                  <a:lnTo>
                    <a:pt x="743" y="1271"/>
                  </a:lnTo>
                  <a:lnTo>
                    <a:pt x="561" y="1281"/>
                  </a:lnTo>
                  <a:lnTo>
                    <a:pt x="378" y="1292"/>
                  </a:lnTo>
                  <a:lnTo>
                    <a:pt x="192" y="1302"/>
                  </a:lnTo>
                  <a:lnTo>
                    <a:pt x="3" y="1313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6" name="Freeform 31"/>
            <p:cNvSpPr>
              <a:spLocks/>
            </p:cNvSpPr>
            <p:nvPr/>
          </p:nvSpPr>
          <p:spPr bwMode="auto">
            <a:xfrm>
              <a:off x="1382" y="3843"/>
              <a:ext cx="109" cy="204"/>
            </a:xfrm>
            <a:custGeom>
              <a:avLst/>
              <a:gdLst>
                <a:gd name="T0" fmla="*/ 21 w 3140"/>
                <a:gd name="T1" fmla="*/ 4 h 5923"/>
                <a:gd name="T2" fmla="*/ 21 w 3140"/>
                <a:gd name="T3" fmla="*/ 11 h 5923"/>
                <a:gd name="T4" fmla="*/ 20 w 3140"/>
                <a:gd name="T5" fmla="*/ 18 h 5923"/>
                <a:gd name="T6" fmla="*/ 20 w 3140"/>
                <a:gd name="T7" fmla="*/ 25 h 5923"/>
                <a:gd name="T8" fmla="*/ 19 w 3140"/>
                <a:gd name="T9" fmla="*/ 31 h 5923"/>
                <a:gd name="T10" fmla="*/ 18 w 3140"/>
                <a:gd name="T11" fmla="*/ 38 h 5923"/>
                <a:gd name="T12" fmla="*/ 17 w 3140"/>
                <a:gd name="T13" fmla="*/ 45 h 5923"/>
                <a:gd name="T14" fmla="*/ 15 w 3140"/>
                <a:gd name="T15" fmla="*/ 52 h 5923"/>
                <a:gd name="T16" fmla="*/ 14 w 3140"/>
                <a:gd name="T17" fmla="*/ 59 h 5923"/>
                <a:gd name="T18" fmla="*/ 12 w 3140"/>
                <a:gd name="T19" fmla="*/ 65 h 5923"/>
                <a:gd name="T20" fmla="*/ 10 w 3140"/>
                <a:gd name="T21" fmla="*/ 72 h 5923"/>
                <a:gd name="T22" fmla="*/ 8 w 3140"/>
                <a:gd name="T23" fmla="*/ 82 h 5923"/>
                <a:gd name="T24" fmla="*/ 5 w 3140"/>
                <a:gd name="T25" fmla="*/ 91 h 5923"/>
                <a:gd name="T26" fmla="*/ 4 w 3140"/>
                <a:gd name="T27" fmla="*/ 101 h 5923"/>
                <a:gd name="T28" fmla="*/ 2 w 3140"/>
                <a:gd name="T29" fmla="*/ 111 h 5923"/>
                <a:gd name="T30" fmla="*/ 1 w 3140"/>
                <a:gd name="T31" fmla="*/ 121 h 5923"/>
                <a:gd name="T32" fmla="*/ 1 w 3140"/>
                <a:gd name="T33" fmla="*/ 131 h 5923"/>
                <a:gd name="T34" fmla="*/ 0 w 3140"/>
                <a:gd name="T35" fmla="*/ 141 h 5923"/>
                <a:gd name="T36" fmla="*/ 0 w 3140"/>
                <a:gd name="T37" fmla="*/ 151 h 5923"/>
                <a:gd name="T38" fmla="*/ 0 w 3140"/>
                <a:gd name="T39" fmla="*/ 161 h 5923"/>
                <a:gd name="T40" fmla="*/ 1 w 3140"/>
                <a:gd name="T41" fmla="*/ 172 h 5923"/>
                <a:gd name="T42" fmla="*/ 3 w 3140"/>
                <a:gd name="T43" fmla="*/ 180 h 5923"/>
                <a:gd name="T44" fmla="*/ 8 w 3140"/>
                <a:gd name="T45" fmla="*/ 185 h 5923"/>
                <a:gd name="T46" fmla="*/ 14 w 3140"/>
                <a:gd name="T47" fmla="*/ 190 h 5923"/>
                <a:gd name="T48" fmla="*/ 19 w 3140"/>
                <a:gd name="T49" fmla="*/ 195 h 5923"/>
                <a:gd name="T50" fmla="*/ 25 w 3140"/>
                <a:gd name="T51" fmla="*/ 200 h 5923"/>
                <a:gd name="T52" fmla="*/ 31 w 3140"/>
                <a:gd name="T53" fmla="*/ 204 h 5923"/>
                <a:gd name="T54" fmla="*/ 30 w 3140"/>
                <a:gd name="T55" fmla="*/ 189 h 5923"/>
                <a:gd name="T56" fmla="*/ 29 w 3140"/>
                <a:gd name="T57" fmla="*/ 175 h 5923"/>
                <a:gd name="T58" fmla="*/ 29 w 3140"/>
                <a:gd name="T59" fmla="*/ 160 h 5923"/>
                <a:gd name="T60" fmla="*/ 29 w 3140"/>
                <a:gd name="T61" fmla="*/ 146 h 5923"/>
                <a:gd name="T62" fmla="*/ 30 w 3140"/>
                <a:gd name="T63" fmla="*/ 131 h 5923"/>
                <a:gd name="T64" fmla="*/ 32 w 3140"/>
                <a:gd name="T65" fmla="*/ 117 h 5923"/>
                <a:gd name="T66" fmla="*/ 34 w 3140"/>
                <a:gd name="T67" fmla="*/ 104 h 5923"/>
                <a:gd name="T68" fmla="*/ 37 w 3140"/>
                <a:gd name="T69" fmla="*/ 90 h 5923"/>
                <a:gd name="T70" fmla="*/ 41 w 3140"/>
                <a:gd name="T71" fmla="*/ 77 h 5923"/>
                <a:gd name="T72" fmla="*/ 45 w 3140"/>
                <a:gd name="T73" fmla="*/ 64 h 5923"/>
                <a:gd name="T74" fmla="*/ 49 w 3140"/>
                <a:gd name="T75" fmla="*/ 54 h 5923"/>
                <a:gd name="T76" fmla="*/ 52 w 3140"/>
                <a:gd name="T77" fmla="*/ 49 h 5923"/>
                <a:gd name="T78" fmla="*/ 56 w 3140"/>
                <a:gd name="T79" fmla="*/ 44 h 5923"/>
                <a:gd name="T80" fmla="*/ 61 w 3140"/>
                <a:gd name="T81" fmla="*/ 40 h 5923"/>
                <a:gd name="T82" fmla="*/ 67 w 3140"/>
                <a:gd name="T83" fmla="*/ 37 h 5923"/>
                <a:gd name="T84" fmla="*/ 73 w 3140"/>
                <a:gd name="T85" fmla="*/ 34 h 5923"/>
                <a:gd name="T86" fmla="*/ 80 w 3140"/>
                <a:gd name="T87" fmla="*/ 32 h 5923"/>
                <a:gd name="T88" fmla="*/ 87 w 3140"/>
                <a:gd name="T89" fmla="*/ 30 h 5923"/>
                <a:gd name="T90" fmla="*/ 93 w 3140"/>
                <a:gd name="T91" fmla="*/ 29 h 5923"/>
                <a:gd name="T92" fmla="*/ 100 w 3140"/>
                <a:gd name="T93" fmla="*/ 29 h 5923"/>
                <a:gd name="T94" fmla="*/ 107 w 3140"/>
                <a:gd name="T95" fmla="*/ 28 h 5923"/>
                <a:gd name="T96" fmla="*/ 104 w 3140"/>
                <a:gd name="T97" fmla="*/ 26 h 5923"/>
                <a:gd name="T98" fmla="*/ 97 w 3140"/>
                <a:gd name="T99" fmla="*/ 23 h 5923"/>
                <a:gd name="T100" fmla="*/ 89 w 3140"/>
                <a:gd name="T101" fmla="*/ 20 h 5923"/>
                <a:gd name="T102" fmla="*/ 72 w 3140"/>
                <a:gd name="T103" fmla="*/ 15 h 5923"/>
                <a:gd name="T104" fmla="*/ 55 w 3140"/>
                <a:gd name="T105" fmla="*/ 9 h 5923"/>
                <a:gd name="T106" fmla="*/ 37 w 3140"/>
                <a:gd name="T107" fmla="*/ 4 h 5923"/>
                <a:gd name="T108" fmla="*/ 21 w 3140"/>
                <a:gd name="T109" fmla="*/ 0 h 59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40" h="5923">
                  <a:moveTo>
                    <a:pt x="604" y="0"/>
                  </a:moveTo>
                  <a:lnTo>
                    <a:pt x="604" y="64"/>
                  </a:lnTo>
                  <a:lnTo>
                    <a:pt x="603" y="128"/>
                  </a:lnTo>
                  <a:lnTo>
                    <a:pt x="602" y="192"/>
                  </a:lnTo>
                  <a:lnTo>
                    <a:pt x="599" y="257"/>
                  </a:lnTo>
                  <a:lnTo>
                    <a:pt x="596" y="322"/>
                  </a:lnTo>
                  <a:lnTo>
                    <a:pt x="592" y="387"/>
                  </a:lnTo>
                  <a:lnTo>
                    <a:pt x="588" y="452"/>
                  </a:lnTo>
                  <a:lnTo>
                    <a:pt x="584" y="518"/>
                  </a:lnTo>
                  <a:lnTo>
                    <a:pt x="578" y="583"/>
                  </a:lnTo>
                  <a:lnTo>
                    <a:pt x="573" y="649"/>
                  </a:lnTo>
                  <a:lnTo>
                    <a:pt x="565" y="715"/>
                  </a:lnTo>
                  <a:lnTo>
                    <a:pt x="558" y="781"/>
                  </a:lnTo>
                  <a:lnTo>
                    <a:pt x="551" y="847"/>
                  </a:lnTo>
                  <a:lnTo>
                    <a:pt x="543" y="913"/>
                  </a:lnTo>
                  <a:lnTo>
                    <a:pt x="533" y="979"/>
                  </a:lnTo>
                  <a:lnTo>
                    <a:pt x="524" y="1046"/>
                  </a:lnTo>
                  <a:lnTo>
                    <a:pt x="514" y="1112"/>
                  </a:lnTo>
                  <a:lnTo>
                    <a:pt x="502" y="1178"/>
                  </a:lnTo>
                  <a:lnTo>
                    <a:pt x="491" y="1244"/>
                  </a:lnTo>
                  <a:lnTo>
                    <a:pt x="480" y="1310"/>
                  </a:lnTo>
                  <a:lnTo>
                    <a:pt x="467" y="1376"/>
                  </a:lnTo>
                  <a:lnTo>
                    <a:pt x="454" y="1442"/>
                  </a:lnTo>
                  <a:lnTo>
                    <a:pt x="440" y="1508"/>
                  </a:lnTo>
                  <a:lnTo>
                    <a:pt x="426" y="1573"/>
                  </a:lnTo>
                  <a:lnTo>
                    <a:pt x="410" y="1639"/>
                  </a:lnTo>
                  <a:lnTo>
                    <a:pt x="396" y="1704"/>
                  </a:lnTo>
                  <a:lnTo>
                    <a:pt x="379" y="1769"/>
                  </a:lnTo>
                  <a:lnTo>
                    <a:pt x="363" y="1834"/>
                  </a:lnTo>
                  <a:lnTo>
                    <a:pt x="346" y="1899"/>
                  </a:lnTo>
                  <a:lnTo>
                    <a:pt x="329" y="1963"/>
                  </a:lnTo>
                  <a:lnTo>
                    <a:pt x="310" y="2027"/>
                  </a:lnTo>
                  <a:lnTo>
                    <a:pt x="292" y="2091"/>
                  </a:lnTo>
                  <a:lnTo>
                    <a:pt x="267" y="2183"/>
                  </a:lnTo>
                  <a:lnTo>
                    <a:pt x="242" y="2275"/>
                  </a:lnTo>
                  <a:lnTo>
                    <a:pt x="219" y="2368"/>
                  </a:lnTo>
                  <a:lnTo>
                    <a:pt x="198" y="2461"/>
                  </a:lnTo>
                  <a:lnTo>
                    <a:pt x="177" y="2553"/>
                  </a:lnTo>
                  <a:lnTo>
                    <a:pt x="157" y="2647"/>
                  </a:lnTo>
                  <a:lnTo>
                    <a:pt x="140" y="2741"/>
                  </a:lnTo>
                  <a:lnTo>
                    <a:pt x="122" y="2835"/>
                  </a:lnTo>
                  <a:lnTo>
                    <a:pt x="107" y="2930"/>
                  </a:lnTo>
                  <a:lnTo>
                    <a:pt x="92" y="3025"/>
                  </a:lnTo>
                  <a:lnTo>
                    <a:pt x="79" y="3121"/>
                  </a:lnTo>
                  <a:lnTo>
                    <a:pt x="66" y="3217"/>
                  </a:lnTo>
                  <a:lnTo>
                    <a:pt x="55" y="3313"/>
                  </a:lnTo>
                  <a:lnTo>
                    <a:pt x="45" y="3409"/>
                  </a:lnTo>
                  <a:lnTo>
                    <a:pt x="35" y="3506"/>
                  </a:lnTo>
                  <a:lnTo>
                    <a:pt x="28" y="3602"/>
                  </a:lnTo>
                  <a:lnTo>
                    <a:pt x="21" y="3699"/>
                  </a:lnTo>
                  <a:lnTo>
                    <a:pt x="15" y="3797"/>
                  </a:lnTo>
                  <a:lnTo>
                    <a:pt x="10" y="3895"/>
                  </a:lnTo>
                  <a:lnTo>
                    <a:pt x="7" y="3993"/>
                  </a:lnTo>
                  <a:lnTo>
                    <a:pt x="3" y="4092"/>
                  </a:lnTo>
                  <a:lnTo>
                    <a:pt x="1" y="4190"/>
                  </a:lnTo>
                  <a:lnTo>
                    <a:pt x="0" y="4290"/>
                  </a:lnTo>
                  <a:lnTo>
                    <a:pt x="1" y="4389"/>
                  </a:lnTo>
                  <a:lnTo>
                    <a:pt x="2" y="4489"/>
                  </a:lnTo>
                  <a:lnTo>
                    <a:pt x="4" y="4589"/>
                  </a:lnTo>
                  <a:lnTo>
                    <a:pt x="8" y="4688"/>
                  </a:lnTo>
                  <a:lnTo>
                    <a:pt x="12" y="4789"/>
                  </a:lnTo>
                  <a:lnTo>
                    <a:pt x="16" y="4889"/>
                  </a:lnTo>
                  <a:lnTo>
                    <a:pt x="22" y="4989"/>
                  </a:lnTo>
                  <a:lnTo>
                    <a:pt x="28" y="5090"/>
                  </a:lnTo>
                  <a:lnTo>
                    <a:pt x="36" y="5191"/>
                  </a:lnTo>
                  <a:lnTo>
                    <a:pt x="87" y="5240"/>
                  </a:lnTo>
                  <a:lnTo>
                    <a:pt x="138" y="5289"/>
                  </a:lnTo>
                  <a:lnTo>
                    <a:pt x="189" y="5337"/>
                  </a:lnTo>
                  <a:lnTo>
                    <a:pt x="241" y="5385"/>
                  </a:lnTo>
                  <a:lnTo>
                    <a:pt x="293" y="5432"/>
                  </a:lnTo>
                  <a:lnTo>
                    <a:pt x="345" y="5479"/>
                  </a:lnTo>
                  <a:lnTo>
                    <a:pt x="399" y="5525"/>
                  </a:lnTo>
                  <a:lnTo>
                    <a:pt x="453" y="5572"/>
                  </a:lnTo>
                  <a:lnTo>
                    <a:pt x="507" y="5617"/>
                  </a:lnTo>
                  <a:lnTo>
                    <a:pt x="560" y="5663"/>
                  </a:lnTo>
                  <a:lnTo>
                    <a:pt x="615" y="5707"/>
                  </a:lnTo>
                  <a:lnTo>
                    <a:pt x="670" y="5751"/>
                  </a:lnTo>
                  <a:lnTo>
                    <a:pt x="726" y="5795"/>
                  </a:lnTo>
                  <a:lnTo>
                    <a:pt x="781" y="5838"/>
                  </a:lnTo>
                  <a:lnTo>
                    <a:pt x="837" y="5881"/>
                  </a:lnTo>
                  <a:lnTo>
                    <a:pt x="894" y="5923"/>
                  </a:lnTo>
                  <a:lnTo>
                    <a:pt x="881" y="5781"/>
                  </a:lnTo>
                  <a:lnTo>
                    <a:pt x="869" y="5639"/>
                  </a:lnTo>
                  <a:lnTo>
                    <a:pt x="859" y="5496"/>
                  </a:lnTo>
                  <a:lnTo>
                    <a:pt x="850" y="5354"/>
                  </a:lnTo>
                  <a:lnTo>
                    <a:pt x="843" y="5212"/>
                  </a:lnTo>
                  <a:lnTo>
                    <a:pt x="837" y="5070"/>
                  </a:lnTo>
                  <a:lnTo>
                    <a:pt x="834" y="4929"/>
                  </a:lnTo>
                  <a:lnTo>
                    <a:pt x="832" y="4788"/>
                  </a:lnTo>
                  <a:lnTo>
                    <a:pt x="832" y="4647"/>
                  </a:lnTo>
                  <a:lnTo>
                    <a:pt x="833" y="4507"/>
                  </a:lnTo>
                  <a:lnTo>
                    <a:pt x="837" y="4367"/>
                  </a:lnTo>
                  <a:lnTo>
                    <a:pt x="842" y="4228"/>
                  </a:lnTo>
                  <a:lnTo>
                    <a:pt x="850" y="4089"/>
                  </a:lnTo>
                  <a:lnTo>
                    <a:pt x="859" y="3951"/>
                  </a:lnTo>
                  <a:lnTo>
                    <a:pt x="869" y="3814"/>
                  </a:lnTo>
                  <a:lnTo>
                    <a:pt x="883" y="3677"/>
                  </a:lnTo>
                  <a:lnTo>
                    <a:pt x="898" y="3542"/>
                  </a:lnTo>
                  <a:lnTo>
                    <a:pt x="916" y="3406"/>
                  </a:lnTo>
                  <a:lnTo>
                    <a:pt x="934" y="3272"/>
                  </a:lnTo>
                  <a:lnTo>
                    <a:pt x="956" y="3139"/>
                  </a:lnTo>
                  <a:lnTo>
                    <a:pt x="980" y="3007"/>
                  </a:lnTo>
                  <a:lnTo>
                    <a:pt x="1006" y="2876"/>
                  </a:lnTo>
                  <a:lnTo>
                    <a:pt x="1033" y="2746"/>
                  </a:lnTo>
                  <a:lnTo>
                    <a:pt x="1064" y="2617"/>
                  </a:lnTo>
                  <a:lnTo>
                    <a:pt x="1098" y="2489"/>
                  </a:lnTo>
                  <a:lnTo>
                    <a:pt x="1133" y="2364"/>
                  </a:lnTo>
                  <a:lnTo>
                    <a:pt x="1170" y="2238"/>
                  </a:lnTo>
                  <a:lnTo>
                    <a:pt x="1209" y="2114"/>
                  </a:lnTo>
                  <a:lnTo>
                    <a:pt x="1251" y="1991"/>
                  </a:lnTo>
                  <a:lnTo>
                    <a:pt x="1297" y="1871"/>
                  </a:lnTo>
                  <a:lnTo>
                    <a:pt x="1344" y="1751"/>
                  </a:lnTo>
                  <a:lnTo>
                    <a:pt x="1394" y="1633"/>
                  </a:lnTo>
                  <a:lnTo>
                    <a:pt x="1417" y="1574"/>
                  </a:lnTo>
                  <a:lnTo>
                    <a:pt x="1443" y="1518"/>
                  </a:lnTo>
                  <a:lnTo>
                    <a:pt x="1473" y="1465"/>
                  </a:lnTo>
                  <a:lnTo>
                    <a:pt x="1506" y="1414"/>
                  </a:lnTo>
                  <a:lnTo>
                    <a:pt x="1543" y="1366"/>
                  </a:lnTo>
                  <a:lnTo>
                    <a:pt x="1582" y="1320"/>
                  </a:lnTo>
                  <a:lnTo>
                    <a:pt x="1624" y="1277"/>
                  </a:lnTo>
                  <a:lnTo>
                    <a:pt x="1670" y="1236"/>
                  </a:lnTo>
                  <a:lnTo>
                    <a:pt x="1717" y="1198"/>
                  </a:lnTo>
                  <a:lnTo>
                    <a:pt x="1767" y="1161"/>
                  </a:lnTo>
                  <a:lnTo>
                    <a:pt x="1820" y="1128"/>
                  </a:lnTo>
                  <a:lnTo>
                    <a:pt x="1873" y="1096"/>
                  </a:lnTo>
                  <a:lnTo>
                    <a:pt x="1930" y="1066"/>
                  </a:lnTo>
                  <a:lnTo>
                    <a:pt x="1988" y="1038"/>
                  </a:lnTo>
                  <a:lnTo>
                    <a:pt x="2047" y="1012"/>
                  </a:lnTo>
                  <a:lnTo>
                    <a:pt x="2108" y="989"/>
                  </a:lnTo>
                  <a:lnTo>
                    <a:pt x="2171" y="967"/>
                  </a:lnTo>
                  <a:lnTo>
                    <a:pt x="2234" y="946"/>
                  </a:lnTo>
                  <a:lnTo>
                    <a:pt x="2298" y="929"/>
                  </a:lnTo>
                  <a:lnTo>
                    <a:pt x="2363" y="912"/>
                  </a:lnTo>
                  <a:lnTo>
                    <a:pt x="2428" y="897"/>
                  </a:lnTo>
                  <a:lnTo>
                    <a:pt x="2494" y="883"/>
                  </a:lnTo>
                  <a:lnTo>
                    <a:pt x="2560" y="872"/>
                  </a:lnTo>
                  <a:lnTo>
                    <a:pt x="2627" y="862"/>
                  </a:lnTo>
                  <a:lnTo>
                    <a:pt x="2693" y="852"/>
                  </a:lnTo>
                  <a:lnTo>
                    <a:pt x="2759" y="845"/>
                  </a:lnTo>
                  <a:lnTo>
                    <a:pt x="2824" y="839"/>
                  </a:lnTo>
                  <a:lnTo>
                    <a:pt x="2889" y="834"/>
                  </a:lnTo>
                  <a:lnTo>
                    <a:pt x="2953" y="831"/>
                  </a:lnTo>
                  <a:lnTo>
                    <a:pt x="3016" y="828"/>
                  </a:lnTo>
                  <a:lnTo>
                    <a:pt x="3078" y="827"/>
                  </a:lnTo>
                  <a:lnTo>
                    <a:pt x="3140" y="826"/>
                  </a:lnTo>
                  <a:lnTo>
                    <a:pt x="3075" y="797"/>
                  </a:lnTo>
                  <a:lnTo>
                    <a:pt x="3008" y="768"/>
                  </a:lnTo>
                  <a:lnTo>
                    <a:pt x="2939" y="738"/>
                  </a:lnTo>
                  <a:lnTo>
                    <a:pt x="2868" y="709"/>
                  </a:lnTo>
                  <a:lnTo>
                    <a:pt x="2796" y="680"/>
                  </a:lnTo>
                  <a:lnTo>
                    <a:pt x="2723" y="651"/>
                  </a:lnTo>
                  <a:lnTo>
                    <a:pt x="2647" y="622"/>
                  </a:lnTo>
                  <a:lnTo>
                    <a:pt x="2571" y="593"/>
                  </a:lnTo>
                  <a:lnTo>
                    <a:pt x="2413" y="537"/>
                  </a:lnTo>
                  <a:lnTo>
                    <a:pt x="2252" y="481"/>
                  </a:lnTo>
                  <a:lnTo>
                    <a:pt x="2087" y="425"/>
                  </a:lnTo>
                  <a:lnTo>
                    <a:pt x="1920" y="372"/>
                  </a:lnTo>
                  <a:lnTo>
                    <a:pt x="1751" y="319"/>
                  </a:lnTo>
                  <a:lnTo>
                    <a:pt x="1582" y="267"/>
                  </a:lnTo>
                  <a:lnTo>
                    <a:pt x="1414" y="218"/>
                  </a:lnTo>
                  <a:lnTo>
                    <a:pt x="1245" y="171"/>
                  </a:lnTo>
                  <a:lnTo>
                    <a:pt x="1080" y="125"/>
                  </a:lnTo>
                  <a:lnTo>
                    <a:pt x="918" y="81"/>
                  </a:lnTo>
                  <a:lnTo>
                    <a:pt x="759" y="39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FAD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7" name="Freeform 32"/>
            <p:cNvSpPr>
              <a:spLocks/>
            </p:cNvSpPr>
            <p:nvPr/>
          </p:nvSpPr>
          <p:spPr bwMode="auto">
            <a:xfrm>
              <a:off x="1382" y="3843"/>
              <a:ext cx="21" cy="179"/>
            </a:xfrm>
            <a:custGeom>
              <a:avLst/>
              <a:gdLst>
                <a:gd name="T0" fmla="*/ 21 w 604"/>
                <a:gd name="T1" fmla="*/ 2 h 5191"/>
                <a:gd name="T2" fmla="*/ 21 w 604"/>
                <a:gd name="T3" fmla="*/ 7 h 5191"/>
                <a:gd name="T4" fmla="*/ 21 w 604"/>
                <a:gd name="T5" fmla="*/ 11 h 5191"/>
                <a:gd name="T6" fmla="*/ 20 w 604"/>
                <a:gd name="T7" fmla="*/ 16 h 5191"/>
                <a:gd name="T8" fmla="*/ 20 w 604"/>
                <a:gd name="T9" fmla="*/ 20 h 5191"/>
                <a:gd name="T10" fmla="*/ 20 w 604"/>
                <a:gd name="T11" fmla="*/ 25 h 5191"/>
                <a:gd name="T12" fmla="*/ 19 w 604"/>
                <a:gd name="T13" fmla="*/ 29 h 5191"/>
                <a:gd name="T14" fmla="*/ 19 w 604"/>
                <a:gd name="T15" fmla="*/ 34 h 5191"/>
                <a:gd name="T16" fmla="*/ 18 w 604"/>
                <a:gd name="T17" fmla="*/ 38 h 5191"/>
                <a:gd name="T18" fmla="*/ 17 w 604"/>
                <a:gd name="T19" fmla="*/ 43 h 5191"/>
                <a:gd name="T20" fmla="*/ 16 w 604"/>
                <a:gd name="T21" fmla="*/ 47 h 5191"/>
                <a:gd name="T22" fmla="*/ 15 w 604"/>
                <a:gd name="T23" fmla="*/ 52 h 5191"/>
                <a:gd name="T24" fmla="*/ 14 w 604"/>
                <a:gd name="T25" fmla="*/ 57 h 5191"/>
                <a:gd name="T26" fmla="*/ 13 w 604"/>
                <a:gd name="T27" fmla="*/ 61 h 5191"/>
                <a:gd name="T28" fmla="*/ 12 w 604"/>
                <a:gd name="T29" fmla="*/ 65 h 5191"/>
                <a:gd name="T30" fmla="*/ 11 w 604"/>
                <a:gd name="T31" fmla="*/ 70 h 5191"/>
                <a:gd name="T32" fmla="*/ 9 w 604"/>
                <a:gd name="T33" fmla="*/ 75 h 5191"/>
                <a:gd name="T34" fmla="*/ 8 w 604"/>
                <a:gd name="T35" fmla="*/ 82 h 5191"/>
                <a:gd name="T36" fmla="*/ 6 w 604"/>
                <a:gd name="T37" fmla="*/ 88 h 5191"/>
                <a:gd name="T38" fmla="*/ 5 w 604"/>
                <a:gd name="T39" fmla="*/ 95 h 5191"/>
                <a:gd name="T40" fmla="*/ 4 w 604"/>
                <a:gd name="T41" fmla="*/ 101 h 5191"/>
                <a:gd name="T42" fmla="*/ 3 w 604"/>
                <a:gd name="T43" fmla="*/ 108 h 5191"/>
                <a:gd name="T44" fmla="*/ 2 w 604"/>
                <a:gd name="T45" fmla="*/ 114 h 5191"/>
                <a:gd name="T46" fmla="*/ 1 w 604"/>
                <a:gd name="T47" fmla="*/ 121 h 5191"/>
                <a:gd name="T48" fmla="*/ 1 w 604"/>
                <a:gd name="T49" fmla="*/ 128 h 5191"/>
                <a:gd name="T50" fmla="*/ 0 w 604"/>
                <a:gd name="T51" fmla="*/ 134 h 5191"/>
                <a:gd name="T52" fmla="*/ 0 w 604"/>
                <a:gd name="T53" fmla="*/ 141 h 5191"/>
                <a:gd name="T54" fmla="*/ 0 w 604"/>
                <a:gd name="T55" fmla="*/ 148 h 5191"/>
                <a:gd name="T56" fmla="*/ 0 w 604"/>
                <a:gd name="T57" fmla="*/ 155 h 5191"/>
                <a:gd name="T58" fmla="*/ 0 w 604"/>
                <a:gd name="T59" fmla="*/ 162 h 5191"/>
                <a:gd name="T60" fmla="*/ 1 w 604"/>
                <a:gd name="T61" fmla="*/ 169 h 5191"/>
                <a:gd name="T62" fmla="*/ 1 w 604"/>
                <a:gd name="T63" fmla="*/ 176 h 51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4" h="5191">
                  <a:moveTo>
                    <a:pt x="604" y="0"/>
                  </a:moveTo>
                  <a:lnTo>
                    <a:pt x="604" y="64"/>
                  </a:lnTo>
                  <a:lnTo>
                    <a:pt x="603" y="128"/>
                  </a:lnTo>
                  <a:lnTo>
                    <a:pt x="602" y="192"/>
                  </a:lnTo>
                  <a:lnTo>
                    <a:pt x="599" y="257"/>
                  </a:lnTo>
                  <a:lnTo>
                    <a:pt x="596" y="322"/>
                  </a:lnTo>
                  <a:lnTo>
                    <a:pt x="592" y="387"/>
                  </a:lnTo>
                  <a:lnTo>
                    <a:pt x="588" y="452"/>
                  </a:lnTo>
                  <a:lnTo>
                    <a:pt x="584" y="518"/>
                  </a:lnTo>
                  <a:lnTo>
                    <a:pt x="578" y="583"/>
                  </a:lnTo>
                  <a:lnTo>
                    <a:pt x="573" y="649"/>
                  </a:lnTo>
                  <a:lnTo>
                    <a:pt x="565" y="715"/>
                  </a:lnTo>
                  <a:lnTo>
                    <a:pt x="558" y="781"/>
                  </a:lnTo>
                  <a:lnTo>
                    <a:pt x="551" y="847"/>
                  </a:lnTo>
                  <a:lnTo>
                    <a:pt x="543" y="913"/>
                  </a:lnTo>
                  <a:lnTo>
                    <a:pt x="533" y="979"/>
                  </a:lnTo>
                  <a:lnTo>
                    <a:pt x="524" y="1046"/>
                  </a:lnTo>
                  <a:lnTo>
                    <a:pt x="514" y="1112"/>
                  </a:lnTo>
                  <a:lnTo>
                    <a:pt x="502" y="1178"/>
                  </a:lnTo>
                  <a:lnTo>
                    <a:pt x="491" y="1244"/>
                  </a:lnTo>
                  <a:lnTo>
                    <a:pt x="480" y="1310"/>
                  </a:lnTo>
                  <a:lnTo>
                    <a:pt x="467" y="1376"/>
                  </a:lnTo>
                  <a:lnTo>
                    <a:pt x="454" y="1442"/>
                  </a:lnTo>
                  <a:lnTo>
                    <a:pt x="440" y="1508"/>
                  </a:lnTo>
                  <a:lnTo>
                    <a:pt x="426" y="1573"/>
                  </a:lnTo>
                  <a:lnTo>
                    <a:pt x="410" y="1639"/>
                  </a:lnTo>
                  <a:lnTo>
                    <a:pt x="396" y="1704"/>
                  </a:lnTo>
                  <a:lnTo>
                    <a:pt x="379" y="1769"/>
                  </a:lnTo>
                  <a:lnTo>
                    <a:pt x="363" y="1834"/>
                  </a:lnTo>
                  <a:lnTo>
                    <a:pt x="346" y="1899"/>
                  </a:lnTo>
                  <a:lnTo>
                    <a:pt x="329" y="1963"/>
                  </a:lnTo>
                  <a:lnTo>
                    <a:pt x="310" y="2027"/>
                  </a:lnTo>
                  <a:lnTo>
                    <a:pt x="292" y="2091"/>
                  </a:lnTo>
                  <a:lnTo>
                    <a:pt x="267" y="2183"/>
                  </a:lnTo>
                  <a:lnTo>
                    <a:pt x="242" y="2275"/>
                  </a:lnTo>
                  <a:lnTo>
                    <a:pt x="219" y="2368"/>
                  </a:lnTo>
                  <a:lnTo>
                    <a:pt x="198" y="2461"/>
                  </a:lnTo>
                  <a:lnTo>
                    <a:pt x="177" y="2553"/>
                  </a:lnTo>
                  <a:lnTo>
                    <a:pt x="157" y="2647"/>
                  </a:lnTo>
                  <a:lnTo>
                    <a:pt x="140" y="2741"/>
                  </a:lnTo>
                  <a:lnTo>
                    <a:pt x="122" y="2835"/>
                  </a:lnTo>
                  <a:lnTo>
                    <a:pt x="107" y="2930"/>
                  </a:lnTo>
                  <a:lnTo>
                    <a:pt x="92" y="3025"/>
                  </a:lnTo>
                  <a:lnTo>
                    <a:pt x="79" y="3121"/>
                  </a:lnTo>
                  <a:lnTo>
                    <a:pt x="66" y="3217"/>
                  </a:lnTo>
                  <a:lnTo>
                    <a:pt x="55" y="3313"/>
                  </a:lnTo>
                  <a:lnTo>
                    <a:pt x="45" y="3409"/>
                  </a:lnTo>
                  <a:lnTo>
                    <a:pt x="35" y="3506"/>
                  </a:lnTo>
                  <a:lnTo>
                    <a:pt x="28" y="3602"/>
                  </a:lnTo>
                  <a:lnTo>
                    <a:pt x="21" y="3699"/>
                  </a:lnTo>
                  <a:lnTo>
                    <a:pt x="15" y="3797"/>
                  </a:lnTo>
                  <a:lnTo>
                    <a:pt x="10" y="3895"/>
                  </a:lnTo>
                  <a:lnTo>
                    <a:pt x="7" y="3993"/>
                  </a:lnTo>
                  <a:lnTo>
                    <a:pt x="3" y="4092"/>
                  </a:lnTo>
                  <a:lnTo>
                    <a:pt x="1" y="4190"/>
                  </a:lnTo>
                  <a:lnTo>
                    <a:pt x="0" y="4290"/>
                  </a:lnTo>
                  <a:lnTo>
                    <a:pt x="1" y="4389"/>
                  </a:lnTo>
                  <a:lnTo>
                    <a:pt x="2" y="4489"/>
                  </a:lnTo>
                  <a:lnTo>
                    <a:pt x="4" y="4589"/>
                  </a:lnTo>
                  <a:lnTo>
                    <a:pt x="8" y="4688"/>
                  </a:lnTo>
                  <a:lnTo>
                    <a:pt x="12" y="4789"/>
                  </a:lnTo>
                  <a:lnTo>
                    <a:pt x="16" y="4889"/>
                  </a:lnTo>
                  <a:lnTo>
                    <a:pt x="22" y="4989"/>
                  </a:lnTo>
                  <a:lnTo>
                    <a:pt x="28" y="5090"/>
                  </a:lnTo>
                  <a:lnTo>
                    <a:pt x="36" y="5191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8" name="Freeform 33"/>
            <p:cNvSpPr>
              <a:spLocks/>
            </p:cNvSpPr>
            <p:nvPr/>
          </p:nvSpPr>
          <p:spPr bwMode="auto">
            <a:xfrm>
              <a:off x="1403" y="3843"/>
              <a:ext cx="88" cy="204"/>
            </a:xfrm>
            <a:custGeom>
              <a:avLst/>
              <a:gdLst>
                <a:gd name="T0" fmla="*/ 10 w 2536"/>
                <a:gd name="T1" fmla="*/ 199 h 5923"/>
                <a:gd name="T2" fmla="*/ 9 w 2536"/>
                <a:gd name="T3" fmla="*/ 189 h 5923"/>
                <a:gd name="T4" fmla="*/ 8 w 2536"/>
                <a:gd name="T5" fmla="*/ 180 h 5923"/>
                <a:gd name="T6" fmla="*/ 8 w 2536"/>
                <a:gd name="T7" fmla="*/ 170 h 5923"/>
                <a:gd name="T8" fmla="*/ 8 w 2536"/>
                <a:gd name="T9" fmla="*/ 160 h 5923"/>
                <a:gd name="T10" fmla="*/ 8 w 2536"/>
                <a:gd name="T11" fmla="*/ 150 h 5923"/>
                <a:gd name="T12" fmla="*/ 9 w 2536"/>
                <a:gd name="T13" fmla="*/ 141 h 5923"/>
                <a:gd name="T14" fmla="*/ 9 w 2536"/>
                <a:gd name="T15" fmla="*/ 131 h 5923"/>
                <a:gd name="T16" fmla="*/ 10 w 2536"/>
                <a:gd name="T17" fmla="*/ 122 h 5923"/>
                <a:gd name="T18" fmla="*/ 11 w 2536"/>
                <a:gd name="T19" fmla="*/ 113 h 5923"/>
                <a:gd name="T20" fmla="*/ 13 w 2536"/>
                <a:gd name="T21" fmla="*/ 104 h 5923"/>
                <a:gd name="T22" fmla="*/ 15 w 2536"/>
                <a:gd name="T23" fmla="*/ 95 h 5923"/>
                <a:gd name="T24" fmla="*/ 17 w 2536"/>
                <a:gd name="T25" fmla="*/ 86 h 5923"/>
                <a:gd name="T26" fmla="*/ 20 w 2536"/>
                <a:gd name="T27" fmla="*/ 77 h 5923"/>
                <a:gd name="T28" fmla="*/ 22 w 2536"/>
                <a:gd name="T29" fmla="*/ 69 h 5923"/>
                <a:gd name="T30" fmla="*/ 26 w 2536"/>
                <a:gd name="T31" fmla="*/ 60 h 5923"/>
                <a:gd name="T32" fmla="*/ 28 w 2536"/>
                <a:gd name="T33" fmla="*/ 54 h 5923"/>
                <a:gd name="T34" fmla="*/ 30 w 2536"/>
                <a:gd name="T35" fmla="*/ 50 h 5923"/>
                <a:gd name="T36" fmla="*/ 33 w 2536"/>
                <a:gd name="T37" fmla="*/ 47 h 5923"/>
                <a:gd name="T38" fmla="*/ 35 w 2536"/>
                <a:gd name="T39" fmla="*/ 44 h 5923"/>
                <a:gd name="T40" fmla="*/ 39 w 2536"/>
                <a:gd name="T41" fmla="*/ 41 h 5923"/>
                <a:gd name="T42" fmla="*/ 42 w 2536"/>
                <a:gd name="T43" fmla="*/ 39 h 5923"/>
                <a:gd name="T44" fmla="*/ 46 w 2536"/>
                <a:gd name="T45" fmla="*/ 37 h 5923"/>
                <a:gd name="T46" fmla="*/ 50 w 2536"/>
                <a:gd name="T47" fmla="*/ 35 h 5923"/>
                <a:gd name="T48" fmla="*/ 54 w 2536"/>
                <a:gd name="T49" fmla="*/ 33 h 5923"/>
                <a:gd name="T50" fmla="*/ 59 w 2536"/>
                <a:gd name="T51" fmla="*/ 32 h 5923"/>
                <a:gd name="T52" fmla="*/ 63 w 2536"/>
                <a:gd name="T53" fmla="*/ 31 h 5923"/>
                <a:gd name="T54" fmla="*/ 68 w 2536"/>
                <a:gd name="T55" fmla="*/ 30 h 5923"/>
                <a:gd name="T56" fmla="*/ 72 w 2536"/>
                <a:gd name="T57" fmla="*/ 29 h 5923"/>
                <a:gd name="T58" fmla="*/ 77 w 2536"/>
                <a:gd name="T59" fmla="*/ 29 h 5923"/>
                <a:gd name="T60" fmla="*/ 82 w 2536"/>
                <a:gd name="T61" fmla="*/ 29 h 5923"/>
                <a:gd name="T62" fmla="*/ 86 w 2536"/>
                <a:gd name="T63" fmla="*/ 28 h 5923"/>
                <a:gd name="T64" fmla="*/ 86 w 2536"/>
                <a:gd name="T65" fmla="*/ 27 h 5923"/>
                <a:gd name="T66" fmla="*/ 81 w 2536"/>
                <a:gd name="T67" fmla="*/ 25 h 5923"/>
                <a:gd name="T68" fmla="*/ 76 w 2536"/>
                <a:gd name="T69" fmla="*/ 23 h 5923"/>
                <a:gd name="T70" fmla="*/ 71 w 2536"/>
                <a:gd name="T71" fmla="*/ 21 h 5923"/>
                <a:gd name="T72" fmla="*/ 63 w 2536"/>
                <a:gd name="T73" fmla="*/ 18 h 5923"/>
                <a:gd name="T74" fmla="*/ 51 w 2536"/>
                <a:gd name="T75" fmla="*/ 15 h 5923"/>
                <a:gd name="T76" fmla="*/ 40 w 2536"/>
                <a:gd name="T77" fmla="*/ 11 h 5923"/>
                <a:gd name="T78" fmla="*/ 28 w 2536"/>
                <a:gd name="T79" fmla="*/ 8 h 5923"/>
                <a:gd name="T80" fmla="*/ 17 w 2536"/>
                <a:gd name="T81" fmla="*/ 4 h 5923"/>
                <a:gd name="T82" fmla="*/ 5 w 2536"/>
                <a:gd name="T83" fmla="*/ 1 h 59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536" h="5923">
                  <a:moveTo>
                    <a:pt x="290" y="5923"/>
                  </a:moveTo>
                  <a:lnTo>
                    <a:pt x="277" y="5781"/>
                  </a:lnTo>
                  <a:lnTo>
                    <a:pt x="265" y="5639"/>
                  </a:lnTo>
                  <a:lnTo>
                    <a:pt x="255" y="5496"/>
                  </a:lnTo>
                  <a:lnTo>
                    <a:pt x="246" y="5354"/>
                  </a:lnTo>
                  <a:lnTo>
                    <a:pt x="239" y="5212"/>
                  </a:lnTo>
                  <a:lnTo>
                    <a:pt x="233" y="5070"/>
                  </a:lnTo>
                  <a:lnTo>
                    <a:pt x="230" y="4929"/>
                  </a:lnTo>
                  <a:lnTo>
                    <a:pt x="228" y="4788"/>
                  </a:lnTo>
                  <a:lnTo>
                    <a:pt x="228" y="4647"/>
                  </a:lnTo>
                  <a:lnTo>
                    <a:pt x="229" y="4507"/>
                  </a:lnTo>
                  <a:lnTo>
                    <a:pt x="233" y="4367"/>
                  </a:lnTo>
                  <a:lnTo>
                    <a:pt x="238" y="4228"/>
                  </a:lnTo>
                  <a:lnTo>
                    <a:pt x="246" y="4089"/>
                  </a:lnTo>
                  <a:lnTo>
                    <a:pt x="255" y="3951"/>
                  </a:lnTo>
                  <a:lnTo>
                    <a:pt x="265" y="3814"/>
                  </a:lnTo>
                  <a:lnTo>
                    <a:pt x="279" y="3677"/>
                  </a:lnTo>
                  <a:lnTo>
                    <a:pt x="294" y="3542"/>
                  </a:lnTo>
                  <a:lnTo>
                    <a:pt x="312" y="3406"/>
                  </a:lnTo>
                  <a:lnTo>
                    <a:pt x="330" y="3272"/>
                  </a:lnTo>
                  <a:lnTo>
                    <a:pt x="352" y="3139"/>
                  </a:lnTo>
                  <a:lnTo>
                    <a:pt x="376" y="3007"/>
                  </a:lnTo>
                  <a:lnTo>
                    <a:pt x="402" y="2876"/>
                  </a:lnTo>
                  <a:lnTo>
                    <a:pt x="429" y="2746"/>
                  </a:lnTo>
                  <a:lnTo>
                    <a:pt x="460" y="2617"/>
                  </a:lnTo>
                  <a:lnTo>
                    <a:pt x="494" y="2489"/>
                  </a:lnTo>
                  <a:lnTo>
                    <a:pt x="529" y="2364"/>
                  </a:lnTo>
                  <a:lnTo>
                    <a:pt x="566" y="2238"/>
                  </a:lnTo>
                  <a:lnTo>
                    <a:pt x="605" y="2114"/>
                  </a:lnTo>
                  <a:lnTo>
                    <a:pt x="647" y="1991"/>
                  </a:lnTo>
                  <a:lnTo>
                    <a:pt x="693" y="1871"/>
                  </a:lnTo>
                  <a:lnTo>
                    <a:pt x="740" y="1751"/>
                  </a:lnTo>
                  <a:lnTo>
                    <a:pt x="790" y="1633"/>
                  </a:lnTo>
                  <a:lnTo>
                    <a:pt x="813" y="1574"/>
                  </a:lnTo>
                  <a:lnTo>
                    <a:pt x="839" y="1518"/>
                  </a:lnTo>
                  <a:lnTo>
                    <a:pt x="869" y="1465"/>
                  </a:lnTo>
                  <a:lnTo>
                    <a:pt x="902" y="1414"/>
                  </a:lnTo>
                  <a:lnTo>
                    <a:pt x="939" y="1366"/>
                  </a:lnTo>
                  <a:lnTo>
                    <a:pt x="978" y="1320"/>
                  </a:lnTo>
                  <a:lnTo>
                    <a:pt x="1020" y="1277"/>
                  </a:lnTo>
                  <a:lnTo>
                    <a:pt x="1066" y="1236"/>
                  </a:lnTo>
                  <a:lnTo>
                    <a:pt x="1113" y="1198"/>
                  </a:lnTo>
                  <a:lnTo>
                    <a:pt x="1163" y="1161"/>
                  </a:lnTo>
                  <a:lnTo>
                    <a:pt x="1216" y="1128"/>
                  </a:lnTo>
                  <a:lnTo>
                    <a:pt x="1269" y="1096"/>
                  </a:lnTo>
                  <a:lnTo>
                    <a:pt x="1326" y="1066"/>
                  </a:lnTo>
                  <a:lnTo>
                    <a:pt x="1384" y="1038"/>
                  </a:lnTo>
                  <a:lnTo>
                    <a:pt x="1443" y="1012"/>
                  </a:lnTo>
                  <a:lnTo>
                    <a:pt x="1504" y="989"/>
                  </a:lnTo>
                  <a:lnTo>
                    <a:pt x="1567" y="967"/>
                  </a:lnTo>
                  <a:lnTo>
                    <a:pt x="1630" y="946"/>
                  </a:lnTo>
                  <a:lnTo>
                    <a:pt x="1694" y="929"/>
                  </a:lnTo>
                  <a:lnTo>
                    <a:pt x="1759" y="912"/>
                  </a:lnTo>
                  <a:lnTo>
                    <a:pt x="1824" y="897"/>
                  </a:lnTo>
                  <a:lnTo>
                    <a:pt x="1890" y="883"/>
                  </a:lnTo>
                  <a:lnTo>
                    <a:pt x="1956" y="872"/>
                  </a:lnTo>
                  <a:lnTo>
                    <a:pt x="2023" y="862"/>
                  </a:lnTo>
                  <a:lnTo>
                    <a:pt x="2089" y="852"/>
                  </a:lnTo>
                  <a:lnTo>
                    <a:pt x="2155" y="845"/>
                  </a:lnTo>
                  <a:lnTo>
                    <a:pt x="2220" y="839"/>
                  </a:lnTo>
                  <a:lnTo>
                    <a:pt x="2285" y="834"/>
                  </a:lnTo>
                  <a:lnTo>
                    <a:pt x="2349" y="831"/>
                  </a:lnTo>
                  <a:lnTo>
                    <a:pt x="2412" y="828"/>
                  </a:lnTo>
                  <a:lnTo>
                    <a:pt x="2474" y="827"/>
                  </a:lnTo>
                  <a:lnTo>
                    <a:pt x="2536" y="826"/>
                  </a:lnTo>
                  <a:lnTo>
                    <a:pt x="2471" y="797"/>
                  </a:lnTo>
                  <a:lnTo>
                    <a:pt x="2404" y="768"/>
                  </a:lnTo>
                  <a:lnTo>
                    <a:pt x="2335" y="738"/>
                  </a:lnTo>
                  <a:lnTo>
                    <a:pt x="2264" y="709"/>
                  </a:lnTo>
                  <a:lnTo>
                    <a:pt x="2192" y="680"/>
                  </a:lnTo>
                  <a:lnTo>
                    <a:pt x="2119" y="651"/>
                  </a:lnTo>
                  <a:lnTo>
                    <a:pt x="2043" y="622"/>
                  </a:lnTo>
                  <a:lnTo>
                    <a:pt x="1967" y="593"/>
                  </a:lnTo>
                  <a:lnTo>
                    <a:pt x="1809" y="537"/>
                  </a:lnTo>
                  <a:lnTo>
                    <a:pt x="1648" y="481"/>
                  </a:lnTo>
                  <a:lnTo>
                    <a:pt x="1483" y="425"/>
                  </a:lnTo>
                  <a:lnTo>
                    <a:pt x="1316" y="372"/>
                  </a:lnTo>
                  <a:lnTo>
                    <a:pt x="1147" y="319"/>
                  </a:lnTo>
                  <a:lnTo>
                    <a:pt x="978" y="267"/>
                  </a:lnTo>
                  <a:lnTo>
                    <a:pt x="810" y="218"/>
                  </a:lnTo>
                  <a:lnTo>
                    <a:pt x="641" y="171"/>
                  </a:lnTo>
                  <a:lnTo>
                    <a:pt x="476" y="125"/>
                  </a:lnTo>
                  <a:lnTo>
                    <a:pt x="314" y="81"/>
                  </a:lnTo>
                  <a:lnTo>
                    <a:pt x="155" y="3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39" name="Freeform 34"/>
            <p:cNvSpPr>
              <a:spLocks/>
            </p:cNvSpPr>
            <p:nvPr/>
          </p:nvSpPr>
          <p:spPr bwMode="auto">
            <a:xfrm>
              <a:off x="1298" y="3653"/>
              <a:ext cx="430" cy="356"/>
            </a:xfrm>
            <a:custGeom>
              <a:avLst/>
              <a:gdLst>
                <a:gd name="T0" fmla="*/ 29 w 12472"/>
                <a:gd name="T1" fmla="*/ 149 h 10328"/>
                <a:gd name="T2" fmla="*/ 136 w 12472"/>
                <a:gd name="T3" fmla="*/ 147 h 10328"/>
                <a:gd name="T4" fmla="*/ 194 w 12472"/>
                <a:gd name="T5" fmla="*/ 131 h 10328"/>
                <a:gd name="T6" fmla="*/ 243 w 12472"/>
                <a:gd name="T7" fmla="*/ 104 h 10328"/>
                <a:gd name="T8" fmla="*/ 249 w 12472"/>
                <a:gd name="T9" fmla="*/ 75 h 10328"/>
                <a:gd name="T10" fmla="*/ 242 w 12472"/>
                <a:gd name="T11" fmla="*/ 58 h 10328"/>
                <a:gd name="T12" fmla="*/ 241 w 12472"/>
                <a:gd name="T13" fmla="*/ 52 h 10328"/>
                <a:gd name="T14" fmla="*/ 248 w 12472"/>
                <a:gd name="T15" fmla="*/ 65 h 10328"/>
                <a:gd name="T16" fmla="*/ 260 w 12472"/>
                <a:gd name="T17" fmla="*/ 56 h 10328"/>
                <a:gd name="T18" fmla="*/ 271 w 12472"/>
                <a:gd name="T19" fmla="*/ 21 h 10328"/>
                <a:gd name="T20" fmla="*/ 275 w 12472"/>
                <a:gd name="T21" fmla="*/ 31 h 10328"/>
                <a:gd name="T22" fmla="*/ 255 w 12472"/>
                <a:gd name="T23" fmla="*/ 89 h 10328"/>
                <a:gd name="T24" fmla="*/ 288 w 12472"/>
                <a:gd name="T25" fmla="*/ 86 h 10328"/>
                <a:gd name="T26" fmla="*/ 328 w 12472"/>
                <a:gd name="T27" fmla="*/ 44 h 10328"/>
                <a:gd name="T28" fmla="*/ 319 w 12472"/>
                <a:gd name="T29" fmla="*/ 56 h 10328"/>
                <a:gd name="T30" fmla="*/ 310 w 12472"/>
                <a:gd name="T31" fmla="*/ 79 h 10328"/>
                <a:gd name="T32" fmla="*/ 347 w 12472"/>
                <a:gd name="T33" fmla="*/ 60 h 10328"/>
                <a:gd name="T34" fmla="*/ 366 w 12472"/>
                <a:gd name="T35" fmla="*/ 39 h 10328"/>
                <a:gd name="T36" fmla="*/ 332 w 12472"/>
                <a:gd name="T37" fmla="*/ 75 h 10328"/>
                <a:gd name="T38" fmla="*/ 305 w 12472"/>
                <a:gd name="T39" fmla="*/ 109 h 10328"/>
                <a:gd name="T40" fmla="*/ 352 w 12472"/>
                <a:gd name="T41" fmla="*/ 106 h 10328"/>
                <a:gd name="T42" fmla="*/ 373 w 12472"/>
                <a:gd name="T43" fmla="*/ 106 h 10328"/>
                <a:gd name="T44" fmla="*/ 337 w 12472"/>
                <a:gd name="T45" fmla="*/ 114 h 10328"/>
                <a:gd name="T46" fmla="*/ 341 w 12472"/>
                <a:gd name="T47" fmla="*/ 121 h 10328"/>
                <a:gd name="T48" fmla="*/ 389 w 12472"/>
                <a:gd name="T49" fmla="*/ 130 h 10328"/>
                <a:gd name="T50" fmla="*/ 348 w 12472"/>
                <a:gd name="T51" fmla="*/ 130 h 10328"/>
                <a:gd name="T52" fmla="*/ 277 w 12472"/>
                <a:gd name="T53" fmla="*/ 117 h 10328"/>
                <a:gd name="T54" fmla="*/ 165 w 12472"/>
                <a:gd name="T55" fmla="*/ 151 h 10328"/>
                <a:gd name="T56" fmla="*/ 224 w 12472"/>
                <a:gd name="T57" fmla="*/ 173 h 10328"/>
                <a:gd name="T58" fmla="*/ 379 w 12472"/>
                <a:gd name="T59" fmla="*/ 187 h 10328"/>
                <a:gd name="T60" fmla="*/ 390 w 12472"/>
                <a:gd name="T61" fmla="*/ 193 h 10328"/>
                <a:gd name="T62" fmla="*/ 348 w 12472"/>
                <a:gd name="T63" fmla="*/ 201 h 10328"/>
                <a:gd name="T64" fmla="*/ 378 w 12472"/>
                <a:gd name="T65" fmla="*/ 210 h 10328"/>
                <a:gd name="T66" fmla="*/ 427 w 12472"/>
                <a:gd name="T67" fmla="*/ 214 h 10328"/>
                <a:gd name="T68" fmla="*/ 385 w 12472"/>
                <a:gd name="T69" fmla="*/ 216 h 10328"/>
                <a:gd name="T70" fmla="*/ 337 w 12472"/>
                <a:gd name="T71" fmla="*/ 210 h 10328"/>
                <a:gd name="T72" fmla="*/ 218 w 12472"/>
                <a:gd name="T73" fmla="*/ 182 h 10328"/>
                <a:gd name="T74" fmla="*/ 117 w 12472"/>
                <a:gd name="T75" fmla="*/ 172 h 10328"/>
                <a:gd name="T76" fmla="*/ 236 w 12472"/>
                <a:gd name="T77" fmla="*/ 217 h 10328"/>
                <a:gd name="T78" fmla="*/ 351 w 12472"/>
                <a:gd name="T79" fmla="*/ 267 h 10328"/>
                <a:gd name="T80" fmla="*/ 380 w 12472"/>
                <a:gd name="T81" fmla="*/ 290 h 10328"/>
                <a:gd name="T82" fmla="*/ 353 w 12472"/>
                <a:gd name="T83" fmla="*/ 273 h 10328"/>
                <a:gd name="T84" fmla="*/ 338 w 12472"/>
                <a:gd name="T85" fmla="*/ 269 h 10328"/>
                <a:gd name="T86" fmla="*/ 366 w 12472"/>
                <a:gd name="T87" fmla="*/ 298 h 10328"/>
                <a:gd name="T88" fmla="*/ 367 w 12472"/>
                <a:gd name="T89" fmla="*/ 306 h 10328"/>
                <a:gd name="T90" fmla="*/ 306 w 12472"/>
                <a:gd name="T91" fmla="*/ 256 h 10328"/>
                <a:gd name="T92" fmla="*/ 282 w 12472"/>
                <a:gd name="T93" fmla="*/ 259 h 10328"/>
                <a:gd name="T94" fmla="*/ 319 w 12472"/>
                <a:gd name="T95" fmla="*/ 320 h 10328"/>
                <a:gd name="T96" fmla="*/ 325 w 12472"/>
                <a:gd name="T97" fmla="*/ 346 h 10328"/>
                <a:gd name="T98" fmla="*/ 317 w 12472"/>
                <a:gd name="T99" fmla="*/ 329 h 10328"/>
                <a:gd name="T100" fmla="*/ 302 w 12472"/>
                <a:gd name="T101" fmla="*/ 342 h 10328"/>
                <a:gd name="T102" fmla="*/ 299 w 12472"/>
                <a:gd name="T103" fmla="*/ 341 h 10328"/>
                <a:gd name="T104" fmla="*/ 290 w 12472"/>
                <a:gd name="T105" fmla="*/ 286 h 10328"/>
                <a:gd name="T106" fmla="*/ 260 w 12472"/>
                <a:gd name="T107" fmla="*/ 271 h 10328"/>
                <a:gd name="T108" fmla="*/ 220 w 12472"/>
                <a:gd name="T109" fmla="*/ 305 h 10328"/>
                <a:gd name="T110" fmla="*/ 217 w 12472"/>
                <a:gd name="T111" fmla="*/ 304 h 10328"/>
                <a:gd name="T112" fmla="*/ 244 w 12472"/>
                <a:gd name="T113" fmla="*/ 272 h 10328"/>
                <a:gd name="T114" fmla="*/ 245 w 12472"/>
                <a:gd name="T115" fmla="*/ 242 h 10328"/>
                <a:gd name="T116" fmla="*/ 224 w 12472"/>
                <a:gd name="T117" fmla="*/ 225 h 10328"/>
                <a:gd name="T118" fmla="*/ 144 w 12472"/>
                <a:gd name="T119" fmla="*/ 195 h 10328"/>
                <a:gd name="T120" fmla="*/ 63 w 12472"/>
                <a:gd name="T121" fmla="*/ 175 h 10328"/>
                <a:gd name="T122" fmla="*/ 4 w 12472"/>
                <a:gd name="T123" fmla="*/ 170 h 10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472" h="10328">
                  <a:moveTo>
                    <a:pt x="1" y="4927"/>
                  </a:moveTo>
                  <a:lnTo>
                    <a:pt x="0" y="4905"/>
                  </a:lnTo>
                  <a:lnTo>
                    <a:pt x="0" y="4885"/>
                  </a:lnTo>
                  <a:lnTo>
                    <a:pt x="0" y="4864"/>
                  </a:lnTo>
                  <a:lnTo>
                    <a:pt x="0" y="4843"/>
                  </a:lnTo>
                  <a:lnTo>
                    <a:pt x="0" y="4779"/>
                  </a:lnTo>
                  <a:lnTo>
                    <a:pt x="1" y="4714"/>
                  </a:lnTo>
                  <a:lnTo>
                    <a:pt x="2" y="4650"/>
                  </a:lnTo>
                  <a:lnTo>
                    <a:pt x="4" y="4586"/>
                  </a:lnTo>
                  <a:lnTo>
                    <a:pt x="6" y="4522"/>
                  </a:lnTo>
                  <a:lnTo>
                    <a:pt x="9" y="4458"/>
                  </a:lnTo>
                  <a:lnTo>
                    <a:pt x="12" y="4395"/>
                  </a:lnTo>
                  <a:lnTo>
                    <a:pt x="17" y="4331"/>
                  </a:lnTo>
                  <a:lnTo>
                    <a:pt x="290" y="4329"/>
                  </a:lnTo>
                  <a:lnTo>
                    <a:pt x="564" y="4327"/>
                  </a:lnTo>
                  <a:lnTo>
                    <a:pt x="835" y="4326"/>
                  </a:lnTo>
                  <a:lnTo>
                    <a:pt x="1102" y="4325"/>
                  </a:lnTo>
                  <a:lnTo>
                    <a:pt x="1367" y="4324"/>
                  </a:lnTo>
                  <a:lnTo>
                    <a:pt x="1627" y="4324"/>
                  </a:lnTo>
                  <a:lnTo>
                    <a:pt x="1881" y="4323"/>
                  </a:lnTo>
                  <a:lnTo>
                    <a:pt x="2131" y="4322"/>
                  </a:lnTo>
                  <a:lnTo>
                    <a:pt x="2374" y="4320"/>
                  </a:lnTo>
                  <a:lnTo>
                    <a:pt x="2610" y="4317"/>
                  </a:lnTo>
                  <a:lnTo>
                    <a:pt x="2838" y="4314"/>
                  </a:lnTo>
                  <a:lnTo>
                    <a:pt x="3058" y="4309"/>
                  </a:lnTo>
                  <a:lnTo>
                    <a:pt x="3268" y="4303"/>
                  </a:lnTo>
                  <a:lnTo>
                    <a:pt x="3468" y="4296"/>
                  </a:lnTo>
                  <a:lnTo>
                    <a:pt x="3564" y="4292"/>
                  </a:lnTo>
                  <a:lnTo>
                    <a:pt x="3658" y="4286"/>
                  </a:lnTo>
                  <a:lnTo>
                    <a:pt x="3749" y="4281"/>
                  </a:lnTo>
                  <a:lnTo>
                    <a:pt x="3837" y="4275"/>
                  </a:lnTo>
                  <a:lnTo>
                    <a:pt x="3949" y="4265"/>
                  </a:lnTo>
                  <a:lnTo>
                    <a:pt x="4059" y="4252"/>
                  </a:lnTo>
                  <a:lnTo>
                    <a:pt x="4169" y="4237"/>
                  </a:lnTo>
                  <a:lnTo>
                    <a:pt x="4277" y="4219"/>
                  </a:lnTo>
                  <a:lnTo>
                    <a:pt x="4386" y="4199"/>
                  </a:lnTo>
                  <a:lnTo>
                    <a:pt x="4492" y="4177"/>
                  </a:lnTo>
                  <a:lnTo>
                    <a:pt x="4598" y="4152"/>
                  </a:lnTo>
                  <a:lnTo>
                    <a:pt x="4704" y="4126"/>
                  </a:lnTo>
                  <a:lnTo>
                    <a:pt x="4808" y="4098"/>
                  </a:lnTo>
                  <a:lnTo>
                    <a:pt x="4911" y="4067"/>
                  </a:lnTo>
                  <a:lnTo>
                    <a:pt x="5015" y="4035"/>
                  </a:lnTo>
                  <a:lnTo>
                    <a:pt x="5117" y="4002"/>
                  </a:lnTo>
                  <a:lnTo>
                    <a:pt x="5218" y="3967"/>
                  </a:lnTo>
                  <a:lnTo>
                    <a:pt x="5319" y="3930"/>
                  </a:lnTo>
                  <a:lnTo>
                    <a:pt x="5419" y="3892"/>
                  </a:lnTo>
                  <a:lnTo>
                    <a:pt x="5518" y="3853"/>
                  </a:lnTo>
                  <a:lnTo>
                    <a:pt x="5617" y="3813"/>
                  </a:lnTo>
                  <a:lnTo>
                    <a:pt x="5715" y="3772"/>
                  </a:lnTo>
                  <a:lnTo>
                    <a:pt x="5812" y="3730"/>
                  </a:lnTo>
                  <a:lnTo>
                    <a:pt x="5909" y="3687"/>
                  </a:lnTo>
                  <a:lnTo>
                    <a:pt x="6006" y="3644"/>
                  </a:lnTo>
                  <a:lnTo>
                    <a:pt x="6102" y="3601"/>
                  </a:lnTo>
                  <a:lnTo>
                    <a:pt x="6197" y="3556"/>
                  </a:lnTo>
                  <a:lnTo>
                    <a:pt x="6292" y="3512"/>
                  </a:lnTo>
                  <a:lnTo>
                    <a:pt x="6480" y="3422"/>
                  </a:lnTo>
                  <a:lnTo>
                    <a:pt x="6666" y="3332"/>
                  </a:lnTo>
                  <a:lnTo>
                    <a:pt x="6851" y="3243"/>
                  </a:lnTo>
                  <a:lnTo>
                    <a:pt x="7034" y="3156"/>
                  </a:lnTo>
                  <a:lnTo>
                    <a:pt x="7032" y="3131"/>
                  </a:lnTo>
                  <a:lnTo>
                    <a:pt x="7032" y="3104"/>
                  </a:lnTo>
                  <a:lnTo>
                    <a:pt x="7035" y="3076"/>
                  </a:lnTo>
                  <a:lnTo>
                    <a:pt x="7037" y="3048"/>
                  </a:lnTo>
                  <a:lnTo>
                    <a:pt x="7040" y="3017"/>
                  </a:lnTo>
                  <a:lnTo>
                    <a:pt x="7044" y="2985"/>
                  </a:lnTo>
                  <a:lnTo>
                    <a:pt x="7049" y="2953"/>
                  </a:lnTo>
                  <a:lnTo>
                    <a:pt x="7055" y="2919"/>
                  </a:lnTo>
                  <a:lnTo>
                    <a:pt x="7070" y="2850"/>
                  </a:lnTo>
                  <a:lnTo>
                    <a:pt x="7086" y="2779"/>
                  </a:lnTo>
                  <a:lnTo>
                    <a:pt x="7104" y="2707"/>
                  </a:lnTo>
                  <a:lnTo>
                    <a:pt x="7123" y="2635"/>
                  </a:lnTo>
                  <a:lnTo>
                    <a:pt x="7143" y="2565"/>
                  </a:lnTo>
                  <a:lnTo>
                    <a:pt x="7164" y="2496"/>
                  </a:lnTo>
                  <a:lnTo>
                    <a:pt x="7183" y="2431"/>
                  </a:lnTo>
                  <a:lnTo>
                    <a:pt x="7202" y="2369"/>
                  </a:lnTo>
                  <a:lnTo>
                    <a:pt x="7218" y="2313"/>
                  </a:lnTo>
                  <a:lnTo>
                    <a:pt x="7234" y="2263"/>
                  </a:lnTo>
                  <a:lnTo>
                    <a:pt x="7245" y="2219"/>
                  </a:lnTo>
                  <a:lnTo>
                    <a:pt x="7255" y="2183"/>
                  </a:lnTo>
                  <a:lnTo>
                    <a:pt x="7230" y="2168"/>
                  </a:lnTo>
                  <a:lnTo>
                    <a:pt x="7207" y="2150"/>
                  </a:lnTo>
                  <a:lnTo>
                    <a:pt x="7187" y="2132"/>
                  </a:lnTo>
                  <a:lnTo>
                    <a:pt x="7169" y="2112"/>
                  </a:lnTo>
                  <a:lnTo>
                    <a:pt x="7153" y="2091"/>
                  </a:lnTo>
                  <a:lnTo>
                    <a:pt x="7138" y="2071"/>
                  </a:lnTo>
                  <a:lnTo>
                    <a:pt x="7125" y="2048"/>
                  </a:lnTo>
                  <a:lnTo>
                    <a:pt x="7114" y="2025"/>
                  </a:lnTo>
                  <a:lnTo>
                    <a:pt x="7103" y="2002"/>
                  </a:lnTo>
                  <a:lnTo>
                    <a:pt x="7094" y="1977"/>
                  </a:lnTo>
                  <a:lnTo>
                    <a:pt x="7085" y="1952"/>
                  </a:lnTo>
                  <a:lnTo>
                    <a:pt x="7078" y="1927"/>
                  </a:lnTo>
                  <a:lnTo>
                    <a:pt x="7064" y="1876"/>
                  </a:lnTo>
                  <a:lnTo>
                    <a:pt x="7052" y="1823"/>
                  </a:lnTo>
                  <a:lnTo>
                    <a:pt x="7040" y="1772"/>
                  </a:lnTo>
                  <a:lnTo>
                    <a:pt x="7026" y="1719"/>
                  </a:lnTo>
                  <a:lnTo>
                    <a:pt x="7019" y="1693"/>
                  </a:lnTo>
                  <a:lnTo>
                    <a:pt x="7011" y="1668"/>
                  </a:lnTo>
                  <a:lnTo>
                    <a:pt x="7001" y="1644"/>
                  </a:lnTo>
                  <a:lnTo>
                    <a:pt x="6991" y="1619"/>
                  </a:lnTo>
                  <a:lnTo>
                    <a:pt x="6979" y="1595"/>
                  </a:lnTo>
                  <a:lnTo>
                    <a:pt x="6966" y="1571"/>
                  </a:lnTo>
                  <a:lnTo>
                    <a:pt x="6952" y="1549"/>
                  </a:lnTo>
                  <a:lnTo>
                    <a:pt x="6935" y="1527"/>
                  </a:lnTo>
                  <a:lnTo>
                    <a:pt x="6917" y="1506"/>
                  </a:lnTo>
                  <a:lnTo>
                    <a:pt x="6897" y="1487"/>
                  </a:lnTo>
                  <a:lnTo>
                    <a:pt x="6874" y="1467"/>
                  </a:lnTo>
                  <a:lnTo>
                    <a:pt x="6851" y="1450"/>
                  </a:lnTo>
                  <a:lnTo>
                    <a:pt x="6885" y="1462"/>
                  </a:lnTo>
                  <a:lnTo>
                    <a:pt x="6917" y="1476"/>
                  </a:lnTo>
                  <a:lnTo>
                    <a:pt x="6946" y="1490"/>
                  </a:lnTo>
                  <a:lnTo>
                    <a:pt x="6972" y="1505"/>
                  </a:lnTo>
                  <a:lnTo>
                    <a:pt x="6995" y="1521"/>
                  </a:lnTo>
                  <a:lnTo>
                    <a:pt x="7017" y="1537"/>
                  </a:lnTo>
                  <a:lnTo>
                    <a:pt x="7037" y="1555"/>
                  </a:lnTo>
                  <a:lnTo>
                    <a:pt x="7054" y="1572"/>
                  </a:lnTo>
                  <a:lnTo>
                    <a:pt x="7070" y="1591"/>
                  </a:lnTo>
                  <a:lnTo>
                    <a:pt x="7084" y="1610"/>
                  </a:lnTo>
                  <a:lnTo>
                    <a:pt x="7097" y="1629"/>
                  </a:lnTo>
                  <a:lnTo>
                    <a:pt x="7108" y="1649"/>
                  </a:lnTo>
                  <a:lnTo>
                    <a:pt x="7118" y="1668"/>
                  </a:lnTo>
                  <a:lnTo>
                    <a:pt x="7128" y="1689"/>
                  </a:lnTo>
                  <a:lnTo>
                    <a:pt x="7136" y="1709"/>
                  </a:lnTo>
                  <a:lnTo>
                    <a:pt x="7144" y="1729"/>
                  </a:lnTo>
                  <a:lnTo>
                    <a:pt x="7159" y="1772"/>
                  </a:lnTo>
                  <a:lnTo>
                    <a:pt x="7173" y="1813"/>
                  </a:lnTo>
                  <a:lnTo>
                    <a:pt x="7181" y="1833"/>
                  </a:lnTo>
                  <a:lnTo>
                    <a:pt x="7188" y="1853"/>
                  </a:lnTo>
                  <a:lnTo>
                    <a:pt x="7198" y="1874"/>
                  </a:lnTo>
                  <a:lnTo>
                    <a:pt x="7207" y="1893"/>
                  </a:lnTo>
                  <a:lnTo>
                    <a:pt x="7216" y="1913"/>
                  </a:lnTo>
                  <a:lnTo>
                    <a:pt x="7228" y="1932"/>
                  </a:lnTo>
                  <a:lnTo>
                    <a:pt x="7240" y="1951"/>
                  </a:lnTo>
                  <a:lnTo>
                    <a:pt x="7255" y="1970"/>
                  </a:lnTo>
                  <a:lnTo>
                    <a:pt x="7270" y="1987"/>
                  </a:lnTo>
                  <a:lnTo>
                    <a:pt x="7288" y="2005"/>
                  </a:lnTo>
                  <a:lnTo>
                    <a:pt x="7306" y="2021"/>
                  </a:lnTo>
                  <a:lnTo>
                    <a:pt x="7328" y="2037"/>
                  </a:lnTo>
                  <a:lnTo>
                    <a:pt x="7352" y="1971"/>
                  </a:lnTo>
                  <a:lnTo>
                    <a:pt x="7378" y="1908"/>
                  </a:lnTo>
                  <a:lnTo>
                    <a:pt x="7404" y="1847"/>
                  </a:lnTo>
                  <a:lnTo>
                    <a:pt x="7434" y="1788"/>
                  </a:lnTo>
                  <a:lnTo>
                    <a:pt x="7464" y="1731"/>
                  </a:lnTo>
                  <a:lnTo>
                    <a:pt x="7495" y="1676"/>
                  </a:lnTo>
                  <a:lnTo>
                    <a:pt x="7527" y="1622"/>
                  </a:lnTo>
                  <a:lnTo>
                    <a:pt x="7560" y="1569"/>
                  </a:lnTo>
                  <a:lnTo>
                    <a:pt x="7624" y="1465"/>
                  </a:lnTo>
                  <a:lnTo>
                    <a:pt x="7686" y="1364"/>
                  </a:lnTo>
                  <a:lnTo>
                    <a:pt x="7716" y="1313"/>
                  </a:lnTo>
                  <a:lnTo>
                    <a:pt x="7744" y="1261"/>
                  </a:lnTo>
                  <a:lnTo>
                    <a:pt x="7770" y="1209"/>
                  </a:lnTo>
                  <a:lnTo>
                    <a:pt x="7794" y="1157"/>
                  </a:lnTo>
                  <a:lnTo>
                    <a:pt x="7816" y="1102"/>
                  </a:lnTo>
                  <a:lnTo>
                    <a:pt x="7834" y="1047"/>
                  </a:lnTo>
                  <a:lnTo>
                    <a:pt x="7850" y="991"/>
                  </a:lnTo>
                  <a:lnTo>
                    <a:pt x="7863" y="932"/>
                  </a:lnTo>
                  <a:lnTo>
                    <a:pt x="7871" y="871"/>
                  </a:lnTo>
                  <a:lnTo>
                    <a:pt x="7877" y="808"/>
                  </a:lnTo>
                  <a:lnTo>
                    <a:pt x="7877" y="743"/>
                  </a:lnTo>
                  <a:lnTo>
                    <a:pt x="7873" y="675"/>
                  </a:lnTo>
                  <a:lnTo>
                    <a:pt x="7864" y="604"/>
                  </a:lnTo>
                  <a:lnTo>
                    <a:pt x="7850" y="530"/>
                  </a:lnTo>
                  <a:lnTo>
                    <a:pt x="7830" y="451"/>
                  </a:lnTo>
                  <a:lnTo>
                    <a:pt x="7805" y="370"/>
                  </a:lnTo>
                  <a:lnTo>
                    <a:pt x="7774" y="284"/>
                  </a:lnTo>
                  <a:lnTo>
                    <a:pt x="7736" y="194"/>
                  </a:lnTo>
                  <a:lnTo>
                    <a:pt x="7692" y="99"/>
                  </a:lnTo>
                  <a:lnTo>
                    <a:pt x="7640" y="0"/>
                  </a:lnTo>
                  <a:lnTo>
                    <a:pt x="7728" y="107"/>
                  </a:lnTo>
                  <a:lnTo>
                    <a:pt x="7801" y="210"/>
                  </a:lnTo>
                  <a:lnTo>
                    <a:pt x="7861" y="312"/>
                  </a:lnTo>
                  <a:lnTo>
                    <a:pt x="7909" y="412"/>
                  </a:lnTo>
                  <a:lnTo>
                    <a:pt x="7945" y="510"/>
                  </a:lnTo>
                  <a:lnTo>
                    <a:pt x="7970" y="607"/>
                  </a:lnTo>
                  <a:lnTo>
                    <a:pt x="7985" y="703"/>
                  </a:lnTo>
                  <a:lnTo>
                    <a:pt x="7991" y="798"/>
                  </a:lnTo>
                  <a:lnTo>
                    <a:pt x="7988" y="892"/>
                  </a:lnTo>
                  <a:lnTo>
                    <a:pt x="7978" y="984"/>
                  </a:lnTo>
                  <a:lnTo>
                    <a:pt x="7960" y="1077"/>
                  </a:lnTo>
                  <a:lnTo>
                    <a:pt x="7937" y="1169"/>
                  </a:lnTo>
                  <a:lnTo>
                    <a:pt x="7909" y="1261"/>
                  </a:lnTo>
                  <a:lnTo>
                    <a:pt x="7875" y="1352"/>
                  </a:lnTo>
                  <a:lnTo>
                    <a:pt x="7838" y="1444"/>
                  </a:lnTo>
                  <a:lnTo>
                    <a:pt x="7799" y="1534"/>
                  </a:lnTo>
                  <a:lnTo>
                    <a:pt x="7713" y="1719"/>
                  </a:lnTo>
                  <a:lnTo>
                    <a:pt x="7627" y="1905"/>
                  </a:lnTo>
                  <a:lnTo>
                    <a:pt x="7584" y="2000"/>
                  </a:lnTo>
                  <a:lnTo>
                    <a:pt x="7544" y="2094"/>
                  </a:lnTo>
                  <a:lnTo>
                    <a:pt x="7507" y="2191"/>
                  </a:lnTo>
                  <a:lnTo>
                    <a:pt x="7473" y="2288"/>
                  </a:lnTo>
                  <a:lnTo>
                    <a:pt x="7443" y="2388"/>
                  </a:lnTo>
                  <a:lnTo>
                    <a:pt x="7418" y="2490"/>
                  </a:lnTo>
                  <a:lnTo>
                    <a:pt x="7398" y="2592"/>
                  </a:lnTo>
                  <a:lnTo>
                    <a:pt x="7386" y="2697"/>
                  </a:lnTo>
                  <a:lnTo>
                    <a:pt x="7382" y="2803"/>
                  </a:lnTo>
                  <a:lnTo>
                    <a:pt x="7385" y="2912"/>
                  </a:lnTo>
                  <a:lnTo>
                    <a:pt x="7397" y="3024"/>
                  </a:lnTo>
                  <a:lnTo>
                    <a:pt x="7420" y="3137"/>
                  </a:lnTo>
                  <a:lnTo>
                    <a:pt x="7524" y="3102"/>
                  </a:lnTo>
                  <a:lnTo>
                    <a:pt x="7624" y="3061"/>
                  </a:lnTo>
                  <a:lnTo>
                    <a:pt x="7721" y="3014"/>
                  </a:lnTo>
                  <a:lnTo>
                    <a:pt x="7812" y="2962"/>
                  </a:lnTo>
                  <a:lnTo>
                    <a:pt x="7900" y="2906"/>
                  </a:lnTo>
                  <a:lnTo>
                    <a:pt x="7985" y="2846"/>
                  </a:lnTo>
                  <a:lnTo>
                    <a:pt x="8067" y="2782"/>
                  </a:lnTo>
                  <a:lnTo>
                    <a:pt x="8145" y="2715"/>
                  </a:lnTo>
                  <a:lnTo>
                    <a:pt x="8222" y="2645"/>
                  </a:lnTo>
                  <a:lnTo>
                    <a:pt x="8294" y="2573"/>
                  </a:lnTo>
                  <a:lnTo>
                    <a:pt x="8365" y="2499"/>
                  </a:lnTo>
                  <a:lnTo>
                    <a:pt x="8433" y="2422"/>
                  </a:lnTo>
                  <a:lnTo>
                    <a:pt x="8501" y="2345"/>
                  </a:lnTo>
                  <a:lnTo>
                    <a:pt x="8566" y="2267"/>
                  </a:lnTo>
                  <a:lnTo>
                    <a:pt x="8630" y="2188"/>
                  </a:lnTo>
                  <a:lnTo>
                    <a:pt x="8692" y="2110"/>
                  </a:lnTo>
                  <a:lnTo>
                    <a:pt x="8815" y="1955"/>
                  </a:lnTo>
                  <a:lnTo>
                    <a:pt x="8934" y="1806"/>
                  </a:lnTo>
                  <a:lnTo>
                    <a:pt x="8994" y="1733"/>
                  </a:lnTo>
                  <a:lnTo>
                    <a:pt x="9054" y="1663"/>
                  </a:lnTo>
                  <a:lnTo>
                    <a:pt x="9115" y="1596"/>
                  </a:lnTo>
                  <a:lnTo>
                    <a:pt x="9176" y="1533"/>
                  </a:lnTo>
                  <a:lnTo>
                    <a:pt x="9238" y="1473"/>
                  </a:lnTo>
                  <a:lnTo>
                    <a:pt x="9301" y="1418"/>
                  </a:lnTo>
                  <a:lnTo>
                    <a:pt x="9366" y="1366"/>
                  </a:lnTo>
                  <a:lnTo>
                    <a:pt x="9432" y="1321"/>
                  </a:lnTo>
                  <a:lnTo>
                    <a:pt x="9500" y="1280"/>
                  </a:lnTo>
                  <a:lnTo>
                    <a:pt x="9570" y="1244"/>
                  </a:lnTo>
                  <a:lnTo>
                    <a:pt x="9642" y="1216"/>
                  </a:lnTo>
                  <a:lnTo>
                    <a:pt x="9717" y="1193"/>
                  </a:lnTo>
                  <a:lnTo>
                    <a:pt x="9666" y="1227"/>
                  </a:lnTo>
                  <a:lnTo>
                    <a:pt x="9618" y="1261"/>
                  </a:lnTo>
                  <a:lnTo>
                    <a:pt x="9573" y="1294"/>
                  </a:lnTo>
                  <a:lnTo>
                    <a:pt x="9531" y="1327"/>
                  </a:lnTo>
                  <a:lnTo>
                    <a:pt x="9489" y="1360"/>
                  </a:lnTo>
                  <a:lnTo>
                    <a:pt x="9452" y="1392"/>
                  </a:lnTo>
                  <a:lnTo>
                    <a:pt x="9416" y="1425"/>
                  </a:lnTo>
                  <a:lnTo>
                    <a:pt x="9382" y="1457"/>
                  </a:lnTo>
                  <a:lnTo>
                    <a:pt x="9350" y="1489"/>
                  </a:lnTo>
                  <a:lnTo>
                    <a:pt x="9320" y="1522"/>
                  </a:lnTo>
                  <a:lnTo>
                    <a:pt x="9291" y="1554"/>
                  </a:lnTo>
                  <a:lnTo>
                    <a:pt x="9265" y="1587"/>
                  </a:lnTo>
                  <a:lnTo>
                    <a:pt x="9240" y="1620"/>
                  </a:lnTo>
                  <a:lnTo>
                    <a:pt x="9216" y="1653"/>
                  </a:lnTo>
                  <a:lnTo>
                    <a:pt x="9195" y="1686"/>
                  </a:lnTo>
                  <a:lnTo>
                    <a:pt x="9174" y="1720"/>
                  </a:lnTo>
                  <a:lnTo>
                    <a:pt x="9156" y="1755"/>
                  </a:lnTo>
                  <a:lnTo>
                    <a:pt x="9137" y="1790"/>
                  </a:lnTo>
                  <a:lnTo>
                    <a:pt x="9120" y="1826"/>
                  </a:lnTo>
                  <a:lnTo>
                    <a:pt x="9105" y="1863"/>
                  </a:lnTo>
                  <a:lnTo>
                    <a:pt x="9089" y="1901"/>
                  </a:lnTo>
                  <a:lnTo>
                    <a:pt x="9075" y="1939"/>
                  </a:lnTo>
                  <a:lnTo>
                    <a:pt x="9063" y="1978"/>
                  </a:lnTo>
                  <a:lnTo>
                    <a:pt x="9050" y="2018"/>
                  </a:lnTo>
                  <a:lnTo>
                    <a:pt x="9038" y="2060"/>
                  </a:lnTo>
                  <a:lnTo>
                    <a:pt x="9026" y="2103"/>
                  </a:lnTo>
                  <a:lnTo>
                    <a:pt x="9015" y="2146"/>
                  </a:lnTo>
                  <a:lnTo>
                    <a:pt x="9005" y="2191"/>
                  </a:lnTo>
                  <a:lnTo>
                    <a:pt x="8984" y="2285"/>
                  </a:lnTo>
                  <a:lnTo>
                    <a:pt x="8963" y="2385"/>
                  </a:lnTo>
                  <a:lnTo>
                    <a:pt x="9037" y="2321"/>
                  </a:lnTo>
                  <a:lnTo>
                    <a:pt x="9110" y="2262"/>
                  </a:lnTo>
                  <a:lnTo>
                    <a:pt x="9181" y="2208"/>
                  </a:lnTo>
                  <a:lnTo>
                    <a:pt x="9254" y="2157"/>
                  </a:lnTo>
                  <a:lnTo>
                    <a:pt x="9324" y="2112"/>
                  </a:lnTo>
                  <a:lnTo>
                    <a:pt x="9393" y="2071"/>
                  </a:lnTo>
                  <a:lnTo>
                    <a:pt x="9461" y="2032"/>
                  </a:lnTo>
                  <a:lnTo>
                    <a:pt x="9528" y="1996"/>
                  </a:lnTo>
                  <a:lnTo>
                    <a:pt x="9595" y="1963"/>
                  </a:lnTo>
                  <a:lnTo>
                    <a:pt x="9659" y="1932"/>
                  </a:lnTo>
                  <a:lnTo>
                    <a:pt x="9722" y="1904"/>
                  </a:lnTo>
                  <a:lnTo>
                    <a:pt x="9784" y="1877"/>
                  </a:lnTo>
                  <a:lnTo>
                    <a:pt x="9902" y="1825"/>
                  </a:lnTo>
                  <a:lnTo>
                    <a:pt x="10015" y="1776"/>
                  </a:lnTo>
                  <a:lnTo>
                    <a:pt x="10068" y="1750"/>
                  </a:lnTo>
                  <a:lnTo>
                    <a:pt x="10119" y="1724"/>
                  </a:lnTo>
                  <a:lnTo>
                    <a:pt x="10169" y="1697"/>
                  </a:lnTo>
                  <a:lnTo>
                    <a:pt x="10217" y="1669"/>
                  </a:lnTo>
                  <a:lnTo>
                    <a:pt x="10262" y="1640"/>
                  </a:lnTo>
                  <a:lnTo>
                    <a:pt x="10304" y="1607"/>
                  </a:lnTo>
                  <a:lnTo>
                    <a:pt x="10346" y="1572"/>
                  </a:lnTo>
                  <a:lnTo>
                    <a:pt x="10384" y="1534"/>
                  </a:lnTo>
                  <a:lnTo>
                    <a:pt x="10420" y="1493"/>
                  </a:lnTo>
                  <a:lnTo>
                    <a:pt x="10453" y="1449"/>
                  </a:lnTo>
                  <a:lnTo>
                    <a:pt x="10484" y="1400"/>
                  </a:lnTo>
                  <a:lnTo>
                    <a:pt x="10513" y="1347"/>
                  </a:lnTo>
                  <a:lnTo>
                    <a:pt x="10538" y="1289"/>
                  </a:lnTo>
                  <a:lnTo>
                    <a:pt x="10562" y="1226"/>
                  </a:lnTo>
                  <a:lnTo>
                    <a:pt x="10581" y="1158"/>
                  </a:lnTo>
                  <a:lnTo>
                    <a:pt x="10598" y="1082"/>
                  </a:lnTo>
                  <a:lnTo>
                    <a:pt x="10606" y="1144"/>
                  </a:lnTo>
                  <a:lnTo>
                    <a:pt x="10604" y="1205"/>
                  </a:lnTo>
                  <a:lnTo>
                    <a:pt x="10592" y="1266"/>
                  </a:lnTo>
                  <a:lnTo>
                    <a:pt x="10570" y="1326"/>
                  </a:lnTo>
                  <a:lnTo>
                    <a:pt x="10539" y="1386"/>
                  </a:lnTo>
                  <a:lnTo>
                    <a:pt x="10500" y="1446"/>
                  </a:lnTo>
                  <a:lnTo>
                    <a:pt x="10453" y="1504"/>
                  </a:lnTo>
                  <a:lnTo>
                    <a:pt x="10399" y="1564"/>
                  </a:lnTo>
                  <a:lnTo>
                    <a:pt x="10340" y="1623"/>
                  </a:lnTo>
                  <a:lnTo>
                    <a:pt x="10273" y="1682"/>
                  </a:lnTo>
                  <a:lnTo>
                    <a:pt x="10203" y="1742"/>
                  </a:lnTo>
                  <a:lnTo>
                    <a:pt x="10128" y="1800"/>
                  </a:lnTo>
                  <a:lnTo>
                    <a:pt x="10049" y="1860"/>
                  </a:lnTo>
                  <a:lnTo>
                    <a:pt x="9967" y="1920"/>
                  </a:lnTo>
                  <a:lnTo>
                    <a:pt x="9881" y="1981"/>
                  </a:lnTo>
                  <a:lnTo>
                    <a:pt x="9794" y="2042"/>
                  </a:lnTo>
                  <a:lnTo>
                    <a:pt x="9616" y="2165"/>
                  </a:lnTo>
                  <a:lnTo>
                    <a:pt x="9439" y="2290"/>
                  </a:lnTo>
                  <a:lnTo>
                    <a:pt x="9351" y="2355"/>
                  </a:lnTo>
                  <a:lnTo>
                    <a:pt x="9264" y="2420"/>
                  </a:lnTo>
                  <a:lnTo>
                    <a:pt x="9180" y="2486"/>
                  </a:lnTo>
                  <a:lnTo>
                    <a:pt x="9100" y="2553"/>
                  </a:lnTo>
                  <a:lnTo>
                    <a:pt x="9022" y="2622"/>
                  </a:lnTo>
                  <a:lnTo>
                    <a:pt x="8949" y="2691"/>
                  </a:lnTo>
                  <a:lnTo>
                    <a:pt x="8881" y="2762"/>
                  </a:lnTo>
                  <a:lnTo>
                    <a:pt x="8818" y="2834"/>
                  </a:lnTo>
                  <a:lnTo>
                    <a:pt x="8761" y="2907"/>
                  </a:lnTo>
                  <a:lnTo>
                    <a:pt x="8710" y="2983"/>
                  </a:lnTo>
                  <a:lnTo>
                    <a:pt x="8668" y="3059"/>
                  </a:lnTo>
                  <a:lnTo>
                    <a:pt x="8633" y="3137"/>
                  </a:lnTo>
                  <a:lnTo>
                    <a:pt x="8707" y="3144"/>
                  </a:lnTo>
                  <a:lnTo>
                    <a:pt x="8783" y="3149"/>
                  </a:lnTo>
                  <a:lnTo>
                    <a:pt x="8860" y="3152"/>
                  </a:lnTo>
                  <a:lnTo>
                    <a:pt x="8939" y="3155"/>
                  </a:lnTo>
                  <a:lnTo>
                    <a:pt x="9017" y="3156"/>
                  </a:lnTo>
                  <a:lnTo>
                    <a:pt x="9098" y="3156"/>
                  </a:lnTo>
                  <a:lnTo>
                    <a:pt x="9178" y="3154"/>
                  </a:lnTo>
                  <a:lnTo>
                    <a:pt x="9261" y="3152"/>
                  </a:lnTo>
                  <a:lnTo>
                    <a:pt x="9343" y="3149"/>
                  </a:lnTo>
                  <a:lnTo>
                    <a:pt x="9426" y="3145"/>
                  </a:lnTo>
                  <a:lnTo>
                    <a:pt x="9510" y="3139"/>
                  </a:lnTo>
                  <a:lnTo>
                    <a:pt x="9595" y="3133"/>
                  </a:lnTo>
                  <a:lnTo>
                    <a:pt x="9679" y="3126"/>
                  </a:lnTo>
                  <a:lnTo>
                    <a:pt x="9765" y="3119"/>
                  </a:lnTo>
                  <a:lnTo>
                    <a:pt x="9851" y="3109"/>
                  </a:lnTo>
                  <a:lnTo>
                    <a:pt x="9937" y="3101"/>
                  </a:lnTo>
                  <a:lnTo>
                    <a:pt x="10023" y="3091"/>
                  </a:lnTo>
                  <a:lnTo>
                    <a:pt x="10109" y="3081"/>
                  </a:lnTo>
                  <a:lnTo>
                    <a:pt x="10196" y="3070"/>
                  </a:lnTo>
                  <a:lnTo>
                    <a:pt x="10282" y="3058"/>
                  </a:lnTo>
                  <a:lnTo>
                    <a:pt x="10455" y="3034"/>
                  </a:lnTo>
                  <a:lnTo>
                    <a:pt x="10627" y="3008"/>
                  </a:lnTo>
                  <a:lnTo>
                    <a:pt x="10797" y="2982"/>
                  </a:lnTo>
                  <a:lnTo>
                    <a:pt x="10967" y="2955"/>
                  </a:lnTo>
                  <a:lnTo>
                    <a:pt x="11133" y="2927"/>
                  </a:lnTo>
                  <a:lnTo>
                    <a:pt x="11296" y="2899"/>
                  </a:lnTo>
                  <a:lnTo>
                    <a:pt x="11251" y="2918"/>
                  </a:lnTo>
                  <a:lnTo>
                    <a:pt x="11203" y="2937"/>
                  </a:lnTo>
                  <a:lnTo>
                    <a:pt x="11154" y="2956"/>
                  </a:lnTo>
                  <a:lnTo>
                    <a:pt x="11103" y="2974"/>
                  </a:lnTo>
                  <a:lnTo>
                    <a:pt x="11051" y="2993"/>
                  </a:lnTo>
                  <a:lnTo>
                    <a:pt x="10997" y="3011"/>
                  </a:lnTo>
                  <a:lnTo>
                    <a:pt x="10942" y="3030"/>
                  </a:lnTo>
                  <a:lnTo>
                    <a:pt x="10885" y="3048"/>
                  </a:lnTo>
                  <a:lnTo>
                    <a:pt x="10827" y="3066"/>
                  </a:lnTo>
                  <a:lnTo>
                    <a:pt x="10768" y="3084"/>
                  </a:lnTo>
                  <a:lnTo>
                    <a:pt x="10707" y="3100"/>
                  </a:lnTo>
                  <a:lnTo>
                    <a:pt x="10646" y="3118"/>
                  </a:lnTo>
                  <a:lnTo>
                    <a:pt x="10584" y="3134"/>
                  </a:lnTo>
                  <a:lnTo>
                    <a:pt x="10520" y="3150"/>
                  </a:lnTo>
                  <a:lnTo>
                    <a:pt x="10456" y="3166"/>
                  </a:lnTo>
                  <a:lnTo>
                    <a:pt x="10391" y="3181"/>
                  </a:lnTo>
                  <a:lnTo>
                    <a:pt x="10326" y="3196"/>
                  </a:lnTo>
                  <a:lnTo>
                    <a:pt x="10259" y="3211"/>
                  </a:lnTo>
                  <a:lnTo>
                    <a:pt x="10192" y="3224"/>
                  </a:lnTo>
                  <a:lnTo>
                    <a:pt x="10125" y="3237"/>
                  </a:lnTo>
                  <a:lnTo>
                    <a:pt x="10056" y="3250"/>
                  </a:lnTo>
                  <a:lnTo>
                    <a:pt x="9987" y="3262"/>
                  </a:lnTo>
                  <a:lnTo>
                    <a:pt x="9919" y="3272"/>
                  </a:lnTo>
                  <a:lnTo>
                    <a:pt x="9850" y="3284"/>
                  </a:lnTo>
                  <a:lnTo>
                    <a:pt x="9780" y="3293"/>
                  </a:lnTo>
                  <a:lnTo>
                    <a:pt x="9710" y="3302"/>
                  </a:lnTo>
                  <a:lnTo>
                    <a:pt x="9641" y="3311"/>
                  </a:lnTo>
                  <a:lnTo>
                    <a:pt x="9571" y="3318"/>
                  </a:lnTo>
                  <a:lnTo>
                    <a:pt x="9502" y="3325"/>
                  </a:lnTo>
                  <a:lnTo>
                    <a:pt x="9432" y="3330"/>
                  </a:lnTo>
                  <a:lnTo>
                    <a:pt x="9363" y="3335"/>
                  </a:lnTo>
                  <a:lnTo>
                    <a:pt x="9294" y="3340"/>
                  </a:lnTo>
                  <a:lnTo>
                    <a:pt x="9354" y="3351"/>
                  </a:lnTo>
                  <a:lnTo>
                    <a:pt x="9413" y="3363"/>
                  </a:lnTo>
                  <a:lnTo>
                    <a:pt x="9473" y="3378"/>
                  </a:lnTo>
                  <a:lnTo>
                    <a:pt x="9532" y="3393"/>
                  </a:lnTo>
                  <a:lnTo>
                    <a:pt x="9590" y="3410"/>
                  </a:lnTo>
                  <a:lnTo>
                    <a:pt x="9650" y="3427"/>
                  </a:lnTo>
                  <a:lnTo>
                    <a:pt x="9710" y="3446"/>
                  </a:lnTo>
                  <a:lnTo>
                    <a:pt x="9771" y="3464"/>
                  </a:lnTo>
                  <a:lnTo>
                    <a:pt x="9894" y="3504"/>
                  </a:lnTo>
                  <a:lnTo>
                    <a:pt x="10023" y="3545"/>
                  </a:lnTo>
                  <a:lnTo>
                    <a:pt x="10089" y="3564"/>
                  </a:lnTo>
                  <a:lnTo>
                    <a:pt x="10158" y="3585"/>
                  </a:lnTo>
                  <a:lnTo>
                    <a:pt x="10228" y="3605"/>
                  </a:lnTo>
                  <a:lnTo>
                    <a:pt x="10299" y="3623"/>
                  </a:lnTo>
                  <a:lnTo>
                    <a:pt x="10374" y="3643"/>
                  </a:lnTo>
                  <a:lnTo>
                    <a:pt x="10451" y="3660"/>
                  </a:lnTo>
                  <a:lnTo>
                    <a:pt x="10531" y="3677"/>
                  </a:lnTo>
                  <a:lnTo>
                    <a:pt x="10612" y="3692"/>
                  </a:lnTo>
                  <a:lnTo>
                    <a:pt x="10698" y="3707"/>
                  </a:lnTo>
                  <a:lnTo>
                    <a:pt x="10786" y="3720"/>
                  </a:lnTo>
                  <a:lnTo>
                    <a:pt x="10878" y="3732"/>
                  </a:lnTo>
                  <a:lnTo>
                    <a:pt x="10973" y="3742"/>
                  </a:lnTo>
                  <a:lnTo>
                    <a:pt x="11072" y="3750"/>
                  </a:lnTo>
                  <a:lnTo>
                    <a:pt x="11175" y="3756"/>
                  </a:lnTo>
                  <a:lnTo>
                    <a:pt x="11282" y="3760"/>
                  </a:lnTo>
                  <a:lnTo>
                    <a:pt x="11393" y="3761"/>
                  </a:lnTo>
                  <a:lnTo>
                    <a:pt x="11509" y="3761"/>
                  </a:lnTo>
                  <a:lnTo>
                    <a:pt x="11629" y="3757"/>
                  </a:lnTo>
                  <a:lnTo>
                    <a:pt x="11754" y="3752"/>
                  </a:lnTo>
                  <a:lnTo>
                    <a:pt x="11884" y="3743"/>
                  </a:lnTo>
                  <a:lnTo>
                    <a:pt x="11701" y="3780"/>
                  </a:lnTo>
                  <a:lnTo>
                    <a:pt x="11522" y="3807"/>
                  </a:lnTo>
                  <a:lnTo>
                    <a:pt x="11349" y="3826"/>
                  </a:lnTo>
                  <a:lnTo>
                    <a:pt x="11179" y="3839"/>
                  </a:lnTo>
                  <a:lnTo>
                    <a:pt x="11014" y="3844"/>
                  </a:lnTo>
                  <a:lnTo>
                    <a:pt x="10853" y="3842"/>
                  </a:lnTo>
                  <a:lnTo>
                    <a:pt x="10696" y="3835"/>
                  </a:lnTo>
                  <a:lnTo>
                    <a:pt x="10543" y="3821"/>
                  </a:lnTo>
                  <a:lnTo>
                    <a:pt x="10393" y="3805"/>
                  </a:lnTo>
                  <a:lnTo>
                    <a:pt x="10247" y="3783"/>
                  </a:lnTo>
                  <a:lnTo>
                    <a:pt x="10103" y="3758"/>
                  </a:lnTo>
                  <a:lnTo>
                    <a:pt x="9962" y="3730"/>
                  </a:lnTo>
                  <a:lnTo>
                    <a:pt x="9824" y="3701"/>
                  </a:lnTo>
                  <a:lnTo>
                    <a:pt x="9688" y="3669"/>
                  </a:lnTo>
                  <a:lnTo>
                    <a:pt x="9554" y="3637"/>
                  </a:lnTo>
                  <a:lnTo>
                    <a:pt x="9422" y="3603"/>
                  </a:lnTo>
                  <a:lnTo>
                    <a:pt x="9292" y="3571"/>
                  </a:lnTo>
                  <a:lnTo>
                    <a:pt x="9164" y="3538"/>
                  </a:lnTo>
                  <a:lnTo>
                    <a:pt x="9037" y="3508"/>
                  </a:lnTo>
                  <a:lnTo>
                    <a:pt x="8910" y="3479"/>
                  </a:lnTo>
                  <a:lnTo>
                    <a:pt x="8785" y="3452"/>
                  </a:lnTo>
                  <a:lnTo>
                    <a:pt x="8660" y="3429"/>
                  </a:lnTo>
                  <a:lnTo>
                    <a:pt x="8536" y="3410"/>
                  </a:lnTo>
                  <a:lnTo>
                    <a:pt x="8412" y="3394"/>
                  </a:lnTo>
                  <a:lnTo>
                    <a:pt x="8288" y="3385"/>
                  </a:lnTo>
                  <a:lnTo>
                    <a:pt x="8164" y="3380"/>
                  </a:lnTo>
                  <a:lnTo>
                    <a:pt x="8039" y="3382"/>
                  </a:lnTo>
                  <a:lnTo>
                    <a:pt x="7914" y="3390"/>
                  </a:lnTo>
                  <a:lnTo>
                    <a:pt x="7788" y="3407"/>
                  </a:lnTo>
                  <a:lnTo>
                    <a:pt x="7660" y="3430"/>
                  </a:lnTo>
                  <a:lnTo>
                    <a:pt x="7531" y="3462"/>
                  </a:lnTo>
                  <a:lnTo>
                    <a:pt x="7401" y="3505"/>
                  </a:lnTo>
                  <a:lnTo>
                    <a:pt x="7241" y="3560"/>
                  </a:lnTo>
                  <a:lnTo>
                    <a:pt x="7054" y="3625"/>
                  </a:lnTo>
                  <a:lnTo>
                    <a:pt x="6843" y="3697"/>
                  </a:lnTo>
                  <a:lnTo>
                    <a:pt x="6613" y="3776"/>
                  </a:lnTo>
                  <a:lnTo>
                    <a:pt x="6367" y="3858"/>
                  </a:lnTo>
                  <a:lnTo>
                    <a:pt x="6110" y="3945"/>
                  </a:lnTo>
                  <a:lnTo>
                    <a:pt x="5844" y="4033"/>
                  </a:lnTo>
                  <a:lnTo>
                    <a:pt x="5576" y="4121"/>
                  </a:lnTo>
                  <a:lnTo>
                    <a:pt x="5307" y="4209"/>
                  </a:lnTo>
                  <a:lnTo>
                    <a:pt x="5042" y="4296"/>
                  </a:lnTo>
                  <a:lnTo>
                    <a:pt x="4785" y="4378"/>
                  </a:lnTo>
                  <a:lnTo>
                    <a:pt x="4542" y="4457"/>
                  </a:lnTo>
                  <a:lnTo>
                    <a:pt x="4313" y="4529"/>
                  </a:lnTo>
                  <a:lnTo>
                    <a:pt x="4105" y="4594"/>
                  </a:lnTo>
                  <a:lnTo>
                    <a:pt x="3920" y="4651"/>
                  </a:lnTo>
                  <a:lnTo>
                    <a:pt x="3764" y="4697"/>
                  </a:lnTo>
                  <a:lnTo>
                    <a:pt x="3996" y="4696"/>
                  </a:lnTo>
                  <a:lnTo>
                    <a:pt x="4233" y="4703"/>
                  </a:lnTo>
                  <a:lnTo>
                    <a:pt x="4472" y="4718"/>
                  </a:lnTo>
                  <a:lnTo>
                    <a:pt x="4715" y="4738"/>
                  </a:lnTo>
                  <a:lnTo>
                    <a:pt x="4961" y="4765"/>
                  </a:lnTo>
                  <a:lnTo>
                    <a:pt x="5210" y="4797"/>
                  </a:lnTo>
                  <a:lnTo>
                    <a:pt x="5463" y="4834"/>
                  </a:lnTo>
                  <a:lnTo>
                    <a:pt x="5718" y="4874"/>
                  </a:lnTo>
                  <a:lnTo>
                    <a:pt x="5977" y="4918"/>
                  </a:lnTo>
                  <a:lnTo>
                    <a:pt x="6237" y="4964"/>
                  </a:lnTo>
                  <a:lnTo>
                    <a:pt x="6500" y="5012"/>
                  </a:lnTo>
                  <a:lnTo>
                    <a:pt x="6767" y="5060"/>
                  </a:lnTo>
                  <a:lnTo>
                    <a:pt x="7036" y="5110"/>
                  </a:lnTo>
                  <a:lnTo>
                    <a:pt x="7306" y="5158"/>
                  </a:lnTo>
                  <a:lnTo>
                    <a:pt x="7579" y="5206"/>
                  </a:lnTo>
                  <a:lnTo>
                    <a:pt x="7854" y="5252"/>
                  </a:lnTo>
                  <a:lnTo>
                    <a:pt x="8131" y="5295"/>
                  </a:lnTo>
                  <a:lnTo>
                    <a:pt x="8410" y="5336"/>
                  </a:lnTo>
                  <a:lnTo>
                    <a:pt x="8691" y="5372"/>
                  </a:lnTo>
                  <a:lnTo>
                    <a:pt x="8973" y="5404"/>
                  </a:lnTo>
                  <a:lnTo>
                    <a:pt x="9257" y="5429"/>
                  </a:lnTo>
                  <a:lnTo>
                    <a:pt x="9542" y="5450"/>
                  </a:lnTo>
                  <a:lnTo>
                    <a:pt x="9829" y="5465"/>
                  </a:lnTo>
                  <a:lnTo>
                    <a:pt x="10116" y="5471"/>
                  </a:lnTo>
                  <a:lnTo>
                    <a:pt x="10406" y="5470"/>
                  </a:lnTo>
                  <a:lnTo>
                    <a:pt x="10696" y="5458"/>
                  </a:lnTo>
                  <a:lnTo>
                    <a:pt x="10987" y="5439"/>
                  </a:lnTo>
                  <a:lnTo>
                    <a:pt x="11280" y="5409"/>
                  </a:lnTo>
                  <a:lnTo>
                    <a:pt x="11572" y="5369"/>
                  </a:lnTo>
                  <a:lnTo>
                    <a:pt x="11865" y="5316"/>
                  </a:lnTo>
                  <a:lnTo>
                    <a:pt x="12160" y="5251"/>
                  </a:lnTo>
                  <a:lnTo>
                    <a:pt x="12454" y="5174"/>
                  </a:lnTo>
                  <a:lnTo>
                    <a:pt x="12314" y="5232"/>
                  </a:lnTo>
                  <a:lnTo>
                    <a:pt x="12169" y="5291"/>
                  </a:lnTo>
                  <a:lnTo>
                    <a:pt x="12021" y="5350"/>
                  </a:lnTo>
                  <a:lnTo>
                    <a:pt x="11871" y="5409"/>
                  </a:lnTo>
                  <a:lnTo>
                    <a:pt x="11794" y="5437"/>
                  </a:lnTo>
                  <a:lnTo>
                    <a:pt x="11717" y="5466"/>
                  </a:lnTo>
                  <a:lnTo>
                    <a:pt x="11639" y="5492"/>
                  </a:lnTo>
                  <a:lnTo>
                    <a:pt x="11561" y="5520"/>
                  </a:lnTo>
                  <a:lnTo>
                    <a:pt x="11482" y="5546"/>
                  </a:lnTo>
                  <a:lnTo>
                    <a:pt x="11404" y="5572"/>
                  </a:lnTo>
                  <a:lnTo>
                    <a:pt x="11325" y="5597"/>
                  </a:lnTo>
                  <a:lnTo>
                    <a:pt x="11246" y="5621"/>
                  </a:lnTo>
                  <a:lnTo>
                    <a:pt x="11166" y="5644"/>
                  </a:lnTo>
                  <a:lnTo>
                    <a:pt x="11087" y="5667"/>
                  </a:lnTo>
                  <a:lnTo>
                    <a:pt x="11008" y="5687"/>
                  </a:lnTo>
                  <a:lnTo>
                    <a:pt x="10928" y="5707"/>
                  </a:lnTo>
                  <a:lnTo>
                    <a:pt x="10850" y="5727"/>
                  </a:lnTo>
                  <a:lnTo>
                    <a:pt x="10770" y="5744"/>
                  </a:lnTo>
                  <a:lnTo>
                    <a:pt x="10692" y="5760"/>
                  </a:lnTo>
                  <a:lnTo>
                    <a:pt x="10614" y="5775"/>
                  </a:lnTo>
                  <a:lnTo>
                    <a:pt x="10537" y="5788"/>
                  </a:lnTo>
                  <a:lnTo>
                    <a:pt x="10459" y="5800"/>
                  </a:lnTo>
                  <a:lnTo>
                    <a:pt x="10383" y="5810"/>
                  </a:lnTo>
                  <a:lnTo>
                    <a:pt x="10306" y="5818"/>
                  </a:lnTo>
                  <a:lnTo>
                    <a:pt x="10231" y="5826"/>
                  </a:lnTo>
                  <a:lnTo>
                    <a:pt x="10157" y="5830"/>
                  </a:lnTo>
                  <a:lnTo>
                    <a:pt x="10083" y="5833"/>
                  </a:lnTo>
                  <a:lnTo>
                    <a:pt x="10010" y="5834"/>
                  </a:lnTo>
                  <a:lnTo>
                    <a:pt x="10052" y="5853"/>
                  </a:lnTo>
                  <a:lnTo>
                    <a:pt x="10098" y="5872"/>
                  </a:lnTo>
                  <a:lnTo>
                    <a:pt x="10146" y="5891"/>
                  </a:lnTo>
                  <a:lnTo>
                    <a:pt x="10200" y="5908"/>
                  </a:lnTo>
                  <a:lnTo>
                    <a:pt x="10256" y="5927"/>
                  </a:lnTo>
                  <a:lnTo>
                    <a:pt x="10316" y="5944"/>
                  </a:lnTo>
                  <a:lnTo>
                    <a:pt x="10379" y="5962"/>
                  </a:lnTo>
                  <a:lnTo>
                    <a:pt x="10444" y="5979"/>
                  </a:lnTo>
                  <a:lnTo>
                    <a:pt x="10512" y="5996"/>
                  </a:lnTo>
                  <a:lnTo>
                    <a:pt x="10583" y="6012"/>
                  </a:lnTo>
                  <a:lnTo>
                    <a:pt x="10657" y="6029"/>
                  </a:lnTo>
                  <a:lnTo>
                    <a:pt x="10733" y="6043"/>
                  </a:lnTo>
                  <a:lnTo>
                    <a:pt x="10811" y="6059"/>
                  </a:lnTo>
                  <a:lnTo>
                    <a:pt x="10890" y="6073"/>
                  </a:lnTo>
                  <a:lnTo>
                    <a:pt x="10972" y="6087"/>
                  </a:lnTo>
                  <a:lnTo>
                    <a:pt x="11055" y="6100"/>
                  </a:lnTo>
                  <a:lnTo>
                    <a:pt x="11140" y="6112"/>
                  </a:lnTo>
                  <a:lnTo>
                    <a:pt x="11226" y="6125"/>
                  </a:lnTo>
                  <a:lnTo>
                    <a:pt x="11313" y="6136"/>
                  </a:lnTo>
                  <a:lnTo>
                    <a:pt x="11401" y="6146"/>
                  </a:lnTo>
                  <a:lnTo>
                    <a:pt x="11489" y="6156"/>
                  </a:lnTo>
                  <a:lnTo>
                    <a:pt x="11579" y="6165"/>
                  </a:lnTo>
                  <a:lnTo>
                    <a:pt x="11669" y="6173"/>
                  </a:lnTo>
                  <a:lnTo>
                    <a:pt x="11759" y="6179"/>
                  </a:lnTo>
                  <a:lnTo>
                    <a:pt x="11850" y="6186"/>
                  </a:lnTo>
                  <a:lnTo>
                    <a:pt x="11940" y="6191"/>
                  </a:lnTo>
                  <a:lnTo>
                    <a:pt x="12030" y="6196"/>
                  </a:lnTo>
                  <a:lnTo>
                    <a:pt x="12120" y="6199"/>
                  </a:lnTo>
                  <a:lnTo>
                    <a:pt x="12209" y="6201"/>
                  </a:lnTo>
                  <a:lnTo>
                    <a:pt x="12297" y="6202"/>
                  </a:lnTo>
                  <a:lnTo>
                    <a:pt x="12385" y="6202"/>
                  </a:lnTo>
                  <a:lnTo>
                    <a:pt x="12472" y="6201"/>
                  </a:lnTo>
                  <a:lnTo>
                    <a:pt x="12408" y="6218"/>
                  </a:lnTo>
                  <a:lnTo>
                    <a:pt x="12339" y="6231"/>
                  </a:lnTo>
                  <a:lnTo>
                    <a:pt x="12264" y="6243"/>
                  </a:lnTo>
                  <a:lnTo>
                    <a:pt x="12187" y="6254"/>
                  </a:lnTo>
                  <a:lnTo>
                    <a:pt x="12104" y="6262"/>
                  </a:lnTo>
                  <a:lnTo>
                    <a:pt x="12019" y="6268"/>
                  </a:lnTo>
                  <a:lnTo>
                    <a:pt x="11932" y="6273"/>
                  </a:lnTo>
                  <a:lnTo>
                    <a:pt x="11840" y="6276"/>
                  </a:lnTo>
                  <a:lnTo>
                    <a:pt x="11747" y="6278"/>
                  </a:lnTo>
                  <a:lnTo>
                    <a:pt x="11651" y="6279"/>
                  </a:lnTo>
                  <a:lnTo>
                    <a:pt x="11553" y="6278"/>
                  </a:lnTo>
                  <a:lnTo>
                    <a:pt x="11455" y="6275"/>
                  </a:lnTo>
                  <a:lnTo>
                    <a:pt x="11355" y="6272"/>
                  </a:lnTo>
                  <a:lnTo>
                    <a:pt x="11255" y="6268"/>
                  </a:lnTo>
                  <a:lnTo>
                    <a:pt x="11154" y="6263"/>
                  </a:lnTo>
                  <a:lnTo>
                    <a:pt x="11053" y="6256"/>
                  </a:lnTo>
                  <a:lnTo>
                    <a:pt x="10952" y="6249"/>
                  </a:lnTo>
                  <a:lnTo>
                    <a:pt x="10853" y="6240"/>
                  </a:lnTo>
                  <a:lnTo>
                    <a:pt x="10754" y="6232"/>
                  </a:lnTo>
                  <a:lnTo>
                    <a:pt x="10656" y="6223"/>
                  </a:lnTo>
                  <a:lnTo>
                    <a:pt x="10561" y="6212"/>
                  </a:lnTo>
                  <a:lnTo>
                    <a:pt x="10467" y="6202"/>
                  </a:lnTo>
                  <a:lnTo>
                    <a:pt x="10375" y="6192"/>
                  </a:lnTo>
                  <a:lnTo>
                    <a:pt x="10287" y="6180"/>
                  </a:lnTo>
                  <a:lnTo>
                    <a:pt x="10201" y="6169"/>
                  </a:lnTo>
                  <a:lnTo>
                    <a:pt x="10118" y="6158"/>
                  </a:lnTo>
                  <a:lnTo>
                    <a:pt x="10040" y="6146"/>
                  </a:lnTo>
                  <a:lnTo>
                    <a:pt x="9966" y="6135"/>
                  </a:lnTo>
                  <a:lnTo>
                    <a:pt x="9896" y="6124"/>
                  </a:lnTo>
                  <a:lnTo>
                    <a:pt x="9831" y="6112"/>
                  </a:lnTo>
                  <a:lnTo>
                    <a:pt x="9770" y="6101"/>
                  </a:lnTo>
                  <a:lnTo>
                    <a:pt x="9717" y="6091"/>
                  </a:lnTo>
                  <a:lnTo>
                    <a:pt x="9570" y="6062"/>
                  </a:lnTo>
                  <a:lnTo>
                    <a:pt x="9414" y="6028"/>
                  </a:lnTo>
                  <a:lnTo>
                    <a:pt x="9250" y="5991"/>
                  </a:lnTo>
                  <a:lnTo>
                    <a:pt x="9076" y="5950"/>
                  </a:lnTo>
                  <a:lnTo>
                    <a:pt x="8894" y="5907"/>
                  </a:lnTo>
                  <a:lnTo>
                    <a:pt x="8706" y="5862"/>
                  </a:lnTo>
                  <a:lnTo>
                    <a:pt x="8511" y="5813"/>
                  </a:lnTo>
                  <a:lnTo>
                    <a:pt x="8310" y="5764"/>
                  </a:lnTo>
                  <a:lnTo>
                    <a:pt x="7892" y="5661"/>
                  </a:lnTo>
                  <a:lnTo>
                    <a:pt x="7457" y="5553"/>
                  </a:lnTo>
                  <a:lnTo>
                    <a:pt x="7234" y="5501"/>
                  </a:lnTo>
                  <a:lnTo>
                    <a:pt x="7009" y="5447"/>
                  </a:lnTo>
                  <a:lnTo>
                    <a:pt x="6782" y="5394"/>
                  </a:lnTo>
                  <a:lnTo>
                    <a:pt x="6554" y="5344"/>
                  </a:lnTo>
                  <a:lnTo>
                    <a:pt x="6325" y="5293"/>
                  </a:lnTo>
                  <a:lnTo>
                    <a:pt x="6095" y="5245"/>
                  </a:lnTo>
                  <a:lnTo>
                    <a:pt x="5867" y="5199"/>
                  </a:lnTo>
                  <a:lnTo>
                    <a:pt x="5640" y="5155"/>
                  </a:lnTo>
                  <a:lnTo>
                    <a:pt x="5415" y="5115"/>
                  </a:lnTo>
                  <a:lnTo>
                    <a:pt x="5190" y="5077"/>
                  </a:lnTo>
                  <a:lnTo>
                    <a:pt x="4970" y="5043"/>
                  </a:lnTo>
                  <a:lnTo>
                    <a:pt x="4753" y="5013"/>
                  </a:lnTo>
                  <a:lnTo>
                    <a:pt x="4540" y="4987"/>
                  </a:lnTo>
                  <a:lnTo>
                    <a:pt x="4332" y="4965"/>
                  </a:lnTo>
                  <a:lnTo>
                    <a:pt x="4128" y="4949"/>
                  </a:lnTo>
                  <a:lnTo>
                    <a:pt x="3931" y="4937"/>
                  </a:lnTo>
                  <a:lnTo>
                    <a:pt x="3740" y="4932"/>
                  </a:lnTo>
                  <a:lnTo>
                    <a:pt x="3556" y="4933"/>
                  </a:lnTo>
                  <a:lnTo>
                    <a:pt x="3380" y="4939"/>
                  </a:lnTo>
                  <a:lnTo>
                    <a:pt x="3213" y="4954"/>
                  </a:lnTo>
                  <a:lnTo>
                    <a:pt x="3382" y="5003"/>
                  </a:lnTo>
                  <a:lnTo>
                    <a:pt x="3559" y="5058"/>
                  </a:lnTo>
                  <a:lnTo>
                    <a:pt x="3741" y="5117"/>
                  </a:lnTo>
                  <a:lnTo>
                    <a:pt x="3928" y="5179"/>
                  </a:lnTo>
                  <a:lnTo>
                    <a:pt x="4119" y="5245"/>
                  </a:lnTo>
                  <a:lnTo>
                    <a:pt x="4315" y="5313"/>
                  </a:lnTo>
                  <a:lnTo>
                    <a:pt x="4516" y="5384"/>
                  </a:lnTo>
                  <a:lnTo>
                    <a:pt x="4718" y="5458"/>
                  </a:lnTo>
                  <a:lnTo>
                    <a:pt x="4925" y="5536"/>
                  </a:lnTo>
                  <a:lnTo>
                    <a:pt x="5134" y="5614"/>
                  </a:lnTo>
                  <a:lnTo>
                    <a:pt x="5344" y="5695"/>
                  </a:lnTo>
                  <a:lnTo>
                    <a:pt x="5557" y="5777"/>
                  </a:lnTo>
                  <a:lnTo>
                    <a:pt x="5771" y="5861"/>
                  </a:lnTo>
                  <a:lnTo>
                    <a:pt x="5986" y="5946"/>
                  </a:lnTo>
                  <a:lnTo>
                    <a:pt x="6201" y="6032"/>
                  </a:lnTo>
                  <a:lnTo>
                    <a:pt x="6416" y="6119"/>
                  </a:lnTo>
                  <a:lnTo>
                    <a:pt x="6844" y="6293"/>
                  </a:lnTo>
                  <a:lnTo>
                    <a:pt x="7267" y="6466"/>
                  </a:lnTo>
                  <a:lnTo>
                    <a:pt x="7681" y="6638"/>
                  </a:lnTo>
                  <a:lnTo>
                    <a:pt x="8082" y="6806"/>
                  </a:lnTo>
                  <a:lnTo>
                    <a:pt x="8469" y="6968"/>
                  </a:lnTo>
                  <a:lnTo>
                    <a:pt x="8834" y="7120"/>
                  </a:lnTo>
                  <a:lnTo>
                    <a:pt x="9178" y="7263"/>
                  </a:lnTo>
                  <a:lnTo>
                    <a:pt x="9495" y="7394"/>
                  </a:lnTo>
                  <a:lnTo>
                    <a:pt x="9546" y="7418"/>
                  </a:lnTo>
                  <a:lnTo>
                    <a:pt x="9613" y="7451"/>
                  </a:lnTo>
                  <a:lnTo>
                    <a:pt x="9695" y="7492"/>
                  </a:lnTo>
                  <a:lnTo>
                    <a:pt x="9789" y="7539"/>
                  </a:lnTo>
                  <a:lnTo>
                    <a:pt x="9893" y="7593"/>
                  </a:lnTo>
                  <a:lnTo>
                    <a:pt x="10005" y="7652"/>
                  </a:lnTo>
                  <a:lnTo>
                    <a:pt x="10063" y="7684"/>
                  </a:lnTo>
                  <a:lnTo>
                    <a:pt x="10122" y="7717"/>
                  </a:lnTo>
                  <a:lnTo>
                    <a:pt x="10181" y="7753"/>
                  </a:lnTo>
                  <a:lnTo>
                    <a:pt x="10242" y="7788"/>
                  </a:lnTo>
                  <a:lnTo>
                    <a:pt x="10303" y="7825"/>
                  </a:lnTo>
                  <a:lnTo>
                    <a:pt x="10363" y="7862"/>
                  </a:lnTo>
                  <a:lnTo>
                    <a:pt x="10424" y="7901"/>
                  </a:lnTo>
                  <a:lnTo>
                    <a:pt x="10484" y="7940"/>
                  </a:lnTo>
                  <a:lnTo>
                    <a:pt x="10543" y="7980"/>
                  </a:lnTo>
                  <a:lnTo>
                    <a:pt x="10601" y="8022"/>
                  </a:lnTo>
                  <a:lnTo>
                    <a:pt x="10658" y="8063"/>
                  </a:lnTo>
                  <a:lnTo>
                    <a:pt x="10712" y="8105"/>
                  </a:lnTo>
                  <a:lnTo>
                    <a:pt x="10765" y="8149"/>
                  </a:lnTo>
                  <a:lnTo>
                    <a:pt x="10816" y="8191"/>
                  </a:lnTo>
                  <a:lnTo>
                    <a:pt x="10864" y="8235"/>
                  </a:lnTo>
                  <a:lnTo>
                    <a:pt x="10910" y="8279"/>
                  </a:lnTo>
                  <a:lnTo>
                    <a:pt x="10952" y="8323"/>
                  </a:lnTo>
                  <a:lnTo>
                    <a:pt x="10990" y="8368"/>
                  </a:lnTo>
                  <a:lnTo>
                    <a:pt x="11027" y="8413"/>
                  </a:lnTo>
                  <a:lnTo>
                    <a:pt x="11058" y="8457"/>
                  </a:lnTo>
                  <a:lnTo>
                    <a:pt x="10996" y="8405"/>
                  </a:lnTo>
                  <a:lnTo>
                    <a:pt x="10936" y="8356"/>
                  </a:lnTo>
                  <a:lnTo>
                    <a:pt x="10877" y="8310"/>
                  </a:lnTo>
                  <a:lnTo>
                    <a:pt x="10819" y="8264"/>
                  </a:lnTo>
                  <a:lnTo>
                    <a:pt x="10761" y="8223"/>
                  </a:lnTo>
                  <a:lnTo>
                    <a:pt x="10705" y="8183"/>
                  </a:lnTo>
                  <a:lnTo>
                    <a:pt x="10650" y="8145"/>
                  </a:lnTo>
                  <a:lnTo>
                    <a:pt x="10596" y="8109"/>
                  </a:lnTo>
                  <a:lnTo>
                    <a:pt x="10543" y="8075"/>
                  </a:lnTo>
                  <a:lnTo>
                    <a:pt x="10490" y="8043"/>
                  </a:lnTo>
                  <a:lnTo>
                    <a:pt x="10439" y="8014"/>
                  </a:lnTo>
                  <a:lnTo>
                    <a:pt x="10388" y="7985"/>
                  </a:lnTo>
                  <a:lnTo>
                    <a:pt x="10337" y="7958"/>
                  </a:lnTo>
                  <a:lnTo>
                    <a:pt x="10289" y="7933"/>
                  </a:lnTo>
                  <a:lnTo>
                    <a:pt x="10239" y="7909"/>
                  </a:lnTo>
                  <a:lnTo>
                    <a:pt x="10192" y="7887"/>
                  </a:lnTo>
                  <a:lnTo>
                    <a:pt x="10144" y="7865"/>
                  </a:lnTo>
                  <a:lnTo>
                    <a:pt x="10097" y="7845"/>
                  </a:lnTo>
                  <a:lnTo>
                    <a:pt x="10051" y="7826"/>
                  </a:lnTo>
                  <a:lnTo>
                    <a:pt x="10005" y="7807"/>
                  </a:lnTo>
                  <a:lnTo>
                    <a:pt x="9914" y="7774"/>
                  </a:lnTo>
                  <a:lnTo>
                    <a:pt x="9825" y="7742"/>
                  </a:lnTo>
                  <a:lnTo>
                    <a:pt x="9737" y="7713"/>
                  </a:lnTo>
                  <a:lnTo>
                    <a:pt x="9650" y="7686"/>
                  </a:lnTo>
                  <a:lnTo>
                    <a:pt x="9564" y="7659"/>
                  </a:lnTo>
                  <a:lnTo>
                    <a:pt x="9478" y="7632"/>
                  </a:lnTo>
                  <a:lnTo>
                    <a:pt x="9542" y="7665"/>
                  </a:lnTo>
                  <a:lnTo>
                    <a:pt x="9606" y="7700"/>
                  </a:lnTo>
                  <a:lnTo>
                    <a:pt x="9669" y="7735"/>
                  </a:lnTo>
                  <a:lnTo>
                    <a:pt x="9731" y="7772"/>
                  </a:lnTo>
                  <a:lnTo>
                    <a:pt x="9791" y="7811"/>
                  </a:lnTo>
                  <a:lnTo>
                    <a:pt x="9851" y="7851"/>
                  </a:lnTo>
                  <a:lnTo>
                    <a:pt x="9909" y="7892"/>
                  </a:lnTo>
                  <a:lnTo>
                    <a:pt x="9967" y="7934"/>
                  </a:lnTo>
                  <a:lnTo>
                    <a:pt x="10022" y="7978"/>
                  </a:lnTo>
                  <a:lnTo>
                    <a:pt x="10077" y="8024"/>
                  </a:lnTo>
                  <a:lnTo>
                    <a:pt x="10132" y="8071"/>
                  </a:lnTo>
                  <a:lnTo>
                    <a:pt x="10185" y="8120"/>
                  </a:lnTo>
                  <a:lnTo>
                    <a:pt x="10236" y="8170"/>
                  </a:lnTo>
                  <a:lnTo>
                    <a:pt x="10287" y="8222"/>
                  </a:lnTo>
                  <a:lnTo>
                    <a:pt x="10336" y="8276"/>
                  </a:lnTo>
                  <a:lnTo>
                    <a:pt x="10385" y="8331"/>
                  </a:lnTo>
                  <a:lnTo>
                    <a:pt x="10431" y="8388"/>
                  </a:lnTo>
                  <a:lnTo>
                    <a:pt x="10478" y="8448"/>
                  </a:lnTo>
                  <a:lnTo>
                    <a:pt x="10522" y="8509"/>
                  </a:lnTo>
                  <a:lnTo>
                    <a:pt x="10567" y="8571"/>
                  </a:lnTo>
                  <a:lnTo>
                    <a:pt x="10609" y="8636"/>
                  </a:lnTo>
                  <a:lnTo>
                    <a:pt x="10650" y="8703"/>
                  </a:lnTo>
                  <a:lnTo>
                    <a:pt x="10691" y="8771"/>
                  </a:lnTo>
                  <a:lnTo>
                    <a:pt x="10730" y="8842"/>
                  </a:lnTo>
                  <a:lnTo>
                    <a:pt x="10768" y="8914"/>
                  </a:lnTo>
                  <a:lnTo>
                    <a:pt x="10805" y="8989"/>
                  </a:lnTo>
                  <a:lnTo>
                    <a:pt x="10842" y="9067"/>
                  </a:lnTo>
                  <a:lnTo>
                    <a:pt x="10876" y="9145"/>
                  </a:lnTo>
                  <a:lnTo>
                    <a:pt x="10909" y="9227"/>
                  </a:lnTo>
                  <a:lnTo>
                    <a:pt x="10942" y="9310"/>
                  </a:lnTo>
                  <a:lnTo>
                    <a:pt x="10973" y="9396"/>
                  </a:lnTo>
                  <a:lnTo>
                    <a:pt x="11003" y="9485"/>
                  </a:lnTo>
                  <a:lnTo>
                    <a:pt x="10941" y="9360"/>
                  </a:lnTo>
                  <a:lnTo>
                    <a:pt x="10873" y="9237"/>
                  </a:lnTo>
                  <a:lnTo>
                    <a:pt x="10798" y="9116"/>
                  </a:lnTo>
                  <a:lnTo>
                    <a:pt x="10718" y="8997"/>
                  </a:lnTo>
                  <a:lnTo>
                    <a:pt x="10633" y="8880"/>
                  </a:lnTo>
                  <a:lnTo>
                    <a:pt x="10543" y="8766"/>
                  </a:lnTo>
                  <a:lnTo>
                    <a:pt x="10448" y="8653"/>
                  </a:lnTo>
                  <a:lnTo>
                    <a:pt x="10349" y="8544"/>
                  </a:lnTo>
                  <a:lnTo>
                    <a:pt x="10247" y="8437"/>
                  </a:lnTo>
                  <a:lnTo>
                    <a:pt x="10141" y="8334"/>
                  </a:lnTo>
                  <a:lnTo>
                    <a:pt x="10032" y="8233"/>
                  </a:lnTo>
                  <a:lnTo>
                    <a:pt x="9921" y="8136"/>
                  </a:lnTo>
                  <a:lnTo>
                    <a:pt x="9807" y="8041"/>
                  </a:lnTo>
                  <a:lnTo>
                    <a:pt x="9692" y="7951"/>
                  </a:lnTo>
                  <a:lnTo>
                    <a:pt x="9575" y="7864"/>
                  </a:lnTo>
                  <a:lnTo>
                    <a:pt x="9457" y="7780"/>
                  </a:lnTo>
                  <a:lnTo>
                    <a:pt x="9338" y="7702"/>
                  </a:lnTo>
                  <a:lnTo>
                    <a:pt x="9219" y="7627"/>
                  </a:lnTo>
                  <a:lnTo>
                    <a:pt x="9100" y="7555"/>
                  </a:lnTo>
                  <a:lnTo>
                    <a:pt x="8982" y="7488"/>
                  </a:lnTo>
                  <a:lnTo>
                    <a:pt x="8864" y="7427"/>
                  </a:lnTo>
                  <a:lnTo>
                    <a:pt x="8747" y="7369"/>
                  </a:lnTo>
                  <a:lnTo>
                    <a:pt x="8633" y="7316"/>
                  </a:lnTo>
                  <a:lnTo>
                    <a:pt x="8519" y="7269"/>
                  </a:lnTo>
                  <a:lnTo>
                    <a:pt x="8409" y="7226"/>
                  </a:lnTo>
                  <a:lnTo>
                    <a:pt x="8301" y="7188"/>
                  </a:lnTo>
                  <a:lnTo>
                    <a:pt x="8196" y="7156"/>
                  </a:lnTo>
                  <a:lnTo>
                    <a:pt x="8095" y="7129"/>
                  </a:lnTo>
                  <a:lnTo>
                    <a:pt x="7997" y="7109"/>
                  </a:lnTo>
                  <a:lnTo>
                    <a:pt x="7904" y="7093"/>
                  </a:lnTo>
                  <a:lnTo>
                    <a:pt x="7816" y="7084"/>
                  </a:lnTo>
                  <a:lnTo>
                    <a:pt x="7732" y="7081"/>
                  </a:lnTo>
                  <a:lnTo>
                    <a:pt x="7825" y="7156"/>
                  </a:lnTo>
                  <a:lnTo>
                    <a:pt x="7916" y="7236"/>
                  </a:lnTo>
                  <a:lnTo>
                    <a:pt x="8006" y="7321"/>
                  </a:lnTo>
                  <a:lnTo>
                    <a:pt x="8093" y="7410"/>
                  </a:lnTo>
                  <a:lnTo>
                    <a:pt x="8180" y="7503"/>
                  </a:lnTo>
                  <a:lnTo>
                    <a:pt x="8265" y="7600"/>
                  </a:lnTo>
                  <a:lnTo>
                    <a:pt x="8348" y="7700"/>
                  </a:lnTo>
                  <a:lnTo>
                    <a:pt x="8429" y="7803"/>
                  </a:lnTo>
                  <a:lnTo>
                    <a:pt x="8508" y="7909"/>
                  </a:lnTo>
                  <a:lnTo>
                    <a:pt x="8584" y="8017"/>
                  </a:lnTo>
                  <a:lnTo>
                    <a:pt x="8659" y="8128"/>
                  </a:lnTo>
                  <a:lnTo>
                    <a:pt x="8731" y="8239"/>
                  </a:lnTo>
                  <a:lnTo>
                    <a:pt x="8800" y="8353"/>
                  </a:lnTo>
                  <a:lnTo>
                    <a:pt x="8867" y="8467"/>
                  </a:lnTo>
                  <a:lnTo>
                    <a:pt x="8931" y="8583"/>
                  </a:lnTo>
                  <a:lnTo>
                    <a:pt x="8993" y="8698"/>
                  </a:lnTo>
                  <a:lnTo>
                    <a:pt x="9051" y="8814"/>
                  </a:lnTo>
                  <a:lnTo>
                    <a:pt x="9106" y="8930"/>
                  </a:lnTo>
                  <a:lnTo>
                    <a:pt x="9159" y="9044"/>
                  </a:lnTo>
                  <a:lnTo>
                    <a:pt x="9207" y="9157"/>
                  </a:lnTo>
                  <a:lnTo>
                    <a:pt x="9253" y="9270"/>
                  </a:lnTo>
                  <a:lnTo>
                    <a:pt x="9295" y="9381"/>
                  </a:lnTo>
                  <a:lnTo>
                    <a:pt x="9333" y="9490"/>
                  </a:lnTo>
                  <a:lnTo>
                    <a:pt x="9367" y="9597"/>
                  </a:lnTo>
                  <a:lnTo>
                    <a:pt x="9398" y="9701"/>
                  </a:lnTo>
                  <a:lnTo>
                    <a:pt x="9425" y="9802"/>
                  </a:lnTo>
                  <a:lnTo>
                    <a:pt x="9447" y="9900"/>
                  </a:lnTo>
                  <a:lnTo>
                    <a:pt x="9465" y="9994"/>
                  </a:lnTo>
                  <a:lnTo>
                    <a:pt x="9480" y="10085"/>
                  </a:lnTo>
                  <a:lnTo>
                    <a:pt x="9490" y="10170"/>
                  </a:lnTo>
                  <a:lnTo>
                    <a:pt x="9495" y="10252"/>
                  </a:lnTo>
                  <a:lnTo>
                    <a:pt x="9495" y="10328"/>
                  </a:lnTo>
                  <a:lnTo>
                    <a:pt x="9478" y="10242"/>
                  </a:lnTo>
                  <a:lnTo>
                    <a:pt x="9459" y="10159"/>
                  </a:lnTo>
                  <a:lnTo>
                    <a:pt x="9450" y="10120"/>
                  </a:lnTo>
                  <a:lnTo>
                    <a:pt x="9440" y="10082"/>
                  </a:lnTo>
                  <a:lnTo>
                    <a:pt x="9429" y="10045"/>
                  </a:lnTo>
                  <a:lnTo>
                    <a:pt x="9418" y="10008"/>
                  </a:lnTo>
                  <a:lnTo>
                    <a:pt x="9407" y="9972"/>
                  </a:lnTo>
                  <a:lnTo>
                    <a:pt x="9395" y="9938"/>
                  </a:lnTo>
                  <a:lnTo>
                    <a:pt x="9384" y="9904"/>
                  </a:lnTo>
                  <a:lnTo>
                    <a:pt x="9371" y="9871"/>
                  </a:lnTo>
                  <a:lnTo>
                    <a:pt x="9358" y="9839"/>
                  </a:lnTo>
                  <a:lnTo>
                    <a:pt x="9345" y="9807"/>
                  </a:lnTo>
                  <a:lnTo>
                    <a:pt x="9331" y="9776"/>
                  </a:lnTo>
                  <a:lnTo>
                    <a:pt x="9317" y="9745"/>
                  </a:lnTo>
                  <a:lnTo>
                    <a:pt x="9301" y="9717"/>
                  </a:lnTo>
                  <a:lnTo>
                    <a:pt x="9287" y="9687"/>
                  </a:lnTo>
                  <a:lnTo>
                    <a:pt x="9270" y="9658"/>
                  </a:lnTo>
                  <a:lnTo>
                    <a:pt x="9254" y="9629"/>
                  </a:lnTo>
                  <a:lnTo>
                    <a:pt x="9236" y="9601"/>
                  </a:lnTo>
                  <a:lnTo>
                    <a:pt x="9219" y="9573"/>
                  </a:lnTo>
                  <a:lnTo>
                    <a:pt x="9200" y="9546"/>
                  </a:lnTo>
                  <a:lnTo>
                    <a:pt x="9180" y="9519"/>
                  </a:lnTo>
                  <a:lnTo>
                    <a:pt x="9161" y="9492"/>
                  </a:lnTo>
                  <a:lnTo>
                    <a:pt x="9140" y="9464"/>
                  </a:lnTo>
                  <a:lnTo>
                    <a:pt x="9118" y="9437"/>
                  </a:lnTo>
                  <a:lnTo>
                    <a:pt x="9097" y="9410"/>
                  </a:lnTo>
                  <a:lnTo>
                    <a:pt x="9050" y="9356"/>
                  </a:lnTo>
                  <a:lnTo>
                    <a:pt x="9000" y="9301"/>
                  </a:lnTo>
                  <a:lnTo>
                    <a:pt x="8979" y="9368"/>
                  </a:lnTo>
                  <a:lnTo>
                    <a:pt x="8957" y="9436"/>
                  </a:lnTo>
                  <a:lnTo>
                    <a:pt x="8933" y="9506"/>
                  </a:lnTo>
                  <a:lnTo>
                    <a:pt x="8910" y="9577"/>
                  </a:lnTo>
                  <a:lnTo>
                    <a:pt x="8885" y="9650"/>
                  </a:lnTo>
                  <a:lnTo>
                    <a:pt x="8858" y="9722"/>
                  </a:lnTo>
                  <a:lnTo>
                    <a:pt x="8831" y="9793"/>
                  </a:lnTo>
                  <a:lnTo>
                    <a:pt x="8802" y="9863"/>
                  </a:lnTo>
                  <a:lnTo>
                    <a:pt x="8772" y="9932"/>
                  </a:lnTo>
                  <a:lnTo>
                    <a:pt x="8741" y="9998"/>
                  </a:lnTo>
                  <a:lnTo>
                    <a:pt x="8725" y="10031"/>
                  </a:lnTo>
                  <a:lnTo>
                    <a:pt x="8708" y="10063"/>
                  </a:lnTo>
                  <a:lnTo>
                    <a:pt x="8692" y="10094"/>
                  </a:lnTo>
                  <a:lnTo>
                    <a:pt x="8674" y="10124"/>
                  </a:lnTo>
                  <a:lnTo>
                    <a:pt x="8657" y="10153"/>
                  </a:lnTo>
                  <a:lnTo>
                    <a:pt x="8639" y="10182"/>
                  </a:lnTo>
                  <a:lnTo>
                    <a:pt x="8620" y="10209"/>
                  </a:lnTo>
                  <a:lnTo>
                    <a:pt x="8602" y="10235"/>
                  </a:lnTo>
                  <a:lnTo>
                    <a:pt x="8582" y="10260"/>
                  </a:lnTo>
                  <a:lnTo>
                    <a:pt x="8563" y="10284"/>
                  </a:lnTo>
                  <a:lnTo>
                    <a:pt x="8543" y="10307"/>
                  </a:lnTo>
                  <a:lnTo>
                    <a:pt x="8522" y="10328"/>
                  </a:lnTo>
                  <a:lnTo>
                    <a:pt x="8581" y="10178"/>
                  </a:lnTo>
                  <a:lnTo>
                    <a:pt x="8631" y="10033"/>
                  </a:lnTo>
                  <a:lnTo>
                    <a:pt x="8671" y="9893"/>
                  </a:lnTo>
                  <a:lnTo>
                    <a:pt x="8703" y="9759"/>
                  </a:lnTo>
                  <a:lnTo>
                    <a:pt x="8727" y="9630"/>
                  </a:lnTo>
                  <a:lnTo>
                    <a:pt x="8742" y="9505"/>
                  </a:lnTo>
                  <a:lnTo>
                    <a:pt x="8751" y="9385"/>
                  </a:lnTo>
                  <a:lnTo>
                    <a:pt x="8752" y="9271"/>
                  </a:lnTo>
                  <a:lnTo>
                    <a:pt x="8745" y="9161"/>
                  </a:lnTo>
                  <a:lnTo>
                    <a:pt x="8734" y="9055"/>
                  </a:lnTo>
                  <a:lnTo>
                    <a:pt x="8716" y="8955"/>
                  </a:lnTo>
                  <a:lnTo>
                    <a:pt x="8693" y="8858"/>
                  </a:lnTo>
                  <a:lnTo>
                    <a:pt x="8665" y="8767"/>
                  </a:lnTo>
                  <a:lnTo>
                    <a:pt x="8631" y="8678"/>
                  </a:lnTo>
                  <a:lnTo>
                    <a:pt x="8594" y="8594"/>
                  </a:lnTo>
                  <a:lnTo>
                    <a:pt x="8552" y="8515"/>
                  </a:lnTo>
                  <a:lnTo>
                    <a:pt x="8507" y="8439"/>
                  </a:lnTo>
                  <a:lnTo>
                    <a:pt x="8458" y="8366"/>
                  </a:lnTo>
                  <a:lnTo>
                    <a:pt x="8407" y="8298"/>
                  </a:lnTo>
                  <a:lnTo>
                    <a:pt x="8353" y="8233"/>
                  </a:lnTo>
                  <a:lnTo>
                    <a:pt x="8297" y="8172"/>
                  </a:lnTo>
                  <a:lnTo>
                    <a:pt x="8240" y="8115"/>
                  </a:lnTo>
                  <a:lnTo>
                    <a:pt x="8181" y="8061"/>
                  </a:lnTo>
                  <a:lnTo>
                    <a:pt x="8121" y="8009"/>
                  </a:lnTo>
                  <a:lnTo>
                    <a:pt x="8061" y="7961"/>
                  </a:lnTo>
                  <a:lnTo>
                    <a:pt x="8002" y="7917"/>
                  </a:lnTo>
                  <a:lnTo>
                    <a:pt x="7941" y="7874"/>
                  </a:lnTo>
                  <a:lnTo>
                    <a:pt x="7882" y="7835"/>
                  </a:lnTo>
                  <a:lnTo>
                    <a:pt x="7824" y="7799"/>
                  </a:lnTo>
                  <a:lnTo>
                    <a:pt x="7767" y="7765"/>
                  </a:lnTo>
                  <a:lnTo>
                    <a:pt x="7711" y="7734"/>
                  </a:lnTo>
                  <a:lnTo>
                    <a:pt x="7659" y="7705"/>
                  </a:lnTo>
                  <a:lnTo>
                    <a:pt x="7624" y="7756"/>
                  </a:lnTo>
                  <a:lnTo>
                    <a:pt x="7585" y="7805"/>
                  </a:lnTo>
                  <a:lnTo>
                    <a:pt x="7544" y="7855"/>
                  </a:lnTo>
                  <a:lnTo>
                    <a:pt x="7499" y="7905"/>
                  </a:lnTo>
                  <a:lnTo>
                    <a:pt x="7452" y="7955"/>
                  </a:lnTo>
                  <a:lnTo>
                    <a:pt x="7401" y="8004"/>
                  </a:lnTo>
                  <a:lnTo>
                    <a:pt x="7349" y="8055"/>
                  </a:lnTo>
                  <a:lnTo>
                    <a:pt x="7294" y="8104"/>
                  </a:lnTo>
                  <a:lnTo>
                    <a:pt x="7237" y="8155"/>
                  </a:lnTo>
                  <a:lnTo>
                    <a:pt x="7179" y="8204"/>
                  </a:lnTo>
                  <a:lnTo>
                    <a:pt x="7119" y="8255"/>
                  </a:lnTo>
                  <a:lnTo>
                    <a:pt x="7058" y="8304"/>
                  </a:lnTo>
                  <a:lnTo>
                    <a:pt x="6934" y="8405"/>
                  </a:lnTo>
                  <a:lnTo>
                    <a:pt x="6809" y="8506"/>
                  </a:lnTo>
                  <a:lnTo>
                    <a:pt x="6683" y="8607"/>
                  </a:lnTo>
                  <a:lnTo>
                    <a:pt x="6561" y="8707"/>
                  </a:lnTo>
                  <a:lnTo>
                    <a:pt x="6501" y="8757"/>
                  </a:lnTo>
                  <a:lnTo>
                    <a:pt x="6443" y="8809"/>
                  </a:lnTo>
                  <a:lnTo>
                    <a:pt x="6386" y="8859"/>
                  </a:lnTo>
                  <a:lnTo>
                    <a:pt x="6331" y="8910"/>
                  </a:lnTo>
                  <a:lnTo>
                    <a:pt x="6277" y="8960"/>
                  </a:lnTo>
                  <a:lnTo>
                    <a:pt x="6227" y="9012"/>
                  </a:lnTo>
                  <a:lnTo>
                    <a:pt x="6179" y="9063"/>
                  </a:lnTo>
                  <a:lnTo>
                    <a:pt x="6134" y="9114"/>
                  </a:lnTo>
                  <a:lnTo>
                    <a:pt x="6091" y="9166"/>
                  </a:lnTo>
                  <a:lnTo>
                    <a:pt x="6053" y="9216"/>
                  </a:lnTo>
                  <a:lnTo>
                    <a:pt x="6018" y="9268"/>
                  </a:lnTo>
                  <a:lnTo>
                    <a:pt x="5987" y="9319"/>
                  </a:lnTo>
                  <a:lnTo>
                    <a:pt x="6025" y="9238"/>
                  </a:lnTo>
                  <a:lnTo>
                    <a:pt x="6066" y="9160"/>
                  </a:lnTo>
                  <a:lnTo>
                    <a:pt x="6108" y="9086"/>
                  </a:lnTo>
                  <a:lnTo>
                    <a:pt x="6152" y="9017"/>
                  </a:lnTo>
                  <a:lnTo>
                    <a:pt x="6197" y="8951"/>
                  </a:lnTo>
                  <a:lnTo>
                    <a:pt x="6242" y="8888"/>
                  </a:lnTo>
                  <a:lnTo>
                    <a:pt x="6290" y="8828"/>
                  </a:lnTo>
                  <a:lnTo>
                    <a:pt x="6336" y="8771"/>
                  </a:lnTo>
                  <a:lnTo>
                    <a:pt x="6385" y="8716"/>
                  </a:lnTo>
                  <a:lnTo>
                    <a:pt x="6432" y="8663"/>
                  </a:lnTo>
                  <a:lnTo>
                    <a:pt x="6481" y="8612"/>
                  </a:lnTo>
                  <a:lnTo>
                    <a:pt x="6529" y="8561"/>
                  </a:lnTo>
                  <a:lnTo>
                    <a:pt x="6625" y="8465"/>
                  </a:lnTo>
                  <a:lnTo>
                    <a:pt x="6719" y="8370"/>
                  </a:lnTo>
                  <a:lnTo>
                    <a:pt x="6765" y="8323"/>
                  </a:lnTo>
                  <a:lnTo>
                    <a:pt x="6809" y="8276"/>
                  </a:lnTo>
                  <a:lnTo>
                    <a:pt x="6853" y="8226"/>
                  </a:lnTo>
                  <a:lnTo>
                    <a:pt x="6894" y="8176"/>
                  </a:lnTo>
                  <a:lnTo>
                    <a:pt x="6934" y="8126"/>
                  </a:lnTo>
                  <a:lnTo>
                    <a:pt x="6973" y="8073"/>
                  </a:lnTo>
                  <a:lnTo>
                    <a:pt x="7009" y="8020"/>
                  </a:lnTo>
                  <a:lnTo>
                    <a:pt x="7044" y="7963"/>
                  </a:lnTo>
                  <a:lnTo>
                    <a:pt x="7075" y="7903"/>
                  </a:lnTo>
                  <a:lnTo>
                    <a:pt x="7105" y="7841"/>
                  </a:lnTo>
                  <a:lnTo>
                    <a:pt x="7131" y="7776"/>
                  </a:lnTo>
                  <a:lnTo>
                    <a:pt x="7155" y="7708"/>
                  </a:lnTo>
                  <a:lnTo>
                    <a:pt x="7176" y="7636"/>
                  </a:lnTo>
                  <a:lnTo>
                    <a:pt x="7193" y="7560"/>
                  </a:lnTo>
                  <a:lnTo>
                    <a:pt x="7207" y="7479"/>
                  </a:lnTo>
                  <a:lnTo>
                    <a:pt x="7217" y="7394"/>
                  </a:lnTo>
                  <a:lnTo>
                    <a:pt x="7218" y="7347"/>
                  </a:lnTo>
                  <a:lnTo>
                    <a:pt x="7216" y="7302"/>
                  </a:lnTo>
                  <a:lnTo>
                    <a:pt x="7209" y="7258"/>
                  </a:lnTo>
                  <a:lnTo>
                    <a:pt x="7199" y="7215"/>
                  </a:lnTo>
                  <a:lnTo>
                    <a:pt x="7185" y="7172"/>
                  </a:lnTo>
                  <a:lnTo>
                    <a:pt x="7168" y="7130"/>
                  </a:lnTo>
                  <a:lnTo>
                    <a:pt x="7148" y="7090"/>
                  </a:lnTo>
                  <a:lnTo>
                    <a:pt x="7124" y="7050"/>
                  </a:lnTo>
                  <a:lnTo>
                    <a:pt x="7099" y="7012"/>
                  </a:lnTo>
                  <a:lnTo>
                    <a:pt x="7071" y="6975"/>
                  </a:lnTo>
                  <a:lnTo>
                    <a:pt x="7040" y="6938"/>
                  </a:lnTo>
                  <a:lnTo>
                    <a:pt x="7007" y="6901"/>
                  </a:lnTo>
                  <a:lnTo>
                    <a:pt x="6973" y="6867"/>
                  </a:lnTo>
                  <a:lnTo>
                    <a:pt x="6936" y="6833"/>
                  </a:lnTo>
                  <a:lnTo>
                    <a:pt x="6898" y="6801"/>
                  </a:lnTo>
                  <a:lnTo>
                    <a:pt x="6859" y="6769"/>
                  </a:lnTo>
                  <a:lnTo>
                    <a:pt x="6820" y="6740"/>
                  </a:lnTo>
                  <a:lnTo>
                    <a:pt x="6778" y="6710"/>
                  </a:lnTo>
                  <a:lnTo>
                    <a:pt x="6737" y="6682"/>
                  </a:lnTo>
                  <a:lnTo>
                    <a:pt x="6695" y="6655"/>
                  </a:lnTo>
                  <a:lnTo>
                    <a:pt x="6652" y="6629"/>
                  </a:lnTo>
                  <a:lnTo>
                    <a:pt x="6610" y="6603"/>
                  </a:lnTo>
                  <a:lnTo>
                    <a:pt x="6568" y="6581"/>
                  </a:lnTo>
                  <a:lnTo>
                    <a:pt x="6525" y="6558"/>
                  </a:lnTo>
                  <a:lnTo>
                    <a:pt x="6484" y="6536"/>
                  </a:lnTo>
                  <a:lnTo>
                    <a:pt x="6443" y="6516"/>
                  </a:lnTo>
                  <a:lnTo>
                    <a:pt x="6403" y="6497"/>
                  </a:lnTo>
                  <a:lnTo>
                    <a:pt x="6365" y="6480"/>
                  </a:lnTo>
                  <a:lnTo>
                    <a:pt x="6292" y="6448"/>
                  </a:lnTo>
                  <a:lnTo>
                    <a:pt x="6226" y="6421"/>
                  </a:lnTo>
                  <a:lnTo>
                    <a:pt x="5982" y="6323"/>
                  </a:lnTo>
                  <a:lnTo>
                    <a:pt x="5728" y="6222"/>
                  </a:lnTo>
                  <a:lnTo>
                    <a:pt x="5463" y="6120"/>
                  </a:lnTo>
                  <a:lnTo>
                    <a:pt x="5191" y="6015"/>
                  </a:lnTo>
                  <a:lnTo>
                    <a:pt x="5052" y="5964"/>
                  </a:lnTo>
                  <a:lnTo>
                    <a:pt x="4911" y="5911"/>
                  </a:lnTo>
                  <a:lnTo>
                    <a:pt x="4769" y="5860"/>
                  </a:lnTo>
                  <a:lnTo>
                    <a:pt x="4625" y="5808"/>
                  </a:lnTo>
                  <a:lnTo>
                    <a:pt x="4480" y="5757"/>
                  </a:lnTo>
                  <a:lnTo>
                    <a:pt x="4334" y="5708"/>
                  </a:lnTo>
                  <a:lnTo>
                    <a:pt x="4187" y="5658"/>
                  </a:lnTo>
                  <a:lnTo>
                    <a:pt x="4040" y="5609"/>
                  </a:lnTo>
                  <a:lnTo>
                    <a:pt x="3891" y="5561"/>
                  </a:lnTo>
                  <a:lnTo>
                    <a:pt x="3742" y="5515"/>
                  </a:lnTo>
                  <a:lnTo>
                    <a:pt x="3592" y="5470"/>
                  </a:lnTo>
                  <a:lnTo>
                    <a:pt x="3443" y="5425"/>
                  </a:lnTo>
                  <a:lnTo>
                    <a:pt x="3294" y="5383"/>
                  </a:lnTo>
                  <a:lnTo>
                    <a:pt x="3144" y="5342"/>
                  </a:lnTo>
                  <a:lnTo>
                    <a:pt x="2995" y="5303"/>
                  </a:lnTo>
                  <a:lnTo>
                    <a:pt x="2846" y="5265"/>
                  </a:lnTo>
                  <a:lnTo>
                    <a:pt x="2697" y="5230"/>
                  </a:lnTo>
                  <a:lnTo>
                    <a:pt x="2550" y="5196"/>
                  </a:lnTo>
                  <a:lnTo>
                    <a:pt x="2403" y="5165"/>
                  </a:lnTo>
                  <a:lnTo>
                    <a:pt x="2257" y="5136"/>
                  </a:lnTo>
                  <a:lnTo>
                    <a:pt x="2113" y="5110"/>
                  </a:lnTo>
                  <a:lnTo>
                    <a:pt x="1970" y="5085"/>
                  </a:lnTo>
                  <a:lnTo>
                    <a:pt x="1828" y="5064"/>
                  </a:lnTo>
                  <a:lnTo>
                    <a:pt x="1688" y="5046"/>
                  </a:lnTo>
                  <a:lnTo>
                    <a:pt x="1586" y="5032"/>
                  </a:lnTo>
                  <a:lnTo>
                    <a:pt x="1485" y="5020"/>
                  </a:lnTo>
                  <a:lnTo>
                    <a:pt x="1381" y="5009"/>
                  </a:lnTo>
                  <a:lnTo>
                    <a:pt x="1278" y="4997"/>
                  </a:lnTo>
                  <a:lnTo>
                    <a:pt x="1175" y="4988"/>
                  </a:lnTo>
                  <a:lnTo>
                    <a:pt x="1070" y="4979"/>
                  </a:lnTo>
                  <a:lnTo>
                    <a:pt x="965" y="4970"/>
                  </a:lnTo>
                  <a:lnTo>
                    <a:pt x="860" y="4962"/>
                  </a:lnTo>
                  <a:lnTo>
                    <a:pt x="753" y="4956"/>
                  </a:lnTo>
                  <a:lnTo>
                    <a:pt x="647" y="4950"/>
                  </a:lnTo>
                  <a:lnTo>
                    <a:pt x="540" y="4944"/>
                  </a:lnTo>
                  <a:lnTo>
                    <a:pt x="433" y="4939"/>
                  </a:lnTo>
                  <a:lnTo>
                    <a:pt x="325" y="4935"/>
                  </a:lnTo>
                  <a:lnTo>
                    <a:pt x="217" y="4932"/>
                  </a:lnTo>
                  <a:lnTo>
                    <a:pt x="109" y="4929"/>
                  </a:lnTo>
                  <a:lnTo>
                    <a:pt x="1" y="4927"/>
                  </a:lnTo>
                  <a:close/>
                </a:path>
              </a:pathLst>
            </a:custGeom>
            <a:solidFill>
              <a:srgbClr val="005C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40" name="Freeform 35"/>
            <p:cNvSpPr>
              <a:spLocks/>
            </p:cNvSpPr>
            <p:nvPr/>
          </p:nvSpPr>
          <p:spPr bwMode="auto">
            <a:xfrm>
              <a:off x="1298" y="3653"/>
              <a:ext cx="430" cy="356"/>
            </a:xfrm>
            <a:custGeom>
              <a:avLst/>
              <a:gdLst>
                <a:gd name="T0" fmla="*/ 55 w 12471"/>
                <a:gd name="T1" fmla="*/ 173 h 10328"/>
                <a:gd name="T2" fmla="*/ 134 w 12471"/>
                <a:gd name="T3" fmla="*/ 192 h 10328"/>
                <a:gd name="T4" fmla="*/ 221 w 12471"/>
                <a:gd name="T5" fmla="*/ 224 h 10328"/>
                <a:gd name="T6" fmla="*/ 243 w 12471"/>
                <a:gd name="T7" fmla="*/ 239 h 10328"/>
                <a:gd name="T8" fmla="*/ 246 w 12471"/>
                <a:gd name="T9" fmla="*/ 268 h 10328"/>
                <a:gd name="T10" fmla="*/ 220 w 12471"/>
                <a:gd name="T11" fmla="*/ 300 h 10328"/>
                <a:gd name="T12" fmla="*/ 216 w 12471"/>
                <a:gd name="T13" fmla="*/ 309 h 10328"/>
                <a:gd name="T14" fmla="*/ 257 w 12471"/>
                <a:gd name="T15" fmla="*/ 274 h 10328"/>
                <a:gd name="T16" fmla="*/ 286 w 12471"/>
                <a:gd name="T17" fmla="*/ 282 h 10328"/>
                <a:gd name="T18" fmla="*/ 301 w 12471"/>
                <a:gd name="T19" fmla="*/ 332 h 10328"/>
                <a:gd name="T20" fmla="*/ 301 w 12471"/>
                <a:gd name="T21" fmla="*/ 346 h 10328"/>
                <a:gd name="T22" fmla="*/ 316 w 12471"/>
                <a:gd name="T23" fmla="*/ 327 h 10328"/>
                <a:gd name="T24" fmla="*/ 324 w 12471"/>
                <a:gd name="T25" fmla="*/ 344 h 10328"/>
                <a:gd name="T26" fmla="*/ 322 w 12471"/>
                <a:gd name="T27" fmla="*/ 327 h 10328"/>
                <a:gd name="T28" fmla="*/ 288 w 12471"/>
                <a:gd name="T29" fmla="*/ 265 h 10328"/>
                <a:gd name="T30" fmla="*/ 298 w 12471"/>
                <a:gd name="T31" fmla="*/ 252 h 10328"/>
                <a:gd name="T32" fmla="*/ 360 w 12471"/>
                <a:gd name="T33" fmla="*/ 298 h 10328"/>
                <a:gd name="T34" fmla="*/ 369 w 12471"/>
                <a:gd name="T35" fmla="*/ 302 h 10328"/>
                <a:gd name="T36" fmla="*/ 342 w 12471"/>
                <a:gd name="T37" fmla="*/ 272 h 10328"/>
                <a:gd name="T38" fmla="*/ 350 w 12471"/>
                <a:gd name="T39" fmla="*/ 271 h 10328"/>
                <a:gd name="T40" fmla="*/ 379 w 12471"/>
                <a:gd name="T41" fmla="*/ 290 h 10328"/>
                <a:gd name="T42" fmla="*/ 355 w 12471"/>
                <a:gd name="T43" fmla="*/ 270 h 10328"/>
                <a:gd name="T44" fmla="*/ 265 w 12471"/>
                <a:gd name="T45" fmla="*/ 229 h 10328"/>
                <a:gd name="T46" fmla="*/ 129 w 12471"/>
                <a:gd name="T47" fmla="*/ 176 h 10328"/>
                <a:gd name="T48" fmla="*/ 202 w 12471"/>
                <a:gd name="T49" fmla="*/ 179 h 10328"/>
                <a:gd name="T50" fmla="*/ 330 w 12471"/>
                <a:gd name="T51" fmla="*/ 209 h 10328"/>
                <a:gd name="T52" fmla="*/ 378 w 12471"/>
                <a:gd name="T53" fmla="*/ 215 h 10328"/>
                <a:gd name="T54" fmla="*/ 428 w 12471"/>
                <a:gd name="T55" fmla="*/ 214 h 10328"/>
                <a:gd name="T56" fmla="*/ 384 w 12471"/>
                <a:gd name="T57" fmla="*/ 211 h 10328"/>
                <a:gd name="T58" fmla="*/ 347 w 12471"/>
                <a:gd name="T59" fmla="*/ 202 h 10328"/>
                <a:gd name="T60" fmla="*/ 385 w 12471"/>
                <a:gd name="T61" fmla="*/ 195 h 10328"/>
                <a:gd name="T62" fmla="*/ 399 w 12471"/>
                <a:gd name="T63" fmla="*/ 185 h 10328"/>
                <a:gd name="T64" fmla="*/ 243 w 12471"/>
                <a:gd name="T65" fmla="*/ 176 h 10328"/>
                <a:gd name="T66" fmla="*/ 149 w 12471"/>
                <a:gd name="T67" fmla="*/ 156 h 10328"/>
                <a:gd name="T68" fmla="*/ 268 w 12471"/>
                <a:gd name="T69" fmla="*/ 117 h 10328"/>
                <a:gd name="T70" fmla="*/ 339 w 12471"/>
                <a:gd name="T71" fmla="*/ 128 h 10328"/>
                <a:gd name="T72" fmla="*/ 397 w 12471"/>
                <a:gd name="T73" fmla="*/ 130 h 10328"/>
                <a:gd name="T74" fmla="*/ 348 w 12471"/>
                <a:gd name="T75" fmla="*/ 123 h 10328"/>
                <a:gd name="T76" fmla="*/ 332 w 12471"/>
                <a:gd name="T77" fmla="*/ 114 h 10328"/>
                <a:gd name="T78" fmla="*/ 369 w 12471"/>
                <a:gd name="T79" fmla="*/ 107 h 10328"/>
                <a:gd name="T80" fmla="*/ 360 w 12471"/>
                <a:gd name="T81" fmla="*/ 105 h 10328"/>
                <a:gd name="T82" fmla="*/ 311 w 12471"/>
                <a:gd name="T83" fmla="*/ 109 h 10328"/>
                <a:gd name="T84" fmla="*/ 322 w 12471"/>
                <a:gd name="T85" fmla="*/ 81 h 10328"/>
                <a:gd name="T86" fmla="*/ 365 w 12471"/>
                <a:gd name="T87" fmla="*/ 44 h 10328"/>
                <a:gd name="T88" fmla="*/ 351 w 12471"/>
                <a:gd name="T89" fmla="*/ 58 h 10328"/>
                <a:gd name="T90" fmla="*/ 312 w 12471"/>
                <a:gd name="T91" fmla="*/ 80 h 10328"/>
                <a:gd name="T92" fmla="*/ 317 w 12471"/>
                <a:gd name="T93" fmla="*/ 58 h 10328"/>
                <a:gd name="T94" fmla="*/ 332 w 12471"/>
                <a:gd name="T95" fmla="*/ 42 h 10328"/>
                <a:gd name="T96" fmla="*/ 293 w 12471"/>
                <a:gd name="T97" fmla="*/ 81 h 10328"/>
                <a:gd name="T98" fmla="*/ 254 w 12471"/>
                <a:gd name="T99" fmla="*/ 97 h 10328"/>
                <a:gd name="T100" fmla="*/ 274 w 12471"/>
                <a:gd name="T101" fmla="*/ 37 h 10328"/>
                <a:gd name="T102" fmla="*/ 270 w 12471"/>
                <a:gd name="T103" fmla="*/ 16 h 10328"/>
                <a:gd name="T104" fmla="*/ 263 w 12471"/>
                <a:gd name="T105" fmla="*/ 50 h 10328"/>
                <a:gd name="T106" fmla="*/ 249 w 12471"/>
                <a:gd name="T107" fmla="*/ 66 h 10328"/>
                <a:gd name="T108" fmla="*/ 243 w 12471"/>
                <a:gd name="T109" fmla="*/ 54 h 10328"/>
                <a:gd name="T110" fmla="*/ 241 w 12471"/>
                <a:gd name="T111" fmla="*/ 57 h 10328"/>
                <a:gd name="T112" fmla="*/ 248 w 12471"/>
                <a:gd name="T113" fmla="*/ 73 h 10328"/>
                <a:gd name="T114" fmla="*/ 243 w 12471"/>
                <a:gd name="T115" fmla="*/ 102 h 10328"/>
                <a:gd name="T116" fmla="*/ 200 w 12471"/>
                <a:gd name="T117" fmla="*/ 129 h 10328"/>
                <a:gd name="T118" fmla="*/ 144 w 12471"/>
                <a:gd name="T119" fmla="*/ 146 h 10328"/>
                <a:gd name="T120" fmla="*/ 47 w 12471"/>
                <a:gd name="T121" fmla="*/ 149 h 103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71" h="10328">
                  <a:moveTo>
                    <a:pt x="0" y="4927"/>
                  </a:moveTo>
                  <a:lnTo>
                    <a:pt x="108" y="4929"/>
                  </a:lnTo>
                  <a:lnTo>
                    <a:pt x="216" y="4932"/>
                  </a:lnTo>
                  <a:lnTo>
                    <a:pt x="324" y="4935"/>
                  </a:lnTo>
                  <a:lnTo>
                    <a:pt x="432" y="4939"/>
                  </a:lnTo>
                  <a:lnTo>
                    <a:pt x="539" y="4944"/>
                  </a:lnTo>
                  <a:lnTo>
                    <a:pt x="646" y="4950"/>
                  </a:lnTo>
                  <a:lnTo>
                    <a:pt x="752" y="4956"/>
                  </a:lnTo>
                  <a:lnTo>
                    <a:pt x="859" y="4962"/>
                  </a:lnTo>
                  <a:lnTo>
                    <a:pt x="964" y="4970"/>
                  </a:lnTo>
                  <a:lnTo>
                    <a:pt x="1069" y="4979"/>
                  </a:lnTo>
                  <a:lnTo>
                    <a:pt x="1174" y="4988"/>
                  </a:lnTo>
                  <a:lnTo>
                    <a:pt x="1277" y="4997"/>
                  </a:lnTo>
                  <a:lnTo>
                    <a:pt x="1380" y="5009"/>
                  </a:lnTo>
                  <a:lnTo>
                    <a:pt x="1484" y="5020"/>
                  </a:lnTo>
                  <a:lnTo>
                    <a:pt x="1585" y="5032"/>
                  </a:lnTo>
                  <a:lnTo>
                    <a:pt x="1687" y="5046"/>
                  </a:lnTo>
                  <a:lnTo>
                    <a:pt x="1827" y="5064"/>
                  </a:lnTo>
                  <a:lnTo>
                    <a:pt x="1969" y="5085"/>
                  </a:lnTo>
                  <a:lnTo>
                    <a:pt x="2112" y="5110"/>
                  </a:lnTo>
                  <a:lnTo>
                    <a:pt x="2256" y="5136"/>
                  </a:lnTo>
                  <a:lnTo>
                    <a:pt x="2402" y="5165"/>
                  </a:lnTo>
                  <a:lnTo>
                    <a:pt x="2549" y="5196"/>
                  </a:lnTo>
                  <a:lnTo>
                    <a:pt x="2696" y="5230"/>
                  </a:lnTo>
                  <a:lnTo>
                    <a:pt x="2845" y="5265"/>
                  </a:lnTo>
                  <a:lnTo>
                    <a:pt x="2994" y="5303"/>
                  </a:lnTo>
                  <a:lnTo>
                    <a:pt x="3143" y="5342"/>
                  </a:lnTo>
                  <a:lnTo>
                    <a:pt x="3293" y="5383"/>
                  </a:lnTo>
                  <a:lnTo>
                    <a:pt x="3442" y="5425"/>
                  </a:lnTo>
                  <a:lnTo>
                    <a:pt x="3591" y="5470"/>
                  </a:lnTo>
                  <a:lnTo>
                    <a:pt x="3741" y="5515"/>
                  </a:lnTo>
                  <a:lnTo>
                    <a:pt x="3890" y="5561"/>
                  </a:lnTo>
                  <a:lnTo>
                    <a:pt x="4039" y="5609"/>
                  </a:lnTo>
                  <a:lnTo>
                    <a:pt x="4186" y="5658"/>
                  </a:lnTo>
                  <a:lnTo>
                    <a:pt x="4333" y="5708"/>
                  </a:lnTo>
                  <a:lnTo>
                    <a:pt x="4479" y="5757"/>
                  </a:lnTo>
                  <a:lnTo>
                    <a:pt x="4624" y="5808"/>
                  </a:lnTo>
                  <a:lnTo>
                    <a:pt x="4768" y="5860"/>
                  </a:lnTo>
                  <a:lnTo>
                    <a:pt x="4910" y="5911"/>
                  </a:lnTo>
                  <a:lnTo>
                    <a:pt x="5051" y="5964"/>
                  </a:lnTo>
                  <a:lnTo>
                    <a:pt x="5190" y="6015"/>
                  </a:lnTo>
                  <a:lnTo>
                    <a:pt x="5462" y="6120"/>
                  </a:lnTo>
                  <a:lnTo>
                    <a:pt x="5727" y="6222"/>
                  </a:lnTo>
                  <a:lnTo>
                    <a:pt x="5981" y="6323"/>
                  </a:lnTo>
                  <a:lnTo>
                    <a:pt x="6225" y="6421"/>
                  </a:lnTo>
                  <a:lnTo>
                    <a:pt x="6291" y="6448"/>
                  </a:lnTo>
                  <a:lnTo>
                    <a:pt x="6364" y="6480"/>
                  </a:lnTo>
                  <a:lnTo>
                    <a:pt x="6402" y="6497"/>
                  </a:lnTo>
                  <a:lnTo>
                    <a:pt x="6442" y="6516"/>
                  </a:lnTo>
                  <a:lnTo>
                    <a:pt x="6483" y="6536"/>
                  </a:lnTo>
                  <a:lnTo>
                    <a:pt x="6524" y="6558"/>
                  </a:lnTo>
                  <a:lnTo>
                    <a:pt x="6567" y="6581"/>
                  </a:lnTo>
                  <a:lnTo>
                    <a:pt x="6609" y="6603"/>
                  </a:lnTo>
                  <a:lnTo>
                    <a:pt x="6651" y="6629"/>
                  </a:lnTo>
                  <a:lnTo>
                    <a:pt x="6694" y="6655"/>
                  </a:lnTo>
                  <a:lnTo>
                    <a:pt x="6736" y="6682"/>
                  </a:lnTo>
                  <a:lnTo>
                    <a:pt x="6777" y="6710"/>
                  </a:lnTo>
                  <a:lnTo>
                    <a:pt x="6819" y="6740"/>
                  </a:lnTo>
                  <a:lnTo>
                    <a:pt x="6858" y="6769"/>
                  </a:lnTo>
                  <a:lnTo>
                    <a:pt x="6897" y="6801"/>
                  </a:lnTo>
                  <a:lnTo>
                    <a:pt x="6935" y="6833"/>
                  </a:lnTo>
                  <a:lnTo>
                    <a:pt x="6972" y="6867"/>
                  </a:lnTo>
                  <a:lnTo>
                    <a:pt x="7006" y="6901"/>
                  </a:lnTo>
                  <a:lnTo>
                    <a:pt x="7039" y="6938"/>
                  </a:lnTo>
                  <a:lnTo>
                    <a:pt x="7070" y="6975"/>
                  </a:lnTo>
                  <a:lnTo>
                    <a:pt x="7098" y="7012"/>
                  </a:lnTo>
                  <a:lnTo>
                    <a:pt x="7123" y="7050"/>
                  </a:lnTo>
                  <a:lnTo>
                    <a:pt x="7147" y="7090"/>
                  </a:lnTo>
                  <a:lnTo>
                    <a:pt x="7167" y="7130"/>
                  </a:lnTo>
                  <a:lnTo>
                    <a:pt x="7184" y="7172"/>
                  </a:lnTo>
                  <a:lnTo>
                    <a:pt x="7198" y="7215"/>
                  </a:lnTo>
                  <a:lnTo>
                    <a:pt x="7208" y="7258"/>
                  </a:lnTo>
                  <a:lnTo>
                    <a:pt x="7215" y="7302"/>
                  </a:lnTo>
                  <a:lnTo>
                    <a:pt x="7217" y="7347"/>
                  </a:lnTo>
                  <a:lnTo>
                    <a:pt x="7216" y="7394"/>
                  </a:lnTo>
                  <a:lnTo>
                    <a:pt x="7206" y="7479"/>
                  </a:lnTo>
                  <a:lnTo>
                    <a:pt x="7192" y="7560"/>
                  </a:lnTo>
                  <a:lnTo>
                    <a:pt x="7175" y="7636"/>
                  </a:lnTo>
                  <a:lnTo>
                    <a:pt x="7154" y="7708"/>
                  </a:lnTo>
                  <a:lnTo>
                    <a:pt x="7130" y="7776"/>
                  </a:lnTo>
                  <a:lnTo>
                    <a:pt x="7104" y="7841"/>
                  </a:lnTo>
                  <a:lnTo>
                    <a:pt x="7074" y="7903"/>
                  </a:lnTo>
                  <a:lnTo>
                    <a:pt x="7043" y="7963"/>
                  </a:lnTo>
                  <a:lnTo>
                    <a:pt x="7008" y="8020"/>
                  </a:lnTo>
                  <a:lnTo>
                    <a:pt x="6972" y="8073"/>
                  </a:lnTo>
                  <a:lnTo>
                    <a:pt x="6933" y="8126"/>
                  </a:lnTo>
                  <a:lnTo>
                    <a:pt x="6893" y="8176"/>
                  </a:lnTo>
                  <a:lnTo>
                    <a:pt x="6852" y="8226"/>
                  </a:lnTo>
                  <a:lnTo>
                    <a:pt x="6808" y="8276"/>
                  </a:lnTo>
                  <a:lnTo>
                    <a:pt x="6764" y="8323"/>
                  </a:lnTo>
                  <a:lnTo>
                    <a:pt x="6718" y="8370"/>
                  </a:lnTo>
                  <a:lnTo>
                    <a:pt x="6624" y="8465"/>
                  </a:lnTo>
                  <a:lnTo>
                    <a:pt x="6528" y="8561"/>
                  </a:lnTo>
                  <a:lnTo>
                    <a:pt x="6480" y="8612"/>
                  </a:lnTo>
                  <a:lnTo>
                    <a:pt x="6431" y="8663"/>
                  </a:lnTo>
                  <a:lnTo>
                    <a:pt x="6384" y="8716"/>
                  </a:lnTo>
                  <a:lnTo>
                    <a:pt x="6335" y="8771"/>
                  </a:lnTo>
                  <a:lnTo>
                    <a:pt x="6289" y="8828"/>
                  </a:lnTo>
                  <a:lnTo>
                    <a:pt x="6241" y="8888"/>
                  </a:lnTo>
                  <a:lnTo>
                    <a:pt x="6196" y="8951"/>
                  </a:lnTo>
                  <a:lnTo>
                    <a:pt x="6151" y="9017"/>
                  </a:lnTo>
                  <a:lnTo>
                    <a:pt x="6107" y="9086"/>
                  </a:lnTo>
                  <a:lnTo>
                    <a:pt x="6065" y="9160"/>
                  </a:lnTo>
                  <a:lnTo>
                    <a:pt x="6024" y="9238"/>
                  </a:lnTo>
                  <a:lnTo>
                    <a:pt x="5986" y="9319"/>
                  </a:lnTo>
                  <a:lnTo>
                    <a:pt x="6017" y="9268"/>
                  </a:lnTo>
                  <a:lnTo>
                    <a:pt x="6052" y="9216"/>
                  </a:lnTo>
                  <a:lnTo>
                    <a:pt x="6090" y="9166"/>
                  </a:lnTo>
                  <a:lnTo>
                    <a:pt x="6133" y="9114"/>
                  </a:lnTo>
                  <a:lnTo>
                    <a:pt x="6178" y="9063"/>
                  </a:lnTo>
                  <a:lnTo>
                    <a:pt x="6226" y="9012"/>
                  </a:lnTo>
                  <a:lnTo>
                    <a:pt x="6276" y="8960"/>
                  </a:lnTo>
                  <a:lnTo>
                    <a:pt x="6330" y="8910"/>
                  </a:lnTo>
                  <a:lnTo>
                    <a:pt x="6385" y="8859"/>
                  </a:lnTo>
                  <a:lnTo>
                    <a:pt x="6442" y="8809"/>
                  </a:lnTo>
                  <a:lnTo>
                    <a:pt x="6500" y="8757"/>
                  </a:lnTo>
                  <a:lnTo>
                    <a:pt x="6560" y="8707"/>
                  </a:lnTo>
                  <a:lnTo>
                    <a:pt x="6682" y="8607"/>
                  </a:lnTo>
                  <a:lnTo>
                    <a:pt x="6808" y="8506"/>
                  </a:lnTo>
                  <a:lnTo>
                    <a:pt x="6933" y="8405"/>
                  </a:lnTo>
                  <a:lnTo>
                    <a:pt x="7057" y="8304"/>
                  </a:lnTo>
                  <a:lnTo>
                    <a:pt x="7118" y="8255"/>
                  </a:lnTo>
                  <a:lnTo>
                    <a:pt x="7178" y="8204"/>
                  </a:lnTo>
                  <a:lnTo>
                    <a:pt x="7236" y="8155"/>
                  </a:lnTo>
                  <a:lnTo>
                    <a:pt x="7293" y="8104"/>
                  </a:lnTo>
                  <a:lnTo>
                    <a:pt x="7348" y="8055"/>
                  </a:lnTo>
                  <a:lnTo>
                    <a:pt x="7400" y="8004"/>
                  </a:lnTo>
                  <a:lnTo>
                    <a:pt x="7451" y="7955"/>
                  </a:lnTo>
                  <a:lnTo>
                    <a:pt x="7498" y="7905"/>
                  </a:lnTo>
                  <a:lnTo>
                    <a:pt x="7543" y="7855"/>
                  </a:lnTo>
                  <a:lnTo>
                    <a:pt x="7584" y="7805"/>
                  </a:lnTo>
                  <a:lnTo>
                    <a:pt x="7623" y="7756"/>
                  </a:lnTo>
                  <a:lnTo>
                    <a:pt x="7658" y="7705"/>
                  </a:lnTo>
                  <a:lnTo>
                    <a:pt x="7710" y="7734"/>
                  </a:lnTo>
                  <a:lnTo>
                    <a:pt x="7766" y="7765"/>
                  </a:lnTo>
                  <a:lnTo>
                    <a:pt x="7823" y="7799"/>
                  </a:lnTo>
                  <a:lnTo>
                    <a:pt x="7881" y="7835"/>
                  </a:lnTo>
                  <a:lnTo>
                    <a:pt x="7940" y="7874"/>
                  </a:lnTo>
                  <a:lnTo>
                    <a:pt x="8001" y="7917"/>
                  </a:lnTo>
                  <a:lnTo>
                    <a:pt x="8060" y="7961"/>
                  </a:lnTo>
                  <a:lnTo>
                    <a:pt x="8120" y="8009"/>
                  </a:lnTo>
                  <a:lnTo>
                    <a:pt x="8180" y="8061"/>
                  </a:lnTo>
                  <a:lnTo>
                    <a:pt x="8239" y="8115"/>
                  </a:lnTo>
                  <a:lnTo>
                    <a:pt x="8296" y="8172"/>
                  </a:lnTo>
                  <a:lnTo>
                    <a:pt x="8352" y="8233"/>
                  </a:lnTo>
                  <a:lnTo>
                    <a:pt x="8406" y="8298"/>
                  </a:lnTo>
                  <a:lnTo>
                    <a:pt x="8457" y="8366"/>
                  </a:lnTo>
                  <a:lnTo>
                    <a:pt x="8506" y="8439"/>
                  </a:lnTo>
                  <a:lnTo>
                    <a:pt x="8551" y="8515"/>
                  </a:lnTo>
                  <a:lnTo>
                    <a:pt x="8593" y="8594"/>
                  </a:lnTo>
                  <a:lnTo>
                    <a:pt x="8630" y="8678"/>
                  </a:lnTo>
                  <a:lnTo>
                    <a:pt x="8664" y="8767"/>
                  </a:lnTo>
                  <a:lnTo>
                    <a:pt x="8692" y="8858"/>
                  </a:lnTo>
                  <a:lnTo>
                    <a:pt x="8715" y="8955"/>
                  </a:lnTo>
                  <a:lnTo>
                    <a:pt x="8733" y="9055"/>
                  </a:lnTo>
                  <a:lnTo>
                    <a:pt x="8744" y="9161"/>
                  </a:lnTo>
                  <a:lnTo>
                    <a:pt x="8751" y="9271"/>
                  </a:lnTo>
                  <a:lnTo>
                    <a:pt x="8750" y="9385"/>
                  </a:lnTo>
                  <a:lnTo>
                    <a:pt x="8741" y="9505"/>
                  </a:lnTo>
                  <a:lnTo>
                    <a:pt x="8726" y="9630"/>
                  </a:lnTo>
                  <a:lnTo>
                    <a:pt x="8702" y="9759"/>
                  </a:lnTo>
                  <a:lnTo>
                    <a:pt x="8670" y="9893"/>
                  </a:lnTo>
                  <a:lnTo>
                    <a:pt x="8630" y="10033"/>
                  </a:lnTo>
                  <a:lnTo>
                    <a:pt x="8580" y="10178"/>
                  </a:lnTo>
                  <a:lnTo>
                    <a:pt x="8521" y="10328"/>
                  </a:lnTo>
                  <a:lnTo>
                    <a:pt x="8542" y="10307"/>
                  </a:lnTo>
                  <a:lnTo>
                    <a:pt x="8562" y="10284"/>
                  </a:lnTo>
                  <a:lnTo>
                    <a:pt x="8581" y="10260"/>
                  </a:lnTo>
                  <a:lnTo>
                    <a:pt x="8601" y="10235"/>
                  </a:lnTo>
                  <a:lnTo>
                    <a:pt x="8619" y="10209"/>
                  </a:lnTo>
                  <a:lnTo>
                    <a:pt x="8638" y="10182"/>
                  </a:lnTo>
                  <a:lnTo>
                    <a:pt x="8656" y="10153"/>
                  </a:lnTo>
                  <a:lnTo>
                    <a:pt x="8673" y="10124"/>
                  </a:lnTo>
                  <a:lnTo>
                    <a:pt x="8691" y="10094"/>
                  </a:lnTo>
                  <a:lnTo>
                    <a:pt x="8707" y="10063"/>
                  </a:lnTo>
                  <a:lnTo>
                    <a:pt x="8724" y="10031"/>
                  </a:lnTo>
                  <a:lnTo>
                    <a:pt x="8740" y="9998"/>
                  </a:lnTo>
                  <a:lnTo>
                    <a:pt x="8771" y="9932"/>
                  </a:lnTo>
                  <a:lnTo>
                    <a:pt x="8801" y="9863"/>
                  </a:lnTo>
                  <a:lnTo>
                    <a:pt x="8830" y="9793"/>
                  </a:lnTo>
                  <a:lnTo>
                    <a:pt x="8857" y="9722"/>
                  </a:lnTo>
                  <a:lnTo>
                    <a:pt x="8884" y="9650"/>
                  </a:lnTo>
                  <a:lnTo>
                    <a:pt x="8909" y="9577"/>
                  </a:lnTo>
                  <a:lnTo>
                    <a:pt x="8932" y="9506"/>
                  </a:lnTo>
                  <a:lnTo>
                    <a:pt x="8956" y="9436"/>
                  </a:lnTo>
                  <a:lnTo>
                    <a:pt x="8978" y="9368"/>
                  </a:lnTo>
                  <a:lnTo>
                    <a:pt x="8999" y="9301"/>
                  </a:lnTo>
                  <a:lnTo>
                    <a:pt x="9049" y="9356"/>
                  </a:lnTo>
                  <a:lnTo>
                    <a:pt x="9096" y="9410"/>
                  </a:lnTo>
                  <a:lnTo>
                    <a:pt x="9117" y="9437"/>
                  </a:lnTo>
                  <a:lnTo>
                    <a:pt x="9139" y="9464"/>
                  </a:lnTo>
                  <a:lnTo>
                    <a:pt x="9160" y="9492"/>
                  </a:lnTo>
                  <a:lnTo>
                    <a:pt x="9179" y="9519"/>
                  </a:lnTo>
                  <a:lnTo>
                    <a:pt x="9199" y="9546"/>
                  </a:lnTo>
                  <a:lnTo>
                    <a:pt x="9218" y="9573"/>
                  </a:lnTo>
                  <a:lnTo>
                    <a:pt x="9235" y="9601"/>
                  </a:lnTo>
                  <a:lnTo>
                    <a:pt x="9253" y="9629"/>
                  </a:lnTo>
                  <a:lnTo>
                    <a:pt x="9269" y="9658"/>
                  </a:lnTo>
                  <a:lnTo>
                    <a:pt x="9286" y="9687"/>
                  </a:lnTo>
                  <a:lnTo>
                    <a:pt x="9300" y="9717"/>
                  </a:lnTo>
                  <a:lnTo>
                    <a:pt x="9316" y="9745"/>
                  </a:lnTo>
                  <a:lnTo>
                    <a:pt x="9330" y="9776"/>
                  </a:lnTo>
                  <a:lnTo>
                    <a:pt x="9344" y="9807"/>
                  </a:lnTo>
                  <a:lnTo>
                    <a:pt x="9357" y="9839"/>
                  </a:lnTo>
                  <a:lnTo>
                    <a:pt x="9370" y="9871"/>
                  </a:lnTo>
                  <a:lnTo>
                    <a:pt x="9383" y="9904"/>
                  </a:lnTo>
                  <a:lnTo>
                    <a:pt x="9394" y="9938"/>
                  </a:lnTo>
                  <a:lnTo>
                    <a:pt x="9406" y="9972"/>
                  </a:lnTo>
                  <a:lnTo>
                    <a:pt x="9417" y="10008"/>
                  </a:lnTo>
                  <a:lnTo>
                    <a:pt x="9428" y="10045"/>
                  </a:lnTo>
                  <a:lnTo>
                    <a:pt x="9439" y="10082"/>
                  </a:lnTo>
                  <a:lnTo>
                    <a:pt x="9449" y="10120"/>
                  </a:lnTo>
                  <a:lnTo>
                    <a:pt x="9458" y="10159"/>
                  </a:lnTo>
                  <a:lnTo>
                    <a:pt x="9477" y="10242"/>
                  </a:lnTo>
                  <a:lnTo>
                    <a:pt x="9494" y="10328"/>
                  </a:lnTo>
                  <a:lnTo>
                    <a:pt x="9494" y="10252"/>
                  </a:lnTo>
                  <a:lnTo>
                    <a:pt x="9489" y="10170"/>
                  </a:lnTo>
                  <a:lnTo>
                    <a:pt x="9479" y="10085"/>
                  </a:lnTo>
                  <a:lnTo>
                    <a:pt x="9464" y="9994"/>
                  </a:lnTo>
                  <a:lnTo>
                    <a:pt x="9446" y="9900"/>
                  </a:lnTo>
                  <a:lnTo>
                    <a:pt x="9424" y="9802"/>
                  </a:lnTo>
                  <a:lnTo>
                    <a:pt x="9397" y="9701"/>
                  </a:lnTo>
                  <a:lnTo>
                    <a:pt x="9366" y="9597"/>
                  </a:lnTo>
                  <a:lnTo>
                    <a:pt x="9332" y="9490"/>
                  </a:lnTo>
                  <a:lnTo>
                    <a:pt x="9294" y="9381"/>
                  </a:lnTo>
                  <a:lnTo>
                    <a:pt x="9252" y="9270"/>
                  </a:lnTo>
                  <a:lnTo>
                    <a:pt x="9206" y="9157"/>
                  </a:lnTo>
                  <a:lnTo>
                    <a:pt x="9158" y="9044"/>
                  </a:lnTo>
                  <a:lnTo>
                    <a:pt x="9105" y="8930"/>
                  </a:lnTo>
                  <a:lnTo>
                    <a:pt x="9050" y="8814"/>
                  </a:lnTo>
                  <a:lnTo>
                    <a:pt x="8992" y="8698"/>
                  </a:lnTo>
                  <a:lnTo>
                    <a:pt x="8930" y="8583"/>
                  </a:lnTo>
                  <a:lnTo>
                    <a:pt x="8866" y="8467"/>
                  </a:lnTo>
                  <a:lnTo>
                    <a:pt x="8799" y="8353"/>
                  </a:lnTo>
                  <a:lnTo>
                    <a:pt x="8730" y="8239"/>
                  </a:lnTo>
                  <a:lnTo>
                    <a:pt x="8658" y="8128"/>
                  </a:lnTo>
                  <a:lnTo>
                    <a:pt x="8583" y="8017"/>
                  </a:lnTo>
                  <a:lnTo>
                    <a:pt x="8507" y="7909"/>
                  </a:lnTo>
                  <a:lnTo>
                    <a:pt x="8428" y="7803"/>
                  </a:lnTo>
                  <a:lnTo>
                    <a:pt x="8347" y="7700"/>
                  </a:lnTo>
                  <a:lnTo>
                    <a:pt x="8264" y="7600"/>
                  </a:lnTo>
                  <a:lnTo>
                    <a:pt x="8179" y="7503"/>
                  </a:lnTo>
                  <a:lnTo>
                    <a:pt x="8092" y="7410"/>
                  </a:lnTo>
                  <a:lnTo>
                    <a:pt x="8005" y="7321"/>
                  </a:lnTo>
                  <a:lnTo>
                    <a:pt x="7915" y="7236"/>
                  </a:lnTo>
                  <a:lnTo>
                    <a:pt x="7824" y="7156"/>
                  </a:lnTo>
                  <a:lnTo>
                    <a:pt x="7731" y="7081"/>
                  </a:lnTo>
                  <a:lnTo>
                    <a:pt x="7815" y="7084"/>
                  </a:lnTo>
                  <a:lnTo>
                    <a:pt x="7903" y="7093"/>
                  </a:lnTo>
                  <a:lnTo>
                    <a:pt x="7996" y="7109"/>
                  </a:lnTo>
                  <a:lnTo>
                    <a:pt x="8094" y="7129"/>
                  </a:lnTo>
                  <a:lnTo>
                    <a:pt x="8195" y="7156"/>
                  </a:lnTo>
                  <a:lnTo>
                    <a:pt x="8300" y="7188"/>
                  </a:lnTo>
                  <a:lnTo>
                    <a:pt x="8408" y="7226"/>
                  </a:lnTo>
                  <a:lnTo>
                    <a:pt x="8518" y="7269"/>
                  </a:lnTo>
                  <a:lnTo>
                    <a:pt x="8632" y="7316"/>
                  </a:lnTo>
                  <a:lnTo>
                    <a:pt x="8746" y="7369"/>
                  </a:lnTo>
                  <a:lnTo>
                    <a:pt x="8863" y="7427"/>
                  </a:lnTo>
                  <a:lnTo>
                    <a:pt x="8981" y="7488"/>
                  </a:lnTo>
                  <a:lnTo>
                    <a:pt x="9099" y="7555"/>
                  </a:lnTo>
                  <a:lnTo>
                    <a:pt x="9218" y="7627"/>
                  </a:lnTo>
                  <a:lnTo>
                    <a:pt x="9337" y="7702"/>
                  </a:lnTo>
                  <a:lnTo>
                    <a:pt x="9456" y="7780"/>
                  </a:lnTo>
                  <a:lnTo>
                    <a:pt x="9574" y="7864"/>
                  </a:lnTo>
                  <a:lnTo>
                    <a:pt x="9691" y="7951"/>
                  </a:lnTo>
                  <a:lnTo>
                    <a:pt x="9806" y="8041"/>
                  </a:lnTo>
                  <a:lnTo>
                    <a:pt x="9920" y="8136"/>
                  </a:lnTo>
                  <a:lnTo>
                    <a:pt x="10031" y="8233"/>
                  </a:lnTo>
                  <a:lnTo>
                    <a:pt x="10140" y="8334"/>
                  </a:lnTo>
                  <a:lnTo>
                    <a:pt x="10246" y="8437"/>
                  </a:lnTo>
                  <a:lnTo>
                    <a:pt x="10348" y="8544"/>
                  </a:lnTo>
                  <a:lnTo>
                    <a:pt x="10447" y="8653"/>
                  </a:lnTo>
                  <a:lnTo>
                    <a:pt x="10542" y="8766"/>
                  </a:lnTo>
                  <a:lnTo>
                    <a:pt x="10632" y="8880"/>
                  </a:lnTo>
                  <a:lnTo>
                    <a:pt x="10717" y="8997"/>
                  </a:lnTo>
                  <a:lnTo>
                    <a:pt x="10797" y="9116"/>
                  </a:lnTo>
                  <a:lnTo>
                    <a:pt x="10872" y="9237"/>
                  </a:lnTo>
                  <a:lnTo>
                    <a:pt x="10940" y="9360"/>
                  </a:lnTo>
                  <a:lnTo>
                    <a:pt x="11002" y="9485"/>
                  </a:lnTo>
                  <a:lnTo>
                    <a:pt x="10972" y="9396"/>
                  </a:lnTo>
                  <a:lnTo>
                    <a:pt x="10941" y="9310"/>
                  </a:lnTo>
                  <a:lnTo>
                    <a:pt x="10908" y="9227"/>
                  </a:lnTo>
                  <a:lnTo>
                    <a:pt x="10875" y="9145"/>
                  </a:lnTo>
                  <a:lnTo>
                    <a:pt x="10841" y="9067"/>
                  </a:lnTo>
                  <a:lnTo>
                    <a:pt x="10804" y="8989"/>
                  </a:lnTo>
                  <a:lnTo>
                    <a:pt x="10767" y="8914"/>
                  </a:lnTo>
                  <a:lnTo>
                    <a:pt x="10729" y="8842"/>
                  </a:lnTo>
                  <a:lnTo>
                    <a:pt x="10690" y="8771"/>
                  </a:lnTo>
                  <a:lnTo>
                    <a:pt x="10649" y="8703"/>
                  </a:lnTo>
                  <a:lnTo>
                    <a:pt x="10608" y="8636"/>
                  </a:lnTo>
                  <a:lnTo>
                    <a:pt x="10566" y="8571"/>
                  </a:lnTo>
                  <a:lnTo>
                    <a:pt x="10521" y="8509"/>
                  </a:lnTo>
                  <a:lnTo>
                    <a:pt x="10477" y="8448"/>
                  </a:lnTo>
                  <a:lnTo>
                    <a:pt x="10430" y="8388"/>
                  </a:lnTo>
                  <a:lnTo>
                    <a:pt x="10384" y="8331"/>
                  </a:lnTo>
                  <a:lnTo>
                    <a:pt x="10335" y="8276"/>
                  </a:lnTo>
                  <a:lnTo>
                    <a:pt x="10286" y="8222"/>
                  </a:lnTo>
                  <a:lnTo>
                    <a:pt x="10235" y="8170"/>
                  </a:lnTo>
                  <a:lnTo>
                    <a:pt x="10184" y="8120"/>
                  </a:lnTo>
                  <a:lnTo>
                    <a:pt x="10131" y="8071"/>
                  </a:lnTo>
                  <a:lnTo>
                    <a:pt x="10076" y="8024"/>
                  </a:lnTo>
                  <a:lnTo>
                    <a:pt x="10021" y="7978"/>
                  </a:lnTo>
                  <a:lnTo>
                    <a:pt x="9966" y="7934"/>
                  </a:lnTo>
                  <a:lnTo>
                    <a:pt x="9908" y="7892"/>
                  </a:lnTo>
                  <a:lnTo>
                    <a:pt x="9850" y="7851"/>
                  </a:lnTo>
                  <a:lnTo>
                    <a:pt x="9790" y="7811"/>
                  </a:lnTo>
                  <a:lnTo>
                    <a:pt x="9730" y="7772"/>
                  </a:lnTo>
                  <a:lnTo>
                    <a:pt x="9668" y="7735"/>
                  </a:lnTo>
                  <a:lnTo>
                    <a:pt x="9605" y="7700"/>
                  </a:lnTo>
                  <a:lnTo>
                    <a:pt x="9541" y="7665"/>
                  </a:lnTo>
                  <a:lnTo>
                    <a:pt x="9477" y="7632"/>
                  </a:lnTo>
                  <a:lnTo>
                    <a:pt x="9563" y="7659"/>
                  </a:lnTo>
                  <a:lnTo>
                    <a:pt x="9649" y="7686"/>
                  </a:lnTo>
                  <a:lnTo>
                    <a:pt x="9736" y="7713"/>
                  </a:lnTo>
                  <a:lnTo>
                    <a:pt x="9824" y="7742"/>
                  </a:lnTo>
                  <a:lnTo>
                    <a:pt x="9913" y="7774"/>
                  </a:lnTo>
                  <a:lnTo>
                    <a:pt x="10004" y="7807"/>
                  </a:lnTo>
                  <a:lnTo>
                    <a:pt x="10050" y="7826"/>
                  </a:lnTo>
                  <a:lnTo>
                    <a:pt x="10096" y="7845"/>
                  </a:lnTo>
                  <a:lnTo>
                    <a:pt x="10143" y="7865"/>
                  </a:lnTo>
                  <a:lnTo>
                    <a:pt x="10191" y="7887"/>
                  </a:lnTo>
                  <a:lnTo>
                    <a:pt x="10238" y="7909"/>
                  </a:lnTo>
                  <a:lnTo>
                    <a:pt x="10288" y="7933"/>
                  </a:lnTo>
                  <a:lnTo>
                    <a:pt x="10336" y="7958"/>
                  </a:lnTo>
                  <a:lnTo>
                    <a:pt x="10387" y="7985"/>
                  </a:lnTo>
                  <a:lnTo>
                    <a:pt x="10438" y="8014"/>
                  </a:lnTo>
                  <a:lnTo>
                    <a:pt x="10489" y="8043"/>
                  </a:lnTo>
                  <a:lnTo>
                    <a:pt x="10542" y="8075"/>
                  </a:lnTo>
                  <a:lnTo>
                    <a:pt x="10595" y="8109"/>
                  </a:lnTo>
                  <a:lnTo>
                    <a:pt x="10649" y="8145"/>
                  </a:lnTo>
                  <a:lnTo>
                    <a:pt x="10704" y="8183"/>
                  </a:lnTo>
                  <a:lnTo>
                    <a:pt x="10760" y="8223"/>
                  </a:lnTo>
                  <a:lnTo>
                    <a:pt x="10818" y="8264"/>
                  </a:lnTo>
                  <a:lnTo>
                    <a:pt x="10876" y="8310"/>
                  </a:lnTo>
                  <a:lnTo>
                    <a:pt x="10935" y="8356"/>
                  </a:lnTo>
                  <a:lnTo>
                    <a:pt x="10995" y="8405"/>
                  </a:lnTo>
                  <a:lnTo>
                    <a:pt x="11057" y="8457"/>
                  </a:lnTo>
                  <a:lnTo>
                    <a:pt x="11026" y="8413"/>
                  </a:lnTo>
                  <a:lnTo>
                    <a:pt x="10989" y="8368"/>
                  </a:lnTo>
                  <a:lnTo>
                    <a:pt x="10951" y="8323"/>
                  </a:lnTo>
                  <a:lnTo>
                    <a:pt x="10909" y="8279"/>
                  </a:lnTo>
                  <a:lnTo>
                    <a:pt x="10863" y="8235"/>
                  </a:lnTo>
                  <a:lnTo>
                    <a:pt x="10815" y="8191"/>
                  </a:lnTo>
                  <a:lnTo>
                    <a:pt x="10764" y="8149"/>
                  </a:lnTo>
                  <a:lnTo>
                    <a:pt x="10711" y="8105"/>
                  </a:lnTo>
                  <a:lnTo>
                    <a:pt x="10657" y="8063"/>
                  </a:lnTo>
                  <a:lnTo>
                    <a:pt x="10600" y="8022"/>
                  </a:lnTo>
                  <a:lnTo>
                    <a:pt x="10542" y="7980"/>
                  </a:lnTo>
                  <a:lnTo>
                    <a:pt x="10483" y="7940"/>
                  </a:lnTo>
                  <a:lnTo>
                    <a:pt x="10423" y="7901"/>
                  </a:lnTo>
                  <a:lnTo>
                    <a:pt x="10362" y="7862"/>
                  </a:lnTo>
                  <a:lnTo>
                    <a:pt x="10302" y="7825"/>
                  </a:lnTo>
                  <a:lnTo>
                    <a:pt x="10241" y="7788"/>
                  </a:lnTo>
                  <a:lnTo>
                    <a:pt x="10180" y="7753"/>
                  </a:lnTo>
                  <a:lnTo>
                    <a:pt x="10121" y="7717"/>
                  </a:lnTo>
                  <a:lnTo>
                    <a:pt x="10062" y="7684"/>
                  </a:lnTo>
                  <a:lnTo>
                    <a:pt x="10004" y="7652"/>
                  </a:lnTo>
                  <a:lnTo>
                    <a:pt x="9892" y="7593"/>
                  </a:lnTo>
                  <a:lnTo>
                    <a:pt x="9788" y="7539"/>
                  </a:lnTo>
                  <a:lnTo>
                    <a:pt x="9694" y="7492"/>
                  </a:lnTo>
                  <a:lnTo>
                    <a:pt x="9612" y="7451"/>
                  </a:lnTo>
                  <a:lnTo>
                    <a:pt x="9545" y="7418"/>
                  </a:lnTo>
                  <a:lnTo>
                    <a:pt x="9494" y="7394"/>
                  </a:lnTo>
                  <a:lnTo>
                    <a:pt x="9177" y="7263"/>
                  </a:lnTo>
                  <a:lnTo>
                    <a:pt x="8833" y="7120"/>
                  </a:lnTo>
                  <a:lnTo>
                    <a:pt x="8468" y="6968"/>
                  </a:lnTo>
                  <a:lnTo>
                    <a:pt x="8081" y="6806"/>
                  </a:lnTo>
                  <a:lnTo>
                    <a:pt x="7680" y="6638"/>
                  </a:lnTo>
                  <a:lnTo>
                    <a:pt x="7266" y="6466"/>
                  </a:lnTo>
                  <a:lnTo>
                    <a:pt x="6843" y="6293"/>
                  </a:lnTo>
                  <a:lnTo>
                    <a:pt x="6415" y="6119"/>
                  </a:lnTo>
                  <a:lnTo>
                    <a:pt x="6200" y="6032"/>
                  </a:lnTo>
                  <a:lnTo>
                    <a:pt x="5985" y="5946"/>
                  </a:lnTo>
                  <a:lnTo>
                    <a:pt x="5770" y="5861"/>
                  </a:lnTo>
                  <a:lnTo>
                    <a:pt x="5556" y="5777"/>
                  </a:lnTo>
                  <a:lnTo>
                    <a:pt x="5343" y="5695"/>
                  </a:lnTo>
                  <a:lnTo>
                    <a:pt x="5133" y="5614"/>
                  </a:lnTo>
                  <a:lnTo>
                    <a:pt x="4924" y="5536"/>
                  </a:lnTo>
                  <a:lnTo>
                    <a:pt x="4717" y="5458"/>
                  </a:lnTo>
                  <a:lnTo>
                    <a:pt x="4515" y="5384"/>
                  </a:lnTo>
                  <a:lnTo>
                    <a:pt x="4314" y="5313"/>
                  </a:lnTo>
                  <a:lnTo>
                    <a:pt x="4118" y="5245"/>
                  </a:lnTo>
                  <a:lnTo>
                    <a:pt x="3927" y="5179"/>
                  </a:lnTo>
                  <a:lnTo>
                    <a:pt x="3740" y="5117"/>
                  </a:lnTo>
                  <a:lnTo>
                    <a:pt x="3558" y="5058"/>
                  </a:lnTo>
                  <a:lnTo>
                    <a:pt x="3381" y="5003"/>
                  </a:lnTo>
                  <a:lnTo>
                    <a:pt x="3212" y="4954"/>
                  </a:lnTo>
                  <a:lnTo>
                    <a:pt x="3379" y="4939"/>
                  </a:lnTo>
                  <a:lnTo>
                    <a:pt x="3555" y="4933"/>
                  </a:lnTo>
                  <a:lnTo>
                    <a:pt x="3739" y="4932"/>
                  </a:lnTo>
                  <a:lnTo>
                    <a:pt x="3930" y="4937"/>
                  </a:lnTo>
                  <a:lnTo>
                    <a:pt x="4127" y="4949"/>
                  </a:lnTo>
                  <a:lnTo>
                    <a:pt x="4331" y="4965"/>
                  </a:lnTo>
                  <a:lnTo>
                    <a:pt x="4539" y="4987"/>
                  </a:lnTo>
                  <a:lnTo>
                    <a:pt x="4752" y="5013"/>
                  </a:lnTo>
                  <a:lnTo>
                    <a:pt x="4969" y="5043"/>
                  </a:lnTo>
                  <a:lnTo>
                    <a:pt x="5189" y="5077"/>
                  </a:lnTo>
                  <a:lnTo>
                    <a:pt x="5414" y="5115"/>
                  </a:lnTo>
                  <a:lnTo>
                    <a:pt x="5639" y="5155"/>
                  </a:lnTo>
                  <a:lnTo>
                    <a:pt x="5866" y="5199"/>
                  </a:lnTo>
                  <a:lnTo>
                    <a:pt x="6094" y="5245"/>
                  </a:lnTo>
                  <a:lnTo>
                    <a:pt x="6324" y="5293"/>
                  </a:lnTo>
                  <a:lnTo>
                    <a:pt x="6553" y="5344"/>
                  </a:lnTo>
                  <a:lnTo>
                    <a:pt x="6781" y="5394"/>
                  </a:lnTo>
                  <a:lnTo>
                    <a:pt x="7008" y="5447"/>
                  </a:lnTo>
                  <a:lnTo>
                    <a:pt x="7233" y="5501"/>
                  </a:lnTo>
                  <a:lnTo>
                    <a:pt x="7456" y="5553"/>
                  </a:lnTo>
                  <a:lnTo>
                    <a:pt x="7891" y="5661"/>
                  </a:lnTo>
                  <a:lnTo>
                    <a:pt x="8309" y="5764"/>
                  </a:lnTo>
                  <a:lnTo>
                    <a:pt x="8510" y="5813"/>
                  </a:lnTo>
                  <a:lnTo>
                    <a:pt x="8705" y="5862"/>
                  </a:lnTo>
                  <a:lnTo>
                    <a:pt x="8893" y="5907"/>
                  </a:lnTo>
                  <a:lnTo>
                    <a:pt x="9075" y="5950"/>
                  </a:lnTo>
                  <a:lnTo>
                    <a:pt x="9249" y="5991"/>
                  </a:lnTo>
                  <a:lnTo>
                    <a:pt x="9413" y="6028"/>
                  </a:lnTo>
                  <a:lnTo>
                    <a:pt x="9569" y="6062"/>
                  </a:lnTo>
                  <a:lnTo>
                    <a:pt x="9716" y="6091"/>
                  </a:lnTo>
                  <a:lnTo>
                    <a:pt x="9769" y="6101"/>
                  </a:lnTo>
                  <a:lnTo>
                    <a:pt x="9830" y="6112"/>
                  </a:lnTo>
                  <a:lnTo>
                    <a:pt x="9895" y="6124"/>
                  </a:lnTo>
                  <a:lnTo>
                    <a:pt x="9965" y="6135"/>
                  </a:lnTo>
                  <a:lnTo>
                    <a:pt x="10039" y="6146"/>
                  </a:lnTo>
                  <a:lnTo>
                    <a:pt x="10117" y="6158"/>
                  </a:lnTo>
                  <a:lnTo>
                    <a:pt x="10200" y="6169"/>
                  </a:lnTo>
                  <a:lnTo>
                    <a:pt x="10286" y="6180"/>
                  </a:lnTo>
                  <a:lnTo>
                    <a:pt x="10374" y="6192"/>
                  </a:lnTo>
                  <a:lnTo>
                    <a:pt x="10466" y="6202"/>
                  </a:lnTo>
                  <a:lnTo>
                    <a:pt x="10560" y="6212"/>
                  </a:lnTo>
                  <a:lnTo>
                    <a:pt x="10655" y="6223"/>
                  </a:lnTo>
                  <a:lnTo>
                    <a:pt x="10753" y="6232"/>
                  </a:lnTo>
                  <a:lnTo>
                    <a:pt x="10852" y="6240"/>
                  </a:lnTo>
                  <a:lnTo>
                    <a:pt x="10951" y="6249"/>
                  </a:lnTo>
                  <a:lnTo>
                    <a:pt x="11052" y="6256"/>
                  </a:lnTo>
                  <a:lnTo>
                    <a:pt x="11153" y="6263"/>
                  </a:lnTo>
                  <a:lnTo>
                    <a:pt x="11254" y="6268"/>
                  </a:lnTo>
                  <a:lnTo>
                    <a:pt x="11354" y="6272"/>
                  </a:lnTo>
                  <a:lnTo>
                    <a:pt x="11454" y="6275"/>
                  </a:lnTo>
                  <a:lnTo>
                    <a:pt x="11552" y="6278"/>
                  </a:lnTo>
                  <a:lnTo>
                    <a:pt x="11650" y="6279"/>
                  </a:lnTo>
                  <a:lnTo>
                    <a:pt x="11746" y="6278"/>
                  </a:lnTo>
                  <a:lnTo>
                    <a:pt x="11839" y="6276"/>
                  </a:lnTo>
                  <a:lnTo>
                    <a:pt x="11931" y="6273"/>
                  </a:lnTo>
                  <a:lnTo>
                    <a:pt x="12018" y="6268"/>
                  </a:lnTo>
                  <a:lnTo>
                    <a:pt x="12103" y="6262"/>
                  </a:lnTo>
                  <a:lnTo>
                    <a:pt x="12186" y="6254"/>
                  </a:lnTo>
                  <a:lnTo>
                    <a:pt x="12263" y="6243"/>
                  </a:lnTo>
                  <a:lnTo>
                    <a:pt x="12338" y="6231"/>
                  </a:lnTo>
                  <a:lnTo>
                    <a:pt x="12407" y="6218"/>
                  </a:lnTo>
                  <a:lnTo>
                    <a:pt x="12471" y="6201"/>
                  </a:lnTo>
                  <a:lnTo>
                    <a:pt x="12384" y="6202"/>
                  </a:lnTo>
                  <a:lnTo>
                    <a:pt x="12296" y="6202"/>
                  </a:lnTo>
                  <a:lnTo>
                    <a:pt x="12208" y="6201"/>
                  </a:lnTo>
                  <a:lnTo>
                    <a:pt x="12119" y="6199"/>
                  </a:lnTo>
                  <a:lnTo>
                    <a:pt x="12029" y="6196"/>
                  </a:lnTo>
                  <a:lnTo>
                    <a:pt x="11939" y="6191"/>
                  </a:lnTo>
                  <a:lnTo>
                    <a:pt x="11849" y="6186"/>
                  </a:lnTo>
                  <a:lnTo>
                    <a:pt x="11758" y="6179"/>
                  </a:lnTo>
                  <a:lnTo>
                    <a:pt x="11668" y="6173"/>
                  </a:lnTo>
                  <a:lnTo>
                    <a:pt x="11578" y="6165"/>
                  </a:lnTo>
                  <a:lnTo>
                    <a:pt x="11488" y="6156"/>
                  </a:lnTo>
                  <a:lnTo>
                    <a:pt x="11400" y="6146"/>
                  </a:lnTo>
                  <a:lnTo>
                    <a:pt x="11312" y="6136"/>
                  </a:lnTo>
                  <a:lnTo>
                    <a:pt x="11225" y="6125"/>
                  </a:lnTo>
                  <a:lnTo>
                    <a:pt x="11139" y="6112"/>
                  </a:lnTo>
                  <a:lnTo>
                    <a:pt x="11054" y="6100"/>
                  </a:lnTo>
                  <a:lnTo>
                    <a:pt x="10971" y="6087"/>
                  </a:lnTo>
                  <a:lnTo>
                    <a:pt x="10889" y="6073"/>
                  </a:lnTo>
                  <a:lnTo>
                    <a:pt x="10810" y="6059"/>
                  </a:lnTo>
                  <a:lnTo>
                    <a:pt x="10732" y="6043"/>
                  </a:lnTo>
                  <a:lnTo>
                    <a:pt x="10656" y="6029"/>
                  </a:lnTo>
                  <a:lnTo>
                    <a:pt x="10582" y="6012"/>
                  </a:lnTo>
                  <a:lnTo>
                    <a:pt x="10511" y="5996"/>
                  </a:lnTo>
                  <a:lnTo>
                    <a:pt x="10443" y="5979"/>
                  </a:lnTo>
                  <a:lnTo>
                    <a:pt x="10378" y="5962"/>
                  </a:lnTo>
                  <a:lnTo>
                    <a:pt x="10315" y="5944"/>
                  </a:lnTo>
                  <a:lnTo>
                    <a:pt x="10255" y="5927"/>
                  </a:lnTo>
                  <a:lnTo>
                    <a:pt x="10199" y="5908"/>
                  </a:lnTo>
                  <a:lnTo>
                    <a:pt x="10145" y="5891"/>
                  </a:lnTo>
                  <a:lnTo>
                    <a:pt x="10097" y="5872"/>
                  </a:lnTo>
                  <a:lnTo>
                    <a:pt x="10051" y="5853"/>
                  </a:lnTo>
                  <a:lnTo>
                    <a:pt x="10009" y="5834"/>
                  </a:lnTo>
                  <a:lnTo>
                    <a:pt x="10082" y="5833"/>
                  </a:lnTo>
                  <a:lnTo>
                    <a:pt x="10156" y="5830"/>
                  </a:lnTo>
                  <a:lnTo>
                    <a:pt x="10230" y="5826"/>
                  </a:lnTo>
                  <a:lnTo>
                    <a:pt x="10305" y="5818"/>
                  </a:lnTo>
                  <a:lnTo>
                    <a:pt x="10382" y="5810"/>
                  </a:lnTo>
                  <a:lnTo>
                    <a:pt x="10458" y="5800"/>
                  </a:lnTo>
                  <a:lnTo>
                    <a:pt x="10536" y="5788"/>
                  </a:lnTo>
                  <a:lnTo>
                    <a:pt x="10613" y="5775"/>
                  </a:lnTo>
                  <a:lnTo>
                    <a:pt x="10691" y="5760"/>
                  </a:lnTo>
                  <a:lnTo>
                    <a:pt x="10769" y="5744"/>
                  </a:lnTo>
                  <a:lnTo>
                    <a:pt x="10849" y="5727"/>
                  </a:lnTo>
                  <a:lnTo>
                    <a:pt x="10927" y="5707"/>
                  </a:lnTo>
                  <a:lnTo>
                    <a:pt x="11007" y="5687"/>
                  </a:lnTo>
                  <a:lnTo>
                    <a:pt x="11086" y="5667"/>
                  </a:lnTo>
                  <a:lnTo>
                    <a:pt x="11165" y="5644"/>
                  </a:lnTo>
                  <a:lnTo>
                    <a:pt x="11245" y="5621"/>
                  </a:lnTo>
                  <a:lnTo>
                    <a:pt x="11324" y="5597"/>
                  </a:lnTo>
                  <a:lnTo>
                    <a:pt x="11403" y="5572"/>
                  </a:lnTo>
                  <a:lnTo>
                    <a:pt x="11481" y="5546"/>
                  </a:lnTo>
                  <a:lnTo>
                    <a:pt x="11560" y="5520"/>
                  </a:lnTo>
                  <a:lnTo>
                    <a:pt x="11638" y="5492"/>
                  </a:lnTo>
                  <a:lnTo>
                    <a:pt x="11716" y="5466"/>
                  </a:lnTo>
                  <a:lnTo>
                    <a:pt x="11793" y="5437"/>
                  </a:lnTo>
                  <a:lnTo>
                    <a:pt x="11870" y="5409"/>
                  </a:lnTo>
                  <a:lnTo>
                    <a:pt x="12020" y="5350"/>
                  </a:lnTo>
                  <a:lnTo>
                    <a:pt x="12168" y="5291"/>
                  </a:lnTo>
                  <a:lnTo>
                    <a:pt x="12313" y="5232"/>
                  </a:lnTo>
                  <a:lnTo>
                    <a:pt x="12453" y="5174"/>
                  </a:lnTo>
                  <a:lnTo>
                    <a:pt x="12159" y="5251"/>
                  </a:lnTo>
                  <a:lnTo>
                    <a:pt x="11864" y="5316"/>
                  </a:lnTo>
                  <a:lnTo>
                    <a:pt x="11571" y="5369"/>
                  </a:lnTo>
                  <a:lnTo>
                    <a:pt x="11279" y="5409"/>
                  </a:lnTo>
                  <a:lnTo>
                    <a:pt x="10986" y="5439"/>
                  </a:lnTo>
                  <a:lnTo>
                    <a:pt x="10695" y="5458"/>
                  </a:lnTo>
                  <a:lnTo>
                    <a:pt x="10405" y="5470"/>
                  </a:lnTo>
                  <a:lnTo>
                    <a:pt x="10115" y="5471"/>
                  </a:lnTo>
                  <a:lnTo>
                    <a:pt x="9828" y="5465"/>
                  </a:lnTo>
                  <a:lnTo>
                    <a:pt x="9541" y="5450"/>
                  </a:lnTo>
                  <a:lnTo>
                    <a:pt x="9256" y="5429"/>
                  </a:lnTo>
                  <a:lnTo>
                    <a:pt x="8972" y="5404"/>
                  </a:lnTo>
                  <a:lnTo>
                    <a:pt x="8690" y="5372"/>
                  </a:lnTo>
                  <a:lnTo>
                    <a:pt x="8409" y="5336"/>
                  </a:lnTo>
                  <a:lnTo>
                    <a:pt x="8130" y="5295"/>
                  </a:lnTo>
                  <a:lnTo>
                    <a:pt x="7853" y="5252"/>
                  </a:lnTo>
                  <a:lnTo>
                    <a:pt x="7578" y="5206"/>
                  </a:lnTo>
                  <a:lnTo>
                    <a:pt x="7305" y="5158"/>
                  </a:lnTo>
                  <a:lnTo>
                    <a:pt x="7035" y="5110"/>
                  </a:lnTo>
                  <a:lnTo>
                    <a:pt x="6766" y="5060"/>
                  </a:lnTo>
                  <a:lnTo>
                    <a:pt x="6499" y="5012"/>
                  </a:lnTo>
                  <a:lnTo>
                    <a:pt x="6236" y="4964"/>
                  </a:lnTo>
                  <a:lnTo>
                    <a:pt x="5976" y="4918"/>
                  </a:lnTo>
                  <a:lnTo>
                    <a:pt x="5717" y="4874"/>
                  </a:lnTo>
                  <a:lnTo>
                    <a:pt x="5462" y="4834"/>
                  </a:lnTo>
                  <a:lnTo>
                    <a:pt x="5209" y="4797"/>
                  </a:lnTo>
                  <a:lnTo>
                    <a:pt x="4960" y="4765"/>
                  </a:lnTo>
                  <a:lnTo>
                    <a:pt x="4714" y="4738"/>
                  </a:lnTo>
                  <a:lnTo>
                    <a:pt x="4471" y="4718"/>
                  </a:lnTo>
                  <a:lnTo>
                    <a:pt x="4232" y="4703"/>
                  </a:lnTo>
                  <a:lnTo>
                    <a:pt x="3995" y="4696"/>
                  </a:lnTo>
                  <a:lnTo>
                    <a:pt x="3763" y="4697"/>
                  </a:lnTo>
                  <a:lnTo>
                    <a:pt x="3919" y="4651"/>
                  </a:lnTo>
                  <a:lnTo>
                    <a:pt x="4104" y="4594"/>
                  </a:lnTo>
                  <a:lnTo>
                    <a:pt x="4312" y="4529"/>
                  </a:lnTo>
                  <a:lnTo>
                    <a:pt x="4541" y="4457"/>
                  </a:lnTo>
                  <a:lnTo>
                    <a:pt x="4784" y="4378"/>
                  </a:lnTo>
                  <a:lnTo>
                    <a:pt x="5041" y="4296"/>
                  </a:lnTo>
                  <a:lnTo>
                    <a:pt x="5306" y="4209"/>
                  </a:lnTo>
                  <a:lnTo>
                    <a:pt x="5575" y="4121"/>
                  </a:lnTo>
                  <a:lnTo>
                    <a:pt x="5843" y="4033"/>
                  </a:lnTo>
                  <a:lnTo>
                    <a:pt x="6109" y="3945"/>
                  </a:lnTo>
                  <a:lnTo>
                    <a:pt x="6366" y="3858"/>
                  </a:lnTo>
                  <a:lnTo>
                    <a:pt x="6612" y="3776"/>
                  </a:lnTo>
                  <a:lnTo>
                    <a:pt x="6842" y="3697"/>
                  </a:lnTo>
                  <a:lnTo>
                    <a:pt x="7053" y="3625"/>
                  </a:lnTo>
                  <a:lnTo>
                    <a:pt x="7240" y="3560"/>
                  </a:lnTo>
                  <a:lnTo>
                    <a:pt x="7400" y="3505"/>
                  </a:lnTo>
                  <a:lnTo>
                    <a:pt x="7530" y="3462"/>
                  </a:lnTo>
                  <a:lnTo>
                    <a:pt x="7659" y="3430"/>
                  </a:lnTo>
                  <a:lnTo>
                    <a:pt x="7787" y="3407"/>
                  </a:lnTo>
                  <a:lnTo>
                    <a:pt x="7913" y="3390"/>
                  </a:lnTo>
                  <a:lnTo>
                    <a:pt x="8038" y="3382"/>
                  </a:lnTo>
                  <a:lnTo>
                    <a:pt x="8163" y="3380"/>
                  </a:lnTo>
                  <a:lnTo>
                    <a:pt x="8287" y="3385"/>
                  </a:lnTo>
                  <a:lnTo>
                    <a:pt x="8411" y="3394"/>
                  </a:lnTo>
                  <a:lnTo>
                    <a:pt x="8535" y="3410"/>
                  </a:lnTo>
                  <a:lnTo>
                    <a:pt x="8659" y="3429"/>
                  </a:lnTo>
                  <a:lnTo>
                    <a:pt x="8784" y="3452"/>
                  </a:lnTo>
                  <a:lnTo>
                    <a:pt x="8909" y="3479"/>
                  </a:lnTo>
                  <a:lnTo>
                    <a:pt x="9036" y="3508"/>
                  </a:lnTo>
                  <a:lnTo>
                    <a:pt x="9163" y="3538"/>
                  </a:lnTo>
                  <a:lnTo>
                    <a:pt x="9291" y="3571"/>
                  </a:lnTo>
                  <a:lnTo>
                    <a:pt x="9421" y="3603"/>
                  </a:lnTo>
                  <a:lnTo>
                    <a:pt x="9553" y="3637"/>
                  </a:lnTo>
                  <a:lnTo>
                    <a:pt x="9687" y="3669"/>
                  </a:lnTo>
                  <a:lnTo>
                    <a:pt x="9823" y="3701"/>
                  </a:lnTo>
                  <a:lnTo>
                    <a:pt x="9961" y="3730"/>
                  </a:lnTo>
                  <a:lnTo>
                    <a:pt x="10102" y="3758"/>
                  </a:lnTo>
                  <a:lnTo>
                    <a:pt x="10246" y="3783"/>
                  </a:lnTo>
                  <a:lnTo>
                    <a:pt x="10392" y="3805"/>
                  </a:lnTo>
                  <a:lnTo>
                    <a:pt x="10542" y="3821"/>
                  </a:lnTo>
                  <a:lnTo>
                    <a:pt x="10695" y="3835"/>
                  </a:lnTo>
                  <a:lnTo>
                    <a:pt x="10852" y="3842"/>
                  </a:lnTo>
                  <a:lnTo>
                    <a:pt x="11013" y="3844"/>
                  </a:lnTo>
                  <a:lnTo>
                    <a:pt x="11178" y="3839"/>
                  </a:lnTo>
                  <a:lnTo>
                    <a:pt x="11348" y="3826"/>
                  </a:lnTo>
                  <a:lnTo>
                    <a:pt x="11521" y="3807"/>
                  </a:lnTo>
                  <a:lnTo>
                    <a:pt x="11700" y="3780"/>
                  </a:lnTo>
                  <a:lnTo>
                    <a:pt x="11883" y="3743"/>
                  </a:lnTo>
                  <a:lnTo>
                    <a:pt x="11753" y="3752"/>
                  </a:lnTo>
                  <a:lnTo>
                    <a:pt x="11628" y="3757"/>
                  </a:lnTo>
                  <a:lnTo>
                    <a:pt x="11508" y="3761"/>
                  </a:lnTo>
                  <a:lnTo>
                    <a:pt x="11392" y="3761"/>
                  </a:lnTo>
                  <a:lnTo>
                    <a:pt x="11281" y="3760"/>
                  </a:lnTo>
                  <a:lnTo>
                    <a:pt x="11174" y="3756"/>
                  </a:lnTo>
                  <a:lnTo>
                    <a:pt x="11071" y="3750"/>
                  </a:lnTo>
                  <a:lnTo>
                    <a:pt x="10972" y="3742"/>
                  </a:lnTo>
                  <a:lnTo>
                    <a:pt x="10877" y="3732"/>
                  </a:lnTo>
                  <a:lnTo>
                    <a:pt x="10785" y="3720"/>
                  </a:lnTo>
                  <a:lnTo>
                    <a:pt x="10697" y="3707"/>
                  </a:lnTo>
                  <a:lnTo>
                    <a:pt x="10611" y="3692"/>
                  </a:lnTo>
                  <a:lnTo>
                    <a:pt x="10530" y="3677"/>
                  </a:lnTo>
                  <a:lnTo>
                    <a:pt x="10450" y="3660"/>
                  </a:lnTo>
                  <a:lnTo>
                    <a:pt x="10373" y="3643"/>
                  </a:lnTo>
                  <a:lnTo>
                    <a:pt x="10298" y="3623"/>
                  </a:lnTo>
                  <a:lnTo>
                    <a:pt x="10227" y="3605"/>
                  </a:lnTo>
                  <a:lnTo>
                    <a:pt x="10157" y="3585"/>
                  </a:lnTo>
                  <a:lnTo>
                    <a:pt x="10088" y="3564"/>
                  </a:lnTo>
                  <a:lnTo>
                    <a:pt x="10022" y="3545"/>
                  </a:lnTo>
                  <a:lnTo>
                    <a:pt x="9893" y="3504"/>
                  </a:lnTo>
                  <a:lnTo>
                    <a:pt x="9770" y="3464"/>
                  </a:lnTo>
                  <a:lnTo>
                    <a:pt x="9709" y="3446"/>
                  </a:lnTo>
                  <a:lnTo>
                    <a:pt x="9649" y="3427"/>
                  </a:lnTo>
                  <a:lnTo>
                    <a:pt x="9589" y="3410"/>
                  </a:lnTo>
                  <a:lnTo>
                    <a:pt x="9531" y="3393"/>
                  </a:lnTo>
                  <a:lnTo>
                    <a:pt x="9472" y="3378"/>
                  </a:lnTo>
                  <a:lnTo>
                    <a:pt x="9412" y="3363"/>
                  </a:lnTo>
                  <a:lnTo>
                    <a:pt x="9353" y="3351"/>
                  </a:lnTo>
                  <a:lnTo>
                    <a:pt x="9293" y="3340"/>
                  </a:lnTo>
                  <a:lnTo>
                    <a:pt x="9362" y="3335"/>
                  </a:lnTo>
                  <a:lnTo>
                    <a:pt x="9431" y="3330"/>
                  </a:lnTo>
                  <a:lnTo>
                    <a:pt x="9501" y="3325"/>
                  </a:lnTo>
                  <a:lnTo>
                    <a:pt x="9570" y="3318"/>
                  </a:lnTo>
                  <a:lnTo>
                    <a:pt x="9640" y="3311"/>
                  </a:lnTo>
                  <a:lnTo>
                    <a:pt x="9709" y="3302"/>
                  </a:lnTo>
                  <a:lnTo>
                    <a:pt x="9779" y="3293"/>
                  </a:lnTo>
                  <a:lnTo>
                    <a:pt x="9849" y="3284"/>
                  </a:lnTo>
                  <a:lnTo>
                    <a:pt x="9918" y="3272"/>
                  </a:lnTo>
                  <a:lnTo>
                    <a:pt x="9986" y="3262"/>
                  </a:lnTo>
                  <a:lnTo>
                    <a:pt x="10055" y="3250"/>
                  </a:lnTo>
                  <a:lnTo>
                    <a:pt x="10124" y="3237"/>
                  </a:lnTo>
                  <a:lnTo>
                    <a:pt x="10191" y="3224"/>
                  </a:lnTo>
                  <a:lnTo>
                    <a:pt x="10258" y="3211"/>
                  </a:lnTo>
                  <a:lnTo>
                    <a:pt x="10325" y="3196"/>
                  </a:lnTo>
                  <a:lnTo>
                    <a:pt x="10390" y="3181"/>
                  </a:lnTo>
                  <a:lnTo>
                    <a:pt x="10455" y="3166"/>
                  </a:lnTo>
                  <a:lnTo>
                    <a:pt x="10519" y="3150"/>
                  </a:lnTo>
                  <a:lnTo>
                    <a:pt x="10583" y="3134"/>
                  </a:lnTo>
                  <a:lnTo>
                    <a:pt x="10645" y="3118"/>
                  </a:lnTo>
                  <a:lnTo>
                    <a:pt x="10706" y="3100"/>
                  </a:lnTo>
                  <a:lnTo>
                    <a:pt x="10767" y="3084"/>
                  </a:lnTo>
                  <a:lnTo>
                    <a:pt x="10826" y="3066"/>
                  </a:lnTo>
                  <a:lnTo>
                    <a:pt x="10884" y="3048"/>
                  </a:lnTo>
                  <a:lnTo>
                    <a:pt x="10941" y="3030"/>
                  </a:lnTo>
                  <a:lnTo>
                    <a:pt x="10996" y="3011"/>
                  </a:lnTo>
                  <a:lnTo>
                    <a:pt x="11050" y="2993"/>
                  </a:lnTo>
                  <a:lnTo>
                    <a:pt x="11102" y="2974"/>
                  </a:lnTo>
                  <a:lnTo>
                    <a:pt x="11153" y="2956"/>
                  </a:lnTo>
                  <a:lnTo>
                    <a:pt x="11202" y="2937"/>
                  </a:lnTo>
                  <a:lnTo>
                    <a:pt x="11250" y="2918"/>
                  </a:lnTo>
                  <a:lnTo>
                    <a:pt x="11295" y="2899"/>
                  </a:lnTo>
                  <a:lnTo>
                    <a:pt x="11132" y="2927"/>
                  </a:lnTo>
                  <a:lnTo>
                    <a:pt x="10966" y="2955"/>
                  </a:lnTo>
                  <a:lnTo>
                    <a:pt x="10796" y="2982"/>
                  </a:lnTo>
                  <a:lnTo>
                    <a:pt x="10626" y="3008"/>
                  </a:lnTo>
                  <a:lnTo>
                    <a:pt x="10454" y="3034"/>
                  </a:lnTo>
                  <a:lnTo>
                    <a:pt x="10281" y="3058"/>
                  </a:lnTo>
                  <a:lnTo>
                    <a:pt x="10195" y="3070"/>
                  </a:lnTo>
                  <a:lnTo>
                    <a:pt x="10108" y="3081"/>
                  </a:lnTo>
                  <a:lnTo>
                    <a:pt x="10022" y="3091"/>
                  </a:lnTo>
                  <a:lnTo>
                    <a:pt x="9936" y="3101"/>
                  </a:lnTo>
                  <a:lnTo>
                    <a:pt x="9850" y="3109"/>
                  </a:lnTo>
                  <a:lnTo>
                    <a:pt x="9764" y="3119"/>
                  </a:lnTo>
                  <a:lnTo>
                    <a:pt x="9678" y="3126"/>
                  </a:lnTo>
                  <a:lnTo>
                    <a:pt x="9594" y="3133"/>
                  </a:lnTo>
                  <a:lnTo>
                    <a:pt x="9509" y="3139"/>
                  </a:lnTo>
                  <a:lnTo>
                    <a:pt x="9425" y="3145"/>
                  </a:lnTo>
                  <a:lnTo>
                    <a:pt x="9342" y="3149"/>
                  </a:lnTo>
                  <a:lnTo>
                    <a:pt x="9260" y="3152"/>
                  </a:lnTo>
                  <a:lnTo>
                    <a:pt x="9177" y="3154"/>
                  </a:lnTo>
                  <a:lnTo>
                    <a:pt x="9097" y="3156"/>
                  </a:lnTo>
                  <a:lnTo>
                    <a:pt x="9016" y="3156"/>
                  </a:lnTo>
                  <a:lnTo>
                    <a:pt x="8938" y="3155"/>
                  </a:lnTo>
                  <a:lnTo>
                    <a:pt x="8859" y="3152"/>
                  </a:lnTo>
                  <a:lnTo>
                    <a:pt x="8782" y="3149"/>
                  </a:lnTo>
                  <a:lnTo>
                    <a:pt x="8706" y="3144"/>
                  </a:lnTo>
                  <a:lnTo>
                    <a:pt x="8632" y="3137"/>
                  </a:lnTo>
                  <a:lnTo>
                    <a:pt x="8667" y="3059"/>
                  </a:lnTo>
                  <a:lnTo>
                    <a:pt x="8709" y="2983"/>
                  </a:lnTo>
                  <a:lnTo>
                    <a:pt x="8760" y="2907"/>
                  </a:lnTo>
                  <a:lnTo>
                    <a:pt x="8817" y="2834"/>
                  </a:lnTo>
                  <a:lnTo>
                    <a:pt x="8880" y="2762"/>
                  </a:lnTo>
                  <a:lnTo>
                    <a:pt x="8948" y="2691"/>
                  </a:lnTo>
                  <a:lnTo>
                    <a:pt x="9021" y="2622"/>
                  </a:lnTo>
                  <a:lnTo>
                    <a:pt x="9099" y="2553"/>
                  </a:lnTo>
                  <a:lnTo>
                    <a:pt x="9179" y="2486"/>
                  </a:lnTo>
                  <a:lnTo>
                    <a:pt x="9263" y="2420"/>
                  </a:lnTo>
                  <a:lnTo>
                    <a:pt x="9350" y="2355"/>
                  </a:lnTo>
                  <a:lnTo>
                    <a:pt x="9438" y="2290"/>
                  </a:lnTo>
                  <a:lnTo>
                    <a:pt x="9615" y="2165"/>
                  </a:lnTo>
                  <a:lnTo>
                    <a:pt x="9793" y="2042"/>
                  </a:lnTo>
                  <a:lnTo>
                    <a:pt x="9880" y="1981"/>
                  </a:lnTo>
                  <a:lnTo>
                    <a:pt x="9966" y="1920"/>
                  </a:lnTo>
                  <a:lnTo>
                    <a:pt x="10048" y="1860"/>
                  </a:lnTo>
                  <a:lnTo>
                    <a:pt x="10127" y="1800"/>
                  </a:lnTo>
                  <a:lnTo>
                    <a:pt x="10202" y="1742"/>
                  </a:lnTo>
                  <a:lnTo>
                    <a:pt x="10272" y="1682"/>
                  </a:lnTo>
                  <a:lnTo>
                    <a:pt x="10339" y="1623"/>
                  </a:lnTo>
                  <a:lnTo>
                    <a:pt x="10398" y="1564"/>
                  </a:lnTo>
                  <a:lnTo>
                    <a:pt x="10452" y="1504"/>
                  </a:lnTo>
                  <a:lnTo>
                    <a:pt x="10499" y="1446"/>
                  </a:lnTo>
                  <a:lnTo>
                    <a:pt x="10538" y="1386"/>
                  </a:lnTo>
                  <a:lnTo>
                    <a:pt x="10569" y="1326"/>
                  </a:lnTo>
                  <a:lnTo>
                    <a:pt x="10591" y="1266"/>
                  </a:lnTo>
                  <a:lnTo>
                    <a:pt x="10603" y="1205"/>
                  </a:lnTo>
                  <a:lnTo>
                    <a:pt x="10605" y="1144"/>
                  </a:lnTo>
                  <a:lnTo>
                    <a:pt x="10597" y="1082"/>
                  </a:lnTo>
                  <a:lnTo>
                    <a:pt x="10580" y="1158"/>
                  </a:lnTo>
                  <a:lnTo>
                    <a:pt x="10561" y="1226"/>
                  </a:lnTo>
                  <a:lnTo>
                    <a:pt x="10537" y="1289"/>
                  </a:lnTo>
                  <a:lnTo>
                    <a:pt x="10512" y="1347"/>
                  </a:lnTo>
                  <a:lnTo>
                    <a:pt x="10483" y="1400"/>
                  </a:lnTo>
                  <a:lnTo>
                    <a:pt x="10452" y="1449"/>
                  </a:lnTo>
                  <a:lnTo>
                    <a:pt x="10419" y="1493"/>
                  </a:lnTo>
                  <a:lnTo>
                    <a:pt x="10383" y="1534"/>
                  </a:lnTo>
                  <a:lnTo>
                    <a:pt x="10345" y="1572"/>
                  </a:lnTo>
                  <a:lnTo>
                    <a:pt x="10303" y="1607"/>
                  </a:lnTo>
                  <a:lnTo>
                    <a:pt x="10261" y="1640"/>
                  </a:lnTo>
                  <a:lnTo>
                    <a:pt x="10216" y="1669"/>
                  </a:lnTo>
                  <a:lnTo>
                    <a:pt x="10168" y="1697"/>
                  </a:lnTo>
                  <a:lnTo>
                    <a:pt x="10118" y="1724"/>
                  </a:lnTo>
                  <a:lnTo>
                    <a:pt x="10067" y="1750"/>
                  </a:lnTo>
                  <a:lnTo>
                    <a:pt x="10014" y="1776"/>
                  </a:lnTo>
                  <a:lnTo>
                    <a:pt x="9901" y="1825"/>
                  </a:lnTo>
                  <a:lnTo>
                    <a:pt x="9783" y="1877"/>
                  </a:lnTo>
                  <a:lnTo>
                    <a:pt x="9721" y="1904"/>
                  </a:lnTo>
                  <a:lnTo>
                    <a:pt x="9658" y="1932"/>
                  </a:lnTo>
                  <a:lnTo>
                    <a:pt x="9594" y="1963"/>
                  </a:lnTo>
                  <a:lnTo>
                    <a:pt x="9527" y="1996"/>
                  </a:lnTo>
                  <a:lnTo>
                    <a:pt x="9460" y="2032"/>
                  </a:lnTo>
                  <a:lnTo>
                    <a:pt x="9392" y="2071"/>
                  </a:lnTo>
                  <a:lnTo>
                    <a:pt x="9323" y="2112"/>
                  </a:lnTo>
                  <a:lnTo>
                    <a:pt x="9253" y="2157"/>
                  </a:lnTo>
                  <a:lnTo>
                    <a:pt x="9180" y="2208"/>
                  </a:lnTo>
                  <a:lnTo>
                    <a:pt x="9109" y="2262"/>
                  </a:lnTo>
                  <a:lnTo>
                    <a:pt x="9036" y="2321"/>
                  </a:lnTo>
                  <a:lnTo>
                    <a:pt x="8962" y="2385"/>
                  </a:lnTo>
                  <a:lnTo>
                    <a:pt x="8983" y="2285"/>
                  </a:lnTo>
                  <a:lnTo>
                    <a:pt x="9004" y="2191"/>
                  </a:lnTo>
                  <a:lnTo>
                    <a:pt x="9014" y="2146"/>
                  </a:lnTo>
                  <a:lnTo>
                    <a:pt x="9025" y="2103"/>
                  </a:lnTo>
                  <a:lnTo>
                    <a:pt x="9037" y="2060"/>
                  </a:lnTo>
                  <a:lnTo>
                    <a:pt x="9049" y="2018"/>
                  </a:lnTo>
                  <a:lnTo>
                    <a:pt x="9062" y="1978"/>
                  </a:lnTo>
                  <a:lnTo>
                    <a:pt x="9074" y="1939"/>
                  </a:lnTo>
                  <a:lnTo>
                    <a:pt x="9088" y="1901"/>
                  </a:lnTo>
                  <a:lnTo>
                    <a:pt x="9104" y="1863"/>
                  </a:lnTo>
                  <a:lnTo>
                    <a:pt x="9119" y="1826"/>
                  </a:lnTo>
                  <a:lnTo>
                    <a:pt x="9136" y="1790"/>
                  </a:lnTo>
                  <a:lnTo>
                    <a:pt x="9155" y="1755"/>
                  </a:lnTo>
                  <a:lnTo>
                    <a:pt x="9173" y="1720"/>
                  </a:lnTo>
                  <a:lnTo>
                    <a:pt x="9194" y="1686"/>
                  </a:lnTo>
                  <a:lnTo>
                    <a:pt x="9215" y="1653"/>
                  </a:lnTo>
                  <a:lnTo>
                    <a:pt x="9239" y="1620"/>
                  </a:lnTo>
                  <a:lnTo>
                    <a:pt x="9264" y="1587"/>
                  </a:lnTo>
                  <a:lnTo>
                    <a:pt x="9290" y="1554"/>
                  </a:lnTo>
                  <a:lnTo>
                    <a:pt x="9319" y="1522"/>
                  </a:lnTo>
                  <a:lnTo>
                    <a:pt x="9349" y="1489"/>
                  </a:lnTo>
                  <a:lnTo>
                    <a:pt x="9381" y="1457"/>
                  </a:lnTo>
                  <a:lnTo>
                    <a:pt x="9415" y="1425"/>
                  </a:lnTo>
                  <a:lnTo>
                    <a:pt x="9451" y="1392"/>
                  </a:lnTo>
                  <a:lnTo>
                    <a:pt x="9488" y="1360"/>
                  </a:lnTo>
                  <a:lnTo>
                    <a:pt x="9530" y="1327"/>
                  </a:lnTo>
                  <a:lnTo>
                    <a:pt x="9572" y="1294"/>
                  </a:lnTo>
                  <a:lnTo>
                    <a:pt x="9617" y="1261"/>
                  </a:lnTo>
                  <a:lnTo>
                    <a:pt x="9665" y="1227"/>
                  </a:lnTo>
                  <a:lnTo>
                    <a:pt x="9716" y="1193"/>
                  </a:lnTo>
                  <a:lnTo>
                    <a:pt x="9641" y="1216"/>
                  </a:lnTo>
                  <a:lnTo>
                    <a:pt x="9569" y="1244"/>
                  </a:lnTo>
                  <a:lnTo>
                    <a:pt x="9499" y="1280"/>
                  </a:lnTo>
                  <a:lnTo>
                    <a:pt x="9431" y="1321"/>
                  </a:lnTo>
                  <a:lnTo>
                    <a:pt x="9365" y="1366"/>
                  </a:lnTo>
                  <a:lnTo>
                    <a:pt x="9300" y="1418"/>
                  </a:lnTo>
                  <a:lnTo>
                    <a:pt x="9237" y="1473"/>
                  </a:lnTo>
                  <a:lnTo>
                    <a:pt x="9175" y="1533"/>
                  </a:lnTo>
                  <a:lnTo>
                    <a:pt x="9114" y="1596"/>
                  </a:lnTo>
                  <a:lnTo>
                    <a:pt x="9053" y="1663"/>
                  </a:lnTo>
                  <a:lnTo>
                    <a:pt x="8993" y="1733"/>
                  </a:lnTo>
                  <a:lnTo>
                    <a:pt x="8933" y="1806"/>
                  </a:lnTo>
                  <a:lnTo>
                    <a:pt x="8814" y="1955"/>
                  </a:lnTo>
                  <a:lnTo>
                    <a:pt x="8691" y="2110"/>
                  </a:lnTo>
                  <a:lnTo>
                    <a:pt x="8629" y="2188"/>
                  </a:lnTo>
                  <a:lnTo>
                    <a:pt x="8565" y="2267"/>
                  </a:lnTo>
                  <a:lnTo>
                    <a:pt x="8500" y="2345"/>
                  </a:lnTo>
                  <a:lnTo>
                    <a:pt x="8432" y="2422"/>
                  </a:lnTo>
                  <a:lnTo>
                    <a:pt x="8364" y="2499"/>
                  </a:lnTo>
                  <a:lnTo>
                    <a:pt x="8293" y="2573"/>
                  </a:lnTo>
                  <a:lnTo>
                    <a:pt x="8221" y="2645"/>
                  </a:lnTo>
                  <a:lnTo>
                    <a:pt x="8144" y="2715"/>
                  </a:lnTo>
                  <a:lnTo>
                    <a:pt x="8066" y="2782"/>
                  </a:lnTo>
                  <a:lnTo>
                    <a:pt x="7984" y="2846"/>
                  </a:lnTo>
                  <a:lnTo>
                    <a:pt x="7899" y="2906"/>
                  </a:lnTo>
                  <a:lnTo>
                    <a:pt x="7811" y="2962"/>
                  </a:lnTo>
                  <a:lnTo>
                    <a:pt x="7720" y="3014"/>
                  </a:lnTo>
                  <a:lnTo>
                    <a:pt x="7623" y="3061"/>
                  </a:lnTo>
                  <a:lnTo>
                    <a:pt x="7523" y="3102"/>
                  </a:lnTo>
                  <a:lnTo>
                    <a:pt x="7419" y="3137"/>
                  </a:lnTo>
                  <a:lnTo>
                    <a:pt x="7396" y="3024"/>
                  </a:lnTo>
                  <a:lnTo>
                    <a:pt x="7384" y="2912"/>
                  </a:lnTo>
                  <a:lnTo>
                    <a:pt x="7381" y="2803"/>
                  </a:lnTo>
                  <a:lnTo>
                    <a:pt x="7385" y="2697"/>
                  </a:lnTo>
                  <a:lnTo>
                    <a:pt x="7397" y="2592"/>
                  </a:lnTo>
                  <a:lnTo>
                    <a:pt x="7417" y="2490"/>
                  </a:lnTo>
                  <a:lnTo>
                    <a:pt x="7442" y="2388"/>
                  </a:lnTo>
                  <a:lnTo>
                    <a:pt x="7472" y="2288"/>
                  </a:lnTo>
                  <a:lnTo>
                    <a:pt x="7506" y="2191"/>
                  </a:lnTo>
                  <a:lnTo>
                    <a:pt x="7543" y="2094"/>
                  </a:lnTo>
                  <a:lnTo>
                    <a:pt x="7583" y="2000"/>
                  </a:lnTo>
                  <a:lnTo>
                    <a:pt x="7626" y="1905"/>
                  </a:lnTo>
                  <a:lnTo>
                    <a:pt x="7712" y="1719"/>
                  </a:lnTo>
                  <a:lnTo>
                    <a:pt x="7798" y="1534"/>
                  </a:lnTo>
                  <a:lnTo>
                    <a:pt x="7837" y="1444"/>
                  </a:lnTo>
                  <a:lnTo>
                    <a:pt x="7874" y="1352"/>
                  </a:lnTo>
                  <a:lnTo>
                    <a:pt x="7908" y="1261"/>
                  </a:lnTo>
                  <a:lnTo>
                    <a:pt x="7936" y="1169"/>
                  </a:lnTo>
                  <a:lnTo>
                    <a:pt x="7959" y="1077"/>
                  </a:lnTo>
                  <a:lnTo>
                    <a:pt x="7977" y="984"/>
                  </a:lnTo>
                  <a:lnTo>
                    <a:pt x="7987" y="892"/>
                  </a:lnTo>
                  <a:lnTo>
                    <a:pt x="7990" y="798"/>
                  </a:lnTo>
                  <a:lnTo>
                    <a:pt x="7984" y="703"/>
                  </a:lnTo>
                  <a:lnTo>
                    <a:pt x="7969" y="607"/>
                  </a:lnTo>
                  <a:lnTo>
                    <a:pt x="7944" y="510"/>
                  </a:lnTo>
                  <a:lnTo>
                    <a:pt x="7908" y="412"/>
                  </a:lnTo>
                  <a:lnTo>
                    <a:pt x="7860" y="312"/>
                  </a:lnTo>
                  <a:lnTo>
                    <a:pt x="7800" y="210"/>
                  </a:lnTo>
                  <a:lnTo>
                    <a:pt x="7727" y="107"/>
                  </a:lnTo>
                  <a:lnTo>
                    <a:pt x="7639" y="0"/>
                  </a:lnTo>
                  <a:lnTo>
                    <a:pt x="7691" y="99"/>
                  </a:lnTo>
                  <a:lnTo>
                    <a:pt x="7735" y="194"/>
                  </a:lnTo>
                  <a:lnTo>
                    <a:pt x="7773" y="284"/>
                  </a:lnTo>
                  <a:lnTo>
                    <a:pt x="7804" y="370"/>
                  </a:lnTo>
                  <a:lnTo>
                    <a:pt x="7829" y="451"/>
                  </a:lnTo>
                  <a:lnTo>
                    <a:pt x="7849" y="530"/>
                  </a:lnTo>
                  <a:lnTo>
                    <a:pt x="7863" y="604"/>
                  </a:lnTo>
                  <a:lnTo>
                    <a:pt x="7872" y="675"/>
                  </a:lnTo>
                  <a:lnTo>
                    <a:pt x="7876" y="743"/>
                  </a:lnTo>
                  <a:lnTo>
                    <a:pt x="7876" y="808"/>
                  </a:lnTo>
                  <a:lnTo>
                    <a:pt x="7870" y="871"/>
                  </a:lnTo>
                  <a:lnTo>
                    <a:pt x="7862" y="932"/>
                  </a:lnTo>
                  <a:lnTo>
                    <a:pt x="7849" y="991"/>
                  </a:lnTo>
                  <a:lnTo>
                    <a:pt x="7833" y="1047"/>
                  </a:lnTo>
                  <a:lnTo>
                    <a:pt x="7815" y="1102"/>
                  </a:lnTo>
                  <a:lnTo>
                    <a:pt x="7793" y="1157"/>
                  </a:lnTo>
                  <a:lnTo>
                    <a:pt x="7769" y="1209"/>
                  </a:lnTo>
                  <a:lnTo>
                    <a:pt x="7743" y="1261"/>
                  </a:lnTo>
                  <a:lnTo>
                    <a:pt x="7715" y="1313"/>
                  </a:lnTo>
                  <a:lnTo>
                    <a:pt x="7685" y="1364"/>
                  </a:lnTo>
                  <a:lnTo>
                    <a:pt x="7623" y="1465"/>
                  </a:lnTo>
                  <a:lnTo>
                    <a:pt x="7559" y="1569"/>
                  </a:lnTo>
                  <a:lnTo>
                    <a:pt x="7526" y="1622"/>
                  </a:lnTo>
                  <a:lnTo>
                    <a:pt x="7494" y="1676"/>
                  </a:lnTo>
                  <a:lnTo>
                    <a:pt x="7463" y="1731"/>
                  </a:lnTo>
                  <a:lnTo>
                    <a:pt x="7433" y="1788"/>
                  </a:lnTo>
                  <a:lnTo>
                    <a:pt x="7403" y="1847"/>
                  </a:lnTo>
                  <a:lnTo>
                    <a:pt x="7377" y="1908"/>
                  </a:lnTo>
                  <a:lnTo>
                    <a:pt x="7351" y="1971"/>
                  </a:lnTo>
                  <a:lnTo>
                    <a:pt x="7327" y="2037"/>
                  </a:lnTo>
                  <a:lnTo>
                    <a:pt x="7305" y="2021"/>
                  </a:lnTo>
                  <a:lnTo>
                    <a:pt x="7287" y="2005"/>
                  </a:lnTo>
                  <a:lnTo>
                    <a:pt x="7269" y="1987"/>
                  </a:lnTo>
                  <a:lnTo>
                    <a:pt x="7254" y="1970"/>
                  </a:lnTo>
                  <a:lnTo>
                    <a:pt x="7239" y="1951"/>
                  </a:lnTo>
                  <a:lnTo>
                    <a:pt x="7227" y="1932"/>
                  </a:lnTo>
                  <a:lnTo>
                    <a:pt x="7215" y="1913"/>
                  </a:lnTo>
                  <a:lnTo>
                    <a:pt x="7206" y="1893"/>
                  </a:lnTo>
                  <a:lnTo>
                    <a:pt x="7197" y="1874"/>
                  </a:lnTo>
                  <a:lnTo>
                    <a:pt x="7187" y="1853"/>
                  </a:lnTo>
                  <a:lnTo>
                    <a:pt x="7180" y="1833"/>
                  </a:lnTo>
                  <a:lnTo>
                    <a:pt x="7172" y="1813"/>
                  </a:lnTo>
                  <a:lnTo>
                    <a:pt x="7158" y="1772"/>
                  </a:lnTo>
                  <a:lnTo>
                    <a:pt x="7143" y="1729"/>
                  </a:lnTo>
                  <a:lnTo>
                    <a:pt x="7135" y="1709"/>
                  </a:lnTo>
                  <a:lnTo>
                    <a:pt x="7127" y="1689"/>
                  </a:lnTo>
                  <a:lnTo>
                    <a:pt x="7117" y="1668"/>
                  </a:lnTo>
                  <a:lnTo>
                    <a:pt x="7107" y="1649"/>
                  </a:lnTo>
                  <a:lnTo>
                    <a:pt x="7096" y="1629"/>
                  </a:lnTo>
                  <a:lnTo>
                    <a:pt x="7083" y="1610"/>
                  </a:lnTo>
                  <a:lnTo>
                    <a:pt x="7069" y="1591"/>
                  </a:lnTo>
                  <a:lnTo>
                    <a:pt x="7053" y="1572"/>
                  </a:lnTo>
                  <a:lnTo>
                    <a:pt x="7036" y="1555"/>
                  </a:lnTo>
                  <a:lnTo>
                    <a:pt x="7016" y="1537"/>
                  </a:lnTo>
                  <a:lnTo>
                    <a:pt x="6994" y="1521"/>
                  </a:lnTo>
                  <a:lnTo>
                    <a:pt x="6971" y="1505"/>
                  </a:lnTo>
                  <a:lnTo>
                    <a:pt x="6945" y="1490"/>
                  </a:lnTo>
                  <a:lnTo>
                    <a:pt x="6916" y="1476"/>
                  </a:lnTo>
                  <a:lnTo>
                    <a:pt x="6884" y="1462"/>
                  </a:lnTo>
                  <a:lnTo>
                    <a:pt x="6850" y="1450"/>
                  </a:lnTo>
                  <a:lnTo>
                    <a:pt x="6873" y="1467"/>
                  </a:lnTo>
                  <a:lnTo>
                    <a:pt x="6896" y="1487"/>
                  </a:lnTo>
                  <a:lnTo>
                    <a:pt x="6916" y="1506"/>
                  </a:lnTo>
                  <a:lnTo>
                    <a:pt x="6934" y="1527"/>
                  </a:lnTo>
                  <a:lnTo>
                    <a:pt x="6951" y="1549"/>
                  </a:lnTo>
                  <a:lnTo>
                    <a:pt x="6965" y="1571"/>
                  </a:lnTo>
                  <a:lnTo>
                    <a:pt x="6978" y="1595"/>
                  </a:lnTo>
                  <a:lnTo>
                    <a:pt x="6990" y="1619"/>
                  </a:lnTo>
                  <a:lnTo>
                    <a:pt x="7000" y="1644"/>
                  </a:lnTo>
                  <a:lnTo>
                    <a:pt x="7010" y="1668"/>
                  </a:lnTo>
                  <a:lnTo>
                    <a:pt x="7018" y="1693"/>
                  </a:lnTo>
                  <a:lnTo>
                    <a:pt x="7025" y="1719"/>
                  </a:lnTo>
                  <a:lnTo>
                    <a:pt x="7039" y="1772"/>
                  </a:lnTo>
                  <a:lnTo>
                    <a:pt x="7051" y="1823"/>
                  </a:lnTo>
                  <a:lnTo>
                    <a:pt x="7063" y="1876"/>
                  </a:lnTo>
                  <a:lnTo>
                    <a:pt x="7077" y="1927"/>
                  </a:lnTo>
                  <a:lnTo>
                    <a:pt x="7084" y="1952"/>
                  </a:lnTo>
                  <a:lnTo>
                    <a:pt x="7093" y="1977"/>
                  </a:lnTo>
                  <a:lnTo>
                    <a:pt x="7102" y="2002"/>
                  </a:lnTo>
                  <a:lnTo>
                    <a:pt x="7113" y="2025"/>
                  </a:lnTo>
                  <a:lnTo>
                    <a:pt x="7124" y="2048"/>
                  </a:lnTo>
                  <a:lnTo>
                    <a:pt x="7137" y="2071"/>
                  </a:lnTo>
                  <a:lnTo>
                    <a:pt x="7152" y="2091"/>
                  </a:lnTo>
                  <a:lnTo>
                    <a:pt x="7168" y="2112"/>
                  </a:lnTo>
                  <a:lnTo>
                    <a:pt x="7186" y="2132"/>
                  </a:lnTo>
                  <a:lnTo>
                    <a:pt x="7206" y="2150"/>
                  </a:lnTo>
                  <a:lnTo>
                    <a:pt x="7229" y="2168"/>
                  </a:lnTo>
                  <a:lnTo>
                    <a:pt x="7254" y="2183"/>
                  </a:lnTo>
                  <a:lnTo>
                    <a:pt x="7244" y="2219"/>
                  </a:lnTo>
                  <a:lnTo>
                    <a:pt x="7233" y="2263"/>
                  </a:lnTo>
                  <a:lnTo>
                    <a:pt x="7217" y="2313"/>
                  </a:lnTo>
                  <a:lnTo>
                    <a:pt x="7201" y="2369"/>
                  </a:lnTo>
                  <a:lnTo>
                    <a:pt x="7182" y="2431"/>
                  </a:lnTo>
                  <a:lnTo>
                    <a:pt x="7163" y="2496"/>
                  </a:lnTo>
                  <a:lnTo>
                    <a:pt x="7142" y="2565"/>
                  </a:lnTo>
                  <a:lnTo>
                    <a:pt x="7122" y="2635"/>
                  </a:lnTo>
                  <a:lnTo>
                    <a:pt x="7103" y="2707"/>
                  </a:lnTo>
                  <a:lnTo>
                    <a:pt x="7085" y="2779"/>
                  </a:lnTo>
                  <a:lnTo>
                    <a:pt x="7069" y="2850"/>
                  </a:lnTo>
                  <a:lnTo>
                    <a:pt x="7054" y="2919"/>
                  </a:lnTo>
                  <a:lnTo>
                    <a:pt x="7048" y="2953"/>
                  </a:lnTo>
                  <a:lnTo>
                    <a:pt x="7043" y="2985"/>
                  </a:lnTo>
                  <a:lnTo>
                    <a:pt x="7039" y="3017"/>
                  </a:lnTo>
                  <a:lnTo>
                    <a:pt x="7036" y="3048"/>
                  </a:lnTo>
                  <a:lnTo>
                    <a:pt x="7034" y="3076"/>
                  </a:lnTo>
                  <a:lnTo>
                    <a:pt x="7031" y="3104"/>
                  </a:lnTo>
                  <a:lnTo>
                    <a:pt x="7031" y="3131"/>
                  </a:lnTo>
                  <a:lnTo>
                    <a:pt x="7033" y="3156"/>
                  </a:lnTo>
                  <a:lnTo>
                    <a:pt x="6850" y="3243"/>
                  </a:lnTo>
                  <a:lnTo>
                    <a:pt x="6665" y="3332"/>
                  </a:lnTo>
                  <a:lnTo>
                    <a:pt x="6479" y="3422"/>
                  </a:lnTo>
                  <a:lnTo>
                    <a:pt x="6291" y="3512"/>
                  </a:lnTo>
                  <a:lnTo>
                    <a:pt x="6196" y="3556"/>
                  </a:lnTo>
                  <a:lnTo>
                    <a:pt x="6101" y="3601"/>
                  </a:lnTo>
                  <a:lnTo>
                    <a:pt x="6005" y="3644"/>
                  </a:lnTo>
                  <a:lnTo>
                    <a:pt x="5908" y="3687"/>
                  </a:lnTo>
                  <a:lnTo>
                    <a:pt x="5811" y="3730"/>
                  </a:lnTo>
                  <a:lnTo>
                    <a:pt x="5714" y="3772"/>
                  </a:lnTo>
                  <a:lnTo>
                    <a:pt x="5616" y="3813"/>
                  </a:lnTo>
                  <a:lnTo>
                    <a:pt x="5517" y="3853"/>
                  </a:lnTo>
                  <a:lnTo>
                    <a:pt x="5418" y="3892"/>
                  </a:lnTo>
                  <a:lnTo>
                    <a:pt x="5318" y="3930"/>
                  </a:lnTo>
                  <a:lnTo>
                    <a:pt x="5217" y="3967"/>
                  </a:lnTo>
                  <a:lnTo>
                    <a:pt x="5116" y="4002"/>
                  </a:lnTo>
                  <a:lnTo>
                    <a:pt x="5014" y="4035"/>
                  </a:lnTo>
                  <a:lnTo>
                    <a:pt x="4910" y="4067"/>
                  </a:lnTo>
                  <a:lnTo>
                    <a:pt x="4807" y="4098"/>
                  </a:lnTo>
                  <a:lnTo>
                    <a:pt x="4703" y="4126"/>
                  </a:lnTo>
                  <a:lnTo>
                    <a:pt x="4597" y="4152"/>
                  </a:lnTo>
                  <a:lnTo>
                    <a:pt x="4491" y="4177"/>
                  </a:lnTo>
                  <a:lnTo>
                    <a:pt x="4385" y="4199"/>
                  </a:lnTo>
                  <a:lnTo>
                    <a:pt x="4276" y="4219"/>
                  </a:lnTo>
                  <a:lnTo>
                    <a:pt x="4168" y="4237"/>
                  </a:lnTo>
                  <a:lnTo>
                    <a:pt x="4058" y="4252"/>
                  </a:lnTo>
                  <a:lnTo>
                    <a:pt x="3948" y="4265"/>
                  </a:lnTo>
                  <a:lnTo>
                    <a:pt x="3836" y="4275"/>
                  </a:lnTo>
                  <a:lnTo>
                    <a:pt x="3748" y="4281"/>
                  </a:lnTo>
                  <a:lnTo>
                    <a:pt x="3657" y="4286"/>
                  </a:lnTo>
                  <a:lnTo>
                    <a:pt x="3563" y="4292"/>
                  </a:lnTo>
                  <a:lnTo>
                    <a:pt x="3467" y="4296"/>
                  </a:lnTo>
                  <a:lnTo>
                    <a:pt x="3267" y="4303"/>
                  </a:lnTo>
                  <a:lnTo>
                    <a:pt x="3057" y="4309"/>
                  </a:lnTo>
                  <a:lnTo>
                    <a:pt x="2837" y="4314"/>
                  </a:lnTo>
                  <a:lnTo>
                    <a:pt x="2609" y="4317"/>
                  </a:lnTo>
                  <a:lnTo>
                    <a:pt x="2373" y="4320"/>
                  </a:lnTo>
                  <a:lnTo>
                    <a:pt x="2130" y="4322"/>
                  </a:lnTo>
                  <a:lnTo>
                    <a:pt x="1880" y="4323"/>
                  </a:lnTo>
                  <a:lnTo>
                    <a:pt x="1626" y="4324"/>
                  </a:lnTo>
                  <a:lnTo>
                    <a:pt x="1366" y="4324"/>
                  </a:lnTo>
                  <a:lnTo>
                    <a:pt x="1101" y="4325"/>
                  </a:lnTo>
                  <a:lnTo>
                    <a:pt x="834" y="4326"/>
                  </a:lnTo>
                  <a:lnTo>
                    <a:pt x="563" y="4327"/>
                  </a:lnTo>
                  <a:lnTo>
                    <a:pt x="289" y="4329"/>
                  </a:lnTo>
                  <a:lnTo>
                    <a:pt x="16" y="4331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1529" name="Picture 36" descr="foot ton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2865438"/>
            <a:ext cx="6429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39813" y="188913"/>
            <a:ext cx="7981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4000" dirty="0">
                <a:solidFill>
                  <a:srgbClr val="FFFF00"/>
                </a:solidFill>
                <a:latin typeface="Bookman Old Style" panose="02050604050505020204" pitchFamily="18" charset="0"/>
              </a:rPr>
              <a:t>SGLT2  inhibitory - </a:t>
            </a:r>
            <a:r>
              <a:rPr lang="cs-CZ" sz="40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glifloziny</a:t>
            </a:r>
            <a:endParaRPr lang="cs-CZ" sz="40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Obdélník 1"/>
          <p:cNvSpPr>
            <a:spLocks noChangeArrowheads="1"/>
          </p:cNvSpPr>
          <p:nvPr/>
        </p:nvSpPr>
        <p:spPr bwMode="auto">
          <a:xfrm>
            <a:off x="174948" y="1268760"/>
            <a:ext cx="9937750" cy="337592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AFD00"/>
              </a:buClr>
              <a:buSzPct val="75000"/>
              <a:buFont typeface="Wingdings" panose="05000000000000000000" pitchFamily="2" charset="2"/>
              <a:buChar char="n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BFFB8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2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cs-CZ" sz="3600" b="0" dirty="0">
                <a:latin typeface="Book Antiqua" panose="02040602050305030304" pitchFamily="18" charset="0"/>
              </a:rPr>
              <a:t>Glifloziny představují perspektivní skupinu PAD, která vykazuje příznivé KV účinky, a další klinické studie nám ukáží jejich postavení nejen v léčbě diabetes mellitus ale také v léčbě srdečního selhání </a:t>
            </a:r>
            <a:endParaRPr lang="cs-CZ" altLang="cs-CZ" sz="28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74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246956" y="607335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0" dirty="0" err="1">
                <a:solidFill>
                  <a:schemeClr val="tx1"/>
                </a:solidFill>
              </a:rPr>
              <a:t>Ponikowski</a:t>
            </a:r>
            <a:r>
              <a:rPr lang="cs-CZ" sz="1600" b="0" dirty="0">
                <a:solidFill>
                  <a:schemeClr val="tx1"/>
                </a:solidFill>
              </a:rPr>
              <a:t> P. et al. </a:t>
            </a:r>
            <a:r>
              <a:rPr lang="en-US" sz="1600" b="0" dirty="0">
                <a:solidFill>
                  <a:schemeClr val="tx1"/>
                </a:solidFill>
              </a:rPr>
              <a:t>2016 ESC Guidelines for the diagnosis and treatment of acute and chronic heart failure</a:t>
            </a:r>
            <a:r>
              <a:rPr lang="cs-CZ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>
                <a:solidFill>
                  <a:schemeClr val="tx1"/>
                </a:solidFill>
              </a:rPr>
              <a:t>European Heart Journal (2016) 37, 2129–2200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92" y="310340"/>
            <a:ext cx="6858306" cy="4182993"/>
          </a:xfrm>
          <a:prstGeom prst="rect">
            <a:avLst/>
          </a:prstGeom>
        </p:spPr>
      </p:pic>
      <p:sp>
        <p:nvSpPr>
          <p:cNvPr id="12" name="Šipka ohnutá nahoru 11"/>
          <p:cNvSpPr/>
          <p:nvPr/>
        </p:nvSpPr>
        <p:spPr>
          <a:xfrm flipV="1">
            <a:off x="8464416" y="2132856"/>
            <a:ext cx="755784" cy="1833607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ohnutá nahoru 12"/>
          <p:cNvSpPr/>
          <p:nvPr/>
        </p:nvSpPr>
        <p:spPr>
          <a:xfrm flipH="1" flipV="1">
            <a:off x="390972" y="2132856"/>
            <a:ext cx="827808" cy="1833607"/>
          </a:xfrm>
          <a:prstGeom prst="ben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8964" y="4726138"/>
            <a:ext cx="903649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U pacientů s DM 2 typu je nutno zvážit podávání </a:t>
            </a:r>
            <a:r>
              <a:rPr lang="cs-CZ" sz="2400" dirty="0" err="1">
                <a:solidFill>
                  <a:schemeClr val="bg1"/>
                </a:solidFill>
                <a:latin typeface="Book Antiqua" panose="02040602050305030304" pitchFamily="18" charset="0"/>
              </a:rPr>
              <a:t>empagliflozinu</a:t>
            </a:r>
            <a:r>
              <a:rPr lang="cs-CZ" sz="2400" dirty="0">
                <a:solidFill>
                  <a:schemeClr val="bg1"/>
                </a:solidFill>
                <a:latin typeface="Book Antiqua" panose="02040602050305030304" pitchFamily="18" charset="0"/>
              </a:rPr>
              <a:t> s cílem zabránit rozvoji srdečního selhání nebo jej odložit a prodloužit život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151612" y="5464802"/>
            <a:ext cx="1074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IIa</a:t>
            </a:r>
            <a:r>
              <a:rPr lang="cs-CZ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 B</a:t>
            </a:r>
          </a:p>
        </p:txBody>
      </p:sp>
    </p:spTree>
    <p:extLst>
      <p:ext uri="{BB962C8B-B14F-4D97-AF65-F5344CB8AC3E}">
        <p14:creationId xmlns:p14="http://schemas.microsoft.com/office/powerpoint/2010/main" val="410095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/>
          <p:cNvSpPr>
            <a:spLocks noChangeArrowheads="1"/>
          </p:cNvSpPr>
          <p:nvPr/>
        </p:nvSpPr>
        <p:spPr bwMode="auto">
          <a:xfrm>
            <a:off x="679004" y="332656"/>
            <a:ext cx="9031640" cy="646331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3600" dirty="0">
                <a:solidFill>
                  <a:srgbClr val="FAFD00"/>
                </a:solidFill>
                <a:latin typeface="Bookman Old Style" panose="02050604050505020204" pitchFamily="18" charset="0"/>
              </a:rPr>
              <a:t>Léčba diabetika se KV onemocněním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1340768"/>
            <a:ext cx="9721080" cy="49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6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74"/>
            <a:ext cx="10287000" cy="6856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Freeform 3"/>
          <p:cNvSpPr>
            <a:spLocks/>
          </p:cNvSpPr>
          <p:nvPr/>
        </p:nvSpPr>
        <p:spPr bwMode="auto">
          <a:xfrm>
            <a:off x="3332163" y="2357438"/>
            <a:ext cx="3573462" cy="3254375"/>
          </a:xfrm>
          <a:custGeom>
            <a:avLst/>
            <a:gdLst>
              <a:gd name="T0" fmla="*/ 767 w 1410"/>
              <a:gd name="T1" fmla="*/ 2 h 1410"/>
              <a:gd name="T2" fmla="*/ 858 w 1410"/>
              <a:gd name="T3" fmla="*/ 17 h 1410"/>
              <a:gd name="T4" fmla="*/ 942 w 1410"/>
              <a:gd name="T5" fmla="*/ 42 h 1410"/>
              <a:gd name="T6" fmla="*/ 1023 w 1410"/>
              <a:gd name="T7" fmla="*/ 81 h 1410"/>
              <a:gd name="T8" fmla="*/ 1099 w 1410"/>
              <a:gd name="T9" fmla="*/ 129 h 1410"/>
              <a:gd name="T10" fmla="*/ 1143 w 1410"/>
              <a:gd name="T11" fmla="*/ 175 h 1410"/>
              <a:gd name="T12" fmla="*/ 1130 w 1410"/>
              <a:gd name="T13" fmla="*/ 202 h 1410"/>
              <a:gd name="T14" fmla="*/ 1132 w 1410"/>
              <a:gd name="T15" fmla="*/ 230 h 1410"/>
              <a:gd name="T16" fmla="*/ 1159 w 1410"/>
              <a:gd name="T17" fmla="*/ 249 h 1410"/>
              <a:gd name="T18" fmla="*/ 1191 w 1410"/>
              <a:gd name="T19" fmla="*/ 246 h 1410"/>
              <a:gd name="T20" fmla="*/ 1222 w 1410"/>
              <a:gd name="T21" fmla="*/ 226 h 1410"/>
              <a:gd name="T22" fmla="*/ 1281 w 1410"/>
              <a:gd name="T23" fmla="*/ 301 h 1410"/>
              <a:gd name="T24" fmla="*/ 1331 w 1410"/>
              <a:gd name="T25" fmla="*/ 386 h 1410"/>
              <a:gd name="T26" fmla="*/ 1372 w 1410"/>
              <a:gd name="T27" fmla="*/ 474 h 1410"/>
              <a:gd name="T28" fmla="*/ 1397 w 1410"/>
              <a:gd name="T29" fmla="*/ 570 h 1410"/>
              <a:gd name="T30" fmla="*/ 1410 w 1410"/>
              <a:gd name="T31" fmla="*/ 671 h 1410"/>
              <a:gd name="T32" fmla="*/ 1406 w 1410"/>
              <a:gd name="T33" fmla="*/ 777 h 1410"/>
              <a:gd name="T34" fmla="*/ 1389 w 1410"/>
              <a:gd name="T35" fmla="*/ 881 h 1410"/>
              <a:gd name="T36" fmla="*/ 1354 w 1410"/>
              <a:gd name="T37" fmla="*/ 978 h 1410"/>
              <a:gd name="T38" fmla="*/ 1308 w 1410"/>
              <a:gd name="T39" fmla="*/ 1070 h 1410"/>
              <a:gd name="T40" fmla="*/ 1249 w 1410"/>
              <a:gd name="T41" fmla="*/ 1153 h 1410"/>
              <a:gd name="T42" fmla="*/ 1178 w 1410"/>
              <a:gd name="T43" fmla="*/ 1228 h 1410"/>
              <a:gd name="T44" fmla="*/ 1099 w 1410"/>
              <a:gd name="T45" fmla="*/ 1289 h 1410"/>
              <a:gd name="T46" fmla="*/ 1011 w 1410"/>
              <a:gd name="T47" fmla="*/ 1341 h 1410"/>
              <a:gd name="T48" fmla="*/ 915 w 1410"/>
              <a:gd name="T49" fmla="*/ 1379 h 1410"/>
              <a:gd name="T50" fmla="*/ 812 w 1410"/>
              <a:gd name="T51" fmla="*/ 1402 h 1410"/>
              <a:gd name="T52" fmla="*/ 706 w 1410"/>
              <a:gd name="T53" fmla="*/ 1410 h 1410"/>
              <a:gd name="T54" fmla="*/ 599 w 1410"/>
              <a:gd name="T55" fmla="*/ 1402 h 1410"/>
              <a:gd name="T56" fmla="*/ 495 w 1410"/>
              <a:gd name="T57" fmla="*/ 1379 h 1410"/>
              <a:gd name="T58" fmla="*/ 399 w 1410"/>
              <a:gd name="T59" fmla="*/ 1341 h 1410"/>
              <a:gd name="T60" fmla="*/ 311 w 1410"/>
              <a:gd name="T61" fmla="*/ 1289 h 1410"/>
              <a:gd name="T62" fmla="*/ 232 w 1410"/>
              <a:gd name="T63" fmla="*/ 1228 h 1410"/>
              <a:gd name="T64" fmla="*/ 161 w 1410"/>
              <a:gd name="T65" fmla="*/ 1153 h 1410"/>
              <a:gd name="T66" fmla="*/ 102 w 1410"/>
              <a:gd name="T67" fmla="*/ 1070 h 1410"/>
              <a:gd name="T68" fmla="*/ 56 w 1410"/>
              <a:gd name="T69" fmla="*/ 978 h 1410"/>
              <a:gd name="T70" fmla="*/ 21 w 1410"/>
              <a:gd name="T71" fmla="*/ 881 h 1410"/>
              <a:gd name="T72" fmla="*/ 4 w 1410"/>
              <a:gd name="T73" fmla="*/ 777 h 1410"/>
              <a:gd name="T74" fmla="*/ 0 w 1410"/>
              <a:gd name="T75" fmla="*/ 670 h 1410"/>
              <a:gd name="T76" fmla="*/ 14 w 1410"/>
              <a:gd name="T77" fmla="*/ 562 h 1410"/>
              <a:gd name="T78" fmla="*/ 42 w 1410"/>
              <a:gd name="T79" fmla="*/ 462 h 1410"/>
              <a:gd name="T80" fmla="*/ 85 w 1410"/>
              <a:gd name="T81" fmla="*/ 368 h 1410"/>
              <a:gd name="T82" fmla="*/ 140 w 1410"/>
              <a:gd name="T83" fmla="*/ 284 h 1410"/>
              <a:gd name="T84" fmla="*/ 207 w 1410"/>
              <a:gd name="T85" fmla="*/ 207 h 1410"/>
              <a:gd name="T86" fmla="*/ 284 w 1410"/>
              <a:gd name="T87" fmla="*/ 140 h 1410"/>
              <a:gd name="T88" fmla="*/ 370 w 1410"/>
              <a:gd name="T89" fmla="*/ 85 h 1410"/>
              <a:gd name="T90" fmla="*/ 462 w 1410"/>
              <a:gd name="T91" fmla="*/ 42 h 1410"/>
              <a:gd name="T92" fmla="*/ 564 w 1410"/>
              <a:gd name="T93" fmla="*/ 14 h 1410"/>
              <a:gd name="T94" fmla="*/ 670 w 1410"/>
              <a:gd name="T95" fmla="*/ 0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0" h="1410">
                <a:moveTo>
                  <a:pt x="706" y="0"/>
                </a:moveTo>
                <a:lnTo>
                  <a:pt x="737" y="0"/>
                </a:lnTo>
                <a:lnTo>
                  <a:pt x="767" y="2"/>
                </a:lnTo>
                <a:lnTo>
                  <a:pt x="798" y="6"/>
                </a:lnTo>
                <a:lnTo>
                  <a:pt x="827" y="10"/>
                </a:lnTo>
                <a:lnTo>
                  <a:pt x="858" y="17"/>
                </a:lnTo>
                <a:lnTo>
                  <a:pt x="886" y="23"/>
                </a:lnTo>
                <a:lnTo>
                  <a:pt x="913" y="33"/>
                </a:lnTo>
                <a:lnTo>
                  <a:pt x="942" y="42"/>
                </a:lnTo>
                <a:lnTo>
                  <a:pt x="969" y="54"/>
                </a:lnTo>
                <a:lnTo>
                  <a:pt x="996" y="65"/>
                </a:lnTo>
                <a:lnTo>
                  <a:pt x="1023" y="81"/>
                </a:lnTo>
                <a:lnTo>
                  <a:pt x="1049" y="94"/>
                </a:lnTo>
                <a:lnTo>
                  <a:pt x="1074" y="111"/>
                </a:lnTo>
                <a:lnTo>
                  <a:pt x="1099" y="129"/>
                </a:lnTo>
                <a:lnTo>
                  <a:pt x="1124" y="146"/>
                </a:lnTo>
                <a:lnTo>
                  <a:pt x="1149" y="165"/>
                </a:lnTo>
                <a:lnTo>
                  <a:pt x="1143" y="175"/>
                </a:lnTo>
                <a:lnTo>
                  <a:pt x="1136" y="182"/>
                </a:lnTo>
                <a:lnTo>
                  <a:pt x="1132" y="192"/>
                </a:lnTo>
                <a:lnTo>
                  <a:pt x="1130" y="202"/>
                </a:lnTo>
                <a:lnTo>
                  <a:pt x="1128" y="211"/>
                </a:lnTo>
                <a:lnTo>
                  <a:pt x="1130" y="221"/>
                </a:lnTo>
                <a:lnTo>
                  <a:pt x="1132" y="230"/>
                </a:lnTo>
                <a:lnTo>
                  <a:pt x="1140" y="240"/>
                </a:lnTo>
                <a:lnTo>
                  <a:pt x="1147" y="246"/>
                </a:lnTo>
                <a:lnTo>
                  <a:pt x="1159" y="249"/>
                </a:lnTo>
                <a:lnTo>
                  <a:pt x="1168" y="249"/>
                </a:lnTo>
                <a:lnTo>
                  <a:pt x="1180" y="249"/>
                </a:lnTo>
                <a:lnTo>
                  <a:pt x="1191" y="246"/>
                </a:lnTo>
                <a:lnTo>
                  <a:pt x="1203" y="240"/>
                </a:lnTo>
                <a:lnTo>
                  <a:pt x="1212" y="234"/>
                </a:lnTo>
                <a:lnTo>
                  <a:pt x="1222" y="226"/>
                </a:lnTo>
                <a:lnTo>
                  <a:pt x="1243" y="251"/>
                </a:lnTo>
                <a:lnTo>
                  <a:pt x="1262" y="276"/>
                </a:lnTo>
                <a:lnTo>
                  <a:pt x="1281" y="301"/>
                </a:lnTo>
                <a:lnTo>
                  <a:pt x="1301" y="328"/>
                </a:lnTo>
                <a:lnTo>
                  <a:pt x="1316" y="357"/>
                </a:lnTo>
                <a:lnTo>
                  <a:pt x="1331" y="386"/>
                </a:lnTo>
                <a:lnTo>
                  <a:pt x="1347" y="414"/>
                </a:lnTo>
                <a:lnTo>
                  <a:pt x="1360" y="445"/>
                </a:lnTo>
                <a:lnTo>
                  <a:pt x="1372" y="474"/>
                </a:lnTo>
                <a:lnTo>
                  <a:pt x="1381" y="507"/>
                </a:lnTo>
                <a:lnTo>
                  <a:pt x="1391" y="537"/>
                </a:lnTo>
                <a:lnTo>
                  <a:pt x="1397" y="570"/>
                </a:lnTo>
                <a:lnTo>
                  <a:pt x="1402" y="602"/>
                </a:lnTo>
                <a:lnTo>
                  <a:pt x="1406" y="637"/>
                </a:lnTo>
                <a:lnTo>
                  <a:pt x="1410" y="671"/>
                </a:lnTo>
                <a:lnTo>
                  <a:pt x="1410" y="706"/>
                </a:lnTo>
                <a:lnTo>
                  <a:pt x="1410" y="741"/>
                </a:lnTo>
                <a:lnTo>
                  <a:pt x="1406" y="777"/>
                </a:lnTo>
                <a:lnTo>
                  <a:pt x="1402" y="812"/>
                </a:lnTo>
                <a:lnTo>
                  <a:pt x="1397" y="848"/>
                </a:lnTo>
                <a:lnTo>
                  <a:pt x="1389" y="881"/>
                </a:lnTo>
                <a:lnTo>
                  <a:pt x="1379" y="915"/>
                </a:lnTo>
                <a:lnTo>
                  <a:pt x="1368" y="948"/>
                </a:lnTo>
                <a:lnTo>
                  <a:pt x="1354" y="978"/>
                </a:lnTo>
                <a:lnTo>
                  <a:pt x="1341" y="1011"/>
                </a:lnTo>
                <a:lnTo>
                  <a:pt x="1326" y="1042"/>
                </a:lnTo>
                <a:lnTo>
                  <a:pt x="1308" y="1070"/>
                </a:lnTo>
                <a:lnTo>
                  <a:pt x="1289" y="1099"/>
                </a:lnTo>
                <a:lnTo>
                  <a:pt x="1270" y="1126"/>
                </a:lnTo>
                <a:lnTo>
                  <a:pt x="1249" y="1153"/>
                </a:lnTo>
                <a:lnTo>
                  <a:pt x="1226" y="1180"/>
                </a:lnTo>
                <a:lnTo>
                  <a:pt x="1203" y="1203"/>
                </a:lnTo>
                <a:lnTo>
                  <a:pt x="1178" y="1228"/>
                </a:lnTo>
                <a:lnTo>
                  <a:pt x="1153" y="1249"/>
                </a:lnTo>
                <a:lnTo>
                  <a:pt x="1126" y="1270"/>
                </a:lnTo>
                <a:lnTo>
                  <a:pt x="1099" y="1289"/>
                </a:lnTo>
                <a:lnTo>
                  <a:pt x="1070" y="1308"/>
                </a:lnTo>
                <a:lnTo>
                  <a:pt x="1040" y="1326"/>
                </a:lnTo>
                <a:lnTo>
                  <a:pt x="1011" y="1341"/>
                </a:lnTo>
                <a:lnTo>
                  <a:pt x="978" y="1354"/>
                </a:lnTo>
                <a:lnTo>
                  <a:pt x="948" y="1368"/>
                </a:lnTo>
                <a:lnTo>
                  <a:pt x="915" y="1379"/>
                </a:lnTo>
                <a:lnTo>
                  <a:pt x="881" y="1389"/>
                </a:lnTo>
                <a:lnTo>
                  <a:pt x="846" y="1397"/>
                </a:lnTo>
                <a:lnTo>
                  <a:pt x="812" y="1402"/>
                </a:lnTo>
                <a:lnTo>
                  <a:pt x="777" y="1406"/>
                </a:lnTo>
                <a:lnTo>
                  <a:pt x="741" y="1410"/>
                </a:lnTo>
                <a:lnTo>
                  <a:pt x="706" y="1410"/>
                </a:lnTo>
                <a:lnTo>
                  <a:pt x="670" y="1410"/>
                </a:lnTo>
                <a:lnTo>
                  <a:pt x="633" y="1406"/>
                </a:lnTo>
                <a:lnTo>
                  <a:pt x="599" y="1402"/>
                </a:lnTo>
                <a:lnTo>
                  <a:pt x="564" y="1397"/>
                </a:lnTo>
                <a:lnTo>
                  <a:pt x="530" y="1389"/>
                </a:lnTo>
                <a:lnTo>
                  <a:pt x="495" y="1379"/>
                </a:lnTo>
                <a:lnTo>
                  <a:pt x="462" y="1368"/>
                </a:lnTo>
                <a:lnTo>
                  <a:pt x="432" y="1354"/>
                </a:lnTo>
                <a:lnTo>
                  <a:pt x="399" y="1341"/>
                </a:lnTo>
                <a:lnTo>
                  <a:pt x="370" y="1326"/>
                </a:lnTo>
                <a:lnTo>
                  <a:pt x="340" y="1308"/>
                </a:lnTo>
                <a:lnTo>
                  <a:pt x="311" y="1289"/>
                </a:lnTo>
                <a:lnTo>
                  <a:pt x="284" y="1270"/>
                </a:lnTo>
                <a:lnTo>
                  <a:pt x="257" y="1249"/>
                </a:lnTo>
                <a:lnTo>
                  <a:pt x="232" y="1228"/>
                </a:lnTo>
                <a:lnTo>
                  <a:pt x="207" y="1203"/>
                </a:lnTo>
                <a:lnTo>
                  <a:pt x="184" y="1180"/>
                </a:lnTo>
                <a:lnTo>
                  <a:pt x="161" y="1153"/>
                </a:lnTo>
                <a:lnTo>
                  <a:pt x="140" y="1126"/>
                </a:lnTo>
                <a:lnTo>
                  <a:pt x="121" y="1099"/>
                </a:lnTo>
                <a:lnTo>
                  <a:pt x="102" y="1070"/>
                </a:lnTo>
                <a:lnTo>
                  <a:pt x="85" y="1042"/>
                </a:lnTo>
                <a:lnTo>
                  <a:pt x="69" y="1011"/>
                </a:lnTo>
                <a:lnTo>
                  <a:pt x="56" y="978"/>
                </a:lnTo>
                <a:lnTo>
                  <a:pt x="42" y="948"/>
                </a:lnTo>
                <a:lnTo>
                  <a:pt x="31" y="915"/>
                </a:lnTo>
                <a:lnTo>
                  <a:pt x="21" y="881"/>
                </a:lnTo>
                <a:lnTo>
                  <a:pt x="14" y="848"/>
                </a:lnTo>
                <a:lnTo>
                  <a:pt x="8" y="812"/>
                </a:lnTo>
                <a:lnTo>
                  <a:pt x="4" y="777"/>
                </a:lnTo>
                <a:lnTo>
                  <a:pt x="0" y="741"/>
                </a:lnTo>
                <a:lnTo>
                  <a:pt x="0" y="706"/>
                </a:lnTo>
                <a:lnTo>
                  <a:pt x="0" y="670"/>
                </a:lnTo>
                <a:lnTo>
                  <a:pt x="4" y="633"/>
                </a:lnTo>
                <a:lnTo>
                  <a:pt x="8" y="599"/>
                </a:lnTo>
                <a:lnTo>
                  <a:pt x="14" y="562"/>
                </a:lnTo>
                <a:lnTo>
                  <a:pt x="21" y="530"/>
                </a:lnTo>
                <a:lnTo>
                  <a:pt x="31" y="495"/>
                </a:lnTo>
                <a:lnTo>
                  <a:pt x="42" y="462"/>
                </a:lnTo>
                <a:lnTo>
                  <a:pt x="56" y="432"/>
                </a:lnTo>
                <a:lnTo>
                  <a:pt x="69" y="399"/>
                </a:lnTo>
                <a:lnTo>
                  <a:pt x="85" y="368"/>
                </a:lnTo>
                <a:lnTo>
                  <a:pt x="102" y="340"/>
                </a:lnTo>
                <a:lnTo>
                  <a:pt x="121" y="311"/>
                </a:lnTo>
                <a:lnTo>
                  <a:pt x="140" y="284"/>
                </a:lnTo>
                <a:lnTo>
                  <a:pt x="161" y="257"/>
                </a:lnTo>
                <a:lnTo>
                  <a:pt x="184" y="230"/>
                </a:lnTo>
                <a:lnTo>
                  <a:pt x="207" y="207"/>
                </a:lnTo>
                <a:lnTo>
                  <a:pt x="232" y="182"/>
                </a:lnTo>
                <a:lnTo>
                  <a:pt x="257" y="161"/>
                </a:lnTo>
                <a:lnTo>
                  <a:pt x="284" y="140"/>
                </a:lnTo>
                <a:lnTo>
                  <a:pt x="311" y="121"/>
                </a:lnTo>
                <a:lnTo>
                  <a:pt x="340" y="102"/>
                </a:lnTo>
                <a:lnTo>
                  <a:pt x="370" y="85"/>
                </a:lnTo>
                <a:lnTo>
                  <a:pt x="399" y="69"/>
                </a:lnTo>
                <a:lnTo>
                  <a:pt x="432" y="56"/>
                </a:lnTo>
                <a:lnTo>
                  <a:pt x="462" y="42"/>
                </a:lnTo>
                <a:lnTo>
                  <a:pt x="495" y="31"/>
                </a:lnTo>
                <a:lnTo>
                  <a:pt x="530" y="21"/>
                </a:lnTo>
                <a:lnTo>
                  <a:pt x="564" y="14"/>
                </a:lnTo>
                <a:lnTo>
                  <a:pt x="599" y="8"/>
                </a:lnTo>
                <a:lnTo>
                  <a:pt x="633" y="4"/>
                </a:lnTo>
                <a:lnTo>
                  <a:pt x="670" y="0"/>
                </a:lnTo>
                <a:lnTo>
                  <a:pt x="7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6036569" y="4672031"/>
            <a:ext cx="43440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cs-CZ" altLang="en-GB" b="0" dirty="0" err="1">
                <a:solidFill>
                  <a:schemeClr val="tx1"/>
                </a:solidFill>
                <a:latin typeface="Arial" panose="020B0604020202020204" pitchFamily="34" charset="0"/>
              </a:rPr>
              <a:t>Voltážně</a:t>
            </a:r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závislé </a:t>
            </a:r>
          </a:p>
          <a:p>
            <a:pPr algn="ctr" eaLnBrk="0" hangingPunct="0"/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otevření </a:t>
            </a:r>
            <a:r>
              <a:rPr lang="de-DE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Ca</a:t>
            </a:r>
            <a:r>
              <a:rPr lang="de-DE" altLang="en-GB" b="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2+</a:t>
            </a:r>
            <a:r>
              <a:rPr lang="de-DE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kanálů</a:t>
            </a:r>
            <a:endParaRPr lang="de-DE" altLang="en-GB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9733" name="Freeform 5"/>
          <p:cNvSpPr>
            <a:spLocks noChangeAspect="1"/>
          </p:cNvSpPr>
          <p:nvPr/>
        </p:nvSpPr>
        <p:spPr bwMode="auto">
          <a:xfrm>
            <a:off x="3238500" y="2330450"/>
            <a:ext cx="3779838" cy="3362325"/>
          </a:xfrm>
          <a:custGeom>
            <a:avLst/>
            <a:gdLst>
              <a:gd name="T0" fmla="*/ 767 w 1410"/>
              <a:gd name="T1" fmla="*/ 2 h 1410"/>
              <a:gd name="T2" fmla="*/ 858 w 1410"/>
              <a:gd name="T3" fmla="*/ 17 h 1410"/>
              <a:gd name="T4" fmla="*/ 942 w 1410"/>
              <a:gd name="T5" fmla="*/ 42 h 1410"/>
              <a:gd name="T6" fmla="*/ 1023 w 1410"/>
              <a:gd name="T7" fmla="*/ 81 h 1410"/>
              <a:gd name="T8" fmla="*/ 1099 w 1410"/>
              <a:gd name="T9" fmla="*/ 129 h 1410"/>
              <a:gd name="T10" fmla="*/ 1143 w 1410"/>
              <a:gd name="T11" fmla="*/ 175 h 1410"/>
              <a:gd name="T12" fmla="*/ 1130 w 1410"/>
              <a:gd name="T13" fmla="*/ 202 h 1410"/>
              <a:gd name="T14" fmla="*/ 1132 w 1410"/>
              <a:gd name="T15" fmla="*/ 230 h 1410"/>
              <a:gd name="T16" fmla="*/ 1159 w 1410"/>
              <a:gd name="T17" fmla="*/ 249 h 1410"/>
              <a:gd name="T18" fmla="*/ 1191 w 1410"/>
              <a:gd name="T19" fmla="*/ 246 h 1410"/>
              <a:gd name="T20" fmla="*/ 1222 w 1410"/>
              <a:gd name="T21" fmla="*/ 226 h 1410"/>
              <a:gd name="T22" fmla="*/ 1281 w 1410"/>
              <a:gd name="T23" fmla="*/ 301 h 1410"/>
              <a:gd name="T24" fmla="*/ 1331 w 1410"/>
              <a:gd name="T25" fmla="*/ 386 h 1410"/>
              <a:gd name="T26" fmla="*/ 1372 w 1410"/>
              <a:gd name="T27" fmla="*/ 474 h 1410"/>
              <a:gd name="T28" fmla="*/ 1397 w 1410"/>
              <a:gd name="T29" fmla="*/ 570 h 1410"/>
              <a:gd name="T30" fmla="*/ 1410 w 1410"/>
              <a:gd name="T31" fmla="*/ 671 h 1410"/>
              <a:gd name="T32" fmla="*/ 1406 w 1410"/>
              <a:gd name="T33" fmla="*/ 777 h 1410"/>
              <a:gd name="T34" fmla="*/ 1389 w 1410"/>
              <a:gd name="T35" fmla="*/ 881 h 1410"/>
              <a:gd name="T36" fmla="*/ 1354 w 1410"/>
              <a:gd name="T37" fmla="*/ 978 h 1410"/>
              <a:gd name="T38" fmla="*/ 1308 w 1410"/>
              <a:gd name="T39" fmla="*/ 1070 h 1410"/>
              <a:gd name="T40" fmla="*/ 1249 w 1410"/>
              <a:gd name="T41" fmla="*/ 1153 h 1410"/>
              <a:gd name="T42" fmla="*/ 1178 w 1410"/>
              <a:gd name="T43" fmla="*/ 1228 h 1410"/>
              <a:gd name="T44" fmla="*/ 1099 w 1410"/>
              <a:gd name="T45" fmla="*/ 1289 h 1410"/>
              <a:gd name="T46" fmla="*/ 1011 w 1410"/>
              <a:gd name="T47" fmla="*/ 1341 h 1410"/>
              <a:gd name="T48" fmla="*/ 915 w 1410"/>
              <a:gd name="T49" fmla="*/ 1379 h 1410"/>
              <a:gd name="T50" fmla="*/ 812 w 1410"/>
              <a:gd name="T51" fmla="*/ 1402 h 1410"/>
              <a:gd name="T52" fmla="*/ 706 w 1410"/>
              <a:gd name="T53" fmla="*/ 1410 h 1410"/>
              <a:gd name="T54" fmla="*/ 599 w 1410"/>
              <a:gd name="T55" fmla="*/ 1402 h 1410"/>
              <a:gd name="T56" fmla="*/ 495 w 1410"/>
              <a:gd name="T57" fmla="*/ 1379 h 1410"/>
              <a:gd name="T58" fmla="*/ 399 w 1410"/>
              <a:gd name="T59" fmla="*/ 1341 h 1410"/>
              <a:gd name="T60" fmla="*/ 311 w 1410"/>
              <a:gd name="T61" fmla="*/ 1289 h 1410"/>
              <a:gd name="T62" fmla="*/ 232 w 1410"/>
              <a:gd name="T63" fmla="*/ 1228 h 1410"/>
              <a:gd name="T64" fmla="*/ 161 w 1410"/>
              <a:gd name="T65" fmla="*/ 1153 h 1410"/>
              <a:gd name="T66" fmla="*/ 102 w 1410"/>
              <a:gd name="T67" fmla="*/ 1070 h 1410"/>
              <a:gd name="T68" fmla="*/ 56 w 1410"/>
              <a:gd name="T69" fmla="*/ 978 h 1410"/>
              <a:gd name="T70" fmla="*/ 21 w 1410"/>
              <a:gd name="T71" fmla="*/ 881 h 1410"/>
              <a:gd name="T72" fmla="*/ 4 w 1410"/>
              <a:gd name="T73" fmla="*/ 777 h 1410"/>
              <a:gd name="T74" fmla="*/ 0 w 1410"/>
              <a:gd name="T75" fmla="*/ 670 h 1410"/>
              <a:gd name="T76" fmla="*/ 14 w 1410"/>
              <a:gd name="T77" fmla="*/ 562 h 1410"/>
              <a:gd name="T78" fmla="*/ 42 w 1410"/>
              <a:gd name="T79" fmla="*/ 462 h 1410"/>
              <a:gd name="T80" fmla="*/ 85 w 1410"/>
              <a:gd name="T81" fmla="*/ 368 h 1410"/>
              <a:gd name="T82" fmla="*/ 140 w 1410"/>
              <a:gd name="T83" fmla="*/ 284 h 1410"/>
              <a:gd name="T84" fmla="*/ 207 w 1410"/>
              <a:gd name="T85" fmla="*/ 207 h 1410"/>
              <a:gd name="T86" fmla="*/ 284 w 1410"/>
              <a:gd name="T87" fmla="*/ 140 h 1410"/>
              <a:gd name="T88" fmla="*/ 370 w 1410"/>
              <a:gd name="T89" fmla="*/ 85 h 1410"/>
              <a:gd name="T90" fmla="*/ 462 w 1410"/>
              <a:gd name="T91" fmla="*/ 42 h 1410"/>
              <a:gd name="T92" fmla="*/ 564 w 1410"/>
              <a:gd name="T93" fmla="*/ 14 h 1410"/>
              <a:gd name="T94" fmla="*/ 670 w 1410"/>
              <a:gd name="T95" fmla="*/ 0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10" h="1410">
                <a:moveTo>
                  <a:pt x="706" y="0"/>
                </a:moveTo>
                <a:lnTo>
                  <a:pt x="737" y="0"/>
                </a:lnTo>
                <a:lnTo>
                  <a:pt x="767" y="2"/>
                </a:lnTo>
                <a:lnTo>
                  <a:pt x="798" y="6"/>
                </a:lnTo>
                <a:lnTo>
                  <a:pt x="827" y="10"/>
                </a:lnTo>
                <a:lnTo>
                  <a:pt x="858" y="17"/>
                </a:lnTo>
                <a:lnTo>
                  <a:pt x="886" y="23"/>
                </a:lnTo>
                <a:lnTo>
                  <a:pt x="913" y="33"/>
                </a:lnTo>
                <a:lnTo>
                  <a:pt x="942" y="42"/>
                </a:lnTo>
                <a:lnTo>
                  <a:pt x="969" y="54"/>
                </a:lnTo>
                <a:lnTo>
                  <a:pt x="996" y="65"/>
                </a:lnTo>
                <a:lnTo>
                  <a:pt x="1023" y="81"/>
                </a:lnTo>
                <a:lnTo>
                  <a:pt x="1049" y="94"/>
                </a:lnTo>
                <a:lnTo>
                  <a:pt x="1074" y="111"/>
                </a:lnTo>
                <a:lnTo>
                  <a:pt x="1099" y="129"/>
                </a:lnTo>
                <a:lnTo>
                  <a:pt x="1124" y="146"/>
                </a:lnTo>
                <a:lnTo>
                  <a:pt x="1149" y="165"/>
                </a:lnTo>
                <a:lnTo>
                  <a:pt x="1143" y="175"/>
                </a:lnTo>
                <a:lnTo>
                  <a:pt x="1136" y="182"/>
                </a:lnTo>
                <a:lnTo>
                  <a:pt x="1132" y="192"/>
                </a:lnTo>
                <a:lnTo>
                  <a:pt x="1130" y="202"/>
                </a:lnTo>
                <a:lnTo>
                  <a:pt x="1128" y="211"/>
                </a:lnTo>
                <a:lnTo>
                  <a:pt x="1130" y="221"/>
                </a:lnTo>
                <a:lnTo>
                  <a:pt x="1132" y="230"/>
                </a:lnTo>
                <a:lnTo>
                  <a:pt x="1140" y="240"/>
                </a:lnTo>
                <a:lnTo>
                  <a:pt x="1147" y="246"/>
                </a:lnTo>
                <a:lnTo>
                  <a:pt x="1159" y="249"/>
                </a:lnTo>
                <a:lnTo>
                  <a:pt x="1168" y="249"/>
                </a:lnTo>
                <a:lnTo>
                  <a:pt x="1180" y="249"/>
                </a:lnTo>
                <a:lnTo>
                  <a:pt x="1191" y="246"/>
                </a:lnTo>
                <a:lnTo>
                  <a:pt x="1203" y="240"/>
                </a:lnTo>
                <a:lnTo>
                  <a:pt x="1212" y="234"/>
                </a:lnTo>
                <a:lnTo>
                  <a:pt x="1222" y="226"/>
                </a:lnTo>
                <a:lnTo>
                  <a:pt x="1243" y="251"/>
                </a:lnTo>
                <a:lnTo>
                  <a:pt x="1262" y="276"/>
                </a:lnTo>
                <a:lnTo>
                  <a:pt x="1281" y="301"/>
                </a:lnTo>
                <a:lnTo>
                  <a:pt x="1301" y="328"/>
                </a:lnTo>
                <a:lnTo>
                  <a:pt x="1316" y="357"/>
                </a:lnTo>
                <a:lnTo>
                  <a:pt x="1331" y="386"/>
                </a:lnTo>
                <a:lnTo>
                  <a:pt x="1347" y="414"/>
                </a:lnTo>
                <a:lnTo>
                  <a:pt x="1360" y="445"/>
                </a:lnTo>
                <a:lnTo>
                  <a:pt x="1372" y="474"/>
                </a:lnTo>
                <a:lnTo>
                  <a:pt x="1381" y="507"/>
                </a:lnTo>
                <a:lnTo>
                  <a:pt x="1391" y="537"/>
                </a:lnTo>
                <a:lnTo>
                  <a:pt x="1397" y="570"/>
                </a:lnTo>
                <a:lnTo>
                  <a:pt x="1402" y="602"/>
                </a:lnTo>
                <a:lnTo>
                  <a:pt x="1406" y="637"/>
                </a:lnTo>
                <a:lnTo>
                  <a:pt x="1410" y="671"/>
                </a:lnTo>
                <a:lnTo>
                  <a:pt x="1410" y="706"/>
                </a:lnTo>
                <a:lnTo>
                  <a:pt x="1410" y="741"/>
                </a:lnTo>
                <a:lnTo>
                  <a:pt x="1406" y="777"/>
                </a:lnTo>
                <a:lnTo>
                  <a:pt x="1402" y="812"/>
                </a:lnTo>
                <a:lnTo>
                  <a:pt x="1397" y="848"/>
                </a:lnTo>
                <a:lnTo>
                  <a:pt x="1389" y="881"/>
                </a:lnTo>
                <a:lnTo>
                  <a:pt x="1379" y="915"/>
                </a:lnTo>
                <a:lnTo>
                  <a:pt x="1368" y="948"/>
                </a:lnTo>
                <a:lnTo>
                  <a:pt x="1354" y="978"/>
                </a:lnTo>
                <a:lnTo>
                  <a:pt x="1341" y="1011"/>
                </a:lnTo>
                <a:lnTo>
                  <a:pt x="1326" y="1042"/>
                </a:lnTo>
                <a:lnTo>
                  <a:pt x="1308" y="1070"/>
                </a:lnTo>
                <a:lnTo>
                  <a:pt x="1289" y="1099"/>
                </a:lnTo>
                <a:lnTo>
                  <a:pt x="1270" y="1126"/>
                </a:lnTo>
                <a:lnTo>
                  <a:pt x="1249" y="1153"/>
                </a:lnTo>
                <a:lnTo>
                  <a:pt x="1226" y="1180"/>
                </a:lnTo>
                <a:lnTo>
                  <a:pt x="1203" y="1203"/>
                </a:lnTo>
                <a:lnTo>
                  <a:pt x="1178" y="1228"/>
                </a:lnTo>
                <a:lnTo>
                  <a:pt x="1153" y="1249"/>
                </a:lnTo>
                <a:lnTo>
                  <a:pt x="1126" y="1270"/>
                </a:lnTo>
                <a:lnTo>
                  <a:pt x="1099" y="1289"/>
                </a:lnTo>
                <a:lnTo>
                  <a:pt x="1070" y="1308"/>
                </a:lnTo>
                <a:lnTo>
                  <a:pt x="1040" y="1326"/>
                </a:lnTo>
                <a:lnTo>
                  <a:pt x="1011" y="1341"/>
                </a:lnTo>
                <a:lnTo>
                  <a:pt x="978" y="1354"/>
                </a:lnTo>
                <a:lnTo>
                  <a:pt x="948" y="1368"/>
                </a:lnTo>
                <a:lnTo>
                  <a:pt x="915" y="1379"/>
                </a:lnTo>
                <a:lnTo>
                  <a:pt x="881" y="1389"/>
                </a:lnTo>
                <a:lnTo>
                  <a:pt x="846" y="1397"/>
                </a:lnTo>
                <a:lnTo>
                  <a:pt x="812" y="1402"/>
                </a:lnTo>
                <a:lnTo>
                  <a:pt x="777" y="1406"/>
                </a:lnTo>
                <a:lnTo>
                  <a:pt x="741" y="1410"/>
                </a:lnTo>
                <a:lnTo>
                  <a:pt x="706" y="1410"/>
                </a:lnTo>
                <a:lnTo>
                  <a:pt x="670" y="1410"/>
                </a:lnTo>
                <a:lnTo>
                  <a:pt x="633" y="1406"/>
                </a:lnTo>
                <a:lnTo>
                  <a:pt x="599" y="1402"/>
                </a:lnTo>
                <a:lnTo>
                  <a:pt x="564" y="1397"/>
                </a:lnTo>
                <a:lnTo>
                  <a:pt x="530" y="1389"/>
                </a:lnTo>
                <a:lnTo>
                  <a:pt x="495" y="1379"/>
                </a:lnTo>
                <a:lnTo>
                  <a:pt x="462" y="1368"/>
                </a:lnTo>
                <a:lnTo>
                  <a:pt x="432" y="1354"/>
                </a:lnTo>
                <a:lnTo>
                  <a:pt x="399" y="1341"/>
                </a:lnTo>
                <a:lnTo>
                  <a:pt x="370" y="1326"/>
                </a:lnTo>
                <a:lnTo>
                  <a:pt x="340" y="1308"/>
                </a:lnTo>
                <a:lnTo>
                  <a:pt x="311" y="1289"/>
                </a:lnTo>
                <a:lnTo>
                  <a:pt x="284" y="1270"/>
                </a:lnTo>
                <a:lnTo>
                  <a:pt x="257" y="1249"/>
                </a:lnTo>
                <a:lnTo>
                  <a:pt x="232" y="1228"/>
                </a:lnTo>
                <a:lnTo>
                  <a:pt x="207" y="1203"/>
                </a:lnTo>
                <a:lnTo>
                  <a:pt x="184" y="1180"/>
                </a:lnTo>
                <a:lnTo>
                  <a:pt x="161" y="1153"/>
                </a:lnTo>
                <a:lnTo>
                  <a:pt x="140" y="1126"/>
                </a:lnTo>
                <a:lnTo>
                  <a:pt x="121" y="1099"/>
                </a:lnTo>
                <a:lnTo>
                  <a:pt x="102" y="1070"/>
                </a:lnTo>
                <a:lnTo>
                  <a:pt x="85" y="1042"/>
                </a:lnTo>
                <a:lnTo>
                  <a:pt x="69" y="1011"/>
                </a:lnTo>
                <a:lnTo>
                  <a:pt x="56" y="978"/>
                </a:lnTo>
                <a:lnTo>
                  <a:pt x="42" y="948"/>
                </a:lnTo>
                <a:lnTo>
                  <a:pt x="31" y="915"/>
                </a:lnTo>
                <a:lnTo>
                  <a:pt x="21" y="881"/>
                </a:lnTo>
                <a:lnTo>
                  <a:pt x="14" y="848"/>
                </a:lnTo>
                <a:lnTo>
                  <a:pt x="8" y="812"/>
                </a:lnTo>
                <a:lnTo>
                  <a:pt x="4" y="777"/>
                </a:lnTo>
                <a:lnTo>
                  <a:pt x="0" y="741"/>
                </a:lnTo>
                <a:lnTo>
                  <a:pt x="0" y="706"/>
                </a:lnTo>
                <a:lnTo>
                  <a:pt x="0" y="670"/>
                </a:lnTo>
                <a:lnTo>
                  <a:pt x="4" y="633"/>
                </a:lnTo>
                <a:lnTo>
                  <a:pt x="8" y="599"/>
                </a:lnTo>
                <a:lnTo>
                  <a:pt x="14" y="562"/>
                </a:lnTo>
                <a:lnTo>
                  <a:pt x="21" y="530"/>
                </a:lnTo>
                <a:lnTo>
                  <a:pt x="31" y="495"/>
                </a:lnTo>
                <a:lnTo>
                  <a:pt x="42" y="462"/>
                </a:lnTo>
                <a:lnTo>
                  <a:pt x="56" y="432"/>
                </a:lnTo>
                <a:lnTo>
                  <a:pt x="69" y="399"/>
                </a:lnTo>
                <a:lnTo>
                  <a:pt x="85" y="368"/>
                </a:lnTo>
                <a:lnTo>
                  <a:pt x="102" y="340"/>
                </a:lnTo>
                <a:lnTo>
                  <a:pt x="121" y="311"/>
                </a:lnTo>
                <a:lnTo>
                  <a:pt x="140" y="284"/>
                </a:lnTo>
                <a:lnTo>
                  <a:pt x="161" y="257"/>
                </a:lnTo>
                <a:lnTo>
                  <a:pt x="184" y="230"/>
                </a:lnTo>
                <a:lnTo>
                  <a:pt x="207" y="207"/>
                </a:lnTo>
                <a:lnTo>
                  <a:pt x="232" y="182"/>
                </a:lnTo>
                <a:lnTo>
                  <a:pt x="257" y="161"/>
                </a:lnTo>
                <a:lnTo>
                  <a:pt x="284" y="140"/>
                </a:lnTo>
                <a:lnTo>
                  <a:pt x="311" y="121"/>
                </a:lnTo>
                <a:lnTo>
                  <a:pt x="340" y="102"/>
                </a:lnTo>
                <a:lnTo>
                  <a:pt x="370" y="85"/>
                </a:lnTo>
                <a:lnTo>
                  <a:pt x="399" y="69"/>
                </a:lnTo>
                <a:lnTo>
                  <a:pt x="432" y="56"/>
                </a:lnTo>
                <a:lnTo>
                  <a:pt x="462" y="42"/>
                </a:lnTo>
                <a:lnTo>
                  <a:pt x="495" y="31"/>
                </a:lnTo>
                <a:lnTo>
                  <a:pt x="530" y="21"/>
                </a:lnTo>
                <a:lnTo>
                  <a:pt x="564" y="14"/>
                </a:lnTo>
                <a:lnTo>
                  <a:pt x="599" y="8"/>
                </a:lnTo>
                <a:lnTo>
                  <a:pt x="633" y="4"/>
                </a:lnTo>
                <a:lnTo>
                  <a:pt x="670" y="0"/>
                </a:lnTo>
                <a:lnTo>
                  <a:pt x="706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646464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29734" name="Freeform 6"/>
          <p:cNvSpPr>
            <a:spLocks noChangeAspect="1"/>
          </p:cNvSpPr>
          <p:nvPr/>
        </p:nvSpPr>
        <p:spPr bwMode="auto">
          <a:xfrm>
            <a:off x="5130800" y="2298700"/>
            <a:ext cx="1235075" cy="447675"/>
          </a:xfrm>
          <a:custGeom>
            <a:avLst/>
            <a:gdLst>
              <a:gd name="T0" fmla="*/ 453 w 460"/>
              <a:gd name="T1" fmla="*/ 186 h 188"/>
              <a:gd name="T2" fmla="*/ 451 w 460"/>
              <a:gd name="T3" fmla="*/ 168 h 188"/>
              <a:gd name="T4" fmla="*/ 426 w 460"/>
              <a:gd name="T5" fmla="*/ 149 h 188"/>
              <a:gd name="T6" fmla="*/ 401 w 460"/>
              <a:gd name="T7" fmla="*/ 130 h 188"/>
              <a:gd name="T8" fmla="*/ 374 w 460"/>
              <a:gd name="T9" fmla="*/ 113 h 188"/>
              <a:gd name="T10" fmla="*/ 349 w 460"/>
              <a:gd name="T11" fmla="*/ 98 h 188"/>
              <a:gd name="T12" fmla="*/ 322 w 460"/>
              <a:gd name="T13" fmla="*/ 82 h 188"/>
              <a:gd name="T14" fmla="*/ 295 w 460"/>
              <a:gd name="T15" fmla="*/ 69 h 188"/>
              <a:gd name="T16" fmla="*/ 269 w 460"/>
              <a:gd name="T17" fmla="*/ 55 h 188"/>
              <a:gd name="T18" fmla="*/ 240 w 460"/>
              <a:gd name="T19" fmla="*/ 44 h 188"/>
              <a:gd name="T20" fmla="*/ 211 w 460"/>
              <a:gd name="T21" fmla="*/ 34 h 188"/>
              <a:gd name="T22" fmla="*/ 182 w 460"/>
              <a:gd name="T23" fmla="*/ 25 h 188"/>
              <a:gd name="T24" fmla="*/ 153 w 460"/>
              <a:gd name="T25" fmla="*/ 19 h 188"/>
              <a:gd name="T26" fmla="*/ 125 w 460"/>
              <a:gd name="T27" fmla="*/ 11 h 188"/>
              <a:gd name="T28" fmla="*/ 94 w 460"/>
              <a:gd name="T29" fmla="*/ 7 h 188"/>
              <a:gd name="T30" fmla="*/ 63 w 460"/>
              <a:gd name="T31" fmla="*/ 4 h 188"/>
              <a:gd name="T32" fmla="*/ 31 w 460"/>
              <a:gd name="T33" fmla="*/ 2 h 188"/>
              <a:gd name="T34" fmla="*/ 0 w 460"/>
              <a:gd name="T35" fmla="*/ 0 h 188"/>
              <a:gd name="T36" fmla="*/ 0 w 460"/>
              <a:gd name="T37" fmla="*/ 25 h 188"/>
              <a:gd name="T38" fmla="*/ 31 w 460"/>
              <a:gd name="T39" fmla="*/ 25 h 188"/>
              <a:gd name="T40" fmla="*/ 61 w 460"/>
              <a:gd name="T41" fmla="*/ 27 h 188"/>
              <a:gd name="T42" fmla="*/ 90 w 460"/>
              <a:gd name="T43" fmla="*/ 30 h 188"/>
              <a:gd name="T44" fmla="*/ 119 w 460"/>
              <a:gd name="T45" fmla="*/ 36 h 188"/>
              <a:gd name="T46" fmla="*/ 148 w 460"/>
              <a:gd name="T47" fmla="*/ 42 h 188"/>
              <a:gd name="T48" fmla="*/ 176 w 460"/>
              <a:gd name="T49" fmla="*/ 50 h 188"/>
              <a:gd name="T50" fmla="*/ 203 w 460"/>
              <a:gd name="T51" fmla="*/ 57 h 188"/>
              <a:gd name="T52" fmla="*/ 232 w 460"/>
              <a:gd name="T53" fmla="*/ 67 h 188"/>
              <a:gd name="T54" fmla="*/ 259 w 460"/>
              <a:gd name="T55" fmla="*/ 78 h 188"/>
              <a:gd name="T56" fmla="*/ 284 w 460"/>
              <a:gd name="T57" fmla="*/ 90 h 188"/>
              <a:gd name="T58" fmla="*/ 311 w 460"/>
              <a:gd name="T59" fmla="*/ 103 h 188"/>
              <a:gd name="T60" fmla="*/ 336 w 460"/>
              <a:gd name="T61" fmla="*/ 119 h 188"/>
              <a:gd name="T62" fmla="*/ 363 w 460"/>
              <a:gd name="T63" fmla="*/ 134 h 188"/>
              <a:gd name="T64" fmla="*/ 387 w 460"/>
              <a:gd name="T65" fmla="*/ 151 h 188"/>
              <a:gd name="T66" fmla="*/ 410 w 460"/>
              <a:gd name="T67" fmla="*/ 168 h 188"/>
              <a:gd name="T68" fmla="*/ 435 w 460"/>
              <a:gd name="T69" fmla="*/ 188 h 188"/>
              <a:gd name="T70" fmla="*/ 434 w 460"/>
              <a:gd name="T71" fmla="*/ 170 h 188"/>
              <a:gd name="T72" fmla="*/ 453 w 460"/>
              <a:gd name="T73" fmla="*/ 186 h 188"/>
              <a:gd name="T74" fmla="*/ 460 w 460"/>
              <a:gd name="T75" fmla="*/ 176 h 188"/>
              <a:gd name="T76" fmla="*/ 451 w 460"/>
              <a:gd name="T77" fmla="*/ 168 h 188"/>
              <a:gd name="T78" fmla="*/ 453 w 460"/>
              <a:gd name="T79" fmla="*/ 18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0" h="188">
                <a:moveTo>
                  <a:pt x="453" y="186"/>
                </a:moveTo>
                <a:lnTo>
                  <a:pt x="451" y="168"/>
                </a:lnTo>
                <a:lnTo>
                  <a:pt x="426" y="149"/>
                </a:lnTo>
                <a:lnTo>
                  <a:pt x="401" y="130"/>
                </a:lnTo>
                <a:lnTo>
                  <a:pt x="374" y="113"/>
                </a:lnTo>
                <a:lnTo>
                  <a:pt x="349" y="98"/>
                </a:lnTo>
                <a:lnTo>
                  <a:pt x="322" y="82"/>
                </a:lnTo>
                <a:lnTo>
                  <a:pt x="295" y="69"/>
                </a:lnTo>
                <a:lnTo>
                  <a:pt x="269" y="55"/>
                </a:lnTo>
                <a:lnTo>
                  <a:pt x="240" y="44"/>
                </a:lnTo>
                <a:lnTo>
                  <a:pt x="211" y="34"/>
                </a:lnTo>
                <a:lnTo>
                  <a:pt x="182" y="25"/>
                </a:lnTo>
                <a:lnTo>
                  <a:pt x="153" y="19"/>
                </a:lnTo>
                <a:lnTo>
                  <a:pt x="125" y="11"/>
                </a:lnTo>
                <a:lnTo>
                  <a:pt x="94" y="7"/>
                </a:lnTo>
                <a:lnTo>
                  <a:pt x="63" y="4"/>
                </a:lnTo>
                <a:lnTo>
                  <a:pt x="31" y="2"/>
                </a:lnTo>
                <a:lnTo>
                  <a:pt x="0" y="0"/>
                </a:lnTo>
                <a:lnTo>
                  <a:pt x="0" y="25"/>
                </a:lnTo>
                <a:lnTo>
                  <a:pt x="31" y="25"/>
                </a:lnTo>
                <a:lnTo>
                  <a:pt x="61" y="27"/>
                </a:lnTo>
                <a:lnTo>
                  <a:pt x="90" y="30"/>
                </a:lnTo>
                <a:lnTo>
                  <a:pt x="119" y="36"/>
                </a:lnTo>
                <a:lnTo>
                  <a:pt x="148" y="42"/>
                </a:lnTo>
                <a:lnTo>
                  <a:pt x="176" y="50"/>
                </a:lnTo>
                <a:lnTo>
                  <a:pt x="203" y="57"/>
                </a:lnTo>
                <a:lnTo>
                  <a:pt x="232" y="67"/>
                </a:lnTo>
                <a:lnTo>
                  <a:pt x="259" y="78"/>
                </a:lnTo>
                <a:lnTo>
                  <a:pt x="284" y="90"/>
                </a:lnTo>
                <a:lnTo>
                  <a:pt x="311" y="103"/>
                </a:lnTo>
                <a:lnTo>
                  <a:pt x="336" y="119"/>
                </a:lnTo>
                <a:lnTo>
                  <a:pt x="363" y="134"/>
                </a:lnTo>
                <a:lnTo>
                  <a:pt x="387" y="151"/>
                </a:lnTo>
                <a:lnTo>
                  <a:pt x="410" y="168"/>
                </a:lnTo>
                <a:lnTo>
                  <a:pt x="435" y="188"/>
                </a:lnTo>
                <a:lnTo>
                  <a:pt x="434" y="170"/>
                </a:lnTo>
                <a:lnTo>
                  <a:pt x="453" y="186"/>
                </a:lnTo>
                <a:lnTo>
                  <a:pt x="460" y="176"/>
                </a:lnTo>
                <a:lnTo>
                  <a:pt x="451" y="168"/>
                </a:lnTo>
                <a:lnTo>
                  <a:pt x="453" y="186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5" name="Freeform 7"/>
          <p:cNvSpPr>
            <a:spLocks noChangeAspect="1"/>
          </p:cNvSpPr>
          <p:nvPr/>
        </p:nvSpPr>
        <p:spPr bwMode="auto">
          <a:xfrm>
            <a:off x="6488113" y="2852738"/>
            <a:ext cx="565150" cy="1160462"/>
          </a:xfrm>
          <a:custGeom>
            <a:avLst/>
            <a:gdLst>
              <a:gd name="T0" fmla="*/ 211 w 211"/>
              <a:gd name="T1" fmla="*/ 487 h 487"/>
              <a:gd name="T2" fmla="*/ 211 w 211"/>
              <a:gd name="T3" fmla="*/ 487 h 487"/>
              <a:gd name="T4" fmla="*/ 209 w 211"/>
              <a:gd name="T5" fmla="*/ 451 h 487"/>
              <a:gd name="T6" fmla="*/ 208 w 211"/>
              <a:gd name="T7" fmla="*/ 416 h 487"/>
              <a:gd name="T8" fmla="*/ 204 w 211"/>
              <a:gd name="T9" fmla="*/ 383 h 487"/>
              <a:gd name="T10" fmla="*/ 196 w 211"/>
              <a:gd name="T11" fmla="*/ 349 h 487"/>
              <a:gd name="T12" fmla="*/ 190 w 211"/>
              <a:gd name="T13" fmla="*/ 316 h 487"/>
              <a:gd name="T14" fmla="*/ 181 w 211"/>
              <a:gd name="T15" fmla="*/ 284 h 487"/>
              <a:gd name="T16" fmla="*/ 171 w 211"/>
              <a:gd name="T17" fmla="*/ 251 h 487"/>
              <a:gd name="T18" fmla="*/ 158 w 211"/>
              <a:gd name="T19" fmla="*/ 220 h 487"/>
              <a:gd name="T20" fmla="*/ 146 w 211"/>
              <a:gd name="T21" fmla="*/ 190 h 487"/>
              <a:gd name="T22" fmla="*/ 131 w 211"/>
              <a:gd name="T23" fmla="*/ 161 h 487"/>
              <a:gd name="T24" fmla="*/ 115 w 211"/>
              <a:gd name="T25" fmla="*/ 132 h 487"/>
              <a:gd name="T26" fmla="*/ 98 w 211"/>
              <a:gd name="T27" fmla="*/ 103 h 487"/>
              <a:gd name="T28" fmla="*/ 79 w 211"/>
              <a:gd name="T29" fmla="*/ 77 h 487"/>
              <a:gd name="T30" fmla="*/ 60 w 211"/>
              <a:gd name="T31" fmla="*/ 50 h 487"/>
              <a:gd name="T32" fmla="*/ 39 w 211"/>
              <a:gd name="T33" fmla="*/ 25 h 487"/>
              <a:gd name="T34" fmla="*/ 18 w 211"/>
              <a:gd name="T35" fmla="*/ 0 h 487"/>
              <a:gd name="T36" fmla="*/ 0 w 211"/>
              <a:gd name="T37" fmla="*/ 17 h 487"/>
              <a:gd name="T38" fmla="*/ 22 w 211"/>
              <a:gd name="T39" fmla="*/ 40 h 487"/>
              <a:gd name="T40" fmla="*/ 41 w 211"/>
              <a:gd name="T41" fmla="*/ 65 h 487"/>
              <a:gd name="T42" fmla="*/ 60 w 211"/>
              <a:gd name="T43" fmla="*/ 90 h 487"/>
              <a:gd name="T44" fmla="*/ 77 w 211"/>
              <a:gd name="T45" fmla="*/ 117 h 487"/>
              <a:gd name="T46" fmla="*/ 94 w 211"/>
              <a:gd name="T47" fmla="*/ 144 h 487"/>
              <a:gd name="T48" fmla="*/ 110 w 211"/>
              <a:gd name="T49" fmla="*/ 172 h 487"/>
              <a:gd name="T50" fmla="*/ 123 w 211"/>
              <a:gd name="T51" fmla="*/ 201 h 487"/>
              <a:gd name="T52" fmla="*/ 137 w 211"/>
              <a:gd name="T53" fmla="*/ 230 h 487"/>
              <a:gd name="T54" fmla="*/ 148 w 211"/>
              <a:gd name="T55" fmla="*/ 261 h 487"/>
              <a:gd name="T56" fmla="*/ 158 w 211"/>
              <a:gd name="T57" fmla="*/ 291 h 487"/>
              <a:gd name="T58" fmla="*/ 165 w 211"/>
              <a:gd name="T59" fmla="*/ 322 h 487"/>
              <a:gd name="T60" fmla="*/ 173 w 211"/>
              <a:gd name="T61" fmla="*/ 355 h 487"/>
              <a:gd name="T62" fmla="*/ 179 w 211"/>
              <a:gd name="T63" fmla="*/ 385 h 487"/>
              <a:gd name="T64" fmla="*/ 183 w 211"/>
              <a:gd name="T65" fmla="*/ 420 h 487"/>
              <a:gd name="T66" fmla="*/ 185 w 211"/>
              <a:gd name="T67" fmla="*/ 452 h 487"/>
              <a:gd name="T68" fmla="*/ 186 w 211"/>
              <a:gd name="T69" fmla="*/ 487 h 487"/>
              <a:gd name="T70" fmla="*/ 186 w 211"/>
              <a:gd name="T71" fmla="*/ 487 h 487"/>
              <a:gd name="T72" fmla="*/ 211 w 211"/>
              <a:gd name="T73" fmla="*/ 48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1" h="487">
                <a:moveTo>
                  <a:pt x="211" y="487"/>
                </a:moveTo>
                <a:lnTo>
                  <a:pt x="211" y="487"/>
                </a:lnTo>
                <a:lnTo>
                  <a:pt x="209" y="451"/>
                </a:lnTo>
                <a:lnTo>
                  <a:pt x="208" y="416"/>
                </a:lnTo>
                <a:lnTo>
                  <a:pt x="204" y="383"/>
                </a:lnTo>
                <a:lnTo>
                  <a:pt x="196" y="349"/>
                </a:lnTo>
                <a:lnTo>
                  <a:pt x="190" y="316"/>
                </a:lnTo>
                <a:lnTo>
                  <a:pt x="181" y="284"/>
                </a:lnTo>
                <a:lnTo>
                  <a:pt x="171" y="251"/>
                </a:lnTo>
                <a:lnTo>
                  <a:pt x="158" y="220"/>
                </a:lnTo>
                <a:lnTo>
                  <a:pt x="146" y="190"/>
                </a:lnTo>
                <a:lnTo>
                  <a:pt x="131" y="161"/>
                </a:lnTo>
                <a:lnTo>
                  <a:pt x="115" y="132"/>
                </a:lnTo>
                <a:lnTo>
                  <a:pt x="98" y="103"/>
                </a:lnTo>
                <a:lnTo>
                  <a:pt x="79" y="77"/>
                </a:lnTo>
                <a:lnTo>
                  <a:pt x="60" y="50"/>
                </a:lnTo>
                <a:lnTo>
                  <a:pt x="39" y="25"/>
                </a:lnTo>
                <a:lnTo>
                  <a:pt x="18" y="0"/>
                </a:lnTo>
                <a:lnTo>
                  <a:pt x="0" y="17"/>
                </a:lnTo>
                <a:lnTo>
                  <a:pt x="22" y="40"/>
                </a:lnTo>
                <a:lnTo>
                  <a:pt x="41" y="65"/>
                </a:lnTo>
                <a:lnTo>
                  <a:pt x="60" y="90"/>
                </a:lnTo>
                <a:lnTo>
                  <a:pt x="77" y="117"/>
                </a:lnTo>
                <a:lnTo>
                  <a:pt x="94" y="144"/>
                </a:lnTo>
                <a:lnTo>
                  <a:pt x="110" y="172"/>
                </a:lnTo>
                <a:lnTo>
                  <a:pt x="123" y="201"/>
                </a:lnTo>
                <a:lnTo>
                  <a:pt x="137" y="230"/>
                </a:lnTo>
                <a:lnTo>
                  <a:pt x="148" y="261"/>
                </a:lnTo>
                <a:lnTo>
                  <a:pt x="158" y="291"/>
                </a:lnTo>
                <a:lnTo>
                  <a:pt x="165" y="322"/>
                </a:lnTo>
                <a:lnTo>
                  <a:pt x="173" y="355"/>
                </a:lnTo>
                <a:lnTo>
                  <a:pt x="179" y="385"/>
                </a:lnTo>
                <a:lnTo>
                  <a:pt x="183" y="420"/>
                </a:lnTo>
                <a:lnTo>
                  <a:pt x="185" y="452"/>
                </a:lnTo>
                <a:lnTo>
                  <a:pt x="186" y="487"/>
                </a:lnTo>
                <a:lnTo>
                  <a:pt x="186" y="487"/>
                </a:lnTo>
                <a:lnTo>
                  <a:pt x="211" y="487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6" name="Freeform 8"/>
          <p:cNvSpPr>
            <a:spLocks noChangeAspect="1"/>
          </p:cNvSpPr>
          <p:nvPr/>
        </p:nvSpPr>
        <p:spPr bwMode="auto">
          <a:xfrm>
            <a:off x="5130800" y="4013200"/>
            <a:ext cx="1922463" cy="1709738"/>
          </a:xfrm>
          <a:custGeom>
            <a:avLst/>
            <a:gdLst>
              <a:gd name="T0" fmla="*/ 0 w 717"/>
              <a:gd name="T1" fmla="*/ 717 h 717"/>
              <a:gd name="T2" fmla="*/ 73 w 717"/>
              <a:gd name="T3" fmla="*/ 714 h 717"/>
              <a:gd name="T4" fmla="*/ 144 w 717"/>
              <a:gd name="T5" fmla="*/ 702 h 717"/>
              <a:gd name="T6" fmla="*/ 211 w 717"/>
              <a:gd name="T7" fmla="*/ 685 h 717"/>
              <a:gd name="T8" fmla="*/ 278 w 717"/>
              <a:gd name="T9" fmla="*/ 660 h 717"/>
              <a:gd name="T10" fmla="*/ 340 w 717"/>
              <a:gd name="T11" fmla="*/ 629 h 717"/>
              <a:gd name="T12" fmla="*/ 399 w 717"/>
              <a:gd name="T13" fmla="*/ 595 h 717"/>
              <a:gd name="T14" fmla="*/ 455 w 717"/>
              <a:gd name="T15" fmla="*/ 552 h 717"/>
              <a:gd name="T16" fmla="*/ 506 w 717"/>
              <a:gd name="T17" fmla="*/ 506 h 717"/>
              <a:gd name="T18" fmla="*/ 552 w 717"/>
              <a:gd name="T19" fmla="*/ 455 h 717"/>
              <a:gd name="T20" fmla="*/ 593 w 717"/>
              <a:gd name="T21" fmla="*/ 399 h 717"/>
              <a:gd name="T22" fmla="*/ 629 w 717"/>
              <a:gd name="T23" fmla="*/ 341 h 717"/>
              <a:gd name="T24" fmla="*/ 660 w 717"/>
              <a:gd name="T25" fmla="*/ 278 h 717"/>
              <a:gd name="T26" fmla="*/ 685 w 717"/>
              <a:gd name="T27" fmla="*/ 213 h 717"/>
              <a:gd name="T28" fmla="*/ 702 w 717"/>
              <a:gd name="T29" fmla="*/ 144 h 717"/>
              <a:gd name="T30" fmla="*/ 714 w 717"/>
              <a:gd name="T31" fmla="*/ 73 h 717"/>
              <a:gd name="T32" fmla="*/ 717 w 717"/>
              <a:gd name="T33" fmla="*/ 0 h 717"/>
              <a:gd name="T34" fmla="*/ 691 w 717"/>
              <a:gd name="T35" fmla="*/ 35 h 717"/>
              <a:gd name="T36" fmla="*/ 685 w 717"/>
              <a:gd name="T37" fmla="*/ 104 h 717"/>
              <a:gd name="T38" fmla="*/ 671 w 717"/>
              <a:gd name="T39" fmla="*/ 173 h 717"/>
              <a:gd name="T40" fmla="*/ 650 w 717"/>
              <a:gd name="T41" fmla="*/ 238 h 717"/>
              <a:gd name="T42" fmla="*/ 623 w 717"/>
              <a:gd name="T43" fmla="*/ 299 h 717"/>
              <a:gd name="T44" fmla="*/ 591 w 717"/>
              <a:gd name="T45" fmla="*/ 359 h 717"/>
              <a:gd name="T46" fmla="*/ 554 w 717"/>
              <a:gd name="T47" fmla="*/ 414 h 717"/>
              <a:gd name="T48" fmla="*/ 512 w 717"/>
              <a:gd name="T49" fmla="*/ 464 h 717"/>
              <a:gd name="T50" fmla="*/ 464 w 717"/>
              <a:gd name="T51" fmla="*/ 512 h 717"/>
              <a:gd name="T52" fmla="*/ 412 w 717"/>
              <a:gd name="T53" fmla="*/ 554 h 717"/>
              <a:gd name="T54" fmla="*/ 359 w 717"/>
              <a:gd name="T55" fmla="*/ 593 h 717"/>
              <a:gd name="T56" fmla="*/ 299 w 717"/>
              <a:gd name="T57" fmla="*/ 623 h 717"/>
              <a:gd name="T58" fmla="*/ 238 w 717"/>
              <a:gd name="T59" fmla="*/ 650 h 717"/>
              <a:gd name="T60" fmla="*/ 173 w 717"/>
              <a:gd name="T61" fmla="*/ 671 h 717"/>
              <a:gd name="T62" fmla="*/ 104 w 717"/>
              <a:gd name="T63" fmla="*/ 685 h 717"/>
              <a:gd name="T64" fmla="*/ 35 w 717"/>
              <a:gd name="T65" fmla="*/ 691 h 717"/>
              <a:gd name="T66" fmla="*/ 0 w 717"/>
              <a:gd name="T67" fmla="*/ 692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7" h="717">
                <a:moveTo>
                  <a:pt x="0" y="717"/>
                </a:moveTo>
                <a:lnTo>
                  <a:pt x="0" y="717"/>
                </a:lnTo>
                <a:lnTo>
                  <a:pt x="36" y="715"/>
                </a:lnTo>
                <a:lnTo>
                  <a:pt x="73" y="714"/>
                </a:lnTo>
                <a:lnTo>
                  <a:pt x="107" y="708"/>
                </a:lnTo>
                <a:lnTo>
                  <a:pt x="144" y="702"/>
                </a:lnTo>
                <a:lnTo>
                  <a:pt x="178" y="694"/>
                </a:lnTo>
                <a:lnTo>
                  <a:pt x="211" y="685"/>
                </a:lnTo>
                <a:lnTo>
                  <a:pt x="246" y="673"/>
                </a:lnTo>
                <a:lnTo>
                  <a:pt x="278" y="660"/>
                </a:lnTo>
                <a:lnTo>
                  <a:pt x="309" y="646"/>
                </a:lnTo>
                <a:lnTo>
                  <a:pt x="340" y="629"/>
                </a:lnTo>
                <a:lnTo>
                  <a:pt x="370" y="612"/>
                </a:lnTo>
                <a:lnTo>
                  <a:pt x="399" y="595"/>
                </a:lnTo>
                <a:lnTo>
                  <a:pt x="428" y="574"/>
                </a:lnTo>
                <a:lnTo>
                  <a:pt x="455" y="552"/>
                </a:lnTo>
                <a:lnTo>
                  <a:pt x="481" y="529"/>
                </a:lnTo>
                <a:lnTo>
                  <a:pt x="506" y="506"/>
                </a:lnTo>
                <a:lnTo>
                  <a:pt x="529" y="481"/>
                </a:lnTo>
                <a:lnTo>
                  <a:pt x="552" y="455"/>
                </a:lnTo>
                <a:lnTo>
                  <a:pt x="574" y="428"/>
                </a:lnTo>
                <a:lnTo>
                  <a:pt x="593" y="399"/>
                </a:lnTo>
                <a:lnTo>
                  <a:pt x="612" y="370"/>
                </a:lnTo>
                <a:lnTo>
                  <a:pt x="629" y="341"/>
                </a:lnTo>
                <a:lnTo>
                  <a:pt x="645" y="311"/>
                </a:lnTo>
                <a:lnTo>
                  <a:pt x="660" y="278"/>
                </a:lnTo>
                <a:lnTo>
                  <a:pt x="673" y="246"/>
                </a:lnTo>
                <a:lnTo>
                  <a:pt x="685" y="213"/>
                </a:lnTo>
                <a:lnTo>
                  <a:pt x="694" y="178"/>
                </a:lnTo>
                <a:lnTo>
                  <a:pt x="702" y="144"/>
                </a:lnTo>
                <a:lnTo>
                  <a:pt x="708" y="107"/>
                </a:lnTo>
                <a:lnTo>
                  <a:pt x="714" y="73"/>
                </a:lnTo>
                <a:lnTo>
                  <a:pt x="715" y="36"/>
                </a:lnTo>
                <a:lnTo>
                  <a:pt x="717" y="0"/>
                </a:lnTo>
                <a:lnTo>
                  <a:pt x="692" y="0"/>
                </a:lnTo>
                <a:lnTo>
                  <a:pt x="691" y="35"/>
                </a:lnTo>
                <a:lnTo>
                  <a:pt x="689" y="69"/>
                </a:lnTo>
                <a:lnTo>
                  <a:pt x="685" y="104"/>
                </a:lnTo>
                <a:lnTo>
                  <a:pt x="679" y="138"/>
                </a:lnTo>
                <a:lnTo>
                  <a:pt x="671" y="173"/>
                </a:lnTo>
                <a:lnTo>
                  <a:pt x="662" y="205"/>
                </a:lnTo>
                <a:lnTo>
                  <a:pt x="650" y="238"/>
                </a:lnTo>
                <a:lnTo>
                  <a:pt x="637" y="269"/>
                </a:lnTo>
                <a:lnTo>
                  <a:pt x="623" y="299"/>
                </a:lnTo>
                <a:lnTo>
                  <a:pt x="608" y="330"/>
                </a:lnTo>
                <a:lnTo>
                  <a:pt x="591" y="359"/>
                </a:lnTo>
                <a:lnTo>
                  <a:pt x="574" y="386"/>
                </a:lnTo>
                <a:lnTo>
                  <a:pt x="554" y="414"/>
                </a:lnTo>
                <a:lnTo>
                  <a:pt x="533" y="439"/>
                </a:lnTo>
                <a:lnTo>
                  <a:pt x="512" y="464"/>
                </a:lnTo>
                <a:lnTo>
                  <a:pt x="489" y="489"/>
                </a:lnTo>
                <a:lnTo>
                  <a:pt x="464" y="512"/>
                </a:lnTo>
                <a:lnTo>
                  <a:pt x="439" y="533"/>
                </a:lnTo>
                <a:lnTo>
                  <a:pt x="412" y="554"/>
                </a:lnTo>
                <a:lnTo>
                  <a:pt x="386" y="574"/>
                </a:lnTo>
                <a:lnTo>
                  <a:pt x="359" y="593"/>
                </a:lnTo>
                <a:lnTo>
                  <a:pt x="328" y="608"/>
                </a:lnTo>
                <a:lnTo>
                  <a:pt x="299" y="623"/>
                </a:lnTo>
                <a:lnTo>
                  <a:pt x="269" y="637"/>
                </a:lnTo>
                <a:lnTo>
                  <a:pt x="238" y="650"/>
                </a:lnTo>
                <a:lnTo>
                  <a:pt x="205" y="662"/>
                </a:lnTo>
                <a:lnTo>
                  <a:pt x="173" y="671"/>
                </a:lnTo>
                <a:lnTo>
                  <a:pt x="138" y="679"/>
                </a:lnTo>
                <a:lnTo>
                  <a:pt x="104" y="685"/>
                </a:lnTo>
                <a:lnTo>
                  <a:pt x="69" y="689"/>
                </a:lnTo>
                <a:lnTo>
                  <a:pt x="35" y="691"/>
                </a:lnTo>
                <a:lnTo>
                  <a:pt x="0" y="692"/>
                </a:lnTo>
                <a:lnTo>
                  <a:pt x="0" y="692"/>
                </a:lnTo>
                <a:lnTo>
                  <a:pt x="0" y="717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7" name="Freeform 9"/>
          <p:cNvSpPr>
            <a:spLocks noChangeAspect="1"/>
          </p:cNvSpPr>
          <p:nvPr/>
        </p:nvSpPr>
        <p:spPr bwMode="auto">
          <a:xfrm>
            <a:off x="3203575" y="4013200"/>
            <a:ext cx="1927225" cy="1709738"/>
          </a:xfrm>
          <a:custGeom>
            <a:avLst/>
            <a:gdLst>
              <a:gd name="T0" fmla="*/ 0 w 719"/>
              <a:gd name="T1" fmla="*/ 0 h 717"/>
              <a:gd name="T2" fmla="*/ 4 w 719"/>
              <a:gd name="T3" fmla="*/ 73 h 717"/>
              <a:gd name="T4" fmla="*/ 15 w 719"/>
              <a:gd name="T5" fmla="*/ 144 h 717"/>
              <a:gd name="T6" fmla="*/ 32 w 719"/>
              <a:gd name="T7" fmla="*/ 213 h 717"/>
              <a:gd name="T8" fmla="*/ 57 w 719"/>
              <a:gd name="T9" fmla="*/ 278 h 717"/>
              <a:gd name="T10" fmla="*/ 88 w 719"/>
              <a:gd name="T11" fmla="*/ 341 h 717"/>
              <a:gd name="T12" fmla="*/ 124 w 719"/>
              <a:gd name="T13" fmla="*/ 399 h 717"/>
              <a:gd name="T14" fmla="*/ 165 w 719"/>
              <a:gd name="T15" fmla="*/ 455 h 717"/>
              <a:gd name="T16" fmla="*/ 211 w 719"/>
              <a:gd name="T17" fmla="*/ 506 h 717"/>
              <a:gd name="T18" fmla="*/ 262 w 719"/>
              <a:gd name="T19" fmla="*/ 552 h 717"/>
              <a:gd name="T20" fmla="*/ 318 w 719"/>
              <a:gd name="T21" fmla="*/ 595 h 717"/>
              <a:gd name="T22" fmla="*/ 378 w 719"/>
              <a:gd name="T23" fmla="*/ 629 h 717"/>
              <a:gd name="T24" fmla="*/ 439 w 719"/>
              <a:gd name="T25" fmla="*/ 660 h 717"/>
              <a:gd name="T26" fmla="*/ 506 w 719"/>
              <a:gd name="T27" fmla="*/ 685 h 717"/>
              <a:gd name="T28" fmla="*/ 573 w 719"/>
              <a:gd name="T29" fmla="*/ 702 h 717"/>
              <a:gd name="T30" fmla="*/ 644 w 719"/>
              <a:gd name="T31" fmla="*/ 714 h 717"/>
              <a:gd name="T32" fmla="*/ 719 w 719"/>
              <a:gd name="T33" fmla="*/ 717 h 717"/>
              <a:gd name="T34" fmla="*/ 683 w 719"/>
              <a:gd name="T35" fmla="*/ 691 h 717"/>
              <a:gd name="T36" fmla="*/ 613 w 719"/>
              <a:gd name="T37" fmla="*/ 685 h 717"/>
              <a:gd name="T38" fmla="*/ 544 w 719"/>
              <a:gd name="T39" fmla="*/ 671 h 717"/>
              <a:gd name="T40" fmla="*/ 479 w 719"/>
              <a:gd name="T41" fmla="*/ 650 h 717"/>
              <a:gd name="T42" fmla="*/ 418 w 719"/>
              <a:gd name="T43" fmla="*/ 623 h 717"/>
              <a:gd name="T44" fmla="*/ 358 w 719"/>
              <a:gd name="T45" fmla="*/ 593 h 717"/>
              <a:gd name="T46" fmla="*/ 305 w 719"/>
              <a:gd name="T47" fmla="*/ 554 h 717"/>
              <a:gd name="T48" fmla="*/ 253 w 719"/>
              <a:gd name="T49" fmla="*/ 512 h 717"/>
              <a:gd name="T50" fmla="*/ 205 w 719"/>
              <a:gd name="T51" fmla="*/ 464 h 717"/>
              <a:gd name="T52" fmla="*/ 163 w 719"/>
              <a:gd name="T53" fmla="*/ 414 h 717"/>
              <a:gd name="T54" fmla="*/ 126 w 719"/>
              <a:gd name="T55" fmla="*/ 359 h 717"/>
              <a:gd name="T56" fmla="*/ 94 w 719"/>
              <a:gd name="T57" fmla="*/ 299 h 717"/>
              <a:gd name="T58" fmla="*/ 67 w 719"/>
              <a:gd name="T59" fmla="*/ 238 h 717"/>
              <a:gd name="T60" fmla="*/ 46 w 719"/>
              <a:gd name="T61" fmla="*/ 173 h 717"/>
              <a:gd name="T62" fmla="*/ 32 w 719"/>
              <a:gd name="T63" fmla="*/ 104 h 717"/>
              <a:gd name="T64" fmla="*/ 27 w 719"/>
              <a:gd name="T65" fmla="*/ 35 h 717"/>
              <a:gd name="T66" fmla="*/ 25 w 719"/>
              <a:gd name="T67" fmla="*/ 0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9" h="717">
                <a:moveTo>
                  <a:pt x="0" y="0"/>
                </a:moveTo>
                <a:lnTo>
                  <a:pt x="0" y="0"/>
                </a:lnTo>
                <a:lnTo>
                  <a:pt x="2" y="36"/>
                </a:lnTo>
                <a:lnTo>
                  <a:pt x="4" y="73"/>
                </a:lnTo>
                <a:lnTo>
                  <a:pt x="9" y="107"/>
                </a:lnTo>
                <a:lnTo>
                  <a:pt x="15" y="144"/>
                </a:lnTo>
                <a:lnTo>
                  <a:pt x="23" y="178"/>
                </a:lnTo>
                <a:lnTo>
                  <a:pt x="32" y="213"/>
                </a:lnTo>
                <a:lnTo>
                  <a:pt x="44" y="246"/>
                </a:lnTo>
                <a:lnTo>
                  <a:pt x="57" y="278"/>
                </a:lnTo>
                <a:lnTo>
                  <a:pt x="73" y="311"/>
                </a:lnTo>
                <a:lnTo>
                  <a:pt x="88" y="341"/>
                </a:lnTo>
                <a:lnTo>
                  <a:pt x="105" y="370"/>
                </a:lnTo>
                <a:lnTo>
                  <a:pt x="124" y="399"/>
                </a:lnTo>
                <a:lnTo>
                  <a:pt x="144" y="428"/>
                </a:lnTo>
                <a:lnTo>
                  <a:pt x="165" y="455"/>
                </a:lnTo>
                <a:lnTo>
                  <a:pt x="188" y="481"/>
                </a:lnTo>
                <a:lnTo>
                  <a:pt x="211" y="506"/>
                </a:lnTo>
                <a:lnTo>
                  <a:pt x="236" y="529"/>
                </a:lnTo>
                <a:lnTo>
                  <a:pt x="262" y="552"/>
                </a:lnTo>
                <a:lnTo>
                  <a:pt x="289" y="574"/>
                </a:lnTo>
                <a:lnTo>
                  <a:pt x="318" y="595"/>
                </a:lnTo>
                <a:lnTo>
                  <a:pt x="347" y="612"/>
                </a:lnTo>
                <a:lnTo>
                  <a:pt x="378" y="629"/>
                </a:lnTo>
                <a:lnTo>
                  <a:pt x="408" y="646"/>
                </a:lnTo>
                <a:lnTo>
                  <a:pt x="439" y="660"/>
                </a:lnTo>
                <a:lnTo>
                  <a:pt x="472" y="673"/>
                </a:lnTo>
                <a:lnTo>
                  <a:pt x="506" y="685"/>
                </a:lnTo>
                <a:lnTo>
                  <a:pt x="539" y="694"/>
                </a:lnTo>
                <a:lnTo>
                  <a:pt x="573" y="702"/>
                </a:lnTo>
                <a:lnTo>
                  <a:pt x="610" y="708"/>
                </a:lnTo>
                <a:lnTo>
                  <a:pt x="644" y="714"/>
                </a:lnTo>
                <a:lnTo>
                  <a:pt x="681" y="715"/>
                </a:lnTo>
                <a:lnTo>
                  <a:pt x="719" y="717"/>
                </a:lnTo>
                <a:lnTo>
                  <a:pt x="719" y="692"/>
                </a:lnTo>
                <a:lnTo>
                  <a:pt x="683" y="691"/>
                </a:lnTo>
                <a:lnTo>
                  <a:pt x="648" y="689"/>
                </a:lnTo>
                <a:lnTo>
                  <a:pt x="613" y="685"/>
                </a:lnTo>
                <a:lnTo>
                  <a:pt x="579" y="679"/>
                </a:lnTo>
                <a:lnTo>
                  <a:pt x="544" y="671"/>
                </a:lnTo>
                <a:lnTo>
                  <a:pt x="512" y="662"/>
                </a:lnTo>
                <a:lnTo>
                  <a:pt x="479" y="650"/>
                </a:lnTo>
                <a:lnTo>
                  <a:pt x="449" y="637"/>
                </a:lnTo>
                <a:lnTo>
                  <a:pt x="418" y="623"/>
                </a:lnTo>
                <a:lnTo>
                  <a:pt x="389" y="608"/>
                </a:lnTo>
                <a:lnTo>
                  <a:pt x="358" y="593"/>
                </a:lnTo>
                <a:lnTo>
                  <a:pt x="332" y="574"/>
                </a:lnTo>
                <a:lnTo>
                  <a:pt x="305" y="554"/>
                </a:lnTo>
                <a:lnTo>
                  <a:pt x="278" y="533"/>
                </a:lnTo>
                <a:lnTo>
                  <a:pt x="253" y="512"/>
                </a:lnTo>
                <a:lnTo>
                  <a:pt x="228" y="489"/>
                </a:lnTo>
                <a:lnTo>
                  <a:pt x="205" y="464"/>
                </a:lnTo>
                <a:lnTo>
                  <a:pt x="184" y="439"/>
                </a:lnTo>
                <a:lnTo>
                  <a:pt x="163" y="414"/>
                </a:lnTo>
                <a:lnTo>
                  <a:pt x="144" y="386"/>
                </a:lnTo>
                <a:lnTo>
                  <a:pt x="126" y="359"/>
                </a:lnTo>
                <a:lnTo>
                  <a:pt x="109" y="330"/>
                </a:lnTo>
                <a:lnTo>
                  <a:pt x="94" y="299"/>
                </a:lnTo>
                <a:lnTo>
                  <a:pt x="80" y="269"/>
                </a:lnTo>
                <a:lnTo>
                  <a:pt x="67" y="238"/>
                </a:lnTo>
                <a:lnTo>
                  <a:pt x="55" y="205"/>
                </a:lnTo>
                <a:lnTo>
                  <a:pt x="46" y="173"/>
                </a:lnTo>
                <a:lnTo>
                  <a:pt x="38" y="138"/>
                </a:lnTo>
                <a:lnTo>
                  <a:pt x="32" y="104"/>
                </a:lnTo>
                <a:lnTo>
                  <a:pt x="28" y="69"/>
                </a:lnTo>
                <a:lnTo>
                  <a:pt x="27" y="35"/>
                </a:lnTo>
                <a:lnTo>
                  <a:pt x="25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8" name="Freeform 10"/>
          <p:cNvSpPr>
            <a:spLocks noChangeAspect="1"/>
          </p:cNvSpPr>
          <p:nvPr/>
        </p:nvSpPr>
        <p:spPr bwMode="auto">
          <a:xfrm>
            <a:off x="3203575" y="2298700"/>
            <a:ext cx="1927225" cy="1714500"/>
          </a:xfrm>
          <a:custGeom>
            <a:avLst/>
            <a:gdLst>
              <a:gd name="T0" fmla="*/ 719 w 719"/>
              <a:gd name="T1" fmla="*/ 0 h 719"/>
              <a:gd name="T2" fmla="*/ 644 w 719"/>
              <a:gd name="T3" fmla="*/ 4 h 719"/>
              <a:gd name="T4" fmla="*/ 573 w 719"/>
              <a:gd name="T5" fmla="*/ 15 h 719"/>
              <a:gd name="T6" fmla="*/ 506 w 719"/>
              <a:gd name="T7" fmla="*/ 32 h 719"/>
              <a:gd name="T8" fmla="*/ 439 w 719"/>
              <a:gd name="T9" fmla="*/ 57 h 719"/>
              <a:gd name="T10" fmla="*/ 378 w 719"/>
              <a:gd name="T11" fmla="*/ 88 h 719"/>
              <a:gd name="T12" fmla="*/ 318 w 719"/>
              <a:gd name="T13" fmla="*/ 122 h 719"/>
              <a:gd name="T14" fmla="*/ 262 w 719"/>
              <a:gd name="T15" fmla="*/ 165 h 719"/>
              <a:gd name="T16" fmla="*/ 211 w 719"/>
              <a:gd name="T17" fmla="*/ 211 h 719"/>
              <a:gd name="T18" fmla="*/ 165 w 719"/>
              <a:gd name="T19" fmla="*/ 262 h 719"/>
              <a:gd name="T20" fmla="*/ 124 w 719"/>
              <a:gd name="T21" fmla="*/ 318 h 719"/>
              <a:gd name="T22" fmla="*/ 88 w 719"/>
              <a:gd name="T23" fmla="*/ 376 h 719"/>
              <a:gd name="T24" fmla="*/ 57 w 719"/>
              <a:gd name="T25" fmla="*/ 439 h 719"/>
              <a:gd name="T26" fmla="*/ 32 w 719"/>
              <a:gd name="T27" fmla="*/ 504 h 719"/>
              <a:gd name="T28" fmla="*/ 15 w 719"/>
              <a:gd name="T29" fmla="*/ 573 h 719"/>
              <a:gd name="T30" fmla="*/ 4 w 719"/>
              <a:gd name="T31" fmla="*/ 644 h 719"/>
              <a:gd name="T32" fmla="*/ 0 w 719"/>
              <a:gd name="T33" fmla="*/ 719 h 719"/>
              <a:gd name="T34" fmla="*/ 27 w 719"/>
              <a:gd name="T35" fmla="*/ 683 h 719"/>
              <a:gd name="T36" fmla="*/ 32 w 719"/>
              <a:gd name="T37" fmla="*/ 613 h 719"/>
              <a:gd name="T38" fmla="*/ 46 w 719"/>
              <a:gd name="T39" fmla="*/ 544 h 719"/>
              <a:gd name="T40" fmla="*/ 67 w 719"/>
              <a:gd name="T41" fmla="*/ 479 h 719"/>
              <a:gd name="T42" fmla="*/ 94 w 719"/>
              <a:gd name="T43" fmla="*/ 418 h 719"/>
              <a:gd name="T44" fmla="*/ 126 w 719"/>
              <a:gd name="T45" fmla="*/ 358 h 719"/>
              <a:gd name="T46" fmla="*/ 163 w 719"/>
              <a:gd name="T47" fmla="*/ 303 h 719"/>
              <a:gd name="T48" fmla="*/ 205 w 719"/>
              <a:gd name="T49" fmla="*/ 253 h 719"/>
              <a:gd name="T50" fmla="*/ 253 w 719"/>
              <a:gd name="T51" fmla="*/ 205 h 719"/>
              <a:gd name="T52" fmla="*/ 305 w 719"/>
              <a:gd name="T53" fmla="*/ 163 h 719"/>
              <a:gd name="T54" fmla="*/ 358 w 719"/>
              <a:gd name="T55" fmla="*/ 124 h 719"/>
              <a:gd name="T56" fmla="*/ 418 w 719"/>
              <a:gd name="T57" fmla="*/ 94 h 719"/>
              <a:gd name="T58" fmla="*/ 479 w 719"/>
              <a:gd name="T59" fmla="*/ 67 h 719"/>
              <a:gd name="T60" fmla="*/ 544 w 719"/>
              <a:gd name="T61" fmla="*/ 46 h 719"/>
              <a:gd name="T62" fmla="*/ 613 w 719"/>
              <a:gd name="T63" fmla="*/ 32 h 719"/>
              <a:gd name="T64" fmla="*/ 683 w 719"/>
              <a:gd name="T65" fmla="*/ 27 h 719"/>
              <a:gd name="T66" fmla="*/ 719 w 719"/>
              <a:gd name="T67" fmla="*/ 25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19" h="719">
                <a:moveTo>
                  <a:pt x="719" y="0"/>
                </a:moveTo>
                <a:lnTo>
                  <a:pt x="719" y="0"/>
                </a:lnTo>
                <a:lnTo>
                  <a:pt x="681" y="2"/>
                </a:lnTo>
                <a:lnTo>
                  <a:pt x="644" y="4"/>
                </a:lnTo>
                <a:lnTo>
                  <a:pt x="610" y="9"/>
                </a:lnTo>
                <a:lnTo>
                  <a:pt x="573" y="15"/>
                </a:lnTo>
                <a:lnTo>
                  <a:pt x="539" y="23"/>
                </a:lnTo>
                <a:lnTo>
                  <a:pt x="506" y="32"/>
                </a:lnTo>
                <a:lnTo>
                  <a:pt x="472" y="44"/>
                </a:lnTo>
                <a:lnTo>
                  <a:pt x="439" y="57"/>
                </a:lnTo>
                <a:lnTo>
                  <a:pt x="408" y="71"/>
                </a:lnTo>
                <a:lnTo>
                  <a:pt x="378" y="88"/>
                </a:lnTo>
                <a:lnTo>
                  <a:pt x="347" y="105"/>
                </a:lnTo>
                <a:lnTo>
                  <a:pt x="318" y="122"/>
                </a:lnTo>
                <a:lnTo>
                  <a:pt x="289" y="144"/>
                </a:lnTo>
                <a:lnTo>
                  <a:pt x="262" y="165"/>
                </a:lnTo>
                <a:lnTo>
                  <a:pt x="236" y="188"/>
                </a:lnTo>
                <a:lnTo>
                  <a:pt x="211" y="211"/>
                </a:lnTo>
                <a:lnTo>
                  <a:pt x="188" y="236"/>
                </a:lnTo>
                <a:lnTo>
                  <a:pt x="165" y="262"/>
                </a:lnTo>
                <a:lnTo>
                  <a:pt x="144" y="289"/>
                </a:lnTo>
                <a:lnTo>
                  <a:pt x="124" y="318"/>
                </a:lnTo>
                <a:lnTo>
                  <a:pt x="105" y="347"/>
                </a:lnTo>
                <a:lnTo>
                  <a:pt x="88" y="376"/>
                </a:lnTo>
                <a:lnTo>
                  <a:pt x="73" y="408"/>
                </a:lnTo>
                <a:lnTo>
                  <a:pt x="57" y="439"/>
                </a:lnTo>
                <a:lnTo>
                  <a:pt x="44" y="472"/>
                </a:lnTo>
                <a:lnTo>
                  <a:pt x="32" y="504"/>
                </a:lnTo>
                <a:lnTo>
                  <a:pt x="23" y="539"/>
                </a:lnTo>
                <a:lnTo>
                  <a:pt x="15" y="573"/>
                </a:lnTo>
                <a:lnTo>
                  <a:pt x="9" y="610"/>
                </a:lnTo>
                <a:lnTo>
                  <a:pt x="4" y="644"/>
                </a:lnTo>
                <a:lnTo>
                  <a:pt x="2" y="681"/>
                </a:lnTo>
                <a:lnTo>
                  <a:pt x="0" y="719"/>
                </a:lnTo>
                <a:lnTo>
                  <a:pt x="25" y="719"/>
                </a:lnTo>
                <a:lnTo>
                  <a:pt x="27" y="683"/>
                </a:lnTo>
                <a:lnTo>
                  <a:pt x="28" y="648"/>
                </a:lnTo>
                <a:lnTo>
                  <a:pt x="32" y="613"/>
                </a:lnTo>
                <a:lnTo>
                  <a:pt x="38" y="579"/>
                </a:lnTo>
                <a:lnTo>
                  <a:pt x="46" y="544"/>
                </a:lnTo>
                <a:lnTo>
                  <a:pt x="55" y="512"/>
                </a:lnTo>
                <a:lnTo>
                  <a:pt x="67" y="479"/>
                </a:lnTo>
                <a:lnTo>
                  <a:pt x="80" y="449"/>
                </a:lnTo>
                <a:lnTo>
                  <a:pt x="94" y="418"/>
                </a:lnTo>
                <a:lnTo>
                  <a:pt x="109" y="387"/>
                </a:lnTo>
                <a:lnTo>
                  <a:pt x="126" y="358"/>
                </a:lnTo>
                <a:lnTo>
                  <a:pt x="144" y="332"/>
                </a:lnTo>
                <a:lnTo>
                  <a:pt x="163" y="303"/>
                </a:lnTo>
                <a:lnTo>
                  <a:pt x="184" y="278"/>
                </a:lnTo>
                <a:lnTo>
                  <a:pt x="205" y="253"/>
                </a:lnTo>
                <a:lnTo>
                  <a:pt x="228" y="228"/>
                </a:lnTo>
                <a:lnTo>
                  <a:pt x="253" y="205"/>
                </a:lnTo>
                <a:lnTo>
                  <a:pt x="278" y="184"/>
                </a:lnTo>
                <a:lnTo>
                  <a:pt x="305" y="163"/>
                </a:lnTo>
                <a:lnTo>
                  <a:pt x="332" y="144"/>
                </a:lnTo>
                <a:lnTo>
                  <a:pt x="358" y="124"/>
                </a:lnTo>
                <a:lnTo>
                  <a:pt x="389" y="109"/>
                </a:lnTo>
                <a:lnTo>
                  <a:pt x="418" y="94"/>
                </a:lnTo>
                <a:lnTo>
                  <a:pt x="449" y="80"/>
                </a:lnTo>
                <a:lnTo>
                  <a:pt x="479" y="67"/>
                </a:lnTo>
                <a:lnTo>
                  <a:pt x="512" y="55"/>
                </a:lnTo>
                <a:lnTo>
                  <a:pt x="544" y="46"/>
                </a:lnTo>
                <a:lnTo>
                  <a:pt x="579" y="38"/>
                </a:lnTo>
                <a:lnTo>
                  <a:pt x="613" y="32"/>
                </a:lnTo>
                <a:lnTo>
                  <a:pt x="648" y="28"/>
                </a:lnTo>
                <a:lnTo>
                  <a:pt x="683" y="27"/>
                </a:lnTo>
                <a:lnTo>
                  <a:pt x="719" y="25"/>
                </a:lnTo>
                <a:lnTo>
                  <a:pt x="719" y="25"/>
                </a:lnTo>
                <a:lnTo>
                  <a:pt x="719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39" name="Freeform 11"/>
          <p:cNvSpPr>
            <a:spLocks noChangeAspect="1"/>
          </p:cNvSpPr>
          <p:nvPr/>
        </p:nvSpPr>
        <p:spPr bwMode="auto">
          <a:xfrm>
            <a:off x="5695950" y="3016250"/>
            <a:ext cx="227013" cy="200025"/>
          </a:xfrm>
          <a:custGeom>
            <a:avLst/>
            <a:gdLst>
              <a:gd name="T0" fmla="*/ 42 w 84"/>
              <a:gd name="T1" fmla="*/ 0 h 84"/>
              <a:gd name="T2" fmla="*/ 50 w 84"/>
              <a:gd name="T3" fmla="*/ 0 h 84"/>
              <a:gd name="T4" fmla="*/ 57 w 84"/>
              <a:gd name="T5" fmla="*/ 4 h 84"/>
              <a:gd name="T6" fmla="*/ 65 w 84"/>
              <a:gd name="T7" fmla="*/ 8 h 84"/>
              <a:gd name="T8" fmla="*/ 70 w 84"/>
              <a:gd name="T9" fmla="*/ 11 h 84"/>
              <a:gd name="T10" fmla="*/ 76 w 84"/>
              <a:gd name="T11" fmla="*/ 19 h 84"/>
              <a:gd name="T12" fmla="*/ 80 w 84"/>
              <a:gd name="T13" fmla="*/ 25 h 84"/>
              <a:gd name="T14" fmla="*/ 82 w 84"/>
              <a:gd name="T15" fmla="*/ 32 h 84"/>
              <a:gd name="T16" fmla="*/ 84 w 84"/>
              <a:gd name="T17" fmla="*/ 42 h 84"/>
              <a:gd name="T18" fmla="*/ 82 w 84"/>
              <a:gd name="T19" fmla="*/ 49 h 84"/>
              <a:gd name="T20" fmla="*/ 80 w 84"/>
              <a:gd name="T21" fmla="*/ 57 h 84"/>
              <a:gd name="T22" fmla="*/ 76 w 84"/>
              <a:gd name="T23" fmla="*/ 65 h 84"/>
              <a:gd name="T24" fmla="*/ 70 w 84"/>
              <a:gd name="T25" fmla="*/ 70 h 84"/>
              <a:gd name="T26" fmla="*/ 65 w 84"/>
              <a:gd name="T27" fmla="*/ 76 h 84"/>
              <a:gd name="T28" fmla="*/ 57 w 84"/>
              <a:gd name="T29" fmla="*/ 80 h 84"/>
              <a:gd name="T30" fmla="*/ 50 w 84"/>
              <a:gd name="T31" fmla="*/ 82 h 84"/>
              <a:gd name="T32" fmla="*/ 42 w 84"/>
              <a:gd name="T33" fmla="*/ 84 h 84"/>
              <a:gd name="T34" fmla="*/ 32 w 84"/>
              <a:gd name="T35" fmla="*/ 82 h 84"/>
              <a:gd name="T36" fmla="*/ 25 w 84"/>
              <a:gd name="T37" fmla="*/ 80 h 84"/>
              <a:gd name="T38" fmla="*/ 17 w 84"/>
              <a:gd name="T39" fmla="*/ 76 h 84"/>
              <a:gd name="T40" fmla="*/ 11 w 84"/>
              <a:gd name="T41" fmla="*/ 70 h 84"/>
              <a:gd name="T42" fmla="*/ 6 w 84"/>
              <a:gd name="T43" fmla="*/ 65 h 84"/>
              <a:gd name="T44" fmla="*/ 2 w 84"/>
              <a:gd name="T45" fmla="*/ 57 h 84"/>
              <a:gd name="T46" fmla="*/ 0 w 84"/>
              <a:gd name="T47" fmla="*/ 49 h 84"/>
              <a:gd name="T48" fmla="*/ 0 w 84"/>
              <a:gd name="T49" fmla="*/ 42 h 84"/>
              <a:gd name="T50" fmla="*/ 0 w 84"/>
              <a:gd name="T51" fmla="*/ 32 h 84"/>
              <a:gd name="T52" fmla="*/ 2 w 84"/>
              <a:gd name="T53" fmla="*/ 25 h 84"/>
              <a:gd name="T54" fmla="*/ 6 w 84"/>
              <a:gd name="T55" fmla="*/ 19 h 84"/>
              <a:gd name="T56" fmla="*/ 11 w 84"/>
              <a:gd name="T57" fmla="*/ 11 h 84"/>
              <a:gd name="T58" fmla="*/ 17 w 84"/>
              <a:gd name="T59" fmla="*/ 8 h 84"/>
              <a:gd name="T60" fmla="*/ 25 w 84"/>
              <a:gd name="T61" fmla="*/ 4 h 84"/>
              <a:gd name="T62" fmla="*/ 32 w 84"/>
              <a:gd name="T63" fmla="*/ 0 h 84"/>
              <a:gd name="T64" fmla="*/ 42 w 84"/>
              <a:gd name="T6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84">
                <a:moveTo>
                  <a:pt x="42" y="0"/>
                </a:moveTo>
                <a:lnTo>
                  <a:pt x="50" y="0"/>
                </a:lnTo>
                <a:lnTo>
                  <a:pt x="57" y="4"/>
                </a:lnTo>
                <a:lnTo>
                  <a:pt x="65" y="8"/>
                </a:lnTo>
                <a:lnTo>
                  <a:pt x="70" y="11"/>
                </a:lnTo>
                <a:lnTo>
                  <a:pt x="76" y="19"/>
                </a:lnTo>
                <a:lnTo>
                  <a:pt x="80" y="25"/>
                </a:lnTo>
                <a:lnTo>
                  <a:pt x="82" y="32"/>
                </a:lnTo>
                <a:lnTo>
                  <a:pt x="84" y="42"/>
                </a:lnTo>
                <a:lnTo>
                  <a:pt x="82" y="49"/>
                </a:lnTo>
                <a:lnTo>
                  <a:pt x="80" y="57"/>
                </a:lnTo>
                <a:lnTo>
                  <a:pt x="76" y="65"/>
                </a:lnTo>
                <a:lnTo>
                  <a:pt x="70" y="70"/>
                </a:lnTo>
                <a:lnTo>
                  <a:pt x="65" y="76"/>
                </a:lnTo>
                <a:lnTo>
                  <a:pt x="57" y="80"/>
                </a:lnTo>
                <a:lnTo>
                  <a:pt x="50" y="82"/>
                </a:lnTo>
                <a:lnTo>
                  <a:pt x="42" y="84"/>
                </a:lnTo>
                <a:lnTo>
                  <a:pt x="32" y="82"/>
                </a:lnTo>
                <a:lnTo>
                  <a:pt x="25" y="80"/>
                </a:lnTo>
                <a:lnTo>
                  <a:pt x="17" y="76"/>
                </a:lnTo>
                <a:lnTo>
                  <a:pt x="11" y="70"/>
                </a:lnTo>
                <a:lnTo>
                  <a:pt x="6" y="65"/>
                </a:lnTo>
                <a:lnTo>
                  <a:pt x="2" y="57"/>
                </a:lnTo>
                <a:lnTo>
                  <a:pt x="0" y="49"/>
                </a:lnTo>
                <a:lnTo>
                  <a:pt x="0" y="42"/>
                </a:lnTo>
                <a:lnTo>
                  <a:pt x="0" y="32"/>
                </a:lnTo>
                <a:lnTo>
                  <a:pt x="2" y="25"/>
                </a:lnTo>
                <a:lnTo>
                  <a:pt x="6" y="19"/>
                </a:lnTo>
                <a:lnTo>
                  <a:pt x="11" y="11"/>
                </a:lnTo>
                <a:lnTo>
                  <a:pt x="17" y="8"/>
                </a:lnTo>
                <a:lnTo>
                  <a:pt x="25" y="4"/>
                </a:lnTo>
                <a:lnTo>
                  <a:pt x="32" y="0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0" name="Freeform 12"/>
          <p:cNvSpPr>
            <a:spLocks noChangeAspect="1"/>
          </p:cNvSpPr>
          <p:nvPr/>
        </p:nvSpPr>
        <p:spPr bwMode="auto">
          <a:xfrm>
            <a:off x="5811838" y="2986088"/>
            <a:ext cx="139700" cy="130175"/>
          </a:xfrm>
          <a:custGeom>
            <a:avLst/>
            <a:gdLst>
              <a:gd name="T0" fmla="*/ 53 w 53"/>
              <a:gd name="T1" fmla="*/ 55 h 55"/>
              <a:gd name="T2" fmla="*/ 53 w 53"/>
              <a:gd name="T3" fmla="*/ 55 h 55"/>
              <a:gd name="T4" fmla="*/ 51 w 53"/>
              <a:gd name="T5" fmla="*/ 43 h 55"/>
              <a:gd name="T6" fmla="*/ 49 w 53"/>
              <a:gd name="T7" fmla="*/ 34 h 55"/>
              <a:gd name="T8" fmla="*/ 44 w 53"/>
              <a:gd name="T9" fmla="*/ 24 h 55"/>
              <a:gd name="T10" fmla="*/ 38 w 53"/>
              <a:gd name="T11" fmla="*/ 17 h 55"/>
              <a:gd name="T12" fmla="*/ 28 w 53"/>
              <a:gd name="T13" fmla="*/ 9 h 55"/>
              <a:gd name="T14" fmla="*/ 21 w 53"/>
              <a:gd name="T15" fmla="*/ 5 h 55"/>
              <a:gd name="T16" fmla="*/ 9 w 53"/>
              <a:gd name="T17" fmla="*/ 2 h 55"/>
              <a:gd name="T18" fmla="*/ 0 w 53"/>
              <a:gd name="T19" fmla="*/ 0 h 55"/>
              <a:gd name="T20" fmla="*/ 0 w 53"/>
              <a:gd name="T21" fmla="*/ 24 h 55"/>
              <a:gd name="T22" fmla="*/ 6 w 53"/>
              <a:gd name="T23" fmla="*/ 24 h 55"/>
              <a:gd name="T24" fmla="*/ 11 w 53"/>
              <a:gd name="T25" fmla="*/ 26 h 55"/>
              <a:gd name="T26" fmla="*/ 15 w 53"/>
              <a:gd name="T27" fmla="*/ 30 h 55"/>
              <a:gd name="T28" fmla="*/ 21 w 53"/>
              <a:gd name="T29" fmla="*/ 34 h 55"/>
              <a:gd name="T30" fmla="*/ 25 w 53"/>
              <a:gd name="T31" fmla="*/ 38 h 55"/>
              <a:gd name="T32" fmla="*/ 27 w 53"/>
              <a:gd name="T33" fmla="*/ 43 h 55"/>
              <a:gd name="T34" fmla="*/ 28 w 53"/>
              <a:gd name="T35" fmla="*/ 49 h 55"/>
              <a:gd name="T36" fmla="*/ 28 w 53"/>
              <a:gd name="T37" fmla="*/ 55 h 55"/>
              <a:gd name="T38" fmla="*/ 28 w 53"/>
              <a:gd name="T39" fmla="*/ 55 h 55"/>
              <a:gd name="T40" fmla="*/ 53 w 53"/>
              <a:gd name="T4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5">
                <a:moveTo>
                  <a:pt x="53" y="55"/>
                </a:moveTo>
                <a:lnTo>
                  <a:pt x="53" y="55"/>
                </a:lnTo>
                <a:lnTo>
                  <a:pt x="51" y="43"/>
                </a:lnTo>
                <a:lnTo>
                  <a:pt x="49" y="34"/>
                </a:lnTo>
                <a:lnTo>
                  <a:pt x="44" y="24"/>
                </a:lnTo>
                <a:lnTo>
                  <a:pt x="38" y="17"/>
                </a:lnTo>
                <a:lnTo>
                  <a:pt x="28" y="9"/>
                </a:lnTo>
                <a:lnTo>
                  <a:pt x="21" y="5"/>
                </a:lnTo>
                <a:lnTo>
                  <a:pt x="9" y="2"/>
                </a:lnTo>
                <a:lnTo>
                  <a:pt x="0" y="0"/>
                </a:lnTo>
                <a:lnTo>
                  <a:pt x="0" y="24"/>
                </a:lnTo>
                <a:lnTo>
                  <a:pt x="6" y="24"/>
                </a:lnTo>
                <a:lnTo>
                  <a:pt x="11" y="26"/>
                </a:lnTo>
                <a:lnTo>
                  <a:pt x="15" y="30"/>
                </a:lnTo>
                <a:lnTo>
                  <a:pt x="21" y="34"/>
                </a:lnTo>
                <a:lnTo>
                  <a:pt x="25" y="38"/>
                </a:lnTo>
                <a:lnTo>
                  <a:pt x="27" y="43"/>
                </a:lnTo>
                <a:lnTo>
                  <a:pt x="28" y="49"/>
                </a:lnTo>
                <a:lnTo>
                  <a:pt x="28" y="55"/>
                </a:lnTo>
                <a:lnTo>
                  <a:pt x="28" y="55"/>
                </a:lnTo>
                <a:lnTo>
                  <a:pt x="53" y="55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1" name="Freeform 13"/>
          <p:cNvSpPr>
            <a:spLocks noChangeAspect="1"/>
          </p:cNvSpPr>
          <p:nvPr/>
        </p:nvSpPr>
        <p:spPr bwMode="auto">
          <a:xfrm>
            <a:off x="5811838" y="3116263"/>
            <a:ext cx="139700" cy="127000"/>
          </a:xfrm>
          <a:custGeom>
            <a:avLst/>
            <a:gdLst>
              <a:gd name="T0" fmla="*/ 0 w 53"/>
              <a:gd name="T1" fmla="*/ 53 h 53"/>
              <a:gd name="T2" fmla="*/ 0 w 53"/>
              <a:gd name="T3" fmla="*/ 53 h 53"/>
              <a:gd name="T4" fmla="*/ 9 w 53"/>
              <a:gd name="T5" fmla="*/ 53 h 53"/>
              <a:gd name="T6" fmla="*/ 21 w 53"/>
              <a:gd name="T7" fmla="*/ 49 h 53"/>
              <a:gd name="T8" fmla="*/ 28 w 53"/>
              <a:gd name="T9" fmla="*/ 44 h 53"/>
              <a:gd name="T10" fmla="*/ 38 w 53"/>
              <a:gd name="T11" fmla="*/ 38 h 53"/>
              <a:gd name="T12" fmla="*/ 44 w 53"/>
              <a:gd name="T13" fmla="*/ 30 h 53"/>
              <a:gd name="T14" fmla="*/ 49 w 53"/>
              <a:gd name="T15" fmla="*/ 21 h 53"/>
              <a:gd name="T16" fmla="*/ 51 w 53"/>
              <a:gd name="T17" fmla="*/ 9 h 53"/>
              <a:gd name="T18" fmla="*/ 53 w 53"/>
              <a:gd name="T19" fmla="*/ 0 h 53"/>
              <a:gd name="T20" fmla="*/ 28 w 53"/>
              <a:gd name="T21" fmla="*/ 0 h 53"/>
              <a:gd name="T22" fmla="*/ 28 w 53"/>
              <a:gd name="T23" fmla="*/ 6 h 53"/>
              <a:gd name="T24" fmla="*/ 27 w 53"/>
              <a:gd name="T25" fmla="*/ 11 h 53"/>
              <a:gd name="T26" fmla="*/ 25 w 53"/>
              <a:gd name="T27" fmla="*/ 17 h 53"/>
              <a:gd name="T28" fmla="*/ 21 w 53"/>
              <a:gd name="T29" fmla="*/ 21 h 53"/>
              <a:gd name="T30" fmla="*/ 15 w 53"/>
              <a:gd name="T31" fmla="*/ 25 h 53"/>
              <a:gd name="T32" fmla="*/ 11 w 53"/>
              <a:gd name="T33" fmla="*/ 26 h 53"/>
              <a:gd name="T34" fmla="*/ 6 w 53"/>
              <a:gd name="T35" fmla="*/ 28 h 53"/>
              <a:gd name="T36" fmla="*/ 0 w 53"/>
              <a:gd name="T37" fmla="*/ 30 h 53"/>
              <a:gd name="T38" fmla="*/ 0 w 53"/>
              <a:gd name="T39" fmla="*/ 30 h 53"/>
              <a:gd name="T40" fmla="*/ 0 w 53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3">
                <a:moveTo>
                  <a:pt x="0" y="53"/>
                </a:moveTo>
                <a:lnTo>
                  <a:pt x="0" y="53"/>
                </a:lnTo>
                <a:lnTo>
                  <a:pt x="9" y="53"/>
                </a:lnTo>
                <a:lnTo>
                  <a:pt x="21" y="49"/>
                </a:lnTo>
                <a:lnTo>
                  <a:pt x="28" y="44"/>
                </a:lnTo>
                <a:lnTo>
                  <a:pt x="38" y="38"/>
                </a:lnTo>
                <a:lnTo>
                  <a:pt x="44" y="30"/>
                </a:lnTo>
                <a:lnTo>
                  <a:pt x="49" y="21"/>
                </a:lnTo>
                <a:lnTo>
                  <a:pt x="51" y="9"/>
                </a:lnTo>
                <a:lnTo>
                  <a:pt x="53" y="0"/>
                </a:lnTo>
                <a:lnTo>
                  <a:pt x="28" y="0"/>
                </a:lnTo>
                <a:lnTo>
                  <a:pt x="28" y="6"/>
                </a:lnTo>
                <a:lnTo>
                  <a:pt x="27" y="11"/>
                </a:lnTo>
                <a:lnTo>
                  <a:pt x="25" y="17"/>
                </a:lnTo>
                <a:lnTo>
                  <a:pt x="21" y="21"/>
                </a:lnTo>
                <a:lnTo>
                  <a:pt x="15" y="25"/>
                </a:lnTo>
                <a:lnTo>
                  <a:pt x="11" y="26"/>
                </a:lnTo>
                <a:lnTo>
                  <a:pt x="6" y="28"/>
                </a:lnTo>
                <a:lnTo>
                  <a:pt x="0" y="30"/>
                </a:lnTo>
                <a:lnTo>
                  <a:pt x="0" y="30"/>
                </a:lnTo>
                <a:lnTo>
                  <a:pt x="0" y="53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2" name="Freeform 14"/>
          <p:cNvSpPr>
            <a:spLocks noChangeAspect="1"/>
          </p:cNvSpPr>
          <p:nvPr/>
        </p:nvSpPr>
        <p:spPr bwMode="auto">
          <a:xfrm>
            <a:off x="5661025" y="3116263"/>
            <a:ext cx="150813" cy="127000"/>
          </a:xfrm>
          <a:custGeom>
            <a:avLst/>
            <a:gdLst>
              <a:gd name="T0" fmla="*/ 0 w 55"/>
              <a:gd name="T1" fmla="*/ 0 h 53"/>
              <a:gd name="T2" fmla="*/ 0 w 55"/>
              <a:gd name="T3" fmla="*/ 0 h 53"/>
              <a:gd name="T4" fmla="*/ 2 w 55"/>
              <a:gd name="T5" fmla="*/ 9 h 53"/>
              <a:gd name="T6" fmla="*/ 5 w 55"/>
              <a:gd name="T7" fmla="*/ 21 h 53"/>
              <a:gd name="T8" fmla="*/ 9 w 55"/>
              <a:gd name="T9" fmla="*/ 30 h 53"/>
              <a:gd name="T10" fmla="*/ 17 w 55"/>
              <a:gd name="T11" fmla="*/ 38 h 53"/>
              <a:gd name="T12" fmla="*/ 24 w 55"/>
              <a:gd name="T13" fmla="*/ 44 h 53"/>
              <a:gd name="T14" fmla="*/ 34 w 55"/>
              <a:gd name="T15" fmla="*/ 49 h 53"/>
              <a:gd name="T16" fmla="*/ 43 w 55"/>
              <a:gd name="T17" fmla="*/ 53 h 53"/>
              <a:gd name="T18" fmla="*/ 55 w 55"/>
              <a:gd name="T19" fmla="*/ 53 h 53"/>
              <a:gd name="T20" fmla="*/ 55 w 55"/>
              <a:gd name="T21" fmla="*/ 30 h 53"/>
              <a:gd name="T22" fmla="*/ 47 w 55"/>
              <a:gd name="T23" fmla="*/ 28 h 53"/>
              <a:gd name="T24" fmla="*/ 43 w 55"/>
              <a:gd name="T25" fmla="*/ 26 h 53"/>
              <a:gd name="T26" fmla="*/ 38 w 55"/>
              <a:gd name="T27" fmla="*/ 25 h 53"/>
              <a:gd name="T28" fmla="*/ 34 w 55"/>
              <a:gd name="T29" fmla="*/ 21 h 53"/>
              <a:gd name="T30" fmla="*/ 30 w 55"/>
              <a:gd name="T31" fmla="*/ 17 h 53"/>
              <a:gd name="T32" fmla="*/ 26 w 55"/>
              <a:gd name="T33" fmla="*/ 11 h 53"/>
              <a:gd name="T34" fmla="*/ 24 w 55"/>
              <a:gd name="T35" fmla="*/ 6 h 53"/>
              <a:gd name="T36" fmla="*/ 24 w 55"/>
              <a:gd name="T37" fmla="*/ 0 h 53"/>
              <a:gd name="T38" fmla="*/ 24 w 55"/>
              <a:gd name="T39" fmla="*/ 0 h 53"/>
              <a:gd name="T40" fmla="*/ 0 w 55"/>
              <a:gd name="T4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53">
                <a:moveTo>
                  <a:pt x="0" y="0"/>
                </a:moveTo>
                <a:lnTo>
                  <a:pt x="0" y="0"/>
                </a:lnTo>
                <a:lnTo>
                  <a:pt x="2" y="9"/>
                </a:lnTo>
                <a:lnTo>
                  <a:pt x="5" y="21"/>
                </a:lnTo>
                <a:lnTo>
                  <a:pt x="9" y="30"/>
                </a:lnTo>
                <a:lnTo>
                  <a:pt x="17" y="38"/>
                </a:lnTo>
                <a:lnTo>
                  <a:pt x="24" y="44"/>
                </a:lnTo>
                <a:lnTo>
                  <a:pt x="34" y="49"/>
                </a:lnTo>
                <a:lnTo>
                  <a:pt x="43" y="53"/>
                </a:lnTo>
                <a:lnTo>
                  <a:pt x="55" y="53"/>
                </a:lnTo>
                <a:lnTo>
                  <a:pt x="55" y="30"/>
                </a:lnTo>
                <a:lnTo>
                  <a:pt x="47" y="28"/>
                </a:lnTo>
                <a:lnTo>
                  <a:pt x="43" y="26"/>
                </a:lnTo>
                <a:lnTo>
                  <a:pt x="38" y="25"/>
                </a:lnTo>
                <a:lnTo>
                  <a:pt x="34" y="21"/>
                </a:lnTo>
                <a:lnTo>
                  <a:pt x="30" y="17"/>
                </a:lnTo>
                <a:lnTo>
                  <a:pt x="26" y="11"/>
                </a:lnTo>
                <a:lnTo>
                  <a:pt x="24" y="6"/>
                </a:lnTo>
                <a:lnTo>
                  <a:pt x="24" y="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3" name="Freeform 15"/>
          <p:cNvSpPr>
            <a:spLocks noChangeAspect="1"/>
          </p:cNvSpPr>
          <p:nvPr/>
        </p:nvSpPr>
        <p:spPr bwMode="auto">
          <a:xfrm>
            <a:off x="5661025" y="2986088"/>
            <a:ext cx="150813" cy="130175"/>
          </a:xfrm>
          <a:custGeom>
            <a:avLst/>
            <a:gdLst>
              <a:gd name="T0" fmla="*/ 55 w 55"/>
              <a:gd name="T1" fmla="*/ 0 h 55"/>
              <a:gd name="T2" fmla="*/ 55 w 55"/>
              <a:gd name="T3" fmla="*/ 0 h 55"/>
              <a:gd name="T4" fmla="*/ 43 w 55"/>
              <a:gd name="T5" fmla="*/ 2 h 55"/>
              <a:gd name="T6" fmla="*/ 34 w 55"/>
              <a:gd name="T7" fmla="*/ 5 h 55"/>
              <a:gd name="T8" fmla="*/ 24 w 55"/>
              <a:gd name="T9" fmla="*/ 9 h 55"/>
              <a:gd name="T10" fmla="*/ 17 w 55"/>
              <a:gd name="T11" fmla="*/ 17 h 55"/>
              <a:gd name="T12" fmla="*/ 9 w 55"/>
              <a:gd name="T13" fmla="*/ 24 h 55"/>
              <a:gd name="T14" fmla="*/ 5 w 55"/>
              <a:gd name="T15" fmla="*/ 34 h 55"/>
              <a:gd name="T16" fmla="*/ 2 w 55"/>
              <a:gd name="T17" fmla="*/ 43 h 55"/>
              <a:gd name="T18" fmla="*/ 0 w 55"/>
              <a:gd name="T19" fmla="*/ 55 h 55"/>
              <a:gd name="T20" fmla="*/ 24 w 55"/>
              <a:gd name="T21" fmla="*/ 55 h 55"/>
              <a:gd name="T22" fmla="*/ 24 w 55"/>
              <a:gd name="T23" fmla="*/ 49 h 55"/>
              <a:gd name="T24" fmla="*/ 26 w 55"/>
              <a:gd name="T25" fmla="*/ 43 h 55"/>
              <a:gd name="T26" fmla="*/ 30 w 55"/>
              <a:gd name="T27" fmla="*/ 38 h 55"/>
              <a:gd name="T28" fmla="*/ 34 w 55"/>
              <a:gd name="T29" fmla="*/ 34 h 55"/>
              <a:gd name="T30" fmla="*/ 38 w 55"/>
              <a:gd name="T31" fmla="*/ 30 h 55"/>
              <a:gd name="T32" fmla="*/ 43 w 55"/>
              <a:gd name="T33" fmla="*/ 26 h 55"/>
              <a:gd name="T34" fmla="*/ 47 w 55"/>
              <a:gd name="T35" fmla="*/ 24 h 55"/>
              <a:gd name="T36" fmla="*/ 55 w 55"/>
              <a:gd name="T37" fmla="*/ 24 h 55"/>
              <a:gd name="T38" fmla="*/ 55 w 55"/>
              <a:gd name="T39" fmla="*/ 24 h 55"/>
              <a:gd name="T40" fmla="*/ 55 w 55"/>
              <a:gd name="T4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55">
                <a:moveTo>
                  <a:pt x="55" y="0"/>
                </a:moveTo>
                <a:lnTo>
                  <a:pt x="55" y="0"/>
                </a:lnTo>
                <a:lnTo>
                  <a:pt x="43" y="2"/>
                </a:lnTo>
                <a:lnTo>
                  <a:pt x="34" y="5"/>
                </a:lnTo>
                <a:lnTo>
                  <a:pt x="24" y="9"/>
                </a:lnTo>
                <a:lnTo>
                  <a:pt x="17" y="17"/>
                </a:lnTo>
                <a:lnTo>
                  <a:pt x="9" y="24"/>
                </a:lnTo>
                <a:lnTo>
                  <a:pt x="5" y="34"/>
                </a:lnTo>
                <a:lnTo>
                  <a:pt x="2" y="43"/>
                </a:lnTo>
                <a:lnTo>
                  <a:pt x="0" y="55"/>
                </a:lnTo>
                <a:lnTo>
                  <a:pt x="24" y="55"/>
                </a:lnTo>
                <a:lnTo>
                  <a:pt x="24" y="49"/>
                </a:lnTo>
                <a:lnTo>
                  <a:pt x="26" y="43"/>
                </a:lnTo>
                <a:lnTo>
                  <a:pt x="30" y="38"/>
                </a:lnTo>
                <a:lnTo>
                  <a:pt x="34" y="34"/>
                </a:lnTo>
                <a:lnTo>
                  <a:pt x="38" y="30"/>
                </a:lnTo>
                <a:lnTo>
                  <a:pt x="43" y="26"/>
                </a:lnTo>
                <a:lnTo>
                  <a:pt x="47" y="24"/>
                </a:lnTo>
                <a:lnTo>
                  <a:pt x="55" y="24"/>
                </a:lnTo>
                <a:lnTo>
                  <a:pt x="55" y="24"/>
                </a:lnTo>
                <a:lnTo>
                  <a:pt x="55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4" name="Freeform 16"/>
          <p:cNvSpPr>
            <a:spLocks noChangeAspect="1"/>
          </p:cNvSpPr>
          <p:nvPr/>
        </p:nvSpPr>
        <p:spPr bwMode="auto">
          <a:xfrm>
            <a:off x="5788025" y="3324225"/>
            <a:ext cx="225425" cy="200025"/>
          </a:xfrm>
          <a:custGeom>
            <a:avLst/>
            <a:gdLst>
              <a:gd name="T0" fmla="*/ 42 w 84"/>
              <a:gd name="T1" fmla="*/ 0 h 84"/>
              <a:gd name="T2" fmla="*/ 52 w 84"/>
              <a:gd name="T3" fmla="*/ 2 h 84"/>
              <a:gd name="T4" fmla="*/ 59 w 84"/>
              <a:gd name="T5" fmla="*/ 4 h 84"/>
              <a:gd name="T6" fmla="*/ 67 w 84"/>
              <a:gd name="T7" fmla="*/ 8 h 84"/>
              <a:gd name="T8" fmla="*/ 73 w 84"/>
              <a:gd name="T9" fmla="*/ 14 h 84"/>
              <a:gd name="T10" fmla="*/ 78 w 84"/>
              <a:gd name="T11" fmla="*/ 19 h 84"/>
              <a:gd name="T12" fmla="*/ 82 w 84"/>
              <a:gd name="T13" fmla="*/ 27 h 84"/>
              <a:gd name="T14" fmla="*/ 84 w 84"/>
              <a:gd name="T15" fmla="*/ 35 h 84"/>
              <a:gd name="T16" fmla="*/ 84 w 84"/>
              <a:gd name="T17" fmla="*/ 42 h 84"/>
              <a:gd name="T18" fmla="*/ 84 w 84"/>
              <a:gd name="T19" fmla="*/ 52 h 84"/>
              <a:gd name="T20" fmla="*/ 82 w 84"/>
              <a:gd name="T21" fmla="*/ 59 h 84"/>
              <a:gd name="T22" fmla="*/ 78 w 84"/>
              <a:gd name="T23" fmla="*/ 65 h 84"/>
              <a:gd name="T24" fmla="*/ 73 w 84"/>
              <a:gd name="T25" fmla="*/ 73 h 84"/>
              <a:gd name="T26" fmla="*/ 67 w 84"/>
              <a:gd name="T27" fmla="*/ 77 h 84"/>
              <a:gd name="T28" fmla="*/ 59 w 84"/>
              <a:gd name="T29" fmla="*/ 80 h 84"/>
              <a:gd name="T30" fmla="*/ 52 w 84"/>
              <a:gd name="T31" fmla="*/ 84 h 84"/>
              <a:gd name="T32" fmla="*/ 42 w 84"/>
              <a:gd name="T33" fmla="*/ 84 h 84"/>
              <a:gd name="T34" fmla="*/ 35 w 84"/>
              <a:gd name="T35" fmla="*/ 84 h 84"/>
              <a:gd name="T36" fmla="*/ 27 w 84"/>
              <a:gd name="T37" fmla="*/ 80 h 84"/>
              <a:gd name="T38" fmla="*/ 19 w 84"/>
              <a:gd name="T39" fmla="*/ 77 h 84"/>
              <a:gd name="T40" fmla="*/ 14 w 84"/>
              <a:gd name="T41" fmla="*/ 73 h 84"/>
              <a:gd name="T42" fmla="*/ 8 w 84"/>
              <a:gd name="T43" fmla="*/ 65 h 84"/>
              <a:gd name="T44" fmla="*/ 4 w 84"/>
              <a:gd name="T45" fmla="*/ 59 h 84"/>
              <a:gd name="T46" fmla="*/ 2 w 84"/>
              <a:gd name="T47" fmla="*/ 52 h 84"/>
              <a:gd name="T48" fmla="*/ 0 w 84"/>
              <a:gd name="T49" fmla="*/ 42 h 84"/>
              <a:gd name="T50" fmla="*/ 2 w 84"/>
              <a:gd name="T51" fmla="*/ 35 h 84"/>
              <a:gd name="T52" fmla="*/ 4 w 84"/>
              <a:gd name="T53" fmla="*/ 27 h 84"/>
              <a:gd name="T54" fmla="*/ 8 w 84"/>
              <a:gd name="T55" fmla="*/ 19 h 84"/>
              <a:gd name="T56" fmla="*/ 14 w 84"/>
              <a:gd name="T57" fmla="*/ 14 h 84"/>
              <a:gd name="T58" fmla="*/ 19 w 84"/>
              <a:gd name="T59" fmla="*/ 8 h 84"/>
              <a:gd name="T60" fmla="*/ 27 w 84"/>
              <a:gd name="T61" fmla="*/ 4 h 84"/>
              <a:gd name="T62" fmla="*/ 35 w 84"/>
              <a:gd name="T63" fmla="*/ 2 h 84"/>
              <a:gd name="T64" fmla="*/ 42 w 84"/>
              <a:gd name="T6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" h="84">
                <a:moveTo>
                  <a:pt x="42" y="0"/>
                </a:moveTo>
                <a:lnTo>
                  <a:pt x="52" y="2"/>
                </a:lnTo>
                <a:lnTo>
                  <a:pt x="59" y="4"/>
                </a:lnTo>
                <a:lnTo>
                  <a:pt x="67" y="8"/>
                </a:lnTo>
                <a:lnTo>
                  <a:pt x="73" y="14"/>
                </a:lnTo>
                <a:lnTo>
                  <a:pt x="78" y="19"/>
                </a:lnTo>
                <a:lnTo>
                  <a:pt x="82" y="27"/>
                </a:lnTo>
                <a:lnTo>
                  <a:pt x="84" y="35"/>
                </a:lnTo>
                <a:lnTo>
                  <a:pt x="84" y="42"/>
                </a:lnTo>
                <a:lnTo>
                  <a:pt x="84" y="52"/>
                </a:lnTo>
                <a:lnTo>
                  <a:pt x="82" y="59"/>
                </a:lnTo>
                <a:lnTo>
                  <a:pt x="78" y="65"/>
                </a:lnTo>
                <a:lnTo>
                  <a:pt x="73" y="73"/>
                </a:lnTo>
                <a:lnTo>
                  <a:pt x="67" y="77"/>
                </a:lnTo>
                <a:lnTo>
                  <a:pt x="59" y="80"/>
                </a:lnTo>
                <a:lnTo>
                  <a:pt x="52" y="84"/>
                </a:lnTo>
                <a:lnTo>
                  <a:pt x="42" y="84"/>
                </a:lnTo>
                <a:lnTo>
                  <a:pt x="35" y="84"/>
                </a:lnTo>
                <a:lnTo>
                  <a:pt x="27" y="80"/>
                </a:lnTo>
                <a:lnTo>
                  <a:pt x="19" y="77"/>
                </a:lnTo>
                <a:lnTo>
                  <a:pt x="14" y="73"/>
                </a:lnTo>
                <a:lnTo>
                  <a:pt x="8" y="65"/>
                </a:lnTo>
                <a:lnTo>
                  <a:pt x="4" y="59"/>
                </a:lnTo>
                <a:lnTo>
                  <a:pt x="2" y="52"/>
                </a:lnTo>
                <a:lnTo>
                  <a:pt x="0" y="42"/>
                </a:lnTo>
                <a:lnTo>
                  <a:pt x="2" y="35"/>
                </a:lnTo>
                <a:lnTo>
                  <a:pt x="4" y="27"/>
                </a:lnTo>
                <a:lnTo>
                  <a:pt x="8" y="19"/>
                </a:lnTo>
                <a:lnTo>
                  <a:pt x="14" y="14"/>
                </a:lnTo>
                <a:lnTo>
                  <a:pt x="19" y="8"/>
                </a:lnTo>
                <a:lnTo>
                  <a:pt x="27" y="4"/>
                </a:lnTo>
                <a:lnTo>
                  <a:pt x="35" y="2"/>
                </a:lnTo>
                <a:lnTo>
                  <a:pt x="4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5" name="Freeform 17"/>
          <p:cNvSpPr>
            <a:spLocks noChangeAspect="1"/>
          </p:cNvSpPr>
          <p:nvPr/>
        </p:nvSpPr>
        <p:spPr bwMode="auto">
          <a:xfrm>
            <a:off x="5900738" y="3298825"/>
            <a:ext cx="147637" cy="125413"/>
          </a:xfrm>
          <a:custGeom>
            <a:avLst/>
            <a:gdLst>
              <a:gd name="T0" fmla="*/ 55 w 55"/>
              <a:gd name="T1" fmla="*/ 53 h 53"/>
              <a:gd name="T2" fmla="*/ 55 w 55"/>
              <a:gd name="T3" fmla="*/ 53 h 53"/>
              <a:gd name="T4" fmla="*/ 54 w 55"/>
              <a:gd name="T5" fmla="*/ 44 h 53"/>
              <a:gd name="T6" fmla="*/ 50 w 55"/>
              <a:gd name="T7" fmla="*/ 32 h 53"/>
              <a:gd name="T8" fmla="*/ 46 w 55"/>
              <a:gd name="T9" fmla="*/ 23 h 53"/>
              <a:gd name="T10" fmla="*/ 38 w 55"/>
              <a:gd name="T11" fmla="*/ 15 h 53"/>
              <a:gd name="T12" fmla="*/ 31 w 55"/>
              <a:gd name="T13" fmla="*/ 9 h 53"/>
              <a:gd name="T14" fmla="*/ 21 w 55"/>
              <a:gd name="T15" fmla="*/ 4 h 53"/>
              <a:gd name="T16" fmla="*/ 12 w 55"/>
              <a:gd name="T17" fmla="*/ 0 h 53"/>
              <a:gd name="T18" fmla="*/ 0 w 55"/>
              <a:gd name="T19" fmla="*/ 0 h 53"/>
              <a:gd name="T20" fmla="*/ 0 w 55"/>
              <a:gd name="T21" fmla="*/ 23 h 53"/>
              <a:gd name="T22" fmla="*/ 8 w 55"/>
              <a:gd name="T23" fmla="*/ 25 h 53"/>
              <a:gd name="T24" fmla="*/ 12 w 55"/>
              <a:gd name="T25" fmla="*/ 27 h 53"/>
              <a:gd name="T26" fmla="*/ 17 w 55"/>
              <a:gd name="T27" fmla="*/ 29 h 53"/>
              <a:gd name="T28" fmla="*/ 21 w 55"/>
              <a:gd name="T29" fmla="*/ 32 h 53"/>
              <a:gd name="T30" fmla="*/ 25 w 55"/>
              <a:gd name="T31" fmla="*/ 36 h 53"/>
              <a:gd name="T32" fmla="*/ 29 w 55"/>
              <a:gd name="T33" fmla="*/ 42 h 53"/>
              <a:gd name="T34" fmla="*/ 31 w 55"/>
              <a:gd name="T35" fmla="*/ 48 h 53"/>
              <a:gd name="T36" fmla="*/ 31 w 55"/>
              <a:gd name="T37" fmla="*/ 53 h 53"/>
              <a:gd name="T38" fmla="*/ 31 w 55"/>
              <a:gd name="T39" fmla="*/ 53 h 53"/>
              <a:gd name="T40" fmla="*/ 55 w 55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53">
                <a:moveTo>
                  <a:pt x="55" y="53"/>
                </a:moveTo>
                <a:lnTo>
                  <a:pt x="55" y="53"/>
                </a:lnTo>
                <a:lnTo>
                  <a:pt x="54" y="44"/>
                </a:lnTo>
                <a:lnTo>
                  <a:pt x="50" y="32"/>
                </a:lnTo>
                <a:lnTo>
                  <a:pt x="46" y="23"/>
                </a:lnTo>
                <a:lnTo>
                  <a:pt x="38" y="15"/>
                </a:lnTo>
                <a:lnTo>
                  <a:pt x="31" y="9"/>
                </a:lnTo>
                <a:lnTo>
                  <a:pt x="21" y="4"/>
                </a:lnTo>
                <a:lnTo>
                  <a:pt x="12" y="0"/>
                </a:lnTo>
                <a:lnTo>
                  <a:pt x="0" y="0"/>
                </a:lnTo>
                <a:lnTo>
                  <a:pt x="0" y="23"/>
                </a:lnTo>
                <a:lnTo>
                  <a:pt x="8" y="25"/>
                </a:lnTo>
                <a:lnTo>
                  <a:pt x="12" y="27"/>
                </a:lnTo>
                <a:lnTo>
                  <a:pt x="17" y="29"/>
                </a:lnTo>
                <a:lnTo>
                  <a:pt x="21" y="32"/>
                </a:lnTo>
                <a:lnTo>
                  <a:pt x="25" y="36"/>
                </a:lnTo>
                <a:lnTo>
                  <a:pt x="29" y="42"/>
                </a:lnTo>
                <a:lnTo>
                  <a:pt x="31" y="48"/>
                </a:lnTo>
                <a:lnTo>
                  <a:pt x="31" y="53"/>
                </a:lnTo>
                <a:lnTo>
                  <a:pt x="31" y="53"/>
                </a:lnTo>
                <a:lnTo>
                  <a:pt x="55" y="53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6" name="Freeform 18"/>
          <p:cNvSpPr>
            <a:spLocks noChangeAspect="1"/>
          </p:cNvSpPr>
          <p:nvPr/>
        </p:nvSpPr>
        <p:spPr bwMode="auto">
          <a:xfrm>
            <a:off x="5900738" y="3424238"/>
            <a:ext cx="147637" cy="131762"/>
          </a:xfrm>
          <a:custGeom>
            <a:avLst/>
            <a:gdLst>
              <a:gd name="T0" fmla="*/ 0 w 55"/>
              <a:gd name="T1" fmla="*/ 55 h 55"/>
              <a:gd name="T2" fmla="*/ 0 w 55"/>
              <a:gd name="T3" fmla="*/ 55 h 55"/>
              <a:gd name="T4" fmla="*/ 12 w 55"/>
              <a:gd name="T5" fmla="*/ 54 h 55"/>
              <a:gd name="T6" fmla="*/ 21 w 55"/>
              <a:gd name="T7" fmla="*/ 50 h 55"/>
              <a:gd name="T8" fmla="*/ 31 w 55"/>
              <a:gd name="T9" fmla="*/ 46 h 55"/>
              <a:gd name="T10" fmla="*/ 38 w 55"/>
              <a:gd name="T11" fmla="*/ 38 h 55"/>
              <a:gd name="T12" fmla="*/ 46 w 55"/>
              <a:gd name="T13" fmla="*/ 31 h 55"/>
              <a:gd name="T14" fmla="*/ 50 w 55"/>
              <a:gd name="T15" fmla="*/ 21 h 55"/>
              <a:gd name="T16" fmla="*/ 54 w 55"/>
              <a:gd name="T17" fmla="*/ 12 h 55"/>
              <a:gd name="T18" fmla="*/ 55 w 55"/>
              <a:gd name="T19" fmla="*/ 0 h 55"/>
              <a:gd name="T20" fmla="*/ 31 w 55"/>
              <a:gd name="T21" fmla="*/ 0 h 55"/>
              <a:gd name="T22" fmla="*/ 31 w 55"/>
              <a:gd name="T23" fmla="*/ 6 h 55"/>
              <a:gd name="T24" fmla="*/ 29 w 55"/>
              <a:gd name="T25" fmla="*/ 12 h 55"/>
              <a:gd name="T26" fmla="*/ 25 w 55"/>
              <a:gd name="T27" fmla="*/ 17 h 55"/>
              <a:gd name="T28" fmla="*/ 21 w 55"/>
              <a:gd name="T29" fmla="*/ 21 h 55"/>
              <a:gd name="T30" fmla="*/ 17 w 55"/>
              <a:gd name="T31" fmla="*/ 25 h 55"/>
              <a:gd name="T32" fmla="*/ 12 w 55"/>
              <a:gd name="T33" fmla="*/ 29 h 55"/>
              <a:gd name="T34" fmla="*/ 8 w 55"/>
              <a:gd name="T35" fmla="*/ 31 h 55"/>
              <a:gd name="T36" fmla="*/ 0 w 55"/>
              <a:gd name="T37" fmla="*/ 31 h 55"/>
              <a:gd name="T38" fmla="*/ 0 w 55"/>
              <a:gd name="T39" fmla="*/ 31 h 55"/>
              <a:gd name="T40" fmla="*/ 0 w 55"/>
              <a:gd name="T41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5" h="55">
                <a:moveTo>
                  <a:pt x="0" y="55"/>
                </a:moveTo>
                <a:lnTo>
                  <a:pt x="0" y="55"/>
                </a:lnTo>
                <a:lnTo>
                  <a:pt x="12" y="54"/>
                </a:lnTo>
                <a:lnTo>
                  <a:pt x="21" y="50"/>
                </a:lnTo>
                <a:lnTo>
                  <a:pt x="31" y="46"/>
                </a:lnTo>
                <a:lnTo>
                  <a:pt x="38" y="38"/>
                </a:lnTo>
                <a:lnTo>
                  <a:pt x="46" y="31"/>
                </a:lnTo>
                <a:lnTo>
                  <a:pt x="50" y="21"/>
                </a:lnTo>
                <a:lnTo>
                  <a:pt x="54" y="12"/>
                </a:lnTo>
                <a:lnTo>
                  <a:pt x="55" y="0"/>
                </a:lnTo>
                <a:lnTo>
                  <a:pt x="31" y="0"/>
                </a:lnTo>
                <a:lnTo>
                  <a:pt x="31" y="6"/>
                </a:lnTo>
                <a:lnTo>
                  <a:pt x="29" y="12"/>
                </a:lnTo>
                <a:lnTo>
                  <a:pt x="25" y="17"/>
                </a:lnTo>
                <a:lnTo>
                  <a:pt x="21" y="21"/>
                </a:lnTo>
                <a:lnTo>
                  <a:pt x="17" y="25"/>
                </a:lnTo>
                <a:lnTo>
                  <a:pt x="12" y="29"/>
                </a:lnTo>
                <a:lnTo>
                  <a:pt x="8" y="31"/>
                </a:lnTo>
                <a:lnTo>
                  <a:pt x="0" y="31"/>
                </a:lnTo>
                <a:lnTo>
                  <a:pt x="0" y="31"/>
                </a:lnTo>
                <a:lnTo>
                  <a:pt x="0" y="55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7" name="Freeform 19"/>
          <p:cNvSpPr>
            <a:spLocks noChangeAspect="1"/>
          </p:cNvSpPr>
          <p:nvPr/>
        </p:nvSpPr>
        <p:spPr bwMode="auto">
          <a:xfrm>
            <a:off x="5757863" y="3424238"/>
            <a:ext cx="142875" cy="131762"/>
          </a:xfrm>
          <a:custGeom>
            <a:avLst/>
            <a:gdLst>
              <a:gd name="T0" fmla="*/ 0 w 53"/>
              <a:gd name="T1" fmla="*/ 0 h 55"/>
              <a:gd name="T2" fmla="*/ 0 w 53"/>
              <a:gd name="T3" fmla="*/ 0 h 55"/>
              <a:gd name="T4" fmla="*/ 2 w 53"/>
              <a:gd name="T5" fmla="*/ 12 h 55"/>
              <a:gd name="T6" fmla="*/ 4 w 53"/>
              <a:gd name="T7" fmla="*/ 21 h 55"/>
              <a:gd name="T8" fmla="*/ 9 w 53"/>
              <a:gd name="T9" fmla="*/ 31 h 55"/>
              <a:gd name="T10" fmla="*/ 15 w 53"/>
              <a:gd name="T11" fmla="*/ 38 h 55"/>
              <a:gd name="T12" fmla="*/ 25 w 53"/>
              <a:gd name="T13" fmla="*/ 46 h 55"/>
              <a:gd name="T14" fmla="*/ 32 w 53"/>
              <a:gd name="T15" fmla="*/ 50 h 55"/>
              <a:gd name="T16" fmla="*/ 44 w 53"/>
              <a:gd name="T17" fmla="*/ 54 h 55"/>
              <a:gd name="T18" fmla="*/ 53 w 53"/>
              <a:gd name="T19" fmla="*/ 55 h 55"/>
              <a:gd name="T20" fmla="*/ 53 w 53"/>
              <a:gd name="T21" fmla="*/ 31 h 55"/>
              <a:gd name="T22" fmla="*/ 47 w 53"/>
              <a:gd name="T23" fmla="*/ 31 h 55"/>
              <a:gd name="T24" fmla="*/ 42 w 53"/>
              <a:gd name="T25" fmla="*/ 29 h 55"/>
              <a:gd name="T26" fmla="*/ 38 w 53"/>
              <a:gd name="T27" fmla="*/ 25 h 55"/>
              <a:gd name="T28" fmla="*/ 32 w 53"/>
              <a:gd name="T29" fmla="*/ 21 h 55"/>
              <a:gd name="T30" fmla="*/ 28 w 53"/>
              <a:gd name="T31" fmla="*/ 17 h 55"/>
              <a:gd name="T32" fmla="*/ 27 w 53"/>
              <a:gd name="T33" fmla="*/ 12 h 55"/>
              <a:gd name="T34" fmla="*/ 25 w 53"/>
              <a:gd name="T35" fmla="*/ 6 h 55"/>
              <a:gd name="T36" fmla="*/ 25 w 53"/>
              <a:gd name="T37" fmla="*/ 0 h 55"/>
              <a:gd name="T38" fmla="*/ 25 w 53"/>
              <a:gd name="T39" fmla="*/ 0 h 55"/>
              <a:gd name="T40" fmla="*/ 0 w 53"/>
              <a:gd name="T4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5">
                <a:moveTo>
                  <a:pt x="0" y="0"/>
                </a:moveTo>
                <a:lnTo>
                  <a:pt x="0" y="0"/>
                </a:lnTo>
                <a:lnTo>
                  <a:pt x="2" y="12"/>
                </a:lnTo>
                <a:lnTo>
                  <a:pt x="4" y="21"/>
                </a:lnTo>
                <a:lnTo>
                  <a:pt x="9" y="31"/>
                </a:lnTo>
                <a:lnTo>
                  <a:pt x="15" y="38"/>
                </a:lnTo>
                <a:lnTo>
                  <a:pt x="25" y="46"/>
                </a:lnTo>
                <a:lnTo>
                  <a:pt x="32" y="50"/>
                </a:lnTo>
                <a:lnTo>
                  <a:pt x="44" y="54"/>
                </a:lnTo>
                <a:lnTo>
                  <a:pt x="53" y="55"/>
                </a:lnTo>
                <a:lnTo>
                  <a:pt x="53" y="31"/>
                </a:lnTo>
                <a:lnTo>
                  <a:pt x="47" y="31"/>
                </a:lnTo>
                <a:lnTo>
                  <a:pt x="42" y="29"/>
                </a:lnTo>
                <a:lnTo>
                  <a:pt x="38" y="25"/>
                </a:lnTo>
                <a:lnTo>
                  <a:pt x="32" y="21"/>
                </a:lnTo>
                <a:lnTo>
                  <a:pt x="28" y="17"/>
                </a:lnTo>
                <a:lnTo>
                  <a:pt x="27" y="12"/>
                </a:lnTo>
                <a:lnTo>
                  <a:pt x="25" y="6"/>
                </a:lnTo>
                <a:lnTo>
                  <a:pt x="25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8" name="Freeform 20"/>
          <p:cNvSpPr>
            <a:spLocks noChangeAspect="1"/>
          </p:cNvSpPr>
          <p:nvPr/>
        </p:nvSpPr>
        <p:spPr bwMode="auto">
          <a:xfrm>
            <a:off x="5757863" y="3298825"/>
            <a:ext cx="142875" cy="125413"/>
          </a:xfrm>
          <a:custGeom>
            <a:avLst/>
            <a:gdLst>
              <a:gd name="T0" fmla="*/ 53 w 53"/>
              <a:gd name="T1" fmla="*/ 0 h 53"/>
              <a:gd name="T2" fmla="*/ 53 w 53"/>
              <a:gd name="T3" fmla="*/ 0 h 53"/>
              <a:gd name="T4" fmla="*/ 44 w 53"/>
              <a:gd name="T5" fmla="*/ 0 h 53"/>
              <a:gd name="T6" fmla="*/ 32 w 53"/>
              <a:gd name="T7" fmla="*/ 4 h 53"/>
              <a:gd name="T8" fmla="*/ 25 w 53"/>
              <a:gd name="T9" fmla="*/ 9 h 53"/>
              <a:gd name="T10" fmla="*/ 15 w 53"/>
              <a:gd name="T11" fmla="*/ 15 h 53"/>
              <a:gd name="T12" fmla="*/ 9 w 53"/>
              <a:gd name="T13" fmla="*/ 23 h 53"/>
              <a:gd name="T14" fmla="*/ 4 w 53"/>
              <a:gd name="T15" fmla="*/ 32 h 53"/>
              <a:gd name="T16" fmla="*/ 2 w 53"/>
              <a:gd name="T17" fmla="*/ 44 h 53"/>
              <a:gd name="T18" fmla="*/ 0 w 53"/>
              <a:gd name="T19" fmla="*/ 53 h 53"/>
              <a:gd name="T20" fmla="*/ 25 w 53"/>
              <a:gd name="T21" fmla="*/ 53 h 53"/>
              <a:gd name="T22" fmla="*/ 25 w 53"/>
              <a:gd name="T23" fmla="*/ 48 h 53"/>
              <a:gd name="T24" fmla="*/ 27 w 53"/>
              <a:gd name="T25" fmla="*/ 42 h 53"/>
              <a:gd name="T26" fmla="*/ 28 w 53"/>
              <a:gd name="T27" fmla="*/ 36 h 53"/>
              <a:gd name="T28" fmla="*/ 32 w 53"/>
              <a:gd name="T29" fmla="*/ 32 h 53"/>
              <a:gd name="T30" fmla="*/ 38 w 53"/>
              <a:gd name="T31" fmla="*/ 29 h 53"/>
              <a:gd name="T32" fmla="*/ 42 w 53"/>
              <a:gd name="T33" fmla="*/ 27 h 53"/>
              <a:gd name="T34" fmla="*/ 47 w 53"/>
              <a:gd name="T35" fmla="*/ 25 h 53"/>
              <a:gd name="T36" fmla="*/ 53 w 53"/>
              <a:gd name="T37" fmla="*/ 23 h 53"/>
              <a:gd name="T38" fmla="*/ 53 w 53"/>
              <a:gd name="T39" fmla="*/ 23 h 53"/>
              <a:gd name="T40" fmla="*/ 53 w 53"/>
              <a:gd name="T41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3">
                <a:moveTo>
                  <a:pt x="53" y="0"/>
                </a:moveTo>
                <a:lnTo>
                  <a:pt x="53" y="0"/>
                </a:lnTo>
                <a:lnTo>
                  <a:pt x="44" y="0"/>
                </a:lnTo>
                <a:lnTo>
                  <a:pt x="32" y="4"/>
                </a:lnTo>
                <a:lnTo>
                  <a:pt x="25" y="9"/>
                </a:lnTo>
                <a:lnTo>
                  <a:pt x="15" y="15"/>
                </a:lnTo>
                <a:lnTo>
                  <a:pt x="9" y="23"/>
                </a:lnTo>
                <a:lnTo>
                  <a:pt x="4" y="32"/>
                </a:lnTo>
                <a:lnTo>
                  <a:pt x="2" y="44"/>
                </a:lnTo>
                <a:lnTo>
                  <a:pt x="0" y="53"/>
                </a:lnTo>
                <a:lnTo>
                  <a:pt x="25" y="53"/>
                </a:lnTo>
                <a:lnTo>
                  <a:pt x="25" y="48"/>
                </a:lnTo>
                <a:lnTo>
                  <a:pt x="27" y="42"/>
                </a:lnTo>
                <a:lnTo>
                  <a:pt x="28" y="36"/>
                </a:lnTo>
                <a:lnTo>
                  <a:pt x="32" y="32"/>
                </a:lnTo>
                <a:lnTo>
                  <a:pt x="38" y="29"/>
                </a:lnTo>
                <a:lnTo>
                  <a:pt x="42" y="27"/>
                </a:lnTo>
                <a:lnTo>
                  <a:pt x="47" y="25"/>
                </a:lnTo>
                <a:lnTo>
                  <a:pt x="53" y="23"/>
                </a:lnTo>
                <a:lnTo>
                  <a:pt x="53" y="23"/>
                </a:lnTo>
                <a:lnTo>
                  <a:pt x="53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49" name="Text Box 21"/>
          <p:cNvSpPr txBox="1">
            <a:spLocks noChangeAspect="1" noChangeArrowheads="1"/>
          </p:cNvSpPr>
          <p:nvPr/>
        </p:nvSpPr>
        <p:spPr bwMode="auto">
          <a:xfrm>
            <a:off x="5686425" y="4060825"/>
            <a:ext cx="72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GB" b="0">
                <a:solidFill>
                  <a:schemeClr val="tx1"/>
                </a:solidFill>
                <a:latin typeface="Arial" panose="020B0604020202020204" pitchFamily="34" charset="0"/>
              </a:rPr>
              <a:t>Ca</a:t>
            </a:r>
            <a:r>
              <a:rPr lang="en-GB" altLang="en-GB" b="0" baseline="30000">
                <a:solidFill>
                  <a:schemeClr val="tx1"/>
                </a:solidFill>
                <a:latin typeface="Arial" panose="020B0604020202020204" pitchFamily="34" charset="0"/>
              </a:rPr>
              <a:t>2+</a:t>
            </a:r>
            <a:endParaRPr lang="en-GB" altLang="en-GB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9750" name="Oval 22"/>
          <p:cNvSpPr>
            <a:spLocks noChangeAspect="1" noChangeArrowheads="1"/>
          </p:cNvSpPr>
          <p:nvPr/>
        </p:nvSpPr>
        <p:spPr bwMode="auto">
          <a:xfrm>
            <a:off x="3019425" y="3851275"/>
            <a:ext cx="431800" cy="26035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1" name="Freeform 23"/>
          <p:cNvSpPr>
            <a:spLocks noChangeAspect="1"/>
          </p:cNvSpPr>
          <p:nvPr/>
        </p:nvSpPr>
        <p:spPr bwMode="auto">
          <a:xfrm rot="-561711">
            <a:off x="3598863" y="4559300"/>
            <a:ext cx="333375" cy="506413"/>
          </a:xfrm>
          <a:custGeom>
            <a:avLst/>
            <a:gdLst>
              <a:gd name="T0" fmla="*/ 0 w 124"/>
              <a:gd name="T1" fmla="*/ 0 h 212"/>
              <a:gd name="T2" fmla="*/ 16 w 124"/>
              <a:gd name="T3" fmla="*/ 64 h 212"/>
              <a:gd name="T4" fmla="*/ 60 w 124"/>
              <a:gd name="T5" fmla="*/ 144 h 212"/>
              <a:gd name="T6" fmla="*/ 124 w 124"/>
              <a:gd name="T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12">
                <a:moveTo>
                  <a:pt x="0" y="0"/>
                </a:moveTo>
                <a:cubicBezTo>
                  <a:pt x="3" y="20"/>
                  <a:pt x="6" y="40"/>
                  <a:pt x="16" y="64"/>
                </a:cubicBezTo>
                <a:cubicBezTo>
                  <a:pt x="25" y="87"/>
                  <a:pt x="42" y="119"/>
                  <a:pt x="60" y="144"/>
                </a:cubicBezTo>
                <a:cubicBezTo>
                  <a:pt x="77" y="168"/>
                  <a:pt x="113" y="200"/>
                  <a:pt x="124" y="2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2" name="Freeform 24"/>
          <p:cNvSpPr>
            <a:spLocks noChangeAspect="1"/>
          </p:cNvSpPr>
          <p:nvPr/>
        </p:nvSpPr>
        <p:spPr bwMode="auto">
          <a:xfrm rot="21288809">
            <a:off x="3829050" y="4899025"/>
            <a:ext cx="715963" cy="889000"/>
          </a:xfrm>
          <a:custGeom>
            <a:avLst/>
            <a:gdLst>
              <a:gd name="T0" fmla="*/ 122 w 458"/>
              <a:gd name="T1" fmla="*/ 330 h 597"/>
              <a:gd name="T2" fmla="*/ 458 w 458"/>
              <a:gd name="T3" fmla="*/ 0 h 597"/>
              <a:gd name="T4" fmla="*/ 277 w 458"/>
              <a:gd name="T5" fmla="*/ 234 h 597"/>
              <a:gd name="T6" fmla="*/ 378 w 458"/>
              <a:gd name="T7" fmla="*/ 224 h 597"/>
              <a:gd name="T8" fmla="*/ 0 w 458"/>
              <a:gd name="T9" fmla="*/ 597 h 597"/>
              <a:gd name="T10" fmla="*/ 266 w 458"/>
              <a:gd name="T11" fmla="*/ 272 h 597"/>
              <a:gd name="T12" fmla="*/ 122 w 458"/>
              <a:gd name="T13" fmla="*/ 33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597">
                <a:moveTo>
                  <a:pt x="122" y="330"/>
                </a:moveTo>
                <a:lnTo>
                  <a:pt x="458" y="0"/>
                </a:lnTo>
                <a:lnTo>
                  <a:pt x="277" y="234"/>
                </a:lnTo>
                <a:lnTo>
                  <a:pt x="378" y="224"/>
                </a:lnTo>
                <a:lnTo>
                  <a:pt x="0" y="597"/>
                </a:lnTo>
                <a:lnTo>
                  <a:pt x="266" y="272"/>
                </a:lnTo>
                <a:lnTo>
                  <a:pt x="122" y="330"/>
                </a:lnTo>
                <a:close/>
              </a:path>
            </a:pathLst>
          </a:custGeom>
          <a:solidFill>
            <a:srgbClr val="FFFF00"/>
          </a:solidFill>
          <a:ln w="19050" cmpd="sng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3" name="Freeform 25"/>
          <p:cNvSpPr>
            <a:spLocks noChangeAspect="1"/>
          </p:cNvSpPr>
          <p:nvPr/>
        </p:nvSpPr>
        <p:spPr bwMode="auto">
          <a:xfrm rot="-3310260">
            <a:off x="4813300" y="5195888"/>
            <a:ext cx="295275" cy="568325"/>
          </a:xfrm>
          <a:custGeom>
            <a:avLst/>
            <a:gdLst>
              <a:gd name="T0" fmla="*/ 0 w 124"/>
              <a:gd name="T1" fmla="*/ 0 h 212"/>
              <a:gd name="T2" fmla="*/ 16 w 124"/>
              <a:gd name="T3" fmla="*/ 64 h 212"/>
              <a:gd name="T4" fmla="*/ 60 w 124"/>
              <a:gd name="T5" fmla="*/ 144 h 212"/>
              <a:gd name="T6" fmla="*/ 124 w 124"/>
              <a:gd name="T7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212">
                <a:moveTo>
                  <a:pt x="0" y="0"/>
                </a:moveTo>
                <a:cubicBezTo>
                  <a:pt x="3" y="20"/>
                  <a:pt x="6" y="40"/>
                  <a:pt x="16" y="64"/>
                </a:cubicBezTo>
                <a:cubicBezTo>
                  <a:pt x="25" y="87"/>
                  <a:pt x="42" y="119"/>
                  <a:pt x="60" y="144"/>
                </a:cubicBezTo>
                <a:cubicBezTo>
                  <a:pt x="77" y="168"/>
                  <a:pt x="113" y="200"/>
                  <a:pt x="124" y="21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4" name="Freeform 26"/>
          <p:cNvSpPr>
            <a:spLocks noChangeAspect="1"/>
          </p:cNvSpPr>
          <p:nvPr/>
        </p:nvSpPr>
        <p:spPr bwMode="auto">
          <a:xfrm>
            <a:off x="6188075" y="4625975"/>
            <a:ext cx="709613" cy="820738"/>
          </a:xfrm>
          <a:custGeom>
            <a:avLst/>
            <a:gdLst>
              <a:gd name="T0" fmla="*/ 264 w 264"/>
              <a:gd name="T1" fmla="*/ 344 h 344"/>
              <a:gd name="T2" fmla="*/ 208 w 264"/>
              <a:gd name="T3" fmla="*/ 304 h 344"/>
              <a:gd name="T4" fmla="*/ 84 w 264"/>
              <a:gd name="T5" fmla="*/ 196 h 344"/>
              <a:gd name="T6" fmla="*/ 16 w 264"/>
              <a:gd name="T7" fmla="*/ 88 h 344"/>
              <a:gd name="T8" fmla="*/ 0 w 264"/>
              <a:gd name="T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" h="344">
                <a:moveTo>
                  <a:pt x="264" y="344"/>
                </a:moveTo>
                <a:cubicBezTo>
                  <a:pt x="250" y="336"/>
                  <a:pt x="237" y="328"/>
                  <a:pt x="208" y="304"/>
                </a:cubicBezTo>
                <a:cubicBezTo>
                  <a:pt x="178" y="279"/>
                  <a:pt x="115" y="231"/>
                  <a:pt x="84" y="196"/>
                </a:cubicBezTo>
                <a:cubicBezTo>
                  <a:pt x="52" y="160"/>
                  <a:pt x="30" y="120"/>
                  <a:pt x="16" y="88"/>
                </a:cubicBezTo>
                <a:cubicBezTo>
                  <a:pt x="2" y="55"/>
                  <a:pt x="2" y="14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5" name="Freeform 27"/>
          <p:cNvSpPr>
            <a:spLocks noChangeAspect="1"/>
          </p:cNvSpPr>
          <p:nvPr/>
        </p:nvSpPr>
        <p:spPr bwMode="auto">
          <a:xfrm>
            <a:off x="6103938" y="3567113"/>
            <a:ext cx="84137" cy="477837"/>
          </a:xfrm>
          <a:custGeom>
            <a:avLst/>
            <a:gdLst>
              <a:gd name="T0" fmla="*/ 8 w 32"/>
              <a:gd name="T1" fmla="*/ 200 h 200"/>
              <a:gd name="T2" fmla="*/ 24 w 32"/>
              <a:gd name="T3" fmla="*/ 144 h 200"/>
              <a:gd name="T4" fmla="*/ 28 w 32"/>
              <a:gd name="T5" fmla="*/ 64 h 200"/>
              <a:gd name="T6" fmla="*/ 0 w 32"/>
              <a:gd name="T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200">
                <a:moveTo>
                  <a:pt x="8" y="200"/>
                </a:moveTo>
                <a:cubicBezTo>
                  <a:pt x="14" y="183"/>
                  <a:pt x="20" y="166"/>
                  <a:pt x="24" y="144"/>
                </a:cubicBezTo>
                <a:cubicBezTo>
                  <a:pt x="27" y="121"/>
                  <a:pt x="32" y="88"/>
                  <a:pt x="28" y="64"/>
                </a:cubicBezTo>
                <a:cubicBezTo>
                  <a:pt x="24" y="40"/>
                  <a:pt x="3" y="9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56" name="Freeform 28"/>
          <p:cNvSpPr>
            <a:spLocks/>
          </p:cNvSpPr>
          <p:nvPr/>
        </p:nvSpPr>
        <p:spPr bwMode="auto">
          <a:xfrm>
            <a:off x="6003925" y="3017838"/>
            <a:ext cx="206375" cy="198437"/>
          </a:xfrm>
          <a:custGeom>
            <a:avLst/>
            <a:gdLst>
              <a:gd name="T0" fmla="*/ 64 w 125"/>
              <a:gd name="T1" fmla="*/ 0 h 125"/>
              <a:gd name="T2" fmla="*/ 76 w 125"/>
              <a:gd name="T3" fmla="*/ 0 h 125"/>
              <a:gd name="T4" fmla="*/ 87 w 125"/>
              <a:gd name="T5" fmla="*/ 3 h 125"/>
              <a:gd name="T6" fmla="*/ 99 w 125"/>
              <a:gd name="T7" fmla="*/ 9 h 125"/>
              <a:gd name="T8" fmla="*/ 108 w 125"/>
              <a:gd name="T9" fmla="*/ 17 h 125"/>
              <a:gd name="T10" fmla="*/ 116 w 125"/>
              <a:gd name="T11" fmla="*/ 26 h 125"/>
              <a:gd name="T12" fmla="*/ 122 w 125"/>
              <a:gd name="T13" fmla="*/ 38 h 125"/>
              <a:gd name="T14" fmla="*/ 125 w 125"/>
              <a:gd name="T15" fmla="*/ 49 h 125"/>
              <a:gd name="T16" fmla="*/ 125 w 125"/>
              <a:gd name="T17" fmla="*/ 64 h 125"/>
              <a:gd name="T18" fmla="*/ 125 w 125"/>
              <a:gd name="T19" fmla="*/ 76 h 125"/>
              <a:gd name="T20" fmla="*/ 122 w 125"/>
              <a:gd name="T21" fmla="*/ 87 h 125"/>
              <a:gd name="T22" fmla="*/ 116 w 125"/>
              <a:gd name="T23" fmla="*/ 99 h 125"/>
              <a:gd name="T24" fmla="*/ 108 w 125"/>
              <a:gd name="T25" fmla="*/ 108 h 125"/>
              <a:gd name="T26" fmla="*/ 99 w 125"/>
              <a:gd name="T27" fmla="*/ 116 h 125"/>
              <a:gd name="T28" fmla="*/ 87 w 125"/>
              <a:gd name="T29" fmla="*/ 122 h 125"/>
              <a:gd name="T30" fmla="*/ 76 w 125"/>
              <a:gd name="T31" fmla="*/ 125 h 125"/>
              <a:gd name="T32" fmla="*/ 64 w 125"/>
              <a:gd name="T33" fmla="*/ 125 h 125"/>
              <a:gd name="T34" fmla="*/ 49 w 125"/>
              <a:gd name="T35" fmla="*/ 125 h 125"/>
              <a:gd name="T36" fmla="*/ 38 w 125"/>
              <a:gd name="T37" fmla="*/ 122 h 125"/>
              <a:gd name="T38" fmla="*/ 26 w 125"/>
              <a:gd name="T39" fmla="*/ 116 h 125"/>
              <a:gd name="T40" fmla="*/ 17 w 125"/>
              <a:gd name="T41" fmla="*/ 108 h 125"/>
              <a:gd name="T42" fmla="*/ 9 w 125"/>
              <a:gd name="T43" fmla="*/ 99 h 125"/>
              <a:gd name="T44" fmla="*/ 3 w 125"/>
              <a:gd name="T45" fmla="*/ 87 h 125"/>
              <a:gd name="T46" fmla="*/ 0 w 125"/>
              <a:gd name="T47" fmla="*/ 76 h 125"/>
              <a:gd name="T48" fmla="*/ 0 w 125"/>
              <a:gd name="T49" fmla="*/ 64 h 125"/>
              <a:gd name="T50" fmla="*/ 0 w 125"/>
              <a:gd name="T51" fmla="*/ 49 h 125"/>
              <a:gd name="T52" fmla="*/ 3 w 125"/>
              <a:gd name="T53" fmla="*/ 38 h 125"/>
              <a:gd name="T54" fmla="*/ 9 w 125"/>
              <a:gd name="T55" fmla="*/ 26 h 125"/>
              <a:gd name="T56" fmla="*/ 17 w 125"/>
              <a:gd name="T57" fmla="*/ 17 h 125"/>
              <a:gd name="T58" fmla="*/ 26 w 125"/>
              <a:gd name="T59" fmla="*/ 9 h 125"/>
              <a:gd name="T60" fmla="*/ 38 w 125"/>
              <a:gd name="T61" fmla="*/ 3 h 125"/>
              <a:gd name="T62" fmla="*/ 49 w 125"/>
              <a:gd name="T63" fmla="*/ 0 h 125"/>
              <a:gd name="T64" fmla="*/ 64 w 125"/>
              <a:gd name="T65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25">
                <a:moveTo>
                  <a:pt x="64" y="0"/>
                </a:moveTo>
                <a:lnTo>
                  <a:pt x="76" y="0"/>
                </a:lnTo>
                <a:lnTo>
                  <a:pt x="87" y="3"/>
                </a:lnTo>
                <a:lnTo>
                  <a:pt x="99" y="9"/>
                </a:lnTo>
                <a:lnTo>
                  <a:pt x="108" y="17"/>
                </a:lnTo>
                <a:lnTo>
                  <a:pt x="116" y="26"/>
                </a:lnTo>
                <a:lnTo>
                  <a:pt x="122" y="38"/>
                </a:lnTo>
                <a:lnTo>
                  <a:pt x="125" y="49"/>
                </a:lnTo>
                <a:lnTo>
                  <a:pt x="125" y="64"/>
                </a:lnTo>
                <a:lnTo>
                  <a:pt x="125" y="76"/>
                </a:lnTo>
                <a:lnTo>
                  <a:pt x="122" y="87"/>
                </a:lnTo>
                <a:lnTo>
                  <a:pt x="116" y="99"/>
                </a:lnTo>
                <a:lnTo>
                  <a:pt x="108" y="108"/>
                </a:lnTo>
                <a:lnTo>
                  <a:pt x="99" y="116"/>
                </a:lnTo>
                <a:lnTo>
                  <a:pt x="87" y="122"/>
                </a:lnTo>
                <a:lnTo>
                  <a:pt x="76" y="125"/>
                </a:lnTo>
                <a:lnTo>
                  <a:pt x="64" y="125"/>
                </a:lnTo>
                <a:lnTo>
                  <a:pt x="49" y="125"/>
                </a:lnTo>
                <a:lnTo>
                  <a:pt x="38" y="122"/>
                </a:lnTo>
                <a:lnTo>
                  <a:pt x="26" y="116"/>
                </a:lnTo>
                <a:lnTo>
                  <a:pt x="17" y="108"/>
                </a:lnTo>
                <a:lnTo>
                  <a:pt x="9" y="99"/>
                </a:lnTo>
                <a:lnTo>
                  <a:pt x="3" y="87"/>
                </a:lnTo>
                <a:lnTo>
                  <a:pt x="0" y="76"/>
                </a:lnTo>
                <a:lnTo>
                  <a:pt x="0" y="64"/>
                </a:lnTo>
                <a:lnTo>
                  <a:pt x="0" y="49"/>
                </a:lnTo>
                <a:lnTo>
                  <a:pt x="3" y="38"/>
                </a:lnTo>
                <a:lnTo>
                  <a:pt x="9" y="26"/>
                </a:lnTo>
                <a:lnTo>
                  <a:pt x="17" y="17"/>
                </a:lnTo>
                <a:lnTo>
                  <a:pt x="26" y="9"/>
                </a:lnTo>
                <a:lnTo>
                  <a:pt x="38" y="3"/>
                </a:lnTo>
                <a:lnTo>
                  <a:pt x="49" y="0"/>
                </a:lnTo>
                <a:lnTo>
                  <a:pt x="6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57" name="Freeform 29"/>
          <p:cNvSpPr>
            <a:spLocks/>
          </p:cNvSpPr>
          <p:nvPr/>
        </p:nvSpPr>
        <p:spPr bwMode="auto">
          <a:xfrm>
            <a:off x="6110288" y="2986088"/>
            <a:ext cx="133350" cy="133350"/>
          </a:xfrm>
          <a:custGeom>
            <a:avLst/>
            <a:gdLst>
              <a:gd name="T0" fmla="*/ 81 w 81"/>
              <a:gd name="T1" fmla="*/ 84 h 84"/>
              <a:gd name="T2" fmla="*/ 81 w 81"/>
              <a:gd name="T3" fmla="*/ 84 h 84"/>
              <a:gd name="T4" fmla="*/ 78 w 81"/>
              <a:gd name="T5" fmla="*/ 67 h 84"/>
              <a:gd name="T6" fmla="*/ 73 w 81"/>
              <a:gd name="T7" fmla="*/ 52 h 84"/>
              <a:gd name="T8" fmla="*/ 67 w 81"/>
              <a:gd name="T9" fmla="*/ 37 h 84"/>
              <a:gd name="T10" fmla="*/ 55 w 81"/>
              <a:gd name="T11" fmla="*/ 26 h 84"/>
              <a:gd name="T12" fmla="*/ 44 w 81"/>
              <a:gd name="T13" fmla="*/ 14 h 84"/>
              <a:gd name="T14" fmla="*/ 29 w 81"/>
              <a:gd name="T15" fmla="*/ 8 h 84"/>
              <a:gd name="T16" fmla="*/ 14 w 81"/>
              <a:gd name="T17" fmla="*/ 3 h 84"/>
              <a:gd name="T18" fmla="*/ 0 w 81"/>
              <a:gd name="T19" fmla="*/ 0 h 84"/>
              <a:gd name="T20" fmla="*/ 0 w 81"/>
              <a:gd name="T21" fmla="*/ 37 h 84"/>
              <a:gd name="T22" fmla="*/ 9 w 81"/>
              <a:gd name="T23" fmla="*/ 37 h 84"/>
              <a:gd name="T24" fmla="*/ 17 w 81"/>
              <a:gd name="T25" fmla="*/ 40 h 84"/>
              <a:gd name="T26" fmla="*/ 23 w 81"/>
              <a:gd name="T27" fmla="*/ 46 h 84"/>
              <a:gd name="T28" fmla="*/ 32 w 81"/>
              <a:gd name="T29" fmla="*/ 49 h 84"/>
              <a:gd name="T30" fmla="*/ 35 w 81"/>
              <a:gd name="T31" fmla="*/ 58 h 84"/>
              <a:gd name="T32" fmla="*/ 41 w 81"/>
              <a:gd name="T33" fmla="*/ 64 h 84"/>
              <a:gd name="T34" fmla="*/ 44 w 81"/>
              <a:gd name="T35" fmla="*/ 72 h 84"/>
              <a:gd name="T36" fmla="*/ 44 w 81"/>
              <a:gd name="T37" fmla="*/ 84 h 84"/>
              <a:gd name="T38" fmla="*/ 44 w 81"/>
              <a:gd name="T39" fmla="*/ 84 h 84"/>
              <a:gd name="T40" fmla="*/ 81 w 81"/>
              <a:gd name="T4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1" h="84">
                <a:moveTo>
                  <a:pt x="81" y="84"/>
                </a:moveTo>
                <a:lnTo>
                  <a:pt x="81" y="84"/>
                </a:lnTo>
                <a:lnTo>
                  <a:pt x="78" y="67"/>
                </a:lnTo>
                <a:lnTo>
                  <a:pt x="73" y="52"/>
                </a:lnTo>
                <a:lnTo>
                  <a:pt x="67" y="37"/>
                </a:lnTo>
                <a:lnTo>
                  <a:pt x="55" y="26"/>
                </a:lnTo>
                <a:lnTo>
                  <a:pt x="44" y="14"/>
                </a:lnTo>
                <a:lnTo>
                  <a:pt x="29" y="8"/>
                </a:lnTo>
                <a:lnTo>
                  <a:pt x="14" y="3"/>
                </a:lnTo>
                <a:lnTo>
                  <a:pt x="0" y="0"/>
                </a:lnTo>
                <a:lnTo>
                  <a:pt x="0" y="37"/>
                </a:lnTo>
                <a:lnTo>
                  <a:pt x="9" y="37"/>
                </a:lnTo>
                <a:lnTo>
                  <a:pt x="17" y="40"/>
                </a:lnTo>
                <a:lnTo>
                  <a:pt x="23" y="46"/>
                </a:lnTo>
                <a:lnTo>
                  <a:pt x="32" y="49"/>
                </a:lnTo>
                <a:lnTo>
                  <a:pt x="35" y="58"/>
                </a:lnTo>
                <a:lnTo>
                  <a:pt x="41" y="64"/>
                </a:lnTo>
                <a:lnTo>
                  <a:pt x="44" y="72"/>
                </a:lnTo>
                <a:lnTo>
                  <a:pt x="44" y="84"/>
                </a:lnTo>
                <a:lnTo>
                  <a:pt x="44" y="84"/>
                </a:lnTo>
                <a:lnTo>
                  <a:pt x="81" y="84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58" name="Freeform 30"/>
          <p:cNvSpPr>
            <a:spLocks/>
          </p:cNvSpPr>
          <p:nvPr/>
        </p:nvSpPr>
        <p:spPr bwMode="auto">
          <a:xfrm>
            <a:off x="6110288" y="3119438"/>
            <a:ext cx="133350" cy="128587"/>
          </a:xfrm>
          <a:custGeom>
            <a:avLst/>
            <a:gdLst>
              <a:gd name="T0" fmla="*/ 0 w 81"/>
              <a:gd name="T1" fmla="*/ 81 h 81"/>
              <a:gd name="T2" fmla="*/ 0 w 81"/>
              <a:gd name="T3" fmla="*/ 81 h 81"/>
              <a:gd name="T4" fmla="*/ 14 w 81"/>
              <a:gd name="T5" fmla="*/ 78 h 81"/>
              <a:gd name="T6" fmla="*/ 29 w 81"/>
              <a:gd name="T7" fmla="*/ 73 h 81"/>
              <a:gd name="T8" fmla="*/ 44 w 81"/>
              <a:gd name="T9" fmla="*/ 67 h 81"/>
              <a:gd name="T10" fmla="*/ 55 w 81"/>
              <a:gd name="T11" fmla="*/ 55 h 81"/>
              <a:gd name="T12" fmla="*/ 67 w 81"/>
              <a:gd name="T13" fmla="*/ 44 h 81"/>
              <a:gd name="T14" fmla="*/ 73 w 81"/>
              <a:gd name="T15" fmla="*/ 29 h 81"/>
              <a:gd name="T16" fmla="*/ 78 w 81"/>
              <a:gd name="T17" fmla="*/ 14 h 81"/>
              <a:gd name="T18" fmla="*/ 81 w 81"/>
              <a:gd name="T19" fmla="*/ 0 h 81"/>
              <a:gd name="T20" fmla="*/ 44 w 81"/>
              <a:gd name="T21" fmla="*/ 0 h 81"/>
              <a:gd name="T22" fmla="*/ 44 w 81"/>
              <a:gd name="T23" fmla="*/ 9 h 81"/>
              <a:gd name="T24" fmla="*/ 41 w 81"/>
              <a:gd name="T25" fmla="*/ 17 h 81"/>
              <a:gd name="T26" fmla="*/ 35 w 81"/>
              <a:gd name="T27" fmla="*/ 23 h 81"/>
              <a:gd name="T28" fmla="*/ 32 w 81"/>
              <a:gd name="T29" fmla="*/ 32 h 81"/>
              <a:gd name="T30" fmla="*/ 23 w 81"/>
              <a:gd name="T31" fmla="*/ 35 h 81"/>
              <a:gd name="T32" fmla="*/ 17 w 81"/>
              <a:gd name="T33" fmla="*/ 41 h 81"/>
              <a:gd name="T34" fmla="*/ 9 w 81"/>
              <a:gd name="T35" fmla="*/ 44 h 81"/>
              <a:gd name="T36" fmla="*/ 0 w 81"/>
              <a:gd name="T37" fmla="*/ 44 h 81"/>
              <a:gd name="T38" fmla="*/ 0 w 81"/>
              <a:gd name="T39" fmla="*/ 44 h 81"/>
              <a:gd name="T40" fmla="*/ 0 w 81"/>
              <a:gd name="T4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1" h="81">
                <a:moveTo>
                  <a:pt x="0" y="81"/>
                </a:moveTo>
                <a:lnTo>
                  <a:pt x="0" y="81"/>
                </a:lnTo>
                <a:lnTo>
                  <a:pt x="14" y="78"/>
                </a:lnTo>
                <a:lnTo>
                  <a:pt x="29" y="73"/>
                </a:lnTo>
                <a:lnTo>
                  <a:pt x="44" y="67"/>
                </a:lnTo>
                <a:lnTo>
                  <a:pt x="55" y="55"/>
                </a:lnTo>
                <a:lnTo>
                  <a:pt x="67" y="44"/>
                </a:lnTo>
                <a:lnTo>
                  <a:pt x="73" y="29"/>
                </a:lnTo>
                <a:lnTo>
                  <a:pt x="78" y="14"/>
                </a:lnTo>
                <a:lnTo>
                  <a:pt x="81" y="0"/>
                </a:lnTo>
                <a:lnTo>
                  <a:pt x="44" y="0"/>
                </a:lnTo>
                <a:lnTo>
                  <a:pt x="44" y="9"/>
                </a:lnTo>
                <a:lnTo>
                  <a:pt x="41" y="17"/>
                </a:lnTo>
                <a:lnTo>
                  <a:pt x="35" y="23"/>
                </a:lnTo>
                <a:lnTo>
                  <a:pt x="32" y="32"/>
                </a:lnTo>
                <a:lnTo>
                  <a:pt x="23" y="35"/>
                </a:lnTo>
                <a:lnTo>
                  <a:pt x="17" y="41"/>
                </a:lnTo>
                <a:lnTo>
                  <a:pt x="9" y="44"/>
                </a:lnTo>
                <a:lnTo>
                  <a:pt x="0" y="44"/>
                </a:lnTo>
                <a:lnTo>
                  <a:pt x="0" y="44"/>
                </a:lnTo>
                <a:lnTo>
                  <a:pt x="0" y="81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59" name="Freeform 31"/>
          <p:cNvSpPr>
            <a:spLocks/>
          </p:cNvSpPr>
          <p:nvPr/>
        </p:nvSpPr>
        <p:spPr bwMode="auto">
          <a:xfrm>
            <a:off x="5970588" y="3119438"/>
            <a:ext cx="139700" cy="128587"/>
          </a:xfrm>
          <a:custGeom>
            <a:avLst/>
            <a:gdLst>
              <a:gd name="T0" fmla="*/ 0 w 84"/>
              <a:gd name="T1" fmla="*/ 0 h 81"/>
              <a:gd name="T2" fmla="*/ 0 w 84"/>
              <a:gd name="T3" fmla="*/ 0 h 81"/>
              <a:gd name="T4" fmla="*/ 3 w 84"/>
              <a:gd name="T5" fmla="*/ 14 h 81"/>
              <a:gd name="T6" fmla="*/ 8 w 84"/>
              <a:gd name="T7" fmla="*/ 29 h 81"/>
              <a:gd name="T8" fmla="*/ 14 w 84"/>
              <a:gd name="T9" fmla="*/ 44 h 81"/>
              <a:gd name="T10" fmla="*/ 26 w 84"/>
              <a:gd name="T11" fmla="*/ 55 h 81"/>
              <a:gd name="T12" fmla="*/ 37 w 84"/>
              <a:gd name="T13" fmla="*/ 67 h 81"/>
              <a:gd name="T14" fmla="*/ 52 w 84"/>
              <a:gd name="T15" fmla="*/ 73 h 81"/>
              <a:gd name="T16" fmla="*/ 67 w 84"/>
              <a:gd name="T17" fmla="*/ 78 h 81"/>
              <a:gd name="T18" fmla="*/ 84 w 84"/>
              <a:gd name="T19" fmla="*/ 81 h 81"/>
              <a:gd name="T20" fmla="*/ 84 w 84"/>
              <a:gd name="T21" fmla="*/ 44 h 81"/>
              <a:gd name="T22" fmla="*/ 72 w 84"/>
              <a:gd name="T23" fmla="*/ 44 h 81"/>
              <a:gd name="T24" fmla="*/ 64 w 84"/>
              <a:gd name="T25" fmla="*/ 41 h 81"/>
              <a:gd name="T26" fmla="*/ 58 w 84"/>
              <a:gd name="T27" fmla="*/ 35 h 81"/>
              <a:gd name="T28" fmla="*/ 49 w 84"/>
              <a:gd name="T29" fmla="*/ 32 h 81"/>
              <a:gd name="T30" fmla="*/ 46 w 84"/>
              <a:gd name="T31" fmla="*/ 23 h 81"/>
              <a:gd name="T32" fmla="*/ 40 w 84"/>
              <a:gd name="T33" fmla="*/ 17 h 81"/>
              <a:gd name="T34" fmla="*/ 37 w 84"/>
              <a:gd name="T35" fmla="*/ 9 h 81"/>
              <a:gd name="T36" fmla="*/ 37 w 84"/>
              <a:gd name="T37" fmla="*/ 0 h 81"/>
              <a:gd name="T38" fmla="*/ 37 w 84"/>
              <a:gd name="T39" fmla="*/ 0 h 81"/>
              <a:gd name="T40" fmla="*/ 0 w 84"/>
              <a:gd name="T4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81">
                <a:moveTo>
                  <a:pt x="0" y="0"/>
                </a:moveTo>
                <a:lnTo>
                  <a:pt x="0" y="0"/>
                </a:lnTo>
                <a:lnTo>
                  <a:pt x="3" y="14"/>
                </a:lnTo>
                <a:lnTo>
                  <a:pt x="8" y="29"/>
                </a:lnTo>
                <a:lnTo>
                  <a:pt x="14" y="44"/>
                </a:lnTo>
                <a:lnTo>
                  <a:pt x="26" y="55"/>
                </a:lnTo>
                <a:lnTo>
                  <a:pt x="37" y="67"/>
                </a:lnTo>
                <a:lnTo>
                  <a:pt x="52" y="73"/>
                </a:lnTo>
                <a:lnTo>
                  <a:pt x="67" y="78"/>
                </a:lnTo>
                <a:lnTo>
                  <a:pt x="84" y="81"/>
                </a:lnTo>
                <a:lnTo>
                  <a:pt x="84" y="44"/>
                </a:lnTo>
                <a:lnTo>
                  <a:pt x="72" y="44"/>
                </a:lnTo>
                <a:lnTo>
                  <a:pt x="64" y="41"/>
                </a:lnTo>
                <a:lnTo>
                  <a:pt x="58" y="35"/>
                </a:lnTo>
                <a:lnTo>
                  <a:pt x="49" y="32"/>
                </a:lnTo>
                <a:lnTo>
                  <a:pt x="46" y="23"/>
                </a:lnTo>
                <a:lnTo>
                  <a:pt x="40" y="17"/>
                </a:lnTo>
                <a:lnTo>
                  <a:pt x="37" y="9"/>
                </a:lnTo>
                <a:lnTo>
                  <a:pt x="37" y="0"/>
                </a:lnTo>
                <a:lnTo>
                  <a:pt x="37" y="0"/>
                </a:lnTo>
                <a:lnTo>
                  <a:pt x="0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60" name="Freeform 32"/>
          <p:cNvSpPr>
            <a:spLocks/>
          </p:cNvSpPr>
          <p:nvPr/>
        </p:nvSpPr>
        <p:spPr bwMode="auto">
          <a:xfrm>
            <a:off x="5970588" y="2986088"/>
            <a:ext cx="139700" cy="133350"/>
          </a:xfrm>
          <a:custGeom>
            <a:avLst/>
            <a:gdLst>
              <a:gd name="T0" fmla="*/ 84 w 84"/>
              <a:gd name="T1" fmla="*/ 0 h 84"/>
              <a:gd name="T2" fmla="*/ 84 w 84"/>
              <a:gd name="T3" fmla="*/ 0 h 84"/>
              <a:gd name="T4" fmla="*/ 67 w 84"/>
              <a:gd name="T5" fmla="*/ 3 h 84"/>
              <a:gd name="T6" fmla="*/ 52 w 84"/>
              <a:gd name="T7" fmla="*/ 8 h 84"/>
              <a:gd name="T8" fmla="*/ 37 w 84"/>
              <a:gd name="T9" fmla="*/ 14 h 84"/>
              <a:gd name="T10" fmla="*/ 26 w 84"/>
              <a:gd name="T11" fmla="*/ 26 h 84"/>
              <a:gd name="T12" fmla="*/ 14 w 84"/>
              <a:gd name="T13" fmla="*/ 37 h 84"/>
              <a:gd name="T14" fmla="*/ 8 w 84"/>
              <a:gd name="T15" fmla="*/ 52 h 84"/>
              <a:gd name="T16" fmla="*/ 3 w 84"/>
              <a:gd name="T17" fmla="*/ 67 h 84"/>
              <a:gd name="T18" fmla="*/ 0 w 84"/>
              <a:gd name="T19" fmla="*/ 84 h 84"/>
              <a:gd name="T20" fmla="*/ 37 w 84"/>
              <a:gd name="T21" fmla="*/ 84 h 84"/>
              <a:gd name="T22" fmla="*/ 37 w 84"/>
              <a:gd name="T23" fmla="*/ 72 h 84"/>
              <a:gd name="T24" fmla="*/ 40 w 84"/>
              <a:gd name="T25" fmla="*/ 64 h 84"/>
              <a:gd name="T26" fmla="*/ 46 w 84"/>
              <a:gd name="T27" fmla="*/ 58 h 84"/>
              <a:gd name="T28" fmla="*/ 49 w 84"/>
              <a:gd name="T29" fmla="*/ 49 h 84"/>
              <a:gd name="T30" fmla="*/ 58 w 84"/>
              <a:gd name="T31" fmla="*/ 46 h 84"/>
              <a:gd name="T32" fmla="*/ 64 w 84"/>
              <a:gd name="T33" fmla="*/ 40 h 84"/>
              <a:gd name="T34" fmla="*/ 72 w 84"/>
              <a:gd name="T35" fmla="*/ 37 h 84"/>
              <a:gd name="T36" fmla="*/ 84 w 84"/>
              <a:gd name="T37" fmla="*/ 37 h 84"/>
              <a:gd name="T38" fmla="*/ 84 w 84"/>
              <a:gd name="T39" fmla="*/ 37 h 84"/>
              <a:gd name="T40" fmla="*/ 84 w 84"/>
              <a:gd name="T4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84">
                <a:moveTo>
                  <a:pt x="84" y="0"/>
                </a:moveTo>
                <a:lnTo>
                  <a:pt x="84" y="0"/>
                </a:lnTo>
                <a:lnTo>
                  <a:pt x="67" y="3"/>
                </a:lnTo>
                <a:lnTo>
                  <a:pt x="52" y="8"/>
                </a:lnTo>
                <a:lnTo>
                  <a:pt x="37" y="14"/>
                </a:lnTo>
                <a:lnTo>
                  <a:pt x="26" y="26"/>
                </a:lnTo>
                <a:lnTo>
                  <a:pt x="14" y="37"/>
                </a:lnTo>
                <a:lnTo>
                  <a:pt x="8" y="52"/>
                </a:lnTo>
                <a:lnTo>
                  <a:pt x="3" y="67"/>
                </a:lnTo>
                <a:lnTo>
                  <a:pt x="0" y="84"/>
                </a:lnTo>
                <a:lnTo>
                  <a:pt x="37" y="84"/>
                </a:lnTo>
                <a:lnTo>
                  <a:pt x="37" y="72"/>
                </a:lnTo>
                <a:lnTo>
                  <a:pt x="40" y="64"/>
                </a:lnTo>
                <a:lnTo>
                  <a:pt x="46" y="58"/>
                </a:lnTo>
                <a:lnTo>
                  <a:pt x="49" y="49"/>
                </a:lnTo>
                <a:lnTo>
                  <a:pt x="58" y="46"/>
                </a:lnTo>
                <a:lnTo>
                  <a:pt x="64" y="40"/>
                </a:lnTo>
                <a:lnTo>
                  <a:pt x="72" y="37"/>
                </a:lnTo>
                <a:lnTo>
                  <a:pt x="84" y="37"/>
                </a:lnTo>
                <a:lnTo>
                  <a:pt x="84" y="37"/>
                </a:lnTo>
                <a:lnTo>
                  <a:pt x="84" y="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62" name="Freeform 34"/>
          <p:cNvSpPr>
            <a:spLocks/>
          </p:cNvSpPr>
          <p:nvPr/>
        </p:nvSpPr>
        <p:spPr bwMode="auto">
          <a:xfrm>
            <a:off x="6237288" y="2693988"/>
            <a:ext cx="104775" cy="233362"/>
          </a:xfrm>
          <a:custGeom>
            <a:avLst/>
            <a:gdLst>
              <a:gd name="T0" fmla="*/ 31 w 43"/>
              <a:gd name="T1" fmla="*/ 73 h 91"/>
              <a:gd name="T2" fmla="*/ 31 w 43"/>
              <a:gd name="T3" fmla="*/ 73 h 91"/>
              <a:gd name="T4" fmla="*/ 27 w 43"/>
              <a:gd name="T5" fmla="*/ 68 h 91"/>
              <a:gd name="T6" fmla="*/ 25 w 43"/>
              <a:gd name="T7" fmla="*/ 62 h 91"/>
              <a:gd name="T8" fmla="*/ 24 w 43"/>
              <a:gd name="T9" fmla="*/ 54 h 91"/>
              <a:gd name="T10" fmla="*/ 25 w 43"/>
              <a:gd name="T11" fmla="*/ 48 h 91"/>
              <a:gd name="T12" fmla="*/ 27 w 43"/>
              <a:gd name="T13" fmla="*/ 39 h 91"/>
              <a:gd name="T14" fmla="*/ 31 w 43"/>
              <a:gd name="T15" fmla="*/ 31 h 91"/>
              <a:gd name="T16" fmla="*/ 37 w 43"/>
              <a:gd name="T17" fmla="*/ 23 h 91"/>
              <a:gd name="T18" fmla="*/ 43 w 43"/>
              <a:gd name="T19" fmla="*/ 16 h 91"/>
              <a:gd name="T20" fmla="*/ 24 w 43"/>
              <a:gd name="T21" fmla="*/ 0 h 91"/>
              <a:gd name="T22" fmla="*/ 16 w 43"/>
              <a:gd name="T23" fmla="*/ 10 h 91"/>
              <a:gd name="T24" fmla="*/ 10 w 43"/>
              <a:gd name="T25" fmla="*/ 20 h 91"/>
              <a:gd name="T26" fmla="*/ 4 w 43"/>
              <a:gd name="T27" fmla="*/ 31 h 91"/>
              <a:gd name="T28" fmla="*/ 0 w 43"/>
              <a:gd name="T29" fmla="*/ 43 h 91"/>
              <a:gd name="T30" fmla="*/ 0 w 43"/>
              <a:gd name="T31" fmla="*/ 54 h 91"/>
              <a:gd name="T32" fmla="*/ 0 w 43"/>
              <a:gd name="T33" fmla="*/ 68 h 91"/>
              <a:gd name="T34" fmla="*/ 6 w 43"/>
              <a:gd name="T35" fmla="*/ 79 h 91"/>
              <a:gd name="T36" fmla="*/ 14 w 43"/>
              <a:gd name="T37" fmla="*/ 91 h 91"/>
              <a:gd name="T38" fmla="*/ 14 w 43"/>
              <a:gd name="T39" fmla="*/ 91 h 91"/>
              <a:gd name="T40" fmla="*/ 31 w 43"/>
              <a:gd name="T41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91">
                <a:moveTo>
                  <a:pt x="31" y="73"/>
                </a:moveTo>
                <a:lnTo>
                  <a:pt x="31" y="73"/>
                </a:lnTo>
                <a:lnTo>
                  <a:pt x="27" y="68"/>
                </a:lnTo>
                <a:lnTo>
                  <a:pt x="25" y="62"/>
                </a:lnTo>
                <a:lnTo>
                  <a:pt x="24" y="54"/>
                </a:lnTo>
                <a:lnTo>
                  <a:pt x="25" y="48"/>
                </a:lnTo>
                <a:lnTo>
                  <a:pt x="27" y="39"/>
                </a:lnTo>
                <a:lnTo>
                  <a:pt x="31" y="31"/>
                </a:lnTo>
                <a:lnTo>
                  <a:pt x="37" y="23"/>
                </a:lnTo>
                <a:lnTo>
                  <a:pt x="43" y="16"/>
                </a:lnTo>
                <a:lnTo>
                  <a:pt x="24" y="0"/>
                </a:lnTo>
                <a:lnTo>
                  <a:pt x="16" y="10"/>
                </a:lnTo>
                <a:lnTo>
                  <a:pt x="10" y="20"/>
                </a:lnTo>
                <a:lnTo>
                  <a:pt x="4" y="31"/>
                </a:lnTo>
                <a:lnTo>
                  <a:pt x="0" y="43"/>
                </a:lnTo>
                <a:lnTo>
                  <a:pt x="0" y="54"/>
                </a:lnTo>
                <a:lnTo>
                  <a:pt x="0" y="68"/>
                </a:lnTo>
                <a:lnTo>
                  <a:pt x="6" y="79"/>
                </a:lnTo>
                <a:lnTo>
                  <a:pt x="14" y="91"/>
                </a:lnTo>
                <a:lnTo>
                  <a:pt x="14" y="91"/>
                </a:lnTo>
                <a:lnTo>
                  <a:pt x="31" y="73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63" name="Freeform 35"/>
          <p:cNvSpPr>
            <a:spLocks/>
          </p:cNvSpPr>
          <p:nvPr/>
        </p:nvSpPr>
        <p:spPr bwMode="auto">
          <a:xfrm>
            <a:off x="6270625" y="2827338"/>
            <a:ext cx="249238" cy="138112"/>
          </a:xfrm>
          <a:custGeom>
            <a:avLst/>
            <a:gdLst>
              <a:gd name="T0" fmla="*/ 100 w 100"/>
              <a:gd name="T1" fmla="*/ 10 h 54"/>
              <a:gd name="T2" fmla="*/ 82 w 100"/>
              <a:gd name="T3" fmla="*/ 10 h 54"/>
              <a:gd name="T4" fmla="*/ 75 w 100"/>
              <a:gd name="T5" fmla="*/ 16 h 54"/>
              <a:gd name="T6" fmla="*/ 67 w 100"/>
              <a:gd name="T7" fmla="*/ 21 h 54"/>
              <a:gd name="T8" fmla="*/ 57 w 100"/>
              <a:gd name="T9" fmla="*/ 25 h 54"/>
              <a:gd name="T10" fmla="*/ 48 w 100"/>
              <a:gd name="T11" fmla="*/ 27 h 54"/>
              <a:gd name="T12" fmla="*/ 38 w 100"/>
              <a:gd name="T13" fmla="*/ 29 h 54"/>
              <a:gd name="T14" fmla="*/ 31 w 100"/>
              <a:gd name="T15" fmla="*/ 29 h 54"/>
              <a:gd name="T16" fmla="*/ 23 w 100"/>
              <a:gd name="T17" fmla="*/ 27 h 54"/>
              <a:gd name="T18" fmla="*/ 17 w 100"/>
              <a:gd name="T19" fmla="*/ 21 h 54"/>
              <a:gd name="T20" fmla="*/ 0 w 100"/>
              <a:gd name="T21" fmla="*/ 39 h 54"/>
              <a:gd name="T22" fmla="*/ 13 w 100"/>
              <a:gd name="T23" fmla="*/ 48 h 54"/>
              <a:gd name="T24" fmla="*/ 25 w 100"/>
              <a:gd name="T25" fmla="*/ 52 h 54"/>
              <a:gd name="T26" fmla="*/ 40 w 100"/>
              <a:gd name="T27" fmla="*/ 54 h 54"/>
              <a:gd name="T28" fmla="*/ 54 w 100"/>
              <a:gd name="T29" fmla="*/ 52 h 54"/>
              <a:gd name="T30" fmla="*/ 65 w 100"/>
              <a:gd name="T31" fmla="*/ 48 h 54"/>
              <a:gd name="T32" fmla="*/ 79 w 100"/>
              <a:gd name="T33" fmla="*/ 42 h 54"/>
              <a:gd name="T34" fmla="*/ 90 w 100"/>
              <a:gd name="T35" fmla="*/ 35 h 54"/>
              <a:gd name="T36" fmla="*/ 100 w 100"/>
              <a:gd name="T37" fmla="*/ 27 h 54"/>
              <a:gd name="T38" fmla="*/ 82 w 100"/>
              <a:gd name="T39" fmla="*/ 27 h 54"/>
              <a:gd name="T40" fmla="*/ 100 w 100"/>
              <a:gd name="T41" fmla="*/ 10 h 54"/>
              <a:gd name="T42" fmla="*/ 92 w 100"/>
              <a:gd name="T43" fmla="*/ 0 h 54"/>
              <a:gd name="T44" fmla="*/ 82 w 100"/>
              <a:gd name="T45" fmla="*/ 10 h 54"/>
              <a:gd name="T46" fmla="*/ 100 w 100"/>
              <a:gd name="T47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0" h="54">
                <a:moveTo>
                  <a:pt x="100" y="10"/>
                </a:moveTo>
                <a:lnTo>
                  <a:pt x="82" y="10"/>
                </a:lnTo>
                <a:lnTo>
                  <a:pt x="75" y="16"/>
                </a:lnTo>
                <a:lnTo>
                  <a:pt x="67" y="21"/>
                </a:lnTo>
                <a:lnTo>
                  <a:pt x="57" y="25"/>
                </a:lnTo>
                <a:lnTo>
                  <a:pt x="48" y="27"/>
                </a:lnTo>
                <a:lnTo>
                  <a:pt x="38" y="29"/>
                </a:lnTo>
                <a:lnTo>
                  <a:pt x="31" y="29"/>
                </a:lnTo>
                <a:lnTo>
                  <a:pt x="23" y="27"/>
                </a:lnTo>
                <a:lnTo>
                  <a:pt x="17" y="21"/>
                </a:lnTo>
                <a:lnTo>
                  <a:pt x="0" y="39"/>
                </a:lnTo>
                <a:lnTo>
                  <a:pt x="13" y="48"/>
                </a:lnTo>
                <a:lnTo>
                  <a:pt x="25" y="52"/>
                </a:lnTo>
                <a:lnTo>
                  <a:pt x="40" y="54"/>
                </a:lnTo>
                <a:lnTo>
                  <a:pt x="54" y="52"/>
                </a:lnTo>
                <a:lnTo>
                  <a:pt x="65" y="48"/>
                </a:lnTo>
                <a:lnTo>
                  <a:pt x="79" y="42"/>
                </a:lnTo>
                <a:lnTo>
                  <a:pt x="90" y="35"/>
                </a:lnTo>
                <a:lnTo>
                  <a:pt x="100" y="27"/>
                </a:lnTo>
                <a:lnTo>
                  <a:pt x="82" y="27"/>
                </a:lnTo>
                <a:lnTo>
                  <a:pt x="100" y="10"/>
                </a:lnTo>
                <a:lnTo>
                  <a:pt x="92" y="0"/>
                </a:lnTo>
                <a:lnTo>
                  <a:pt x="82" y="10"/>
                </a:lnTo>
                <a:lnTo>
                  <a:pt x="100" y="10"/>
                </a:lnTo>
                <a:close/>
              </a:path>
            </a:pathLst>
          </a:custGeom>
          <a:solidFill>
            <a:srgbClr val="8382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64" name="Text Box 36"/>
          <p:cNvSpPr txBox="1">
            <a:spLocks noChangeArrowheads="1"/>
          </p:cNvSpPr>
          <p:nvPr/>
        </p:nvSpPr>
        <p:spPr bwMode="auto">
          <a:xfrm>
            <a:off x="336550" y="2640013"/>
            <a:ext cx="2816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GB" b="0" dirty="0" err="1">
                <a:solidFill>
                  <a:schemeClr val="tx1"/>
                </a:solidFill>
                <a:latin typeface="Arial" panose="020B0604020202020204" pitchFamily="34" charset="0"/>
              </a:rPr>
              <a:t>Sul</a:t>
            </a:r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f</a:t>
            </a:r>
            <a:r>
              <a:rPr lang="en-GB" altLang="en-GB" b="0" dirty="0" err="1">
                <a:solidFill>
                  <a:schemeClr val="tx1"/>
                </a:solidFill>
                <a:latin typeface="Arial" panose="020B0604020202020204" pitchFamily="34" charset="0"/>
              </a:rPr>
              <a:t>onylurea</a:t>
            </a:r>
            <a:r>
              <a:rPr lang="en-GB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přímo</a:t>
            </a:r>
            <a:r>
              <a:rPr lang="en-GB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GB" b="0" dirty="0" err="1">
                <a:solidFill>
                  <a:schemeClr val="tx1"/>
                </a:solidFill>
                <a:latin typeface="Arial" panose="020B0604020202020204" pitchFamily="34" charset="0"/>
              </a:rPr>
              <a:t>blok</a:t>
            </a:r>
            <a:r>
              <a:rPr lang="cs-CZ" altLang="en-GB" b="0" dirty="0" err="1">
                <a:solidFill>
                  <a:schemeClr val="tx1"/>
                </a:solidFill>
                <a:latin typeface="Arial" panose="020B0604020202020204" pitchFamily="34" charset="0"/>
              </a:rPr>
              <a:t>uje</a:t>
            </a:r>
            <a:r>
              <a:rPr lang="en-GB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GB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GB" altLang="en-GB" b="0" baseline="-25000" dirty="0">
                <a:solidFill>
                  <a:schemeClr val="tx1"/>
                </a:solidFill>
                <a:latin typeface="Arial" panose="020B0604020202020204" pitchFamily="34" charset="0"/>
              </a:rPr>
              <a:t>ATP </a:t>
            </a:r>
            <a:r>
              <a:rPr lang="cs-CZ" altLang="en-GB" b="0" dirty="0">
                <a:solidFill>
                  <a:schemeClr val="tx1"/>
                </a:solidFill>
                <a:latin typeface="Arial" panose="020B0604020202020204" pitchFamily="34" charset="0"/>
              </a:rPr>
              <a:t>kanály</a:t>
            </a:r>
            <a:endParaRPr lang="en-GB" altLang="en-GB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9765" name="Line 37"/>
          <p:cNvSpPr>
            <a:spLocks noChangeShapeType="1"/>
          </p:cNvSpPr>
          <p:nvPr/>
        </p:nvSpPr>
        <p:spPr bwMode="auto">
          <a:xfrm rot="1103016">
            <a:off x="2181225" y="3770313"/>
            <a:ext cx="779463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9766" name="Rectangle 38"/>
          <p:cNvSpPr>
            <a:spLocks noChangeArrowheads="1"/>
          </p:cNvSpPr>
          <p:nvPr/>
        </p:nvSpPr>
        <p:spPr bwMode="auto">
          <a:xfrm>
            <a:off x="4648200" y="5091113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en-GB" sz="1800" b="0">
                <a:solidFill>
                  <a:schemeClr val="tx1"/>
                </a:solidFill>
                <a:latin typeface="Arial" panose="020B0604020202020204" pitchFamily="34" charset="0"/>
              </a:rPr>
              <a:t>-40 mV</a:t>
            </a:r>
            <a:endParaRPr lang="en-GB" altLang="en-GB" sz="1800" b="0" baseline="30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9767" name="Object 39"/>
          <p:cNvGraphicFramePr>
            <a:graphicFrameLocks noChangeAspect="1"/>
          </p:cNvGraphicFramePr>
          <p:nvPr/>
        </p:nvGraphicFramePr>
        <p:xfrm>
          <a:off x="6383338" y="2239963"/>
          <a:ext cx="59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412200" imgH="371880" progId="CorelDraw.Graphic.8">
                  <p:embed/>
                </p:oleObj>
              </mc:Choice>
              <mc:Fallback>
                <p:oleObj name="CorelDRAW" r:id="rId3" imgW="412200" imgH="371880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2239963"/>
                        <a:ext cx="596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68" name="Freeform 40"/>
          <p:cNvSpPr>
            <a:spLocks/>
          </p:cNvSpPr>
          <p:nvPr/>
        </p:nvSpPr>
        <p:spPr bwMode="auto">
          <a:xfrm>
            <a:off x="6313488" y="5164138"/>
            <a:ext cx="187325" cy="179387"/>
          </a:xfrm>
          <a:custGeom>
            <a:avLst/>
            <a:gdLst>
              <a:gd name="T0" fmla="*/ 82 w 113"/>
              <a:gd name="T1" fmla="*/ 26 h 113"/>
              <a:gd name="T2" fmla="*/ 93 w 113"/>
              <a:gd name="T3" fmla="*/ 38 h 113"/>
              <a:gd name="T4" fmla="*/ 102 w 113"/>
              <a:gd name="T5" fmla="*/ 49 h 113"/>
              <a:gd name="T6" fmla="*/ 107 w 113"/>
              <a:gd name="T7" fmla="*/ 58 h 113"/>
              <a:gd name="T8" fmla="*/ 110 w 113"/>
              <a:gd name="T9" fmla="*/ 69 h 113"/>
              <a:gd name="T10" fmla="*/ 113 w 113"/>
              <a:gd name="T11" fmla="*/ 81 h 113"/>
              <a:gd name="T12" fmla="*/ 113 w 113"/>
              <a:gd name="T13" fmla="*/ 90 h 113"/>
              <a:gd name="T14" fmla="*/ 110 w 113"/>
              <a:gd name="T15" fmla="*/ 98 h 113"/>
              <a:gd name="T16" fmla="*/ 107 w 113"/>
              <a:gd name="T17" fmla="*/ 104 h 113"/>
              <a:gd name="T18" fmla="*/ 102 w 113"/>
              <a:gd name="T19" fmla="*/ 110 h 113"/>
              <a:gd name="T20" fmla="*/ 93 w 113"/>
              <a:gd name="T21" fmla="*/ 113 h 113"/>
              <a:gd name="T22" fmla="*/ 85 w 113"/>
              <a:gd name="T23" fmla="*/ 113 h 113"/>
              <a:gd name="T24" fmla="*/ 73 w 113"/>
              <a:gd name="T25" fmla="*/ 113 h 113"/>
              <a:gd name="T26" fmla="*/ 62 w 113"/>
              <a:gd name="T27" fmla="*/ 107 h 113"/>
              <a:gd name="T28" fmla="*/ 51 w 113"/>
              <a:gd name="T29" fmla="*/ 101 h 113"/>
              <a:gd name="T30" fmla="*/ 40 w 113"/>
              <a:gd name="T31" fmla="*/ 95 h 113"/>
              <a:gd name="T32" fmla="*/ 31 w 113"/>
              <a:gd name="T33" fmla="*/ 87 h 113"/>
              <a:gd name="T34" fmla="*/ 20 w 113"/>
              <a:gd name="T35" fmla="*/ 75 h 113"/>
              <a:gd name="T36" fmla="*/ 11 w 113"/>
              <a:gd name="T37" fmla="*/ 64 h 113"/>
              <a:gd name="T38" fmla="*/ 6 w 113"/>
              <a:gd name="T39" fmla="*/ 55 h 113"/>
              <a:gd name="T40" fmla="*/ 3 w 113"/>
              <a:gd name="T41" fmla="*/ 44 h 113"/>
              <a:gd name="T42" fmla="*/ 0 w 113"/>
              <a:gd name="T43" fmla="*/ 32 h 113"/>
              <a:gd name="T44" fmla="*/ 0 w 113"/>
              <a:gd name="T45" fmla="*/ 23 h 113"/>
              <a:gd name="T46" fmla="*/ 3 w 113"/>
              <a:gd name="T47" fmla="*/ 15 h 113"/>
              <a:gd name="T48" fmla="*/ 6 w 113"/>
              <a:gd name="T49" fmla="*/ 9 h 113"/>
              <a:gd name="T50" fmla="*/ 11 w 113"/>
              <a:gd name="T51" fmla="*/ 3 h 113"/>
              <a:gd name="T52" fmla="*/ 20 w 113"/>
              <a:gd name="T53" fmla="*/ 0 h 113"/>
              <a:gd name="T54" fmla="*/ 28 w 113"/>
              <a:gd name="T55" fmla="*/ 0 h 113"/>
              <a:gd name="T56" fmla="*/ 40 w 113"/>
              <a:gd name="T57" fmla="*/ 0 h 113"/>
              <a:gd name="T58" fmla="*/ 51 w 113"/>
              <a:gd name="T59" fmla="*/ 6 h 113"/>
              <a:gd name="T60" fmla="*/ 62 w 113"/>
              <a:gd name="T61" fmla="*/ 12 h 113"/>
              <a:gd name="T62" fmla="*/ 73 w 113"/>
              <a:gd name="T63" fmla="*/ 18 h 113"/>
              <a:gd name="T64" fmla="*/ 82 w 113"/>
              <a:gd name="T65" fmla="*/ 2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3" h="113">
                <a:moveTo>
                  <a:pt x="82" y="26"/>
                </a:moveTo>
                <a:lnTo>
                  <a:pt x="93" y="38"/>
                </a:lnTo>
                <a:lnTo>
                  <a:pt x="102" y="49"/>
                </a:lnTo>
                <a:lnTo>
                  <a:pt x="107" y="58"/>
                </a:lnTo>
                <a:lnTo>
                  <a:pt x="110" y="69"/>
                </a:lnTo>
                <a:lnTo>
                  <a:pt x="113" y="81"/>
                </a:lnTo>
                <a:lnTo>
                  <a:pt x="113" y="90"/>
                </a:lnTo>
                <a:lnTo>
                  <a:pt x="110" y="98"/>
                </a:lnTo>
                <a:lnTo>
                  <a:pt x="107" y="104"/>
                </a:lnTo>
                <a:lnTo>
                  <a:pt x="102" y="110"/>
                </a:lnTo>
                <a:lnTo>
                  <a:pt x="93" y="113"/>
                </a:lnTo>
                <a:lnTo>
                  <a:pt x="85" y="113"/>
                </a:lnTo>
                <a:lnTo>
                  <a:pt x="73" y="113"/>
                </a:lnTo>
                <a:lnTo>
                  <a:pt x="62" y="107"/>
                </a:lnTo>
                <a:lnTo>
                  <a:pt x="51" y="101"/>
                </a:lnTo>
                <a:lnTo>
                  <a:pt x="40" y="95"/>
                </a:lnTo>
                <a:lnTo>
                  <a:pt x="31" y="87"/>
                </a:lnTo>
                <a:lnTo>
                  <a:pt x="20" y="75"/>
                </a:lnTo>
                <a:lnTo>
                  <a:pt x="11" y="64"/>
                </a:lnTo>
                <a:lnTo>
                  <a:pt x="6" y="55"/>
                </a:lnTo>
                <a:lnTo>
                  <a:pt x="3" y="44"/>
                </a:lnTo>
                <a:lnTo>
                  <a:pt x="0" y="32"/>
                </a:lnTo>
                <a:lnTo>
                  <a:pt x="0" y="23"/>
                </a:lnTo>
                <a:lnTo>
                  <a:pt x="3" y="15"/>
                </a:lnTo>
                <a:lnTo>
                  <a:pt x="6" y="9"/>
                </a:lnTo>
                <a:lnTo>
                  <a:pt x="11" y="3"/>
                </a:lnTo>
                <a:lnTo>
                  <a:pt x="20" y="0"/>
                </a:lnTo>
                <a:lnTo>
                  <a:pt x="28" y="0"/>
                </a:lnTo>
                <a:lnTo>
                  <a:pt x="40" y="0"/>
                </a:lnTo>
                <a:lnTo>
                  <a:pt x="51" y="6"/>
                </a:lnTo>
                <a:lnTo>
                  <a:pt x="62" y="12"/>
                </a:lnTo>
                <a:lnTo>
                  <a:pt x="73" y="18"/>
                </a:lnTo>
                <a:lnTo>
                  <a:pt x="82" y="26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69" name="Freeform 41"/>
          <p:cNvSpPr>
            <a:spLocks/>
          </p:cNvSpPr>
          <p:nvPr/>
        </p:nvSpPr>
        <p:spPr bwMode="auto">
          <a:xfrm>
            <a:off x="6465888" y="4997450"/>
            <a:ext cx="185737" cy="179388"/>
          </a:xfrm>
          <a:custGeom>
            <a:avLst/>
            <a:gdLst>
              <a:gd name="T0" fmla="*/ 81 w 112"/>
              <a:gd name="T1" fmla="*/ 26 h 113"/>
              <a:gd name="T2" fmla="*/ 92 w 112"/>
              <a:gd name="T3" fmla="*/ 38 h 113"/>
              <a:gd name="T4" fmla="*/ 101 w 112"/>
              <a:gd name="T5" fmla="*/ 49 h 113"/>
              <a:gd name="T6" fmla="*/ 106 w 112"/>
              <a:gd name="T7" fmla="*/ 58 h 113"/>
              <a:gd name="T8" fmla="*/ 109 w 112"/>
              <a:gd name="T9" fmla="*/ 69 h 113"/>
              <a:gd name="T10" fmla="*/ 112 w 112"/>
              <a:gd name="T11" fmla="*/ 81 h 113"/>
              <a:gd name="T12" fmla="*/ 112 w 112"/>
              <a:gd name="T13" fmla="*/ 90 h 113"/>
              <a:gd name="T14" fmla="*/ 109 w 112"/>
              <a:gd name="T15" fmla="*/ 98 h 113"/>
              <a:gd name="T16" fmla="*/ 106 w 112"/>
              <a:gd name="T17" fmla="*/ 104 h 113"/>
              <a:gd name="T18" fmla="*/ 101 w 112"/>
              <a:gd name="T19" fmla="*/ 110 h 113"/>
              <a:gd name="T20" fmla="*/ 92 w 112"/>
              <a:gd name="T21" fmla="*/ 113 h 113"/>
              <a:gd name="T22" fmla="*/ 84 w 112"/>
              <a:gd name="T23" fmla="*/ 113 h 113"/>
              <a:gd name="T24" fmla="*/ 73 w 112"/>
              <a:gd name="T25" fmla="*/ 113 h 113"/>
              <a:gd name="T26" fmla="*/ 62 w 112"/>
              <a:gd name="T27" fmla="*/ 107 h 113"/>
              <a:gd name="T28" fmla="*/ 50 w 112"/>
              <a:gd name="T29" fmla="*/ 101 h 113"/>
              <a:gd name="T30" fmla="*/ 39 w 112"/>
              <a:gd name="T31" fmla="*/ 95 h 113"/>
              <a:gd name="T32" fmla="*/ 31 w 112"/>
              <a:gd name="T33" fmla="*/ 87 h 113"/>
              <a:gd name="T34" fmla="*/ 20 w 112"/>
              <a:gd name="T35" fmla="*/ 75 h 113"/>
              <a:gd name="T36" fmla="*/ 11 w 112"/>
              <a:gd name="T37" fmla="*/ 64 h 113"/>
              <a:gd name="T38" fmla="*/ 6 w 112"/>
              <a:gd name="T39" fmla="*/ 55 h 113"/>
              <a:gd name="T40" fmla="*/ 3 w 112"/>
              <a:gd name="T41" fmla="*/ 44 h 113"/>
              <a:gd name="T42" fmla="*/ 0 w 112"/>
              <a:gd name="T43" fmla="*/ 32 h 113"/>
              <a:gd name="T44" fmla="*/ 0 w 112"/>
              <a:gd name="T45" fmla="*/ 23 h 113"/>
              <a:gd name="T46" fmla="*/ 3 w 112"/>
              <a:gd name="T47" fmla="*/ 15 h 113"/>
              <a:gd name="T48" fmla="*/ 6 w 112"/>
              <a:gd name="T49" fmla="*/ 9 h 113"/>
              <a:gd name="T50" fmla="*/ 11 w 112"/>
              <a:gd name="T51" fmla="*/ 3 h 113"/>
              <a:gd name="T52" fmla="*/ 20 w 112"/>
              <a:gd name="T53" fmla="*/ 0 h 113"/>
              <a:gd name="T54" fmla="*/ 28 w 112"/>
              <a:gd name="T55" fmla="*/ 0 h 113"/>
              <a:gd name="T56" fmla="*/ 39 w 112"/>
              <a:gd name="T57" fmla="*/ 0 h 113"/>
              <a:gd name="T58" fmla="*/ 50 w 112"/>
              <a:gd name="T59" fmla="*/ 6 h 113"/>
              <a:gd name="T60" fmla="*/ 62 w 112"/>
              <a:gd name="T61" fmla="*/ 12 h 113"/>
              <a:gd name="T62" fmla="*/ 73 w 112"/>
              <a:gd name="T63" fmla="*/ 18 h 113"/>
              <a:gd name="T64" fmla="*/ 81 w 112"/>
              <a:gd name="T65" fmla="*/ 2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13">
                <a:moveTo>
                  <a:pt x="81" y="26"/>
                </a:moveTo>
                <a:lnTo>
                  <a:pt x="92" y="38"/>
                </a:lnTo>
                <a:lnTo>
                  <a:pt x="101" y="49"/>
                </a:lnTo>
                <a:lnTo>
                  <a:pt x="106" y="58"/>
                </a:lnTo>
                <a:lnTo>
                  <a:pt x="109" y="69"/>
                </a:lnTo>
                <a:lnTo>
                  <a:pt x="112" y="81"/>
                </a:lnTo>
                <a:lnTo>
                  <a:pt x="112" y="90"/>
                </a:lnTo>
                <a:lnTo>
                  <a:pt x="109" y="98"/>
                </a:lnTo>
                <a:lnTo>
                  <a:pt x="106" y="104"/>
                </a:lnTo>
                <a:lnTo>
                  <a:pt x="101" y="110"/>
                </a:lnTo>
                <a:lnTo>
                  <a:pt x="92" y="113"/>
                </a:lnTo>
                <a:lnTo>
                  <a:pt x="84" y="113"/>
                </a:lnTo>
                <a:lnTo>
                  <a:pt x="73" y="113"/>
                </a:lnTo>
                <a:lnTo>
                  <a:pt x="62" y="107"/>
                </a:lnTo>
                <a:lnTo>
                  <a:pt x="50" y="101"/>
                </a:lnTo>
                <a:lnTo>
                  <a:pt x="39" y="95"/>
                </a:lnTo>
                <a:lnTo>
                  <a:pt x="31" y="87"/>
                </a:lnTo>
                <a:lnTo>
                  <a:pt x="20" y="75"/>
                </a:lnTo>
                <a:lnTo>
                  <a:pt x="11" y="64"/>
                </a:lnTo>
                <a:lnTo>
                  <a:pt x="6" y="55"/>
                </a:lnTo>
                <a:lnTo>
                  <a:pt x="3" y="44"/>
                </a:lnTo>
                <a:lnTo>
                  <a:pt x="0" y="32"/>
                </a:lnTo>
                <a:lnTo>
                  <a:pt x="0" y="23"/>
                </a:lnTo>
                <a:lnTo>
                  <a:pt x="3" y="15"/>
                </a:lnTo>
                <a:lnTo>
                  <a:pt x="6" y="9"/>
                </a:lnTo>
                <a:lnTo>
                  <a:pt x="11" y="3"/>
                </a:lnTo>
                <a:lnTo>
                  <a:pt x="20" y="0"/>
                </a:lnTo>
                <a:lnTo>
                  <a:pt x="28" y="0"/>
                </a:lnTo>
                <a:lnTo>
                  <a:pt x="39" y="0"/>
                </a:lnTo>
                <a:lnTo>
                  <a:pt x="50" y="6"/>
                </a:lnTo>
                <a:lnTo>
                  <a:pt x="62" y="12"/>
                </a:lnTo>
                <a:lnTo>
                  <a:pt x="73" y="18"/>
                </a:lnTo>
                <a:lnTo>
                  <a:pt x="81" y="26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70" name="Freeform 42"/>
          <p:cNvSpPr>
            <a:spLocks/>
          </p:cNvSpPr>
          <p:nvPr/>
        </p:nvSpPr>
        <p:spPr bwMode="auto">
          <a:xfrm>
            <a:off x="3125788" y="4113213"/>
            <a:ext cx="222250" cy="127000"/>
          </a:xfrm>
          <a:custGeom>
            <a:avLst/>
            <a:gdLst>
              <a:gd name="T0" fmla="*/ 66 w 135"/>
              <a:gd name="T1" fmla="*/ 0 h 80"/>
              <a:gd name="T2" fmla="*/ 80 w 135"/>
              <a:gd name="T3" fmla="*/ 0 h 80"/>
              <a:gd name="T4" fmla="*/ 94 w 135"/>
              <a:gd name="T5" fmla="*/ 3 h 80"/>
              <a:gd name="T6" fmla="*/ 105 w 135"/>
              <a:gd name="T7" fmla="*/ 6 h 80"/>
              <a:gd name="T8" fmla="*/ 116 w 135"/>
              <a:gd name="T9" fmla="*/ 12 h 80"/>
              <a:gd name="T10" fmla="*/ 124 w 135"/>
              <a:gd name="T11" fmla="*/ 18 h 80"/>
              <a:gd name="T12" fmla="*/ 130 w 135"/>
              <a:gd name="T13" fmla="*/ 24 h 80"/>
              <a:gd name="T14" fmla="*/ 135 w 135"/>
              <a:gd name="T15" fmla="*/ 33 h 80"/>
              <a:gd name="T16" fmla="*/ 135 w 135"/>
              <a:gd name="T17" fmla="*/ 41 h 80"/>
              <a:gd name="T18" fmla="*/ 135 w 135"/>
              <a:gd name="T19" fmla="*/ 47 h 80"/>
              <a:gd name="T20" fmla="*/ 130 w 135"/>
              <a:gd name="T21" fmla="*/ 56 h 80"/>
              <a:gd name="T22" fmla="*/ 124 w 135"/>
              <a:gd name="T23" fmla="*/ 62 h 80"/>
              <a:gd name="T24" fmla="*/ 116 w 135"/>
              <a:gd name="T25" fmla="*/ 68 h 80"/>
              <a:gd name="T26" fmla="*/ 105 w 135"/>
              <a:gd name="T27" fmla="*/ 74 h 80"/>
              <a:gd name="T28" fmla="*/ 94 w 135"/>
              <a:gd name="T29" fmla="*/ 77 h 80"/>
              <a:gd name="T30" fmla="*/ 80 w 135"/>
              <a:gd name="T31" fmla="*/ 80 h 80"/>
              <a:gd name="T32" fmla="*/ 66 w 135"/>
              <a:gd name="T33" fmla="*/ 80 h 80"/>
              <a:gd name="T34" fmla="*/ 55 w 135"/>
              <a:gd name="T35" fmla="*/ 80 h 80"/>
              <a:gd name="T36" fmla="*/ 41 w 135"/>
              <a:gd name="T37" fmla="*/ 77 h 80"/>
              <a:gd name="T38" fmla="*/ 30 w 135"/>
              <a:gd name="T39" fmla="*/ 74 h 80"/>
              <a:gd name="T40" fmla="*/ 19 w 135"/>
              <a:gd name="T41" fmla="*/ 68 h 80"/>
              <a:gd name="T42" fmla="*/ 11 w 135"/>
              <a:gd name="T43" fmla="*/ 62 h 80"/>
              <a:gd name="T44" fmla="*/ 5 w 135"/>
              <a:gd name="T45" fmla="*/ 56 h 80"/>
              <a:gd name="T46" fmla="*/ 0 w 135"/>
              <a:gd name="T47" fmla="*/ 47 h 80"/>
              <a:gd name="T48" fmla="*/ 0 w 135"/>
              <a:gd name="T49" fmla="*/ 41 h 80"/>
              <a:gd name="T50" fmla="*/ 0 w 135"/>
              <a:gd name="T51" fmla="*/ 33 h 80"/>
              <a:gd name="T52" fmla="*/ 5 w 135"/>
              <a:gd name="T53" fmla="*/ 24 h 80"/>
              <a:gd name="T54" fmla="*/ 11 w 135"/>
              <a:gd name="T55" fmla="*/ 18 h 80"/>
              <a:gd name="T56" fmla="*/ 19 w 135"/>
              <a:gd name="T57" fmla="*/ 12 h 80"/>
              <a:gd name="T58" fmla="*/ 30 w 135"/>
              <a:gd name="T59" fmla="*/ 6 h 80"/>
              <a:gd name="T60" fmla="*/ 41 w 135"/>
              <a:gd name="T61" fmla="*/ 3 h 80"/>
              <a:gd name="T62" fmla="*/ 55 w 135"/>
              <a:gd name="T63" fmla="*/ 0 h 80"/>
              <a:gd name="T64" fmla="*/ 66 w 135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80">
                <a:moveTo>
                  <a:pt x="66" y="0"/>
                </a:moveTo>
                <a:lnTo>
                  <a:pt x="80" y="0"/>
                </a:lnTo>
                <a:lnTo>
                  <a:pt x="94" y="3"/>
                </a:lnTo>
                <a:lnTo>
                  <a:pt x="105" y="6"/>
                </a:lnTo>
                <a:lnTo>
                  <a:pt x="116" y="12"/>
                </a:lnTo>
                <a:lnTo>
                  <a:pt x="124" y="18"/>
                </a:lnTo>
                <a:lnTo>
                  <a:pt x="130" y="24"/>
                </a:lnTo>
                <a:lnTo>
                  <a:pt x="135" y="33"/>
                </a:lnTo>
                <a:lnTo>
                  <a:pt x="135" y="41"/>
                </a:lnTo>
                <a:lnTo>
                  <a:pt x="135" y="47"/>
                </a:lnTo>
                <a:lnTo>
                  <a:pt x="130" y="56"/>
                </a:lnTo>
                <a:lnTo>
                  <a:pt x="124" y="62"/>
                </a:lnTo>
                <a:lnTo>
                  <a:pt x="116" y="68"/>
                </a:lnTo>
                <a:lnTo>
                  <a:pt x="105" y="74"/>
                </a:lnTo>
                <a:lnTo>
                  <a:pt x="94" y="77"/>
                </a:lnTo>
                <a:lnTo>
                  <a:pt x="80" y="80"/>
                </a:lnTo>
                <a:lnTo>
                  <a:pt x="66" y="80"/>
                </a:lnTo>
                <a:lnTo>
                  <a:pt x="55" y="80"/>
                </a:lnTo>
                <a:lnTo>
                  <a:pt x="41" y="77"/>
                </a:lnTo>
                <a:lnTo>
                  <a:pt x="30" y="74"/>
                </a:lnTo>
                <a:lnTo>
                  <a:pt x="19" y="68"/>
                </a:lnTo>
                <a:lnTo>
                  <a:pt x="11" y="62"/>
                </a:lnTo>
                <a:lnTo>
                  <a:pt x="5" y="56"/>
                </a:lnTo>
                <a:lnTo>
                  <a:pt x="0" y="47"/>
                </a:lnTo>
                <a:lnTo>
                  <a:pt x="0" y="41"/>
                </a:lnTo>
                <a:lnTo>
                  <a:pt x="0" y="33"/>
                </a:lnTo>
                <a:lnTo>
                  <a:pt x="5" y="24"/>
                </a:lnTo>
                <a:lnTo>
                  <a:pt x="11" y="18"/>
                </a:lnTo>
                <a:lnTo>
                  <a:pt x="19" y="12"/>
                </a:lnTo>
                <a:lnTo>
                  <a:pt x="30" y="6"/>
                </a:lnTo>
                <a:lnTo>
                  <a:pt x="41" y="3"/>
                </a:lnTo>
                <a:lnTo>
                  <a:pt x="55" y="0"/>
                </a:lnTo>
                <a:lnTo>
                  <a:pt x="66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71" name="Freeform 43"/>
          <p:cNvSpPr>
            <a:spLocks/>
          </p:cNvSpPr>
          <p:nvPr/>
        </p:nvSpPr>
        <p:spPr bwMode="auto">
          <a:xfrm>
            <a:off x="3125788" y="4232275"/>
            <a:ext cx="222250" cy="127000"/>
          </a:xfrm>
          <a:custGeom>
            <a:avLst/>
            <a:gdLst>
              <a:gd name="T0" fmla="*/ 66 w 135"/>
              <a:gd name="T1" fmla="*/ 0 h 80"/>
              <a:gd name="T2" fmla="*/ 80 w 135"/>
              <a:gd name="T3" fmla="*/ 0 h 80"/>
              <a:gd name="T4" fmla="*/ 94 w 135"/>
              <a:gd name="T5" fmla="*/ 3 h 80"/>
              <a:gd name="T6" fmla="*/ 105 w 135"/>
              <a:gd name="T7" fmla="*/ 6 h 80"/>
              <a:gd name="T8" fmla="*/ 116 w 135"/>
              <a:gd name="T9" fmla="*/ 12 h 80"/>
              <a:gd name="T10" fmla="*/ 124 w 135"/>
              <a:gd name="T11" fmla="*/ 18 h 80"/>
              <a:gd name="T12" fmla="*/ 130 w 135"/>
              <a:gd name="T13" fmla="*/ 24 h 80"/>
              <a:gd name="T14" fmla="*/ 135 w 135"/>
              <a:gd name="T15" fmla="*/ 33 h 80"/>
              <a:gd name="T16" fmla="*/ 135 w 135"/>
              <a:gd name="T17" fmla="*/ 41 h 80"/>
              <a:gd name="T18" fmla="*/ 135 w 135"/>
              <a:gd name="T19" fmla="*/ 47 h 80"/>
              <a:gd name="T20" fmla="*/ 130 w 135"/>
              <a:gd name="T21" fmla="*/ 56 h 80"/>
              <a:gd name="T22" fmla="*/ 124 w 135"/>
              <a:gd name="T23" fmla="*/ 62 h 80"/>
              <a:gd name="T24" fmla="*/ 116 w 135"/>
              <a:gd name="T25" fmla="*/ 68 h 80"/>
              <a:gd name="T26" fmla="*/ 105 w 135"/>
              <a:gd name="T27" fmla="*/ 74 h 80"/>
              <a:gd name="T28" fmla="*/ 94 w 135"/>
              <a:gd name="T29" fmla="*/ 77 h 80"/>
              <a:gd name="T30" fmla="*/ 80 w 135"/>
              <a:gd name="T31" fmla="*/ 80 h 80"/>
              <a:gd name="T32" fmla="*/ 66 w 135"/>
              <a:gd name="T33" fmla="*/ 80 h 80"/>
              <a:gd name="T34" fmla="*/ 55 w 135"/>
              <a:gd name="T35" fmla="*/ 80 h 80"/>
              <a:gd name="T36" fmla="*/ 41 w 135"/>
              <a:gd name="T37" fmla="*/ 77 h 80"/>
              <a:gd name="T38" fmla="*/ 30 w 135"/>
              <a:gd name="T39" fmla="*/ 74 h 80"/>
              <a:gd name="T40" fmla="*/ 19 w 135"/>
              <a:gd name="T41" fmla="*/ 68 h 80"/>
              <a:gd name="T42" fmla="*/ 11 w 135"/>
              <a:gd name="T43" fmla="*/ 62 h 80"/>
              <a:gd name="T44" fmla="*/ 5 w 135"/>
              <a:gd name="T45" fmla="*/ 56 h 80"/>
              <a:gd name="T46" fmla="*/ 0 w 135"/>
              <a:gd name="T47" fmla="*/ 47 h 80"/>
              <a:gd name="T48" fmla="*/ 0 w 135"/>
              <a:gd name="T49" fmla="*/ 41 h 80"/>
              <a:gd name="T50" fmla="*/ 0 w 135"/>
              <a:gd name="T51" fmla="*/ 33 h 80"/>
              <a:gd name="T52" fmla="*/ 5 w 135"/>
              <a:gd name="T53" fmla="*/ 24 h 80"/>
              <a:gd name="T54" fmla="*/ 11 w 135"/>
              <a:gd name="T55" fmla="*/ 18 h 80"/>
              <a:gd name="T56" fmla="*/ 19 w 135"/>
              <a:gd name="T57" fmla="*/ 12 h 80"/>
              <a:gd name="T58" fmla="*/ 30 w 135"/>
              <a:gd name="T59" fmla="*/ 6 h 80"/>
              <a:gd name="T60" fmla="*/ 41 w 135"/>
              <a:gd name="T61" fmla="*/ 3 h 80"/>
              <a:gd name="T62" fmla="*/ 55 w 135"/>
              <a:gd name="T63" fmla="*/ 0 h 80"/>
              <a:gd name="T64" fmla="*/ 66 w 135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80">
                <a:moveTo>
                  <a:pt x="66" y="0"/>
                </a:moveTo>
                <a:lnTo>
                  <a:pt x="80" y="0"/>
                </a:lnTo>
                <a:lnTo>
                  <a:pt x="94" y="3"/>
                </a:lnTo>
                <a:lnTo>
                  <a:pt x="105" y="6"/>
                </a:lnTo>
                <a:lnTo>
                  <a:pt x="116" y="12"/>
                </a:lnTo>
                <a:lnTo>
                  <a:pt x="124" y="18"/>
                </a:lnTo>
                <a:lnTo>
                  <a:pt x="130" y="24"/>
                </a:lnTo>
                <a:lnTo>
                  <a:pt x="135" y="33"/>
                </a:lnTo>
                <a:lnTo>
                  <a:pt x="135" y="41"/>
                </a:lnTo>
                <a:lnTo>
                  <a:pt x="135" y="47"/>
                </a:lnTo>
                <a:lnTo>
                  <a:pt x="130" y="56"/>
                </a:lnTo>
                <a:lnTo>
                  <a:pt x="124" y="62"/>
                </a:lnTo>
                <a:lnTo>
                  <a:pt x="116" y="68"/>
                </a:lnTo>
                <a:lnTo>
                  <a:pt x="105" y="74"/>
                </a:lnTo>
                <a:lnTo>
                  <a:pt x="94" y="77"/>
                </a:lnTo>
                <a:lnTo>
                  <a:pt x="80" y="80"/>
                </a:lnTo>
                <a:lnTo>
                  <a:pt x="66" y="80"/>
                </a:lnTo>
                <a:lnTo>
                  <a:pt x="55" y="80"/>
                </a:lnTo>
                <a:lnTo>
                  <a:pt x="41" y="77"/>
                </a:lnTo>
                <a:lnTo>
                  <a:pt x="30" y="74"/>
                </a:lnTo>
                <a:lnTo>
                  <a:pt x="19" y="68"/>
                </a:lnTo>
                <a:lnTo>
                  <a:pt x="11" y="62"/>
                </a:lnTo>
                <a:lnTo>
                  <a:pt x="5" y="56"/>
                </a:lnTo>
                <a:lnTo>
                  <a:pt x="0" y="47"/>
                </a:lnTo>
                <a:lnTo>
                  <a:pt x="0" y="41"/>
                </a:lnTo>
                <a:lnTo>
                  <a:pt x="0" y="33"/>
                </a:lnTo>
                <a:lnTo>
                  <a:pt x="5" y="24"/>
                </a:lnTo>
                <a:lnTo>
                  <a:pt x="11" y="18"/>
                </a:lnTo>
                <a:lnTo>
                  <a:pt x="19" y="12"/>
                </a:lnTo>
                <a:lnTo>
                  <a:pt x="30" y="6"/>
                </a:lnTo>
                <a:lnTo>
                  <a:pt x="41" y="3"/>
                </a:lnTo>
                <a:lnTo>
                  <a:pt x="55" y="0"/>
                </a:lnTo>
                <a:lnTo>
                  <a:pt x="66" y="0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9772" name="Text Box 44"/>
          <p:cNvSpPr txBox="1">
            <a:spLocks noChangeArrowheads="1"/>
          </p:cNvSpPr>
          <p:nvPr/>
        </p:nvSpPr>
        <p:spPr bwMode="auto">
          <a:xfrm>
            <a:off x="7018219" y="2187575"/>
            <a:ext cx="2125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altLang="en-GB" b="0" dirty="0">
                <a:solidFill>
                  <a:srgbClr val="FFFF66"/>
                </a:solidFill>
                <a:latin typeface="Arial" panose="020B0604020202020204" pitchFamily="34" charset="0"/>
              </a:rPr>
              <a:t>Uvolněný i</a:t>
            </a:r>
            <a:r>
              <a:rPr lang="de-DE" altLang="en-GB" b="0" dirty="0" err="1">
                <a:solidFill>
                  <a:srgbClr val="FFFF66"/>
                </a:solidFill>
                <a:latin typeface="Arial" panose="020B0604020202020204" pitchFamily="34" charset="0"/>
              </a:rPr>
              <a:t>nsulin</a:t>
            </a:r>
            <a:r>
              <a:rPr lang="de-DE" altLang="en-GB" b="0" dirty="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" name="Rectangle 2050"/>
          <p:cNvSpPr>
            <a:spLocks noChangeArrowheads="1"/>
          </p:cNvSpPr>
          <p:nvPr/>
        </p:nvSpPr>
        <p:spPr bwMode="auto">
          <a:xfrm>
            <a:off x="1222635" y="235735"/>
            <a:ext cx="7792518" cy="92333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5400" dirty="0" err="1">
                <a:solidFill>
                  <a:srgbClr val="FAFD00"/>
                </a:solidFill>
                <a:latin typeface="Bookman Old Style" panose="02050604050505020204" pitchFamily="18" charset="0"/>
              </a:rPr>
              <a:t>Sekretagoga</a:t>
            </a:r>
            <a:r>
              <a:rPr lang="cs-CZ" altLang="cs-CZ" sz="5400" dirty="0">
                <a:solidFill>
                  <a:srgbClr val="FAFD00"/>
                </a:solidFill>
                <a:latin typeface="Bookman Old Style" panose="02050604050505020204" pitchFamily="18" charset="0"/>
              </a:rPr>
              <a:t> inzulinu</a:t>
            </a:r>
          </a:p>
        </p:txBody>
      </p:sp>
      <p:sp>
        <p:nvSpPr>
          <p:cNvPr id="44" name="Text Box 2051"/>
          <p:cNvSpPr txBox="1">
            <a:spLocks noChangeArrowheads="1"/>
          </p:cNvSpPr>
          <p:nvPr/>
        </p:nvSpPr>
        <p:spPr bwMode="auto">
          <a:xfrm>
            <a:off x="1912937" y="1138238"/>
            <a:ext cx="6096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cs-CZ" altLang="cs-CZ" sz="28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Sulfonylureová</a:t>
            </a:r>
            <a:endParaRPr lang="cs-CZ" altLang="cs-CZ" sz="2800" dirty="0">
              <a:solidFill>
                <a:srgbClr val="00FFFF"/>
              </a:solidFill>
              <a:latin typeface="Comic Sans MS" panose="030F0702030302020204" pitchFamily="66" charset="0"/>
            </a:endParaRPr>
          </a:p>
          <a:p>
            <a:pPr algn="ctr">
              <a:buFontTx/>
              <a:buAutoNum type="arabicPeriod"/>
            </a:pPr>
            <a:r>
              <a:rPr lang="cs-CZ" altLang="cs-CZ" sz="28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Glinidy</a:t>
            </a:r>
            <a:endParaRPr lang="cs-CZ" altLang="cs-CZ" sz="28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7"/>
          <p:cNvSpPr txBox="1">
            <a:spLocks noChangeArrowheads="1"/>
          </p:cNvSpPr>
          <p:nvPr/>
        </p:nvSpPr>
        <p:spPr bwMode="auto">
          <a:xfrm>
            <a:off x="1828800" y="304800"/>
            <a:ext cx="609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5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Sulfonylureová</a:t>
            </a:r>
            <a:endParaRPr lang="cs-CZ" altLang="cs-CZ" sz="5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9155" name="Text Box 1028"/>
          <p:cNvSpPr txBox="1">
            <a:spLocks noChangeArrowheads="1"/>
          </p:cNvSpPr>
          <p:nvPr/>
        </p:nvSpPr>
        <p:spPr bwMode="auto">
          <a:xfrm>
            <a:off x="390972" y="1484784"/>
            <a:ext cx="9525000" cy="4573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cs-CZ" alt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Čím SU vykazují vyšší specifitu k ATP- dependentním draslíkovým kanálům B-buněk pankreatu, tím významněji je sníženo nebezpečí myokardiální toxicity. Preparáty, které splňují tento požadavek jsou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glimepirid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gliclazid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3200" b="0" dirty="0">
                <a:solidFill>
                  <a:schemeClr val="tx1"/>
                </a:solidFill>
                <a:latin typeface="Book Antiqua" panose="02040602050305030304" pitchFamily="18" charset="0"/>
              </a:rPr>
              <a:t>s řízeným uvolňováním. A lze je použít i nemocných s KVO, včetně srdečního selhání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51612" y="6237312"/>
            <a:ext cx="3459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AdvOTaa483906.BI"/>
              </a:rPr>
              <a:t>J Am Heart Assoc</a:t>
            </a:r>
            <a:r>
              <a:rPr lang="en-US" sz="1600" b="0" dirty="0">
                <a:solidFill>
                  <a:schemeClr val="tx1"/>
                </a:solidFill>
                <a:latin typeface="AdvOT27b80385.B"/>
              </a:rPr>
              <a:t>. 2017;6:e005379.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8" y="476672"/>
            <a:ext cx="7704856" cy="52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667000" y="3048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9144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3716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8288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286000" indent="-4572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pPr algn="ctr"/>
            <a:r>
              <a:rPr lang="cs-CZ" altLang="cs-CZ" sz="5400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Glinidy</a:t>
            </a:r>
            <a:endParaRPr lang="cs-CZ" altLang="cs-CZ" sz="5400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551212" y="1412776"/>
            <a:ext cx="440246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repaglinid</a:t>
            </a:r>
            <a:r>
              <a:rPr lang="cs-CZ" altLang="cs-CZ" sz="3200" dirty="0">
                <a:solidFill>
                  <a:srgbClr val="00FFFF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3200" dirty="0" err="1">
                <a:solidFill>
                  <a:srgbClr val="00FFFF"/>
                </a:solidFill>
                <a:latin typeface="Comic Sans MS" panose="030F0702030302020204" pitchFamily="66" charset="0"/>
              </a:rPr>
              <a:t>nateglinid</a:t>
            </a:r>
            <a:endParaRPr lang="cs-CZ" altLang="cs-CZ" sz="2800" b="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0" y="1914525"/>
            <a:ext cx="10287000" cy="8223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A2C1FE"/>
                </a:solidFill>
                <a:latin typeface="Arial Narrow" panose="020B0606020202030204" pitchFamily="34" charset="0"/>
              </a:defRPr>
            </a:lvl9pPr>
          </a:lstStyle>
          <a:p>
            <a:br>
              <a:rPr lang="fr-FR" altLang="cs-CZ" sz="2400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fr-FR" altLang="cs-CZ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6956" y="2325687"/>
            <a:ext cx="9793088" cy="363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36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Glinidy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 patří rovněž do skupiny inzulinových </a:t>
            </a:r>
            <a:r>
              <a:rPr lang="cs-CZ" sz="36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sekretagog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. Podobně jako deriváty </a:t>
            </a:r>
            <a:r>
              <a:rPr lang="cs-CZ" sz="36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sulfonylurey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 zvyšují sekreci inzulinu. </a:t>
            </a:r>
            <a:r>
              <a:rPr lang="cs-CZ" sz="36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Glinidy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 mají rychlý nástup účinku a jejich působení je oproti derivátům </a:t>
            </a:r>
            <a:r>
              <a:rPr lang="cs-CZ" sz="3600" b="0" dirty="0" err="1">
                <a:solidFill>
                  <a:schemeClr val="tx1"/>
                </a:solidFill>
                <a:latin typeface="Book Antiqua" panose="02040602050305030304" pitchFamily="18" charset="0"/>
              </a:rPr>
              <a:t>sulfonylurey</a:t>
            </a:r>
            <a:r>
              <a:rPr lang="cs-CZ" sz="3600" b="0" dirty="0">
                <a:solidFill>
                  <a:schemeClr val="tx1"/>
                </a:solidFill>
                <a:latin typeface="Book Antiqua" panose="02040602050305030304" pitchFamily="18" charset="0"/>
              </a:rPr>
              <a:t> výrazně kratší. </a:t>
            </a:r>
          </a:p>
        </p:txBody>
      </p:sp>
    </p:spTree>
    <p:extLst>
      <p:ext uri="{BB962C8B-B14F-4D97-AF65-F5344CB8AC3E}">
        <p14:creationId xmlns:p14="http://schemas.microsoft.com/office/powerpoint/2010/main" val="3607452575"/>
      </p:ext>
    </p:extLst>
  </p:cSld>
  <p:clrMapOvr>
    <a:masterClrMapping/>
  </p:clrMapOvr>
</p:sld>
</file>

<file path=ppt/theme/theme1.xml><?xml version="1.0" encoding="utf-8"?>
<a:theme xmlns:a="http://schemas.openxmlformats.org/drawingml/2006/main" name="new05">
  <a:themeElements>
    <a:clrScheme name="new05 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00"/>
      </a:accent1>
      <a:accent2>
        <a:srgbClr val="CCCCFF"/>
      </a:accent2>
      <a:accent3>
        <a:srgbClr val="AAAAAA"/>
      </a:accent3>
      <a:accent4>
        <a:srgbClr val="DADADA"/>
      </a:accent4>
      <a:accent5>
        <a:srgbClr val="FFE2AA"/>
      </a:accent5>
      <a:accent6>
        <a:srgbClr val="B9B9E7"/>
      </a:accent6>
      <a:hlink>
        <a:srgbClr val="CC0000"/>
      </a:hlink>
      <a:folHlink>
        <a:srgbClr val="CECECE"/>
      </a:folHlink>
    </a:clrScheme>
    <a:fontScheme name="new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cs-CZ" sz="2000" b="1" i="0" u="none" strike="noStrike" cap="none" normalizeH="0" baseline="0" smtClean="0">
            <a:ln>
              <a:noFill/>
            </a:ln>
            <a:solidFill>
              <a:srgbClr val="A2C1FE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07763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cs-CZ" sz="2000" b="1" i="0" u="none" strike="noStrike" cap="none" normalizeH="0" baseline="0" smtClean="0">
            <a:ln>
              <a:noFill/>
            </a:ln>
            <a:solidFill>
              <a:srgbClr val="A2C1FE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new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05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CCFF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B9E7"/>
        </a:accent6>
        <a:hlink>
          <a:srgbClr val="CC0000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g:\servier\janv1_97\new05.ppt</Template>
  <TotalTime>6854</TotalTime>
  <Pages>24</Pages>
  <Words>892</Words>
  <Application>Microsoft Office PowerPoint</Application>
  <PresentationFormat>Diapozitivy</PresentationFormat>
  <Paragraphs>80</Paragraphs>
  <Slides>31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17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50" baseType="lpstr">
      <vt:lpstr>AdvOT27b80385.B</vt:lpstr>
      <vt:lpstr>AdvOTaa483906.BI</vt:lpstr>
      <vt:lpstr>Arial</vt:lpstr>
      <vt:lpstr>Arial Black</vt:lpstr>
      <vt:lpstr>Arial Narrow</vt:lpstr>
      <vt:lpstr>Book Antiqua</vt:lpstr>
      <vt:lpstr>Bookman Old Style</vt:lpstr>
      <vt:lpstr>Comic Sans MS</vt:lpstr>
      <vt:lpstr>GillSansStd</vt:lpstr>
      <vt:lpstr>GillSansStd-Bold</vt:lpstr>
      <vt:lpstr>GillSansStd-Italic</vt:lpstr>
      <vt:lpstr>Swis721 Md BT</vt:lpstr>
      <vt:lpstr>Times</vt:lpstr>
      <vt:lpstr>Times New Roman</vt:lpstr>
      <vt:lpstr>UniversLTStd</vt:lpstr>
      <vt:lpstr>Verdana</vt:lpstr>
      <vt:lpstr>Wingdings</vt:lpstr>
      <vt:lpstr>new05</vt:lpstr>
      <vt:lpstr>CorelDRAW</vt:lpstr>
      <vt:lpstr>Antidiabetika a srdeční selhání: update  </vt:lpstr>
      <vt:lpstr>Prezentace aplikace PowerPoint</vt:lpstr>
      <vt:lpstr>Klinický dopad diabetes mellitus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 : C H F</dc:title>
  <dc:subject/>
  <dc:creator>***</dc:creator>
  <cp:keywords/>
  <dc:description/>
  <cp:lastModifiedBy>Klimová</cp:lastModifiedBy>
  <cp:revision>425</cp:revision>
  <cp:lastPrinted>1997-02-18T17:20:32Z</cp:lastPrinted>
  <dcterms:created xsi:type="dcterms:W3CDTF">1997-03-07T17:12:40Z</dcterms:created>
  <dcterms:modified xsi:type="dcterms:W3CDTF">2017-12-01T11:08:21Z</dcterms:modified>
</cp:coreProperties>
</file>