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5" r:id="rId2"/>
    <p:sldId id="430" r:id="rId3"/>
    <p:sldId id="259" r:id="rId4"/>
    <p:sldId id="260" r:id="rId5"/>
    <p:sldId id="261" r:id="rId6"/>
    <p:sldId id="262" r:id="rId7"/>
    <p:sldId id="263" r:id="rId8"/>
    <p:sldId id="267" r:id="rId9"/>
    <p:sldId id="268" r:id="rId10"/>
    <p:sldId id="276" r:id="rId11"/>
    <p:sldId id="270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7" Type="http://schemas.openxmlformats.org/officeDocument/2006/relationships/image" Target="../media/image22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3.mp4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5.mp4"/><Relationship Id="rId7" Type="http://schemas.openxmlformats.org/officeDocument/2006/relationships/image" Target="../media/image24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5.mp4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7.mp4"/><Relationship Id="rId7" Type="http://schemas.openxmlformats.org/officeDocument/2006/relationships/image" Target="../media/image26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7.mp4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9.mp4"/><Relationship Id="rId7" Type="http://schemas.openxmlformats.org/officeDocument/2006/relationships/image" Target="../media/image28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9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17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11.mp4"/><Relationship Id="rId7" Type="http://schemas.openxmlformats.org/officeDocument/2006/relationships/image" Target="../media/image19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eonardo da Vinci (Vinci 1452-Amboise 1519) - The left ventricle and mitral  valve">
            <a:extLst>
              <a:ext uri="{FF2B5EF4-FFF2-40B4-BE49-F238E27FC236}">
                <a16:creationId xmlns:a16="http://schemas.microsoft.com/office/drawing/2014/main" id="{0EF533BF-6CB9-485C-AED9-F9BACD9E9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843" y="-40184"/>
            <a:ext cx="5055157" cy="689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757C8FF-357B-4D8D-AD73-599BC8306B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Jak jsem léčil</a:t>
            </a:r>
            <a:endParaRPr lang="en-GB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D29639E-6FD6-4F57-B16E-08C67745ED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Januška J, Hudec M, </a:t>
            </a:r>
            <a:r>
              <a:rPr lang="cs-CZ" dirty="0" err="1">
                <a:solidFill>
                  <a:srgbClr val="FF0000"/>
                </a:solidFill>
              </a:rPr>
              <a:t>urban</a:t>
            </a:r>
            <a:r>
              <a:rPr lang="cs-CZ" dirty="0">
                <a:solidFill>
                  <a:srgbClr val="FF0000"/>
                </a:solidFill>
              </a:rPr>
              <a:t> M</a:t>
            </a:r>
          </a:p>
          <a:p>
            <a:r>
              <a:rPr lang="cs-CZ" dirty="0" err="1">
                <a:solidFill>
                  <a:srgbClr val="FF0000"/>
                </a:solidFill>
              </a:rPr>
              <a:t>Dorda</a:t>
            </a:r>
            <a:r>
              <a:rPr lang="cs-CZ" dirty="0">
                <a:solidFill>
                  <a:srgbClr val="FF0000"/>
                </a:solidFill>
              </a:rPr>
              <a:t> M, </a:t>
            </a:r>
            <a:r>
              <a:rPr lang="cs-CZ" dirty="0" err="1">
                <a:solidFill>
                  <a:srgbClr val="FF0000"/>
                </a:solidFill>
              </a:rPr>
              <a:t>škňouřil</a:t>
            </a:r>
            <a:r>
              <a:rPr lang="cs-CZ" dirty="0">
                <a:solidFill>
                  <a:srgbClr val="FF0000"/>
                </a:solidFill>
              </a:rPr>
              <a:t> L</a:t>
            </a:r>
          </a:p>
          <a:p>
            <a:r>
              <a:rPr lang="cs-CZ" dirty="0">
                <a:solidFill>
                  <a:srgbClr val="FF0000"/>
                </a:solidFill>
              </a:rPr>
              <a:t>Nemocnice </a:t>
            </a:r>
            <a:r>
              <a:rPr lang="cs-CZ" dirty="0" err="1">
                <a:solidFill>
                  <a:srgbClr val="FF0000"/>
                </a:solidFill>
              </a:rPr>
              <a:t>Agel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trinec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podlesi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65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D42B4E-90CC-4504-A547-9694FC9B2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 měsíců </a:t>
            </a:r>
            <a:r>
              <a:rPr lang="cs-CZ" dirty="0" err="1"/>
              <a:t>follow</a:t>
            </a:r>
            <a:r>
              <a:rPr lang="cs-CZ" dirty="0"/>
              <a:t> up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F95FEC-B0D9-4296-A9B9-483EF58617F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Normalizace EF obou komor</a:t>
            </a:r>
          </a:p>
          <a:p>
            <a:r>
              <a:rPr lang="cs-CZ" dirty="0" err="1"/>
              <a:t>Nyha</a:t>
            </a:r>
            <a:r>
              <a:rPr lang="cs-CZ" dirty="0"/>
              <a:t> 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433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847FAB-7EA0-46B3-A3F3-BB720549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2.pacient</a:t>
            </a:r>
            <a:endParaRPr lang="en-GB" dirty="0"/>
          </a:p>
        </p:txBody>
      </p:sp>
      <p:pic>
        <p:nvPicPr>
          <p:cNvPr id="4" name="MitrutTEEClip00">
            <a:hlinkClick r:id="" action="ppaction://media"/>
            <a:extLst>
              <a:ext uri="{FF2B5EF4-FFF2-40B4-BE49-F238E27FC236}">
                <a16:creationId xmlns:a16="http://schemas.microsoft.com/office/drawing/2014/main" id="{74CF743B-9F83-4E37-8AB3-0071F666221C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2214694"/>
            <a:ext cx="6184725" cy="4638543"/>
          </a:xfrm>
        </p:spPr>
      </p:pic>
      <p:pic>
        <p:nvPicPr>
          <p:cNvPr id="5" name="MitrutTEEClip01">
            <a:hlinkClick r:id="" action="ppaction://media"/>
            <a:extLst>
              <a:ext uri="{FF2B5EF4-FFF2-40B4-BE49-F238E27FC236}">
                <a16:creationId xmlns:a16="http://schemas.microsoft.com/office/drawing/2014/main" id="{8A04F7DF-CFDE-4C8E-9A47-9673CEE4761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07274" y="2214693"/>
            <a:ext cx="6184726" cy="463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2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1A3899-283D-4756-BEDA-0C75528CC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2.pacient</a:t>
            </a:r>
            <a:endParaRPr lang="en-GB" dirty="0"/>
          </a:p>
        </p:txBody>
      </p:sp>
      <p:pic>
        <p:nvPicPr>
          <p:cNvPr id="4" name="MitrutTEEClip02">
            <a:hlinkClick r:id="" action="ppaction://media"/>
            <a:extLst>
              <a:ext uri="{FF2B5EF4-FFF2-40B4-BE49-F238E27FC236}">
                <a16:creationId xmlns:a16="http://schemas.microsoft.com/office/drawing/2014/main" id="{CD3A085C-CE65-4065-8C91-560FA17809AE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2214694"/>
            <a:ext cx="6184725" cy="4638543"/>
          </a:xfrm>
        </p:spPr>
      </p:pic>
      <p:pic>
        <p:nvPicPr>
          <p:cNvPr id="5" name="MitrutXAClip02">
            <a:hlinkClick r:id="" action="ppaction://media"/>
            <a:extLst>
              <a:ext uri="{FF2B5EF4-FFF2-40B4-BE49-F238E27FC236}">
                <a16:creationId xmlns:a16="http://schemas.microsoft.com/office/drawing/2014/main" id="{25A0E593-E97E-4F25-AEE3-39A8B49F943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2451" y="1976437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8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8E02E1-1411-43ED-8771-7B4C5AEE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2.Pacient  5 LET</a:t>
            </a:r>
            <a:endParaRPr lang="en-GB" dirty="0"/>
          </a:p>
        </p:txBody>
      </p:sp>
      <p:pic>
        <p:nvPicPr>
          <p:cNvPr id="4" name="MitrutTTEFU01">
            <a:hlinkClick r:id="" action="ppaction://media"/>
            <a:extLst>
              <a:ext uri="{FF2B5EF4-FFF2-40B4-BE49-F238E27FC236}">
                <a16:creationId xmlns:a16="http://schemas.microsoft.com/office/drawing/2014/main" id="{D47477B4-1AB2-449D-ABEB-94B8351F6D81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9507" y="2123631"/>
            <a:ext cx="6312493" cy="4734369"/>
          </a:xfrm>
        </p:spPr>
      </p:pic>
      <p:pic>
        <p:nvPicPr>
          <p:cNvPr id="6" name="MitrutTTEFU00">
            <a:hlinkClick r:id="" action="ppaction://media"/>
            <a:extLst>
              <a:ext uri="{FF2B5EF4-FFF2-40B4-BE49-F238E27FC236}">
                <a16:creationId xmlns:a16="http://schemas.microsoft.com/office/drawing/2014/main" id="{515E2E71-8792-4BE3-B3E5-C46FBEE8DC0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123630"/>
            <a:ext cx="6312493" cy="47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8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FB1E94-E43E-4C1C-A651-4D7FE25B8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2.Pacient  5 LET</a:t>
            </a:r>
            <a:endParaRPr lang="en-GB" dirty="0"/>
          </a:p>
        </p:txBody>
      </p:sp>
      <p:pic>
        <p:nvPicPr>
          <p:cNvPr id="4" name="MitrutTTEFU02">
            <a:hlinkClick r:id="" action="ppaction://media"/>
            <a:extLst>
              <a:ext uri="{FF2B5EF4-FFF2-40B4-BE49-F238E27FC236}">
                <a16:creationId xmlns:a16="http://schemas.microsoft.com/office/drawing/2014/main" id="{33C532DA-A8DB-4824-916B-B493127DA566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2214694"/>
            <a:ext cx="6184725" cy="4638543"/>
          </a:xfrm>
        </p:spPr>
      </p:pic>
      <p:pic>
        <p:nvPicPr>
          <p:cNvPr id="5" name="MitrutTTEFU03">
            <a:hlinkClick r:id="" action="ppaction://media"/>
            <a:extLst>
              <a:ext uri="{FF2B5EF4-FFF2-40B4-BE49-F238E27FC236}">
                <a16:creationId xmlns:a16="http://schemas.microsoft.com/office/drawing/2014/main" id="{BA87DC0E-A689-4940-873D-5C76A314FD8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07274" y="2209529"/>
            <a:ext cx="6184725" cy="46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3BA435-D67A-43F7-95C4-7E6D5A5BA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11 LET FOLLOW-UP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68C401-36FB-450E-AE03-A6EEA3FCC47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Nyha</a:t>
            </a:r>
            <a:r>
              <a:rPr lang="cs-CZ" dirty="0"/>
              <a:t> </a:t>
            </a:r>
            <a:r>
              <a:rPr lang="cs-CZ" dirty="0" err="1"/>
              <a:t>ii</a:t>
            </a:r>
            <a:endParaRPr lang="cs-CZ" dirty="0"/>
          </a:p>
          <a:p>
            <a:r>
              <a:rPr lang="cs-CZ" dirty="0"/>
              <a:t>2X HOSPITALIZACE PRO FIBRILACI SÍNÍ A IMPLANTACI </a:t>
            </a:r>
            <a:r>
              <a:rPr lang="cs-CZ" dirty="0" err="1"/>
              <a:t>bIv</a:t>
            </a:r>
            <a:r>
              <a:rPr lang="cs-CZ" dirty="0"/>
              <a:t> </a:t>
            </a:r>
            <a:r>
              <a:rPr lang="cs-CZ" dirty="0" err="1"/>
              <a:t>icd</a:t>
            </a:r>
            <a:endParaRPr lang="cs-CZ" dirty="0"/>
          </a:p>
          <a:p>
            <a:r>
              <a:rPr lang="cs-CZ" dirty="0"/>
              <a:t>84 LET</a:t>
            </a:r>
          </a:p>
          <a:p>
            <a:endParaRPr lang="cs-CZ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408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514905" y="1670434"/>
          <a:ext cx="11088209" cy="4572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49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790924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624614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4341180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450983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F838168-C737-4553-910C-F47B148B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99"/>
          <a:stretch/>
        </p:blipFill>
        <p:spPr>
          <a:xfrm>
            <a:off x="0" y="0"/>
            <a:ext cx="12192000" cy="15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5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83B9C1-D022-4B96-BA44-D4FB32CC0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Procedura</a:t>
            </a:r>
            <a:endParaRPr lang="en-GB" dirty="0"/>
          </a:p>
        </p:txBody>
      </p:sp>
      <p:pic>
        <p:nvPicPr>
          <p:cNvPr id="4" name="RecovaClip04Perpendic3D">
            <a:hlinkClick r:id="" action="ppaction://media"/>
            <a:extLst>
              <a:ext uri="{FF2B5EF4-FFF2-40B4-BE49-F238E27FC236}">
                <a16:creationId xmlns:a16="http://schemas.microsoft.com/office/drawing/2014/main" id="{9137C4FE-0C7B-4ED1-A0C7-A7B926193203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214695"/>
            <a:ext cx="6191076" cy="4643306"/>
          </a:xfrm>
        </p:spPr>
      </p:pic>
      <p:pic>
        <p:nvPicPr>
          <p:cNvPr id="5" name="RecovaClip05Grasping">
            <a:hlinkClick r:id="" action="ppaction://media"/>
            <a:extLst>
              <a:ext uri="{FF2B5EF4-FFF2-40B4-BE49-F238E27FC236}">
                <a16:creationId xmlns:a16="http://schemas.microsoft.com/office/drawing/2014/main" id="{1F677E45-76B4-4A13-8169-A48BDF5D6F5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00924" y="2214694"/>
            <a:ext cx="6191075" cy="464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9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5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854360-47CA-4A3E-91FB-3EA7844B3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pacient</a:t>
            </a:r>
            <a:endParaRPr lang="en-GB" dirty="0"/>
          </a:p>
        </p:txBody>
      </p:sp>
      <p:pic>
        <p:nvPicPr>
          <p:cNvPr id="4" name="RecovaClip06ControlCFM">
            <a:hlinkClick r:id="" action="ppaction://media"/>
            <a:extLst>
              <a:ext uri="{FF2B5EF4-FFF2-40B4-BE49-F238E27FC236}">
                <a16:creationId xmlns:a16="http://schemas.microsoft.com/office/drawing/2014/main" id="{ED35DD8D-D871-4E8A-BC17-7FF92669317D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2214694"/>
            <a:ext cx="6184725" cy="4638543"/>
          </a:xfrm>
        </p:spPr>
      </p:pic>
      <p:pic>
        <p:nvPicPr>
          <p:cNvPr id="5" name="RecovaClip07ControlCFM">
            <a:hlinkClick r:id="" action="ppaction://media"/>
            <a:extLst>
              <a:ext uri="{FF2B5EF4-FFF2-40B4-BE49-F238E27FC236}">
                <a16:creationId xmlns:a16="http://schemas.microsoft.com/office/drawing/2014/main" id="{2DCD1721-B017-468C-A864-7CBEC4298EB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07274" y="2214691"/>
            <a:ext cx="6184726" cy="463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4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3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46AC6522-1046-4F74-989A-7FE62E765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545" y="1843392"/>
            <a:ext cx="4565649" cy="342423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67CD329-5F90-49AE-BB22-E394EA57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pacient</a:t>
            </a:r>
            <a:endParaRPr lang="en-GB" dirty="0"/>
          </a:p>
        </p:txBody>
      </p:sp>
      <p:pic>
        <p:nvPicPr>
          <p:cNvPr id="5" name="Zástupný obsah 4" descr="Obsah obrázku text, obrazovka&#10;&#10;Popis byl vytvořen automaticky">
            <a:extLst>
              <a:ext uri="{FF2B5EF4-FFF2-40B4-BE49-F238E27FC236}">
                <a16:creationId xmlns:a16="http://schemas.microsoft.com/office/drawing/2014/main" id="{3D326705-C291-48BC-B40F-02552607D24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0" y="1977857"/>
            <a:ext cx="4565649" cy="3424237"/>
          </a:xfr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9EAA5AE6-9D91-4634-ACEB-9BB7A4288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789" y="3433763"/>
            <a:ext cx="4565649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0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2073A-DAC9-48E2-B85A-260375B92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pacient</a:t>
            </a:r>
            <a:endParaRPr lang="en-GB" dirty="0"/>
          </a:p>
        </p:txBody>
      </p:sp>
      <p:pic>
        <p:nvPicPr>
          <p:cNvPr id="4" name="RecovaClip10ControlCFM">
            <a:hlinkClick r:id="" action="ppaction://media"/>
            <a:extLst>
              <a:ext uri="{FF2B5EF4-FFF2-40B4-BE49-F238E27FC236}">
                <a16:creationId xmlns:a16="http://schemas.microsoft.com/office/drawing/2014/main" id="{AE3480C2-232F-4F9A-9033-D684D6B8A7B6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211456"/>
            <a:ext cx="6189044" cy="4641782"/>
          </a:xfrm>
        </p:spPr>
      </p:pic>
      <p:pic>
        <p:nvPicPr>
          <p:cNvPr id="5" name="RecovaClip11FinalResult">
            <a:hlinkClick r:id="" action="ppaction://media"/>
            <a:extLst>
              <a:ext uri="{FF2B5EF4-FFF2-40B4-BE49-F238E27FC236}">
                <a16:creationId xmlns:a16="http://schemas.microsoft.com/office/drawing/2014/main" id="{A6380D24-C07D-42D9-B8D1-6F9C578997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02956" y="2211454"/>
            <a:ext cx="6189044" cy="464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2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ADB1EB-0537-444D-9E03-E210F0CA9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covaXA11FinalResult">
            <a:hlinkClick r:id="" action="ppaction://media"/>
            <a:extLst>
              <a:ext uri="{FF2B5EF4-FFF2-40B4-BE49-F238E27FC236}">
                <a16:creationId xmlns:a16="http://schemas.microsoft.com/office/drawing/2014/main" id="{C11A9E51-8CF1-41DB-9B45-33884987EFAE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0663" y="618517"/>
            <a:ext cx="6234720" cy="6234720"/>
          </a:xfrm>
        </p:spPr>
      </p:pic>
    </p:spTree>
    <p:extLst>
      <p:ext uri="{BB962C8B-B14F-4D97-AF65-F5344CB8AC3E}">
        <p14:creationId xmlns:p14="http://schemas.microsoft.com/office/powerpoint/2010/main" val="337718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1B6A43-7996-47D6-BD8C-3C402BEA6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Pacient 6 měsíců</a:t>
            </a:r>
            <a:endParaRPr lang="en-GB" dirty="0"/>
          </a:p>
        </p:txBody>
      </p:sp>
      <p:pic>
        <p:nvPicPr>
          <p:cNvPr id="4" name="RecovaPost00TTE">
            <a:hlinkClick r:id="" action="ppaction://media"/>
            <a:extLst>
              <a:ext uri="{FF2B5EF4-FFF2-40B4-BE49-F238E27FC236}">
                <a16:creationId xmlns:a16="http://schemas.microsoft.com/office/drawing/2014/main" id="{76E729E3-AF7A-4800-9461-29FBF3134B90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2214694"/>
            <a:ext cx="6184725" cy="4638543"/>
          </a:xfrm>
        </p:spPr>
      </p:pic>
      <p:pic>
        <p:nvPicPr>
          <p:cNvPr id="5" name="RecovaPost01TTE">
            <a:hlinkClick r:id="" action="ppaction://media"/>
            <a:extLst>
              <a:ext uri="{FF2B5EF4-FFF2-40B4-BE49-F238E27FC236}">
                <a16:creationId xmlns:a16="http://schemas.microsoft.com/office/drawing/2014/main" id="{5EDE0779-A2D8-4D6E-B79E-A40B689B73D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02583" y="2214693"/>
            <a:ext cx="6184725" cy="46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3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E7BCB1-01E2-4C18-A363-ACF9F29E7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         1. pacient 6 měsíců</a:t>
            </a:r>
            <a:endParaRPr lang="en-GB" dirty="0"/>
          </a:p>
        </p:txBody>
      </p:sp>
      <p:pic>
        <p:nvPicPr>
          <p:cNvPr id="4" name="RecovaPost04TEE4D">
            <a:hlinkClick r:id="" action="ppaction://media"/>
            <a:extLst>
              <a:ext uri="{FF2B5EF4-FFF2-40B4-BE49-F238E27FC236}">
                <a16:creationId xmlns:a16="http://schemas.microsoft.com/office/drawing/2014/main" id="{C483CD65-593D-404C-A875-1BA7BEEF4A8C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2214694"/>
            <a:ext cx="6184725" cy="4638543"/>
          </a:xfrm>
        </p:spPr>
      </p:pic>
      <p:pic>
        <p:nvPicPr>
          <p:cNvPr id="5" name="RecovaPost05TEE2D">
            <a:hlinkClick r:id="" action="ppaction://media"/>
            <a:extLst>
              <a:ext uri="{FF2B5EF4-FFF2-40B4-BE49-F238E27FC236}">
                <a16:creationId xmlns:a16="http://schemas.microsoft.com/office/drawing/2014/main" id="{E21B2D34-1B9D-4BF5-B1A9-A7DDFD7A27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07274" y="2219456"/>
            <a:ext cx="6184725" cy="4638544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868831F-9061-46C0-80FC-B73681CFF2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7200" y="0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0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Kapka</Template>
  <TotalTime>20</TotalTime>
  <Words>147</Words>
  <Application>Microsoft Office PowerPoint</Application>
  <PresentationFormat>Širokoúhlá obrazovka</PresentationFormat>
  <Paragraphs>41</Paragraphs>
  <Slides>15</Slides>
  <Notes>0</Notes>
  <HiddenSlides>0</HiddenSlides>
  <MMClips>19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Tw Cen MT</vt:lpstr>
      <vt:lpstr>Wingdings</vt:lpstr>
      <vt:lpstr>Kapka</vt:lpstr>
      <vt:lpstr>Jak jsem léčil</vt:lpstr>
      <vt:lpstr>Prezentace aplikace PowerPoint</vt:lpstr>
      <vt:lpstr>Procedura</vt:lpstr>
      <vt:lpstr>1. pacient</vt:lpstr>
      <vt:lpstr>1. pacient</vt:lpstr>
      <vt:lpstr>1. pacient</vt:lpstr>
      <vt:lpstr>Prezentace aplikace PowerPoint</vt:lpstr>
      <vt:lpstr>1. Pacient 6 měsíců</vt:lpstr>
      <vt:lpstr>         1. pacient 6 měsíců</vt:lpstr>
      <vt:lpstr>6 měsíců follow up</vt:lpstr>
      <vt:lpstr>2.pacient</vt:lpstr>
      <vt:lpstr>2.pacient</vt:lpstr>
      <vt:lpstr>2.Pacient  5 LET</vt:lpstr>
      <vt:lpstr>2.Pacient  5 LET</vt:lpstr>
      <vt:lpstr>11 LET FOLLOW-UP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jsem léčil</dc:title>
  <dc:creator>Slávek</dc:creator>
  <cp:lastModifiedBy>GT3</cp:lastModifiedBy>
  <cp:revision>5</cp:revision>
  <dcterms:created xsi:type="dcterms:W3CDTF">2022-02-23T21:52:24Z</dcterms:created>
  <dcterms:modified xsi:type="dcterms:W3CDTF">2022-02-24T10:59:11Z</dcterms:modified>
</cp:coreProperties>
</file>