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028" r:id="rId2"/>
    <p:sldMasterId id="2147484041" r:id="rId3"/>
    <p:sldMasterId id="2147484712" r:id="rId4"/>
  </p:sldMasterIdLst>
  <p:notesMasterIdLst>
    <p:notesMasterId r:id="rId22"/>
  </p:notesMasterIdLst>
  <p:sldIdLst>
    <p:sldId id="413" r:id="rId5"/>
    <p:sldId id="496" r:id="rId6"/>
    <p:sldId id="507" r:id="rId7"/>
    <p:sldId id="508" r:id="rId8"/>
    <p:sldId id="518" r:id="rId9"/>
    <p:sldId id="519" r:id="rId10"/>
    <p:sldId id="509" r:id="rId11"/>
    <p:sldId id="510" r:id="rId12"/>
    <p:sldId id="521" r:id="rId13"/>
    <p:sldId id="520" r:id="rId14"/>
    <p:sldId id="511" r:id="rId15"/>
    <p:sldId id="522" r:id="rId16"/>
    <p:sldId id="523" r:id="rId17"/>
    <p:sldId id="514" r:id="rId18"/>
    <p:sldId id="515" r:id="rId19"/>
    <p:sldId id="517" r:id="rId20"/>
    <p:sldId id="485" r:id="rId21"/>
  </p:sldIdLst>
  <p:sldSz cx="9144000" cy="5143500" type="screen16x9"/>
  <p:notesSz cx="7772400" cy="10058400"/>
  <p:defaultTextStyle>
    <a:defPPr>
      <a:defRPr lang="en-GB"/>
    </a:defPPr>
    <a:lvl1pPr algn="l" defTabSz="36337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1900" kern="1200">
        <a:solidFill>
          <a:schemeClr val="tx1"/>
        </a:solidFill>
        <a:latin typeface="Times New Roman" pitchFamily="18" charset="0"/>
        <a:ea typeface="msgothic" charset="0"/>
        <a:cs typeface="msgothic" charset="0"/>
      </a:defRPr>
    </a:lvl1pPr>
    <a:lvl2pPr marL="342830" indent="-169490" algn="l" defTabSz="36337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1900" kern="1200">
        <a:solidFill>
          <a:schemeClr val="tx1"/>
        </a:solidFill>
        <a:latin typeface="Times New Roman" pitchFamily="18" charset="0"/>
        <a:ea typeface="msgothic" charset="0"/>
        <a:cs typeface="msgothic" charset="0"/>
      </a:defRPr>
    </a:lvl2pPr>
    <a:lvl3pPr marL="517451" indent="-169490" algn="l" defTabSz="36337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1900" kern="1200">
        <a:solidFill>
          <a:schemeClr val="tx1"/>
        </a:solidFill>
        <a:latin typeface="Times New Roman" pitchFamily="18" charset="0"/>
        <a:ea typeface="msgothic" charset="0"/>
        <a:cs typeface="msgothic" charset="0"/>
      </a:defRPr>
    </a:lvl3pPr>
    <a:lvl4pPr marL="690788" indent="-169490" algn="l" defTabSz="36337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1900" kern="1200">
        <a:solidFill>
          <a:schemeClr val="tx1"/>
        </a:solidFill>
        <a:latin typeface="Times New Roman" pitchFamily="18" charset="0"/>
        <a:ea typeface="msgothic" charset="0"/>
        <a:cs typeface="msgothic" charset="0"/>
      </a:defRPr>
    </a:lvl4pPr>
    <a:lvl5pPr marL="865411" indent="-169490" algn="l" defTabSz="36337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sz="1900" kern="1200">
        <a:solidFill>
          <a:schemeClr val="tx1"/>
        </a:solidFill>
        <a:latin typeface="Times New Roman" pitchFamily="18" charset="0"/>
        <a:ea typeface="msgothic" charset="0"/>
        <a:cs typeface="msgothic" charset="0"/>
      </a:defRPr>
    </a:lvl5pPr>
    <a:lvl6pPr marL="1848948" algn="l" defTabSz="739580" rtl="0" eaLnBrk="1" latinLnBrk="0" hangingPunct="1">
      <a:defRPr sz="1900" kern="1200">
        <a:solidFill>
          <a:schemeClr val="tx1"/>
        </a:solidFill>
        <a:latin typeface="Times New Roman" pitchFamily="18" charset="0"/>
        <a:ea typeface="msgothic" charset="0"/>
        <a:cs typeface="msgothic" charset="0"/>
      </a:defRPr>
    </a:lvl6pPr>
    <a:lvl7pPr marL="2218740" algn="l" defTabSz="739580" rtl="0" eaLnBrk="1" latinLnBrk="0" hangingPunct="1">
      <a:defRPr sz="1900" kern="1200">
        <a:solidFill>
          <a:schemeClr val="tx1"/>
        </a:solidFill>
        <a:latin typeface="Times New Roman" pitchFamily="18" charset="0"/>
        <a:ea typeface="msgothic" charset="0"/>
        <a:cs typeface="msgothic" charset="0"/>
      </a:defRPr>
    </a:lvl7pPr>
    <a:lvl8pPr marL="2588529" algn="l" defTabSz="739580" rtl="0" eaLnBrk="1" latinLnBrk="0" hangingPunct="1">
      <a:defRPr sz="1900" kern="1200">
        <a:solidFill>
          <a:schemeClr val="tx1"/>
        </a:solidFill>
        <a:latin typeface="Times New Roman" pitchFamily="18" charset="0"/>
        <a:ea typeface="msgothic" charset="0"/>
        <a:cs typeface="msgothic" charset="0"/>
      </a:defRPr>
    </a:lvl8pPr>
    <a:lvl9pPr marL="2958318" algn="l" defTabSz="739580" rtl="0" eaLnBrk="1" latinLnBrk="0" hangingPunct="1">
      <a:defRPr sz="1900" kern="1200">
        <a:solidFill>
          <a:schemeClr val="tx1"/>
        </a:solidFill>
        <a:latin typeface="Times New Roman" pitchFamily="18" charset="0"/>
        <a:ea typeface="msgothic" charset="0"/>
        <a:cs typeface="ms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34" autoAdjust="0"/>
  </p:normalViewPr>
  <p:slideViewPr>
    <p:cSldViewPr>
      <p:cViewPr>
        <p:scale>
          <a:sx n="106" d="100"/>
          <a:sy n="106" d="100"/>
        </p:scale>
        <p:origin x="-1680" y="-942"/>
      </p:cViewPr>
      <p:guideLst>
        <p:guide orient="horz" pos="1470"/>
        <p:guide pos="2612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 smtClean="0"/>
          </a:p>
        </p:txBody>
      </p:sp>
    </p:spTree>
    <p:extLst>
      <p:ext uri="{BB962C8B-B14F-4D97-AF65-F5344CB8AC3E}">
        <p14:creationId xmlns:p14="http://schemas.microsoft.com/office/powerpoint/2010/main" val="2771346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6337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0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593204" indent="-225982" algn="l" defTabSz="36337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0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915485" indent="-179757" algn="l" defTabSz="36337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0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283994" indent="-179757" algn="l" defTabSz="36337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0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1652499" indent="-179757" algn="l" defTabSz="36337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0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1839676" algn="l" defTabSz="7358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07619" algn="l" defTabSz="7358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75558" algn="l" defTabSz="7358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43496" algn="l" defTabSz="73587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1563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5" y="6485"/>
            <a:ext cx="1218240" cy="60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440" y="1597493"/>
            <a:ext cx="7773120" cy="110279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2321" y="2914146"/>
            <a:ext cx="6400800" cy="1314498"/>
          </a:xfrm>
        </p:spPr>
        <p:txBody>
          <a:bodyPr/>
          <a:lstStyle>
            <a:lvl1pPr marL="0" indent="0" algn="ctr">
              <a:buNone/>
              <a:defRPr/>
            </a:lvl1pPr>
            <a:lvl2pPr marL="367934" indent="0" algn="ctr">
              <a:buNone/>
              <a:defRPr/>
            </a:lvl2pPr>
            <a:lvl3pPr marL="735870" indent="0" algn="ctr">
              <a:buNone/>
              <a:defRPr/>
            </a:lvl3pPr>
            <a:lvl4pPr marL="1103809" indent="0" algn="ctr">
              <a:buNone/>
              <a:defRPr/>
            </a:lvl4pPr>
            <a:lvl5pPr marL="1471745" indent="0" algn="ctr">
              <a:buNone/>
              <a:defRPr/>
            </a:lvl5pPr>
            <a:lvl6pPr marL="1839676" indent="0" algn="ctr">
              <a:buNone/>
              <a:defRPr/>
            </a:lvl6pPr>
            <a:lvl7pPr marL="2207619" indent="0" algn="ctr">
              <a:buNone/>
              <a:defRPr/>
            </a:lvl7pPr>
            <a:lvl8pPr marL="2575558" indent="0" algn="ctr">
              <a:buNone/>
              <a:defRPr/>
            </a:lvl8pPr>
            <a:lvl9pPr marL="2943496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pic>
        <p:nvPicPr>
          <p:cNvPr id="7" name="Obrázek 6" descr="Obsah obrázku klipart&#10;&#10;Popis byl vytvořen automaticky">
            <a:extLst>
              <a:ext uri="{FF2B5EF4-FFF2-40B4-BE49-F238E27FC236}">
                <a16:creationId xmlns="" xmlns:a16="http://schemas.microsoft.com/office/drawing/2014/main" id="{7AC95B83-7622-4A23-9F7F-BAD35E0E01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5" y="79340"/>
            <a:ext cx="845358" cy="4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pic>
        <p:nvPicPr>
          <p:cNvPr id="4" name="Obrázek 3" descr="Obsah obrázku klipart&#10;&#10;Popis byl vytvořen automaticky">
            <a:extLst>
              <a:ext uri="{FF2B5EF4-FFF2-40B4-BE49-F238E27FC236}">
                <a16:creationId xmlns="" xmlns:a16="http://schemas.microsoft.com/office/drawing/2014/main" id="{7AC95B83-7622-4A23-9F7F-BAD35E0E01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" y="107156"/>
            <a:ext cx="845358" cy="4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0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26082" y="426664"/>
            <a:ext cx="1951200" cy="424268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71040" y="426664"/>
            <a:ext cx="5716800" cy="424268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pic>
        <p:nvPicPr>
          <p:cNvPr id="4" name="Obrázek 3" descr="Obsah obrázku klipart&#10;&#10;Popis byl vytvořen automaticky">
            <a:extLst>
              <a:ext uri="{FF2B5EF4-FFF2-40B4-BE49-F238E27FC236}">
                <a16:creationId xmlns="" xmlns:a16="http://schemas.microsoft.com/office/drawing/2014/main" id="{7AC95B83-7622-4A23-9F7F-BAD35E0E01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" y="107156"/>
            <a:ext cx="845358" cy="4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8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21132"/>
            <a:ext cx="7772400" cy="3792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5742" indent="0" algn="ctr">
              <a:buNone/>
              <a:defRPr/>
            </a:lvl2pPr>
            <a:lvl3pPr marL="811492" indent="0" algn="ctr">
              <a:buNone/>
              <a:defRPr/>
            </a:lvl3pPr>
            <a:lvl4pPr marL="1217236" indent="0" algn="ctr">
              <a:buNone/>
              <a:defRPr/>
            </a:lvl4pPr>
            <a:lvl5pPr marL="1622981" indent="0" algn="ctr">
              <a:buNone/>
              <a:defRPr/>
            </a:lvl5pPr>
            <a:lvl6pPr marL="2028728" indent="0" algn="ctr">
              <a:buNone/>
              <a:defRPr/>
            </a:lvl6pPr>
            <a:lvl7pPr marL="2434468" indent="0" algn="ctr">
              <a:buNone/>
              <a:defRPr/>
            </a:lvl7pPr>
            <a:lvl8pPr marL="2840207" indent="0" algn="ctr">
              <a:buNone/>
              <a:defRPr/>
            </a:lvl8pPr>
            <a:lvl9pPr marL="324595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95338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96307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0"/>
            <a:ext cx="7772400" cy="9750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9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05742" indent="0">
              <a:buNone/>
              <a:defRPr sz="1600"/>
            </a:lvl2pPr>
            <a:lvl3pPr marL="811492" indent="0">
              <a:buNone/>
              <a:defRPr sz="1500"/>
            </a:lvl3pPr>
            <a:lvl4pPr marL="1217236" indent="0">
              <a:buNone/>
              <a:defRPr sz="1200"/>
            </a:lvl4pPr>
            <a:lvl5pPr marL="1622981" indent="0">
              <a:buNone/>
              <a:defRPr sz="1200"/>
            </a:lvl5pPr>
            <a:lvl6pPr marL="2028728" indent="0">
              <a:buNone/>
              <a:defRPr sz="1200"/>
            </a:lvl6pPr>
            <a:lvl7pPr marL="2434468" indent="0">
              <a:buNone/>
              <a:defRPr sz="1200"/>
            </a:lvl7pPr>
            <a:lvl8pPr marL="2840207" indent="0">
              <a:buNone/>
              <a:defRPr sz="1200"/>
            </a:lvl8pPr>
            <a:lvl9pPr marL="32459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673858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971563"/>
            <a:ext cx="3924300" cy="3696891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971563"/>
            <a:ext cx="3924300" cy="3696891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76279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4022"/>
            <a:ext cx="8229600" cy="37920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40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42" indent="0">
              <a:buNone/>
              <a:defRPr sz="1800" b="1"/>
            </a:lvl2pPr>
            <a:lvl3pPr marL="811492" indent="0">
              <a:buNone/>
              <a:defRPr sz="1600" b="1"/>
            </a:lvl3pPr>
            <a:lvl4pPr marL="1217236" indent="0">
              <a:buNone/>
              <a:defRPr sz="1500" b="1"/>
            </a:lvl4pPr>
            <a:lvl5pPr marL="1622981" indent="0">
              <a:buNone/>
              <a:defRPr sz="1500" b="1"/>
            </a:lvl5pPr>
            <a:lvl6pPr marL="2028728" indent="0">
              <a:buNone/>
              <a:defRPr sz="1500" b="1"/>
            </a:lvl6pPr>
            <a:lvl7pPr marL="2434468" indent="0">
              <a:buNone/>
              <a:defRPr sz="1500" b="1"/>
            </a:lvl7pPr>
            <a:lvl8pPr marL="2840207" indent="0">
              <a:buNone/>
              <a:defRPr sz="1500" b="1"/>
            </a:lvl8pPr>
            <a:lvl9pPr marL="3245957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40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742" indent="0">
              <a:buNone/>
              <a:defRPr sz="1800" b="1"/>
            </a:lvl2pPr>
            <a:lvl3pPr marL="811492" indent="0">
              <a:buNone/>
              <a:defRPr sz="1600" b="1"/>
            </a:lvl3pPr>
            <a:lvl4pPr marL="1217236" indent="0">
              <a:buNone/>
              <a:defRPr sz="1500" b="1"/>
            </a:lvl4pPr>
            <a:lvl5pPr marL="1622981" indent="0">
              <a:buNone/>
              <a:defRPr sz="1500" b="1"/>
            </a:lvl5pPr>
            <a:lvl6pPr marL="2028728" indent="0">
              <a:buNone/>
              <a:defRPr sz="1500" b="1"/>
            </a:lvl6pPr>
            <a:lvl7pPr marL="2434468" indent="0">
              <a:buNone/>
              <a:defRPr sz="1500" b="1"/>
            </a:lvl7pPr>
            <a:lvl8pPr marL="2840207" indent="0">
              <a:buNone/>
              <a:defRPr sz="1500" b="1"/>
            </a:lvl8pPr>
            <a:lvl9pPr marL="3245957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7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7569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530383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756375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588761"/>
            <a:ext cx="3008313" cy="487569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816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5742" indent="0">
              <a:buNone/>
              <a:defRPr sz="1100"/>
            </a:lvl2pPr>
            <a:lvl3pPr marL="811492" indent="0">
              <a:buNone/>
              <a:defRPr sz="900"/>
            </a:lvl3pPr>
            <a:lvl4pPr marL="1217236" indent="0">
              <a:buNone/>
              <a:defRPr sz="800"/>
            </a:lvl4pPr>
            <a:lvl5pPr marL="1622981" indent="0">
              <a:buNone/>
              <a:defRPr sz="800"/>
            </a:lvl5pPr>
            <a:lvl6pPr marL="2028728" indent="0">
              <a:buNone/>
              <a:defRPr sz="800"/>
            </a:lvl6pPr>
            <a:lvl7pPr marL="2434468" indent="0">
              <a:buNone/>
              <a:defRPr sz="800"/>
            </a:lvl7pPr>
            <a:lvl8pPr marL="2840207" indent="0">
              <a:buNone/>
              <a:defRPr sz="800"/>
            </a:lvl8pPr>
            <a:lvl9pPr marL="324595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42973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5" y="6485"/>
            <a:ext cx="1218240" cy="60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17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81719"/>
            <a:ext cx="5486400" cy="243785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5742" indent="0">
              <a:buNone/>
              <a:defRPr sz="2500"/>
            </a:lvl2pPr>
            <a:lvl3pPr marL="811492" indent="0">
              <a:buNone/>
              <a:defRPr sz="2100"/>
            </a:lvl3pPr>
            <a:lvl4pPr marL="1217236" indent="0">
              <a:buNone/>
              <a:defRPr sz="1800"/>
            </a:lvl4pPr>
            <a:lvl5pPr marL="1622981" indent="0">
              <a:buNone/>
              <a:defRPr sz="1800"/>
            </a:lvl5pPr>
            <a:lvl6pPr marL="2028728" indent="0">
              <a:buNone/>
              <a:defRPr sz="1800"/>
            </a:lvl6pPr>
            <a:lvl7pPr marL="2434468" indent="0">
              <a:buNone/>
              <a:defRPr sz="1800"/>
            </a:lvl7pPr>
            <a:lvl8pPr marL="2840207" indent="0">
              <a:buNone/>
              <a:defRPr sz="1800"/>
            </a:lvl8pPr>
            <a:lvl9pPr marL="3245957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405742" indent="0">
              <a:buNone/>
              <a:defRPr sz="1100"/>
            </a:lvl2pPr>
            <a:lvl3pPr marL="811492" indent="0">
              <a:buNone/>
              <a:defRPr sz="900"/>
            </a:lvl3pPr>
            <a:lvl4pPr marL="1217236" indent="0">
              <a:buNone/>
              <a:defRPr sz="800"/>
            </a:lvl4pPr>
            <a:lvl5pPr marL="1622981" indent="0">
              <a:buNone/>
              <a:defRPr sz="800"/>
            </a:lvl5pPr>
            <a:lvl6pPr marL="2028728" indent="0">
              <a:buNone/>
              <a:defRPr sz="800"/>
            </a:lvl6pPr>
            <a:lvl7pPr marL="2434468" indent="0">
              <a:buNone/>
              <a:defRPr sz="800"/>
            </a:lvl7pPr>
            <a:lvl8pPr marL="2840207" indent="0">
              <a:buNone/>
              <a:defRPr sz="800"/>
            </a:lvl8pPr>
            <a:lvl9pPr marL="324595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645880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80010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5438" y="400063"/>
            <a:ext cx="758413" cy="426839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5" y="400063"/>
            <a:ext cx="5913438" cy="426839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435884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88" y="304213"/>
            <a:ext cx="8896350" cy="3792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09664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09664"/>
            <a:ext cx="3810000" cy="308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80309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21132"/>
            <a:ext cx="7772400" cy="37920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3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05828" indent="0" algn="ctr">
              <a:buNone/>
              <a:defRPr/>
            </a:lvl2pPr>
            <a:lvl3pPr marL="811658" indent="0" algn="ctr">
              <a:buNone/>
              <a:defRPr/>
            </a:lvl3pPr>
            <a:lvl4pPr marL="1217489" indent="0" algn="ctr">
              <a:buNone/>
              <a:defRPr/>
            </a:lvl4pPr>
            <a:lvl5pPr marL="1623318" indent="0" algn="ctr">
              <a:buNone/>
              <a:defRPr/>
            </a:lvl5pPr>
            <a:lvl6pPr marL="2029149" indent="0" algn="ctr">
              <a:buNone/>
              <a:defRPr/>
            </a:lvl6pPr>
            <a:lvl7pPr marL="2434972" indent="0" algn="ctr">
              <a:buNone/>
              <a:defRPr/>
            </a:lvl7pPr>
            <a:lvl8pPr marL="2840799" indent="0" algn="ctr">
              <a:buNone/>
              <a:defRPr/>
            </a:lvl8pPr>
            <a:lvl9pPr marL="324663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48121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9271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0"/>
            <a:ext cx="7772400" cy="97501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9"/>
            <a:ext cx="7772400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05828" indent="0">
              <a:buNone/>
              <a:defRPr sz="1600"/>
            </a:lvl2pPr>
            <a:lvl3pPr marL="811658" indent="0">
              <a:buNone/>
              <a:defRPr sz="1500"/>
            </a:lvl3pPr>
            <a:lvl4pPr marL="1217489" indent="0">
              <a:buNone/>
              <a:defRPr sz="1200"/>
            </a:lvl4pPr>
            <a:lvl5pPr marL="1623318" indent="0">
              <a:buNone/>
              <a:defRPr sz="1200"/>
            </a:lvl5pPr>
            <a:lvl6pPr marL="2029149" indent="0">
              <a:buNone/>
              <a:defRPr sz="1200"/>
            </a:lvl6pPr>
            <a:lvl7pPr marL="2434972" indent="0">
              <a:buNone/>
              <a:defRPr sz="1200"/>
            </a:lvl7pPr>
            <a:lvl8pPr marL="2840799" indent="0">
              <a:buNone/>
              <a:defRPr sz="1200"/>
            </a:lvl8pPr>
            <a:lvl9pPr marL="324663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4102741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5325" y="971563"/>
            <a:ext cx="3924300" cy="3696891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971563"/>
            <a:ext cx="3924300" cy="3696891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19681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4022"/>
            <a:ext cx="8229600" cy="37920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40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828" indent="0">
              <a:buNone/>
              <a:defRPr sz="1800" b="1"/>
            </a:lvl2pPr>
            <a:lvl3pPr marL="811658" indent="0">
              <a:buNone/>
              <a:defRPr sz="1600" b="1"/>
            </a:lvl3pPr>
            <a:lvl4pPr marL="1217489" indent="0">
              <a:buNone/>
              <a:defRPr sz="1500" b="1"/>
            </a:lvl4pPr>
            <a:lvl5pPr marL="1623318" indent="0">
              <a:buNone/>
              <a:defRPr sz="1500" b="1"/>
            </a:lvl5pPr>
            <a:lvl6pPr marL="2029149" indent="0">
              <a:buNone/>
              <a:defRPr sz="1500" b="1"/>
            </a:lvl6pPr>
            <a:lvl7pPr marL="2434972" indent="0">
              <a:buNone/>
              <a:defRPr sz="1500" b="1"/>
            </a:lvl7pPr>
            <a:lvl8pPr marL="2840799" indent="0">
              <a:buNone/>
              <a:defRPr sz="1500" b="1"/>
            </a:lvl8pPr>
            <a:lvl9pPr marL="3246630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40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5828" indent="0">
              <a:buNone/>
              <a:defRPr sz="1800" b="1"/>
            </a:lvl2pPr>
            <a:lvl3pPr marL="811658" indent="0">
              <a:buNone/>
              <a:defRPr sz="1600" b="1"/>
            </a:lvl3pPr>
            <a:lvl4pPr marL="1217489" indent="0">
              <a:buNone/>
              <a:defRPr sz="1500" b="1"/>
            </a:lvl4pPr>
            <a:lvl5pPr marL="1623318" indent="0">
              <a:buNone/>
              <a:defRPr sz="1500" b="1"/>
            </a:lvl5pPr>
            <a:lvl6pPr marL="2029149" indent="0">
              <a:buNone/>
              <a:defRPr sz="1500" b="1"/>
            </a:lvl6pPr>
            <a:lvl7pPr marL="2434972" indent="0">
              <a:buNone/>
              <a:defRPr sz="1500" b="1"/>
            </a:lvl7pPr>
            <a:lvl8pPr marL="2840799" indent="0">
              <a:buNone/>
              <a:defRPr sz="1500" b="1"/>
            </a:lvl8pPr>
            <a:lvl9pPr marL="3246630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7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64292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3759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880" y="3305196"/>
            <a:ext cx="7771680" cy="102178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880" y="2179669"/>
            <a:ext cx="7771680" cy="1125478"/>
          </a:xfrm>
        </p:spPr>
        <p:txBody>
          <a:bodyPr anchor="b"/>
          <a:lstStyle>
            <a:lvl1pPr marL="0" indent="0">
              <a:buNone/>
              <a:defRPr sz="1600"/>
            </a:lvl1pPr>
            <a:lvl2pPr marL="367934" indent="0">
              <a:buNone/>
              <a:defRPr sz="1500"/>
            </a:lvl2pPr>
            <a:lvl3pPr marL="735870" indent="0">
              <a:buNone/>
              <a:defRPr sz="1400"/>
            </a:lvl3pPr>
            <a:lvl4pPr marL="1103809" indent="0">
              <a:buNone/>
              <a:defRPr sz="1100"/>
            </a:lvl4pPr>
            <a:lvl5pPr marL="1471745" indent="0">
              <a:buNone/>
              <a:defRPr sz="1100"/>
            </a:lvl5pPr>
            <a:lvl6pPr marL="1839676" indent="0">
              <a:buNone/>
              <a:defRPr sz="1100"/>
            </a:lvl6pPr>
            <a:lvl7pPr marL="2207619" indent="0">
              <a:buNone/>
              <a:defRPr sz="1100"/>
            </a:lvl7pPr>
            <a:lvl8pPr marL="2575558" indent="0">
              <a:buNone/>
              <a:defRPr sz="1100"/>
            </a:lvl8pPr>
            <a:lvl9pPr marL="2943496" indent="0">
              <a:buNone/>
              <a:defRPr sz="11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44109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867018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588761"/>
            <a:ext cx="3008313" cy="487569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813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5828" indent="0">
              <a:buNone/>
              <a:defRPr sz="1100"/>
            </a:lvl2pPr>
            <a:lvl3pPr marL="811658" indent="0">
              <a:buNone/>
              <a:defRPr sz="900"/>
            </a:lvl3pPr>
            <a:lvl4pPr marL="1217489" indent="0">
              <a:buNone/>
              <a:defRPr sz="800"/>
            </a:lvl4pPr>
            <a:lvl5pPr marL="1623318" indent="0">
              <a:buNone/>
              <a:defRPr sz="800"/>
            </a:lvl5pPr>
            <a:lvl6pPr marL="2029149" indent="0">
              <a:buNone/>
              <a:defRPr sz="800"/>
            </a:lvl6pPr>
            <a:lvl7pPr marL="2434972" indent="0">
              <a:buNone/>
              <a:defRPr sz="800"/>
            </a:lvl7pPr>
            <a:lvl8pPr marL="2840799" indent="0">
              <a:buNone/>
              <a:defRPr sz="800"/>
            </a:lvl8pPr>
            <a:lvl9pPr marL="32466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14342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781719"/>
            <a:ext cx="5486400" cy="243785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5828" indent="0">
              <a:buNone/>
              <a:defRPr sz="2500"/>
            </a:lvl2pPr>
            <a:lvl3pPr marL="811658" indent="0">
              <a:buNone/>
              <a:defRPr sz="2100"/>
            </a:lvl3pPr>
            <a:lvl4pPr marL="1217489" indent="0">
              <a:buNone/>
              <a:defRPr sz="1800"/>
            </a:lvl4pPr>
            <a:lvl5pPr marL="1623318" indent="0">
              <a:buNone/>
              <a:defRPr sz="1800"/>
            </a:lvl5pPr>
            <a:lvl6pPr marL="2029149" indent="0">
              <a:buNone/>
              <a:defRPr sz="1800"/>
            </a:lvl6pPr>
            <a:lvl7pPr marL="2434972" indent="0">
              <a:buNone/>
              <a:defRPr sz="1800"/>
            </a:lvl7pPr>
            <a:lvl8pPr marL="2840799" indent="0">
              <a:buNone/>
              <a:defRPr sz="1800"/>
            </a:lvl8pPr>
            <a:lvl9pPr marL="32466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405828" indent="0">
              <a:buNone/>
              <a:defRPr sz="1100"/>
            </a:lvl2pPr>
            <a:lvl3pPr marL="811658" indent="0">
              <a:buNone/>
              <a:defRPr sz="900"/>
            </a:lvl3pPr>
            <a:lvl4pPr marL="1217489" indent="0">
              <a:buNone/>
              <a:defRPr sz="800"/>
            </a:lvl4pPr>
            <a:lvl5pPr marL="1623318" indent="0">
              <a:buNone/>
              <a:defRPr sz="800"/>
            </a:lvl5pPr>
            <a:lvl6pPr marL="2029149" indent="0">
              <a:buNone/>
              <a:defRPr sz="800"/>
            </a:lvl6pPr>
            <a:lvl7pPr marL="2434972" indent="0">
              <a:buNone/>
              <a:defRPr sz="800"/>
            </a:lvl7pPr>
            <a:lvl8pPr marL="2840799" indent="0">
              <a:buNone/>
              <a:defRPr sz="800"/>
            </a:lvl8pPr>
            <a:lvl9pPr marL="32466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851997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81398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5438" y="400063"/>
            <a:ext cx="758413" cy="426839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5" y="400063"/>
            <a:ext cx="5913438" cy="426839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02621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762401" y="4857279"/>
            <a:ext cx="381600" cy="21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9" tIns="45640" rIns="91279" bIns="45640">
            <a:spAutoFit/>
          </a:bodyPr>
          <a:lstStyle>
            <a:lvl1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1pPr>
            <a:lvl2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2pPr>
            <a:lvl3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3pPr>
            <a:lvl4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4pPr>
            <a:lvl5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5pPr>
            <a:lvl6pPr marL="15303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6pPr>
            <a:lvl7pPr marL="19875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7pPr>
            <a:lvl8pPr marL="24447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8pPr>
            <a:lvl9pPr marL="29019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fld id="{381183D3-E99F-442F-BD69-6B94E9037FC3}" type="slidenum">
              <a:rPr kumimoji="1" lang="en-US" altLang="cs-CZ" sz="800">
                <a:solidFill>
                  <a:srgbClr val="000000"/>
                </a:solidFill>
                <a:latin typeface="Segoe UI Semilight" pitchFamily="34" charset="0"/>
              </a:rPr>
              <a:pPr algn="r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kumimoji="1" lang="en-US" altLang="cs-CZ" sz="800">
              <a:solidFill>
                <a:srgbClr val="000000"/>
              </a:solidFill>
              <a:latin typeface="Segoe UI Semilight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895350"/>
            <a:ext cx="8642350" cy="3733800"/>
          </a:xfrm>
          <a:prstGeom prst="rect">
            <a:avLst/>
          </a:prstGeom>
        </p:spPr>
        <p:txBody>
          <a:bodyPr lIns="91279" tIns="45640" rIns="91279" bIns="45640"/>
          <a:lstStyle>
            <a:lvl1pPr marL="342272" indent="-342272">
              <a:buClr>
                <a:srgbClr val="B1CAA9"/>
              </a:buClr>
              <a:buSzPct val="70000"/>
              <a:buFont typeface="Wingdings" panose="05000000000000000000" pitchFamily="2" charset="2"/>
              <a:buChar char="u"/>
              <a:defRPr sz="2400" baseline="0"/>
            </a:lvl1pPr>
            <a:lvl2pPr marL="741594" indent="-285228">
              <a:buClr>
                <a:srgbClr val="B1CAA9"/>
              </a:buClr>
              <a:buFont typeface="Arial" panose="020B0604020202020204" pitchFamily="34" charset="0"/>
              <a:buChar char="•"/>
              <a:defRPr baseline="0"/>
            </a:lvl2pPr>
            <a:lvl3pPr marL="1140914" indent="-228182">
              <a:buClr>
                <a:srgbClr val="B1CAA9"/>
              </a:buClr>
              <a:buFont typeface="Arial" panose="020B0604020202020204" pitchFamily="34" charset="0"/>
              <a:buChar char="•"/>
              <a:defRPr baseline="0"/>
            </a:lvl3pPr>
            <a:lvl4pPr marL="1369092" indent="0">
              <a:buClr>
                <a:schemeClr val="accent1">
                  <a:lumMod val="90000"/>
                </a:schemeClr>
              </a:buClr>
              <a:buFont typeface="Wingdings" panose="05000000000000000000" pitchFamily="2" charset="2"/>
              <a:buNone/>
              <a:defRPr/>
            </a:lvl4pPr>
            <a:lvl5pPr marL="1825456" indent="0">
              <a:buClr>
                <a:schemeClr val="accent1">
                  <a:lumMod val="90000"/>
                </a:schemeClr>
              </a:buClr>
              <a:buFont typeface="Wingdings" panose="05000000000000000000" pitchFamily="2" charset="2"/>
              <a:buNone/>
              <a:defRPr/>
            </a:lvl5pPr>
          </a:lstStyle>
          <a:p>
            <a:pPr lvl="0"/>
            <a:r>
              <a:rPr lang="cs-CZ" altLang="ja-JP" smtClean="0"/>
              <a:t>Kliknutím lze upravit styly předlohy textu.</a:t>
            </a:r>
          </a:p>
          <a:p>
            <a:pPr lvl="1"/>
            <a:r>
              <a:rPr lang="cs-CZ" altLang="ja-JP" smtClean="0"/>
              <a:t>Druhá úroveň</a:t>
            </a:r>
          </a:p>
          <a:p>
            <a:pPr lvl="2"/>
            <a:r>
              <a:rPr lang="cs-CZ" altLang="ja-JP" smtClean="0"/>
              <a:t>Třetí úroveň</a:t>
            </a:r>
          </a:p>
        </p:txBody>
      </p:sp>
      <p:sp>
        <p:nvSpPr>
          <p:cNvPr id="7" name="タイトル プレースホルダー 3"/>
          <p:cNvSpPr>
            <a:spLocks noGrp="1"/>
          </p:cNvSpPr>
          <p:nvPr>
            <p:ph type="title"/>
          </p:nvPr>
        </p:nvSpPr>
        <p:spPr>
          <a:xfrm>
            <a:off x="251537" y="195486"/>
            <a:ext cx="8641655" cy="623664"/>
          </a:xfrm>
          <a:prstGeom prst="rect">
            <a:avLst/>
          </a:prstGeom>
        </p:spPr>
        <p:txBody>
          <a:bodyPr vert="horz" lIns="91279" tIns="45640" rIns="91279" bIns="45640" rtlCol="0" anchor="ctr">
            <a:noAutofit/>
          </a:bodyPr>
          <a:lstStyle>
            <a:lvl1pPr>
              <a:defRPr sz="2400" b="1">
                <a:solidFill>
                  <a:srgbClr val="411C3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altLang="ja-JP" smtClean="0"/>
              <a:t>Kliknutím lze upravit styl.</a:t>
            </a:r>
            <a:endParaRPr lang="ja-JP" altLang="en-US" dirty="0"/>
          </a:p>
        </p:txBody>
      </p:sp>
      <p:sp>
        <p:nvSpPr>
          <p:cNvPr id="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3600" y="4621413"/>
            <a:ext cx="6553200" cy="515256"/>
          </a:xfrm>
          <a:prstGeom prst="rect">
            <a:avLst/>
          </a:prstGeom>
        </p:spPr>
        <p:txBody>
          <a:bodyPr lIns="91279" tIns="45640" rIns="91279" bIns="45640" anchor="b" anchorCtr="0"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989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 userDrawn="1"/>
        </p:nvSpPr>
        <p:spPr bwMode="auto">
          <a:xfrm>
            <a:off x="8762401" y="4857279"/>
            <a:ext cx="381600" cy="21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9" tIns="45640" rIns="91279" bIns="45640">
            <a:spAutoFit/>
          </a:bodyPr>
          <a:lstStyle>
            <a:lvl1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1pPr>
            <a:lvl2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2pPr>
            <a:lvl3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3pPr>
            <a:lvl4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4pPr>
            <a:lvl5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5pPr>
            <a:lvl6pPr marL="15303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6pPr>
            <a:lvl7pPr marL="19875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7pPr>
            <a:lvl8pPr marL="24447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8pPr>
            <a:lvl9pPr marL="29019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fld id="{9523436A-17B0-42AA-87B8-293D97104C19}" type="slidenum">
              <a:rPr kumimoji="1" lang="en-US" altLang="cs-CZ" sz="800">
                <a:solidFill>
                  <a:srgbClr val="000000"/>
                </a:solidFill>
                <a:latin typeface="Segoe UI Semilight" pitchFamily="34" charset="0"/>
              </a:rPr>
              <a:pPr algn="r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kumimoji="1" lang="en-US" altLang="cs-CZ" sz="800">
              <a:solidFill>
                <a:srgbClr val="000000"/>
              </a:solidFill>
              <a:latin typeface="Segoe UI Semilight" pitchFamily="34" charset="0"/>
            </a:endParaRPr>
          </a:p>
        </p:txBody>
      </p:sp>
      <p:sp>
        <p:nvSpPr>
          <p:cNvPr id="7" name="タイトル プレースホルダー 3"/>
          <p:cNvSpPr>
            <a:spLocks noGrp="1"/>
          </p:cNvSpPr>
          <p:nvPr>
            <p:ph type="title"/>
          </p:nvPr>
        </p:nvSpPr>
        <p:spPr>
          <a:xfrm>
            <a:off x="251537" y="195486"/>
            <a:ext cx="8641655" cy="623664"/>
          </a:xfrm>
          <a:prstGeom prst="rect">
            <a:avLst/>
          </a:prstGeom>
        </p:spPr>
        <p:txBody>
          <a:bodyPr vert="horz" lIns="91279" tIns="45640" rIns="91279" bIns="45640" rtlCol="0" anchor="ctr">
            <a:noAutofit/>
          </a:bodyPr>
          <a:lstStyle>
            <a:lvl1pPr>
              <a:defRPr sz="2400" b="1">
                <a:solidFill>
                  <a:srgbClr val="411C3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altLang="ja-JP" smtClean="0"/>
              <a:t>Kliknutím lze upravit styl.</a:t>
            </a:r>
            <a:endParaRPr lang="ja-JP" altLang="en-US" dirty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3600" y="4621413"/>
            <a:ext cx="6553200" cy="515256"/>
          </a:xfrm>
          <a:prstGeom prst="rect">
            <a:avLst/>
          </a:prstGeom>
        </p:spPr>
        <p:txBody>
          <a:bodyPr lIns="91279" tIns="45640" rIns="91279" bIns="45640" anchor="b" anchorCtr="0"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77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 userDrawn="1"/>
        </p:nvSpPr>
        <p:spPr bwMode="auto">
          <a:xfrm>
            <a:off x="8762401" y="4857279"/>
            <a:ext cx="381600" cy="21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9" tIns="45640" rIns="91279" bIns="45640">
            <a:spAutoFit/>
          </a:bodyPr>
          <a:lstStyle>
            <a:lvl1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1pPr>
            <a:lvl2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2pPr>
            <a:lvl3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3pPr>
            <a:lvl4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4pPr>
            <a:lvl5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5pPr>
            <a:lvl6pPr marL="15303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6pPr>
            <a:lvl7pPr marL="19875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7pPr>
            <a:lvl8pPr marL="24447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8pPr>
            <a:lvl9pPr marL="29019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fld id="{6D3E4673-8D7B-449B-B2C1-870BABBE60EE}" type="slidenum">
              <a:rPr kumimoji="1" lang="en-US" altLang="cs-CZ" sz="800">
                <a:solidFill>
                  <a:srgbClr val="000000"/>
                </a:solidFill>
                <a:latin typeface="Segoe UI Semilight" pitchFamily="34" charset="0"/>
              </a:rPr>
              <a:pPr algn="r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kumimoji="1" lang="en-US" altLang="cs-CZ" sz="800">
              <a:solidFill>
                <a:srgbClr val="000000"/>
              </a:solidFill>
              <a:latin typeface="Segoe UI Semilight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742950"/>
            <a:ext cx="8642350" cy="3886200"/>
          </a:xfrm>
          <a:prstGeom prst="rect">
            <a:avLst/>
          </a:prstGeom>
        </p:spPr>
        <p:txBody>
          <a:bodyPr lIns="91279" tIns="45640" rIns="91279" bIns="45640"/>
          <a:lstStyle>
            <a:lvl1pPr marL="342272" indent="-342272">
              <a:buClr>
                <a:srgbClr val="B1CAA9"/>
              </a:buClr>
              <a:buSzPct val="70000"/>
              <a:buFont typeface="Wingdings" panose="05000000000000000000" pitchFamily="2" charset="2"/>
              <a:buChar char="u"/>
              <a:defRPr sz="2400" baseline="0"/>
            </a:lvl1pPr>
            <a:lvl2pPr marL="741594" indent="-285228">
              <a:buClr>
                <a:srgbClr val="B1CAA9"/>
              </a:buClr>
              <a:buFont typeface="Arial" panose="020B0604020202020204" pitchFamily="34" charset="0"/>
              <a:buChar char="•"/>
              <a:defRPr baseline="0"/>
            </a:lvl2pPr>
            <a:lvl3pPr marL="1140914" indent="-228182">
              <a:buClr>
                <a:srgbClr val="B1CAA9"/>
              </a:buClr>
              <a:buFont typeface="Arial" panose="020B0604020202020204" pitchFamily="34" charset="0"/>
              <a:buChar char="•"/>
              <a:defRPr baseline="0"/>
            </a:lvl3pPr>
            <a:lvl4pPr marL="1369092" indent="0">
              <a:buClr>
                <a:schemeClr val="accent1">
                  <a:lumMod val="90000"/>
                </a:schemeClr>
              </a:buClr>
              <a:buFont typeface="Wingdings" panose="05000000000000000000" pitchFamily="2" charset="2"/>
              <a:buNone/>
              <a:defRPr/>
            </a:lvl4pPr>
            <a:lvl5pPr marL="1825456" indent="0">
              <a:buClr>
                <a:schemeClr val="accent1">
                  <a:lumMod val="90000"/>
                </a:schemeClr>
              </a:buClr>
              <a:buFont typeface="Wingdings" panose="05000000000000000000" pitchFamily="2" charset="2"/>
              <a:buNone/>
              <a:defRPr/>
            </a:lvl5pPr>
          </a:lstStyle>
          <a:p>
            <a:pPr lvl="0"/>
            <a:r>
              <a:rPr lang="cs-CZ" altLang="ja-JP" smtClean="0"/>
              <a:t>Kliknutím lze upravit styly předlohy textu.</a:t>
            </a:r>
          </a:p>
          <a:p>
            <a:pPr lvl="1"/>
            <a:r>
              <a:rPr lang="cs-CZ" altLang="ja-JP" smtClean="0"/>
              <a:t>Druhá úroveň</a:t>
            </a:r>
          </a:p>
          <a:p>
            <a:pPr lvl="2"/>
            <a:r>
              <a:rPr lang="cs-CZ" altLang="ja-JP" smtClean="0"/>
              <a:t>Třetí úroveň</a:t>
            </a:r>
          </a:p>
        </p:txBody>
      </p:sp>
      <p:sp>
        <p:nvSpPr>
          <p:cNvPr id="7" name="タイトル プレースホルダー 3"/>
          <p:cNvSpPr>
            <a:spLocks noGrp="1"/>
          </p:cNvSpPr>
          <p:nvPr>
            <p:ph type="title"/>
          </p:nvPr>
        </p:nvSpPr>
        <p:spPr>
          <a:xfrm>
            <a:off x="251537" y="195486"/>
            <a:ext cx="8641655" cy="432048"/>
          </a:xfrm>
          <a:prstGeom prst="rect">
            <a:avLst/>
          </a:prstGeom>
        </p:spPr>
        <p:txBody>
          <a:bodyPr vert="horz" lIns="91279" tIns="45640" rIns="91279" bIns="45640" rtlCol="0" anchor="ctr">
            <a:noAutofit/>
          </a:bodyPr>
          <a:lstStyle>
            <a:lvl1pPr>
              <a:defRPr sz="2600" b="1">
                <a:solidFill>
                  <a:srgbClr val="411C3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altLang="ja-JP" smtClean="0"/>
              <a:t>Kliknutím lze upravit styl.</a:t>
            </a:r>
            <a:endParaRPr lang="ja-JP" altLang="en-US" dirty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3600" y="4621413"/>
            <a:ext cx="6553200" cy="515256"/>
          </a:xfrm>
          <a:prstGeom prst="rect">
            <a:avLst/>
          </a:prstGeom>
        </p:spPr>
        <p:txBody>
          <a:bodyPr lIns="91279" tIns="45640" rIns="91279" bIns="45640" anchor="b" anchorCtr="0"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39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/>
          <p:cNvSpPr txBox="1">
            <a:spLocks noChangeArrowheads="1"/>
          </p:cNvSpPr>
          <p:nvPr userDrawn="1"/>
        </p:nvSpPr>
        <p:spPr bwMode="auto">
          <a:xfrm>
            <a:off x="8762401" y="4857279"/>
            <a:ext cx="381600" cy="21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9" tIns="45640" rIns="91279" bIns="45640">
            <a:spAutoFit/>
          </a:bodyPr>
          <a:lstStyle>
            <a:lvl1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1pPr>
            <a:lvl2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2pPr>
            <a:lvl3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3pPr>
            <a:lvl4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4pPr>
            <a:lvl5pPr defTabSz="912813" eaLnBrk="0"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5pPr>
            <a:lvl6pPr marL="15303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6pPr>
            <a:lvl7pPr marL="19875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7pPr>
            <a:lvl8pPr marL="24447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8pPr>
            <a:lvl9pPr marL="2901950" indent="-209550" defTabSz="91281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300">
                <a:solidFill>
                  <a:schemeClr val="tx1"/>
                </a:solidFill>
                <a:latin typeface="Times New Roman" pitchFamily="18" charset="0"/>
                <a:ea typeface="msgothic" charset="0"/>
                <a:cs typeface="msgothic" charset="0"/>
              </a:defRPr>
            </a:lvl9pPr>
          </a:lstStyle>
          <a:p>
            <a:pPr algn="r">
              <a:lnSpc>
                <a:spcPct val="100000"/>
              </a:lnSpc>
              <a:buClrTx/>
              <a:buSzTx/>
              <a:buFontTx/>
              <a:buNone/>
            </a:pPr>
            <a:fld id="{4DC6C532-8296-45E9-ABAD-7F5E6E25352D}" type="slidenum">
              <a:rPr kumimoji="1" lang="en-US" altLang="cs-CZ" sz="800">
                <a:solidFill>
                  <a:srgbClr val="000000"/>
                </a:solidFill>
                <a:latin typeface="Segoe UI Semilight" pitchFamily="34" charset="0"/>
              </a:rPr>
              <a:pPr algn="r">
                <a:lnSpc>
                  <a:spcPct val="100000"/>
                </a:lnSpc>
                <a:buClrTx/>
                <a:buSzTx/>
                <a:buFontTx/>
                <a:buNone/>
              </a:pPr>
              <a:t>‹#›</a:t>
            </a:fld>
            <a:endParaRPr kumimoji="1" lang="en-US" altLang="cs-CZ" sz="800">
              <a:solidFill>
                <a:srgbClr val="000000"/>
              </a:solidFill>
              <a:latin typeface="Segoe UI Semilight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5" y="742950"/>
            <a:ext cx="8642350" cy="3886200"/>
          </a:xfrm>
          <a:prstGeom prst="rect">
            <a:avLst/>
          </a:prstGeom>
        </p:spPr>
        <p:txBody>
          <a:bodyPr lIns="91279" tIns="45640" rIns="91279" bIns="45640"/>
          <a:lstStyle>
            <a:lvl1pPr marL="342272" indent="-342272">
              <a:buClr>
                <a:srgbClr val="B1CAA9"/>
              </a:buClr>
              <a:buSzPct val="70000"/>
              <a:buFont typeface="Wingdings" panose="05000000000000000000" pitchFamily="2" charset="2"/>
              <a:buChar char="u"/>
              <a:defRPr sz="2400" baseline="0"/>
            </a:lvl1pPr>
            <a:lvl2pPr marL="741594" indent="-285228">
              <a:buClr>
                <a:srgbClr val="B1CAA9"/>
              </a:buClr>
              <a:buFont typeface="Arial" panose="020B0604020202020204" pitchFamily="34" charset="0"/>
              <a:buChar char="•"/>
              <a:defRPr baseline="0"/>
            </a:lvl2pPr>
            <a:lvl3pPr marL="1140914" indent="-228182">
              <a:buClr>
                <a:srgbClr val="B1CAA9"/>
              </a:buClr>
              <a:buFont typeface="Arial" panose="020B0604020202020204" pitchFamily="34" charset="0"/>
              <a:buChar char="•"/>
              <a:defRPr baseline="0"/>
            </a:lvl3pPr>
            <a:lvl4pPr marL="1369092" indent="0">
              <a:buClr>
                <a:schemeClr val="accent1">
                  <a:lumMod val="90000"/>
                </a:schemeClr>
              </a:buClr>
              <a:buFont typeface="Wingdings" panose="05000000000000000000" pitchFamily="2" charset="2"/>
              <a:buNone/>
              <a:defRPr/>
            </a:lvl4pPr>
            <a:lvl5pPr marL="1825456" indent="0">
              <a:buClr>
                <a:schemeClr val="accent1">
                  <a:lumMod val="90000"/>
                </a:schemeClr>
              </a:buClr>
              <a:buFont typeface="Wingdings" panose="05000000000000000000" pitchFamily="2" charset="2"/>
              <a:buNone/>
              <a:defRPr/>
            </a:lvl5pPr>
          </a:lstStyle>
          <a:p>
            <a:pPr lvl="0"/>
            <a:r>
              <a:rPr lang="cs-CZ" altLang="ja-JP" smtClean="0"/>
              <a:t>Kliknutím lze upravit styly předlohy textu.</a:t>
            </a:r>
          </a:p>
          <a:p>
            <a:pPr lvl="1"/>
            <a:r>
              <a:rPr lang="cs-CZ" altLang="ja-JP" smtClean="0"/>
              <a:t>Druhá úroveň</a:t>
            </a:r>
          </a:p>
          <a:p>
            <a:pPr lvl="2"/>
            <a:r>
              <a:rPr lang="cs-CZ" altLang="ja-JP" smtClean="0"/>
              <a:t>Třetí úroveň</a:t>
            </a:r>
          </a:p>
        </p:txBody>
      </p:sp>
      <p:sp>
        <p:nvSpPr>
          <p:cNvPr id="7" name="タイトル プレースホルダー 3"/>
          <p:cNvSpPr>
            <a:spLocks noGrp="1"/>
          </p:cNvSpPr>
          <p:nvPr>
            <p:ph type="title"/>
          </p:nvPr>
        </p:nvSpPr>
        <p:spPr>
          <a:xfrm>
            <a:off x="251537" y="195486"/>
            <a:ext cx="8641655" cy="432048"/>
          </a:xfrm>
          <a:prstGeom prst="rect">
            <a:avLst/>
          </a:prstGeom>
        </p:spPr>
        <p:txBody>
          <a:bodyPr vert="horz" lIns="91279" tIns="45640" rIns="91279" bIns="45640" rtlCol="0" anchor="ctr">
            <a:noAutofit/>
          </a:bodyPr>
          <a:lstStyle>
            <a:lvl1pPr>
              <a:defRPr sz="2600" b="1">
                <a:solidFill>
                  <a:srgbClr val="411C3E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altLang="ja-JP" smtClean="0"/>
              <a:t>Kliknutím lze upravit styl.</a:t>
            </a:r>
            <a:endParaRPr lang="ja-JP" altLang="en-US" dirty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3600" y="4621413"/>
            <a:ext cx="6553200" cy="515256"/>
          </a:xfrm>
          <a:prstGeom prst="rect">
            <a:avLst/>
          </a:prstGeom>
        </p:spPr>
        <p:txBody>
          <a:bodyPr lIns="91279" tIns="45640" rIns="91279" bIns="45640" anchor="b" anchorCtr="0"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4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13" y="6485"/>
            <a:ext cx="1218240" cy="60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71040" y="1430071"/>
            <a:ext cx="3833280" cy="3239260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2562" y="1430071"/>
            <a:ext cx="3834720" cy="3239260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279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922" y="206332"/>
            <a:ext cx="8229600" cy="85653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920" y="1151403"/>
            <a:ext cx="403920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7934" indent="0">
              <a:buNone/>
              <a:defRPr sz="1600" b="1"/>
            </a:lvl2pPr>
            <a:lvl3pPr marL="735870" indent="0">
              <a:buNone/>
              <a:defRPr sz="1500" b="1"/>
            </a:lvl3pPr>
            <a:lvl4pPr marL="1103809" indent="0">
              <a:buNone/>
              <a:defRPr sz="1400" b="1"/>
            </a:lvl4pPr>
            <a:lvl5pPr marL="1471745" indent="0">
              <a:buNone/>
              <a:defRPr sz="1400" b="1"/>
            </a:lvl5pPr>
            <a:lvl6pPr marL="1839676" indent="0">
              <a:buNone/>
              <a:defRPr sz="1400" b="1"/>
            </a:lvl6pPr>
            <a:lvl7pPr marL="2207619" indent="0">
              <a:buNone/>
              <a:defRPr sz="1400" b="1"/>
            </a:lvl7pPr>
            <a:lvl8pPr marL="2575558" indent="0">
              <a:buNone/>
              <a:defRPr sz="1400" b="1"/>
            </a:lvl8pPr>
            <a:lvl9pPr marL="2943496" indent="0">
              <a:buNone/>
              <a:defRPr sz="14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920" y="1630971"/>
            <a:ext cx="403920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442" y="1151403"/>
            <a:ext cx="4042080" cy="47957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7934" indent="0">
              <a:buNone/>
              <a:defRPr sz="1600" b="1"/>
            </a:lvl2pPr>
            <a:lvl3pPr marL="735870" indent="0">
              <a:buNone/>
              <a:defRPr sz="1500" b="1"/>
            </a:lvl3pPr>
            <a:lvl4pPr marL="1103809" indent="0">
              <a:buNone/>
              <a:defRPr sz="1400" b="1"/>
            </a:lvl4pPr>
            <a:lvl5pPr marL="1471745" indent="0">
              <a:buNone/>
              <a:defRPr sz="1400" b="1"/>
            </a:lvl5pPr>
            <a:lvl6pPr marL="1839676" indent="0">
              <a:buNone/>
              <a:defRPr sz="1400" b="1"/>
            </a:lvl6pPr>
            <a:lvl7pPr marL="2207619" indent="0">
              <a:buNone/>
              <a:defRPr sz="1400" b="1"/>
            </a:lvl7pPr>
            <a:lvl8pPr marL="2575558" indent="0">
              <a:buNone/>
              <a:defRPr sz="1400" b="1"/>
            </a:lvl8pPr>
            <a:lvl9pPr marL="2943496" indent="0">
              <a:buNone/>
              <a:defRPr sz="14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442" y="1630971"/>
            <a:ext cx="4042080" cy="2963831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67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5" y="6485"/>
            <a:ext cx="1218240" cy="60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6" name="Obrázek 5" descr="Obsah obrázku klipart&#10;&#10;Popis byl vytvořen automaticky">
            <a:extLst>
              <a:ext uri="{FF2B5EF4-FFF2-40B4-BE49-F238E27FC236}">
                <a16:creationId xmlns="" xmlns:a16="http://schemas.microsoft.com/office/drawing/2014/main" id="{7AC95B83-7622-4A23-9F7F-BAD35E0E01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" y="107156"/>
            <a:ext cx="845358" cy="4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3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5" y="6485"/>
            <a:ext cx="1218240" cy="60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 descr="Obsah obrázku klipart&#10;&#10;Popis byl vytvořen automaticky">
            <a:extLst>
              <a:ext uri="{FF2B5EF4-FFF2-40B4-BE49-F238E27FC236}">
                <a16:creationId xmlns="" xmlns:a16="http://schemas.microsoft.com/office/drawing/2014/main" id="{7AC95B83-7622-4A23-9F7F-BAD35E0E01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" y="107156"/>
            <a:ext cx="845358" cy="4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1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920" y="205223"/>
            <a:ext cx="3008160" cy="87057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525" y="205225"/>
            <a:ext cx="5112000" cy="4389580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920" y="1075823"/>
            <a:ext cx="3008160" cy="3519009"/>
          </a:xfrm>
        </p:spPr>
        <p:txBody>
          <a:bodyPr/>
          <a:lstStyle>
            <a:lvl1pPr marL="0" indent="0">
              <a:buNone/>
              <a:defRPr sz="1100"/>
            </a:lvl1pPr>
            <a:lvl2pPr marL="367934" indent="0">
              <a:buNone/>
              <a:defRPr sz="1000"/>
            </a:lvl2pPr>
            <a:lvl3pPr marL="735870" indent="0">
              <a:buNone/>
              <a:defRPr sz="800"/>
            </a:lvl3pPr>
            <a:lvl4pPr marL="1103809" indent="0">
              <a:buNone/>
              <a:defRPr sz="700"/>
            </a:lvl4pPr>
            <a:lvl5pPr marL="1471745" indent="0">
              <a:buNone/>
              <a:defRPr sz="700"/>
            </a:lvl5pPr>
            <a:lvl6pPr marL="1839676" indent="0">
              <a:buNone/>
              <a:defRPr sz="700"/>
            </a:lvl6pPr>
            <a:lvl7pPr marL="2207619" indent="0">
              <a:buNone/>
              <a:defRPr sz="700"/>
            </a:lvl7pPr>
            <a:lvl8pPr marL="2575558" indent="0">
              <a:buNone/>
              <a:defRPr sz="700"/>
            </a:lvl8pPr>
            <a:lvl9pPr marL="2943496" indent="0">
              <a:buNone/>
              <a:defRPr sz="7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5" name="Obrázek 4" descr="Obsah obrázku klipart&#10;&#10;Popis byl vytvořen automaticky">
            <a:extLst>
              <a:ext uri="{FF2B5EF4-FFF2-40B4-BE49-F238E27FC236}">
                <a16:creationId xmlns="" xmlns:a16="http://schemas.microsoft.com/office/drawing/2014/main" id="{7AC95B83-7622-4A23-9F7F-BAD35E0E01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" y="107156"/>
            <a:ext cx="845358" cy="4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09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805" y="3600030"/>
            <a:ext cx="5486400" cy="42556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805" y="459050"/>
            <a:ext cx="5486400" cy="3086964"/>
          </a:xfrm>
        </p:spPr>
        <p:txBody>
          <a:bodyPr/>
          <a:lstStyle>
            <a:lvl1pPr marL="0" indent="0">
              <a:buNone/>
              <a:defRPr sz="2600"/>
            </a:lvl1pPr>
            <a:lvl2pPr marL="367934" indent="0">
              <a:buNone/>
              <a:defRPr sz="2300"/>
            </a:lvl2pPr>
            <a:lvl3pPr marL="735870" indent="0">
              <a:buNone/>
              <a:defRPr sz="1900"/>
            </a:lvl3pPr>
            <a:lvl4pPr marL="1103809" indent="0">
              <a:buNone/>
              <a:defRPr sz="1600"/>
            </a:lvl4pPr>
            <a:lvl5pPr marL="1471745" indent="0">
              <a:buNone/>
              <a:defRPr sz="1600"/>
            </a:lvl5pPr>
            <a:lvl6pPr marL="1839676" indent="0">
              <a:buNone/>
              <a:defRPr sz="1600"/>
            </a:lvl6pPr>
            <a:lvl7pPr marL="2207619" indent="0">
              <a:buNone/>
              <a:defRPr sz="1600"/>
            </a:lvl7pPr>
            <a:lvl8pPr marL="2575558" indent="0">
              <a:buNone/>
              <a:defRPr sz="1600"/>
            </a:lvl8pPr>
            <a:lvl9pPr marL="2943496" indent="0">
              <a:buNone/>
              <a:defRPr sz="16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805" y="4025584"/>
            <a:ext cx="5486400" cy="603783"/>
          </a:xfrm>
        </p:spPr>
        <p:txBody>
          <a:bodyPr/>
          <a:lstStyle>
            <a:lvl1pPr marL="0" indent="0">
              <a:buNone/>
              <a:defRPr sz="1100"/>
            </a:lvl1pPr>
            <a:lvl2pPr marL="367934" indent="0">
              <a:buNone/>
              <a:defRPr sz="1000"/>
            </a:lvl2pPr>
            <a:lvl3pPr marL="735870" indent="0">
              <a:buNone/>
              <a:defRPr sz="800"/>
            </a:lvl3pPr>
            <a:lvl4pPr marL="1103809" indent="0">
              <a:buNone/>
              <a:defRPr sz="700"/>
            </a:lvl4pPr>
            <a:lvl5pPr marL="1471745" indent="0">
              <a:buNone/>
              <a:defRPr sz="700"/>
            </a:lvl5pPr>
            <a:lvl6pPr marL="1839676" indent="0">
              <a:buNone/>
              <a:defRPr sz="700"/>
            </a:lvl6pPr>
            <a:lvl7pPr marL="2207619" indent="0">
              <a:buNone/>
              <a:defRPr sz="700"/>
            </a:lvl7pPr>
            <a:lvl8pPr marL="2575558" indent="0">
              <a:buNone/>
              <a:defRPr sz="700"/>
            </a:lvl8pPr>
            <a:lvl9pPr marL="2943496" indent="0">
              <a:buNone/>
              <a:defRPr sz="7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5" name="Obrázek 4" descr="Obsah obrázku klipart&#10;&#10;Popis byl vytvořen automaticky">
            <a:extLst>
              <a:ext uri="{FF2B5EF4-FFF2-40B4-BE49-F238E27FC236}">
                <a16:creationId xmlns="" xmlns:a16="http://schemas.microsoft.com/office/drawing/2014/main" id="{7AC95B83-7622-4A23-9F7F-BAD35E0E01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" y="107156"/>
            <a:ext cx="845358" cy="4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12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71040" y="426647"/>
            <a:ext cx="7806240" cy="85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040" y="1430071"/>
            <a:ext cx="7806240" cy="323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Click to edit the outline text format</a:t>
            </a:r>
          </a:p>
          <a:p>
            <a:pPr lvl="1"/>
            <a:r>
              <a:rPr lang="en-GB" altLang="cs-CZ" smtClean="0"/>
              <a:t>Second Outline Level</a:t>
            </a:r>
          </a:p>
          <a:p>
            <a:pPr lvl="2"/>
            <a:r>
              <a:rPr lang="en-GB" altLang="cs-CZ" smtClean="0"/>
              <a:t>Third Outline Level</a:t>
            </a:r>
          </a:p>
          <a:p>
            <a:pPr lvl="3"/>
            <a:r>
              <a:rPr lang="en-GB" altLang="cs-CZ" smtClean="0"/>
              <a:t>Fourth Outline Level</a:t>
            </a:r>
          </a:p>
          <a:p>
            <a:pPr lvl="4"/>
            <a:r>
              <a:rPr lang="en-GB" altLang="cs-CZ" smtClean="0"/>
              <a:t>Fifth Outline Level</a:t>
            </a:r>
          </a:p>
          <a:p>
            <a:pPr lvl="4"/>
            <a:r>
              <a:rPr lang="en-GB" altLang="cs-CZ" smtClean="0"/>
              <a:t>Sixth Outline Level</a:t>
            </a:r>
          </a:p>
          <a:p>
            <a:pPr lvl="4"/>
            <a:r>
              <a:rPr lang="en-GB" altLang="cs-CZ" smtClean="0"/>
              <a:t>Seventh Outline Level</a:t>
            </a:r>
          </a:p>
          <a:p>
            <a:pPr lvl="4"/>
            <a:r>
              <a:rPr lang="en-GB" altLang="cs-CZ" smtClean="0"/>
              <a:t>Eighth Outline Level</a:t>
            </a:r>
          </a:p>
          <a:p>
            <a:pPr lvl="4"/>
            <a:r>
              <a:rPr lang="en-GB" altLang="cs-CZ" smtClean="0"/>
              <a:t>Ninth Outline Level</a:t>
            </a:r>
          </a:p>
        </p:txBody>
      </p:sp>
      <p:pic>
        <p:nvPicPr>
          <p:cNvPr id="1029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13" y="6485"/>
            <a:ext cx="1218240" cy="60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 descr="Obsah obrázku klipart&#10;&#10;Popis byl vytvořen automaticky">
            <a:extLst>
              <a:ext uri="{FF2B5EF4-FFF2-40B4-BE49-F238E27FC236}">
                <a16:creationId xmlns="" xmlns:a16="http://schemas.microsoft.com/office/drawing/2014/main" id="{7AC95B83-7622-4A23-9F7F-BAD35E0E01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" y="107156"/>
            <a:ext cx="845358" cy="45587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299" y="0"/>
            <a:ext cx="1407418" cy="55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58" r:id="rId3"/>
    <p:sldLayoutId id="2147484696" r:id="rId4"/>
    <p:sldLayoutId id="2147484659" r:id="rId5"/>
    <p:sldLayoutId id="2147484697" r:id="rId6"/>
    <p:sldLayoutId id="2147484698" r:id="rId7"/>
    <p:sldLayoutId id="2147484660" r:id="rId8"/>
    <p:sldLayoutId id="2147484661" r:id="rId9"/>
    <p:sldLayoutId id="2147484662" r:id="rId10"/>
    <p:sldLayoutId id="2147484663" r:id="rId11"/>
  </p:sldLayoutIdLst>
  <p:txStyles>
    <p:titleStyle>
      <a:lvl1pPr algn="ctr" defTabSz="36337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3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36337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3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2pPr>
      <a:lvl3pPr algn="ctr" defTabSz="36337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3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3pPr>
      <a:lvl4pPr algn="ctr" defTabSz="36337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3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4pPr>
      <a:lvl5pPr algn="ctr" defTabSz="36337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3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5pPr>
      <a:lvl6pPr marL="1236677" indent="-173756" algn="ctr" defTabSz="36793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3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6pPr>
      <a:lvl7pPr marL="1604617" indent="-173756" algn="ctr" defTabSz="36793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3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7pPr>
      <a:lvl8pPr marL="1972551" indent="-173756" algn="ctr" defTabSz="36793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3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8pPr>
      <a:lvl9pPr marL="2340482" indent="-173756" algn="ctr" defTabSz="367934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300" b="1">
          <a:solidFill>
            <a:srgbClr val="000000"/>
          </a:solidFill>
          <a:latin typeface="Times New Roman" pitchFamily="18" charset="0"/>
          <a:ea typeface="msgothic" charset="0"/>
          <a:cs typeface="msgothic" charset="0"/>
        </a:defRPr>
      </a:lvl9pPr>
    </p:titleStyle>
    <p:bodyStyle>
      <a:lvl1pPr marL="342830" indent="-256801" algn="l" defTabSz="363370" rtl="0" eaLnBrk="0" fontAlgn="base" hangingPunct="0">
        <a:lnSpc>
          <a:spcPct val="93000"/>
        </a:lnSpc>
        <a:spcBef>
          <a:spcPct val="0"/>
        </a:spcBef>
        <a:spcAft>
          <a:spcPts val="719"/>
        </a:spcAft>
        <a:buClr>
          <a:srgbClr val="000000"/>
        </a:buClr>
        <a:buSzPct val="100000"/>
        <a:buFont typeface="Arial" pitchFamily="34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690788" indent="-227267" algn="l" defTabSz="363370" rtl="0" eaLnBrk="0" fontAlgn="base" hangingPunct="0">
        <a:lnSpc>
          <a:spcPct val="93000"/>
        </a:lnSpc>
        <a:spcBef>
          <a:spcPct val="0"/>
        </a:spcBef>
        <a:spcAft>
          <a:spcPts val="922"/>
        </a:spcAft>
        <a:buClr>
          <a:srgbClr val="000000"/>
        </a:buClr>
        <a:buSzPct val="75000"/>
        <a:buFont typeface="Symbol" pitchFamily="18" charset="2"/>
        <a:buChar char="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038750" indent="-169490" algn="l" defTabSz="363370" rtl="0" eaLnBrk="0" fontAlgn="base" hangingPunct="0">
        <a:lnSpc>
          <a:spcPct val="93000"/>
        </a:lnSpc>
        <a:spcBef>
          <a:spcPct val="0"/>
        </a:spcBef>
        <a:spcAft>
          <a:spcPts val="688"/>
        </a:spcAft>
        <a:buClr>
          <a:srgbClr val="000000"/>
        </a:buClr>
        <a:buSzPct val="45000"/>
        <a:buFont typeface="Wingdings" pitchFamily="2" charset="2"/>
        <a:buChar char=""/>
        <a:defRPr sz="1900">
          <a:solidFill>
            <a:srgbClr val="000000"/>
          </a:solidFill>
          <a:latin typeface="+mn-lt"/>
          <a:ea typeface="+mn-ea"/>
          <a:cs typeface="+mn-cs"/>
        </a:defRPr>
      </a:lvl3pPr>
      <a:lvl4pPr marL="1386712" indent="-169490" algn="l" defTabSz="363370" rtl="0" eaLnBrk="0" fontAlgn="base" hangingPunct="0">
        <a:lnSpc>
          <a:spcPct val="93000"/>
        </a:lnSpc>
        <a:spcBef>
          <a:spcPct val="0"/>
        </a:spcBef>
        <a:spcAft>
          <a:spcPts val="466"/>
        </a:spcAft>
        <a:buClr>
          <a:srgbClr val="000000"/>
        </a:buClr>
        <a:buSzPct val="75000"/>
        <a:buFont typeface="Symbol" pitchFamily="18" charset="2"/>
        <a:buChar char="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1734674" indent="-169490" algn="l" defTabSz="363370" rtl="0" eaLnBrk="0" fontAlgn="base" hangingPunct="0">
        <a:lnSpc>
          <a:spcPct val="93000"/>
        </a:lnSpc>
        <a:spcBef>
          <a:spcPct val="0"/>
        </a:spcBef>
        <a:spcAft>
          <a:spcPts val="233"/>
        </a:spcAft>
        <a:buClr>
          <a:srgbClr val="000000"/>
        </a:buClr>
        <a:buSzPct val="45000"/>
        <a:buFont typeface="Wingdings" pitchFamily="2" charset="2"/>
        <a:buChar char=""/>
        <a:defRPr sz="1600">
          <a:solidFill>
            <a:srgbClr val="000000"/>
          </a:solidFill>
          <a:latin typeface="+mn-lt"/>
          <a:ea typeface="+mn-ea"/>
          <a:cs typeface="+mn-cs"/>
        </a:defRPr>
      </a:lvl5pPr>
      <a:lvl6pPr marL="2105422" indent="-173756" algn="l" defTabSz="367934" rtl="0" fontAlgn="base" hangingPunct="0">
        <a:lnSpc>
          <a:spcPct val="93000"/>
        </a:lnSpc>
        <a:spcBef>
          <a:spcPct val="0"/>
        </a:spcBef>
        <a:spcAft>
          <a:spcPts val="233"/>
        </a:spcAft>
        <a:buClr>
          <a:srgbClr val="000000"/>
        </a:buClr>
        <a:buSzPct val="45000"/>
        <a:buFont typeface="Wingdings" pitchFamily="2" charset="2"/>
        <a:buChar char=""/>
        <a:defRPr sz="1600">
          <a:solidFill>
            <a:srgbClr val="000000"/>
          </a:solidFill>
          <a:latin typeface="+mn-lt"/>
          <a:ea typeface="+mn-ea"/>
          <a:cs typeface="+mn-cs"/>
        </a:defRPr>
      </a:lvl6pPr>
      <a:lvl7pPr marL="2473348" indent="-173756" algn="l" defTabSz="367934" rtl="0" fontAlgn="base" hangingPunct="0">
        <a:lnSpc>
          <a:spcPct val="93000"/>
        </a:lnSpc>
        <a:spcBef>
          <a:spcPct val="0"/>
        </a:spcBef>
        <a:spcAft>
          <a:spcPts val="233"/>
        </a:spcAft>
        <a:buClr>
          <a:srgbClr val="000000"/>
        </a:buClr>
        <a:buSzPct val="45000"/>
        <a:buFont typeface="Wingdings" pitchFamily="2" charset="2"/>
        <a:buChar char=""/>
        <a:defRPr sz="1600">
          <a:solidFill>
            <a:srgbClr val="000000"/>
          </a:solidFill>
          <a:latin typeface="+mn-lt"/>
          <a:ea typeface="+mn-ea"/>
          <a:cs typeface="+mn-cs"/>
        </a:defRPr>
      </a:lvl7pPr>
      <a:lvl8pPr marL="2841284" indent="-173756" algn="l" defTabSz="367934" rtl="0" fontAlgn="base" hangingPunct="0">
        <a:lnSpc>
          <a:spcPct val="93000"/>
        </a:lnSpc>
        <a:spcBef>
          <a:spcPct val="0"/>
        </a:spcBef>
        <a:spcAft>
          <a:spcPts val="233"/>
        </a:spcAft>
        <a:buClr>
          <a:srgbClr val="000000"/>
        </a:buClr>
        <a:buSzPct val="45000"/>
        <a:buFont typeface="Wingdings" pitchFamily="2" charset="2"/>
        <a:buChar char=""/>
        <a:defRPr sz="1600">
          <a:solidFill>
            <a:srgbClr val="000000"/>
          </a:solidFill>
          <a:latin typeface="+mn-lt"/>
          <a:ea typeface="+mn-ea"/>
          <a:cs typeface="+mn-cs"/>
        </a:defRPr>
      </a:lvl8pPr>
      <a:lvl9pPr marL="3209225" indent="-173756" algn="l" defTabSz="367934" rtl="0" fontAlgn="base" hangingPunct="0">
        <a:lnSpc>
          <a:spcPct val="93000"/>
        </a:lnSpc>
        <a:spcBef>
          <a:spcPct val="0"/>
        </a:spcBef>
        <a:spcAft>
          <a:spcPts val="233"/>
        </a:spcAft>
        <a:buClr>
          <a:srgbClr val="000000"/>
        </a:buClr>
        <a:buSzPct val="45000"/>
        <a:buFont typeface="Wingdings" pitchFamily="2" charset="2"/>
        <a:buChar char=""/>
        <a:defRPr sz="16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7358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7934" algn="l" defTabSz="7358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5870" algn="l" defTabSz="7358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03809" algn="l" defTabSz="7358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1745" algn="l" defTabSz="7358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39676" algn="l" defTabSz="7358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07619" algn="l" defTabSz="7358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5558" algn="l" defTabSz="7358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43496" algn="l" defTabSz="7358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520" y="971022"/>
            <a:ext cx="8000640" cy="369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125" y="345551"/>
            <a:ext cx="7162560" cy="37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64" r:id="rId1"/>
    <p:sldLayoutId id="2147484665" r:id="rId2"/>
    <p:sldLayoutId id="2147484666" r:id="rId3"/>
    <p:sldLayoutId id="2147484667" r:id="rId4"/>
    <p:sldLayoutId id="2147484668" r:id="rId5"/>
    <p:sldLayoutId id="2147484669" r:id="rId6"/>
    <p:sldLayoutId id="2147484670" r:id="rId7"/>
    <p:sldLayoutId id="2147484671" r:id="rId8"/>
    <p:sldLayoutId id="2147484672" r:id="rId9"/>
    <p:sldLayoutId id="2147484673" r:id="rId10"/>
    <p:sldLayoutId id="2147484674" r:id="rId11"/>
    <p:sldLayoutId id="2147484675" r:id="rId12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  <a:ea typeface="MS PGothic" pitchFamily="34" charset="-128"/>
          <a:cs typeface="MS PGothic" charset="0"/>
        </a:defRPr>
      </a:lvl5pPr>
      <a:lvl6pPr marL="405742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</a:defRPr>
      </a:lvl6pPr>
      <a:lvl7pPr marL="811492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</a:defRPr>
      </a:lvl7pPr>
      <a:lvl8pPr marL="1217236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</a:defRPr>
      </a:lvl8pPr>
      <a:lvl9pPr marL="1622981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</a:defRPr>
      </a:lvl9pPr>
    </p:titleStyle>
    <p:bodyStyle>
      <a:lvl1pPr marL="303022" indent="-303022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Clr>
          <a:srgbClr val="7AC142"/>
        </a:buClr>
        <a:buFont typeface="Arial Black" pitchFamily="34" charset="0"/>
        <a:defRPr sz="1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300453" indent="-299171" algn="l" rtl="0" eaLnBrk="0" fontAlgn="base" hangingPunct="0">
        <a:lnSpc>
          <a:spcPct val="85000"/>
        </a:lnSpc>
        <a:spcBef>
          <a:spcPct val="35000"/>
        </a:spcBef>
        <a:spcAft>
          <a:spcPct val="35000"/>
        </a:spcAft>
        <a:buClr>
          <a:srgbClr val="7AC142"/>
        </a:buClr>
        <a:buFont typeface="Arial Black" pitchFamily="34" charset="0"/>
        <a:buChar char="►"/>
        <a:defRPr sz="1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504610" indent="-200304" algn="l" rtl="0" eaLnBrk="0" fontAlgn="base" hangingPunct="0">
        <a:lnSpc>
          <a:spcPct val="85000"/>
        </a:lnSpc>
        <a:spcBef>
          <a:spcPct val="35000"/>
        </a:spcBef>
        <a:spcAft>
          <a:spcPct val="35000"/>
        </a:spcAft>
        <a:buClr>
          <a:srgbClr val="7AC142"/>
        </a:buClr>
        <a:buFont typeface="Wingdings" pitchFamily="2" charset="2"/>
        <a:buChar char="§"/>
        <a:defRPr sz="1800"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3pPr>
      <a:lvl4pPr marL="707481" indent="-200304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Clr>
          <a:schemeClr val="accent2"/>
        </a:buClr>
        <a:buFont typeface="Arial" pitchFamily="34" charset="0"/>
        <a:buChar char="–"/>
        <a:defRPr sz="1800"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4pPr>
      <a:lvl5pPr marL="910351" indent="-200304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Clr>
          <a:schemeClr val="accent2"/>
        </a:buClr>
        <a:buSzPct val="50000"/>
        <a:buFont typeface="Arial Black" panose="020B0A04020102020204" pitchFamily="34" charset="0"/>
        <a:buChar char="►"/>
        <a:defRPr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5pPr>
      <a:lvl6pPr marL="1317263" indent="-201465" algn="l" rtl="0" fontAlgn="base">
        <a:lnSpc>
          <a:spcPct val="85000"/>
        </a:lnSpc>
        <a:spcBef>
          <a:spcPct val="0"/>
        </a:spcBef>
        <a:spcAft>
          <a:spcPct val="35000"/>
        </a:spcAft>
        <a:buClr>
          <a:schemeClr val="accent2"/>
        </a:buClr>
        <a:buSzPct val="50000"/>
        <a:buFont typeface="Arial Black" pitchFamily="34" charset="0"/>
        <a:buChar char="►"/>
        <a:defRPr>
          <a:solidFill>
            <a:schemeClr val="tx1"/>
          </a:solidFill>
          <a:latin typeface="Arial" pitchFamily="34" charset="0"/>
        </a:defRPr>
      </a:lvl6pPr>
      <a:lvl7pPr marL="1723008" indent="-201465" algn="l" rtl="0" fontAlgn="base">
        <a:lnSpc>
          <a:spcPct val="85000"/>
        </a:lnSpc>
        <a:spcBef>
          <a:spcPct val="0"/>
        </a:spcBef>
        <a:spcAft>
          <a:spcPct val="35000"/>
        </a:spcAft>
        <a:buClr>
          <a:schemeClr val="accent2"/>
        </a:buClr>
        <a:buSzPct val="50000"/>
        <a:buFont typeface="Arial Black" pitchFamily="34" charset="0"/>
        <a:buChar char="►"/>
        <a:defRPr>
          <a:solidFill>
            <a:schemeClr val="tx1"/>
          </a:solidFill>
          <a:latin typeface="Arial" pitchFamily="34" charset="0"/>
        </a:defRPr>
      </a:lvl7pPr>
      <a:lvl8pPr marL="2128748" indent="-201465" algn="l" rtl="0" fontAlgn="base">
        <a:lnSpc>
          <a:spcPct val="85000"/>
        </a:lnSpc>
        <a:spcBef>
          <a:spcPct val="0"/>
        </a:spcBef>
        <a:spcAft>
          <a:spcPct val="35000"/>
        </a:spcAft>
        <a:buClr>
          <a:schemeClr val="accent2"/>
        </a:buClr>
        <a:buSzPct val="50000"/>
        <a:buFont typeface="Arial Black" pitchFamily="34" charset="0"/>
        <a:buChar char="►"/>
        <a:defRPr>
          <a:solidFill>
            <a:schemeClr val="tx1"/>
          </a:solidFill>
          <a:latin typeface="Arial" pitchFamily="34" charset="0"/>
        </a:defRPr>
      </a:lvl8pPr>
      <a:lvl9pPr marL="2534501" indent="-201465" algn="l" rtl="0" fontAlgn="base">
        <a:lnSpc>
          <a:spcPct val="85000"/>
        </a:lnSpc>
        <a:spcBef>
          <a:spcPct val="0"/>
        </a:spcBef>
        <a:spcAft>
          <a:spcPct val="35000"/>
        </a:spcAft>
        <a:buClr>
          <a:schemeClr val="accent2"/>
        </a:buClr>
        <a:buSzPct val="50000"/>
        <a:buFont typeface="Arial Black" pitchFamily="34" charset="0"/>
        <a:buChar char="►"/>
        <a:defRPr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8114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742" algn="l" defTabSz="8114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492" algn="l" defTabSz="8114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7236" algn="l" defTabSz="8114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2981" algn="l" defTabSz="8114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8728" algn="l" defTabSz="8114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4468" algn="l" defTabSz="8114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0207" algn="l" defTabSz="8114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5957" algn="l" defTabSz="81149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5520" y="971022"/>
            <a:ext cx="8000640" cy="369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125" y="345551"/>
            <a:ext cx="7162560" cy="37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76" r:id="rId1"/>
    <p:sldLayoutId id="2147484677" r:id="rId2"/>
    <p:sldLayoutId id="2147484678" r:id="rId3"/>
    <p:sldLayoutId id="2147484679" r:id="rId4"/>
    <p:sldLayoutId id="2147484680" r:id="rId5"/>
    <p:sldLayoutId id="2147484681" r:id="rId6"/>
    <p:sldLayoutId id="2147484682" r:id="rId7"/>
    <p:sldLayoutId id="2147484683" r:id="rId8"/>
    <p:sldLayoutId id="2147484684" r:id="rId9"/>
    <p:sldLayoutId id="2147484685" r:id="rId10"/>
    <p:sldLayoutId id="2147484686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  <a:ea typeface="MS PGothic" pitchFamily="34" charset="-128"/>
          <a:cs typeface="MS PGothic" charset="0"/>
        </a:defRPr>
      </a:lvl5pPr>
      <a:lvl6pPr marL="405828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</a:defRPr>
      </a:lvl6pPr>
      <a:lvl7pPr marL="811658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</a:defRPr>
      </a:lvl7pPr>
      <a:lvl8pPr marL="1217489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</a:defRPr>
      </a:lvl8pPr>
      <a:lvl9pPr marL="1623318" algn="l" rtl="0" fontAlgn="base">
        <a:lnSpc>
          <a:spcPct val="88000"/>
        </a:lnSpc>
        <a:spcBef>
          <a:spcPct val="0"/>
        </a:spcBef>
        <a:spcAft>
          <a:spcPct val="0"/>
        </a:spcAft>
        <a:defRPr sz="2800">
          <a:solidFill>
            <a:srgbClr val="FFFFCC"/>
          </a:solidFill>
          <a:latin typeface="Arial Black" pitchFamily="34" charset="0"/>
        </a:defRPr>
      </a:lvl9pPr>
    </p:titleStyle>
    <p:bodyStyle>
      <a:lvl1pPr marL="303022" indent="-303022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Clr>
          <a:srgbClr val="7AC142"/>
        </a:buClr>
        <a:buFont typeface="Arial Black" pitchFamily="34" charset="0"/>
        <a:defRPr sz="1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300453" indent="-299171" algn="l" rtl="0" eaLnBrk="0" fontAlgn="base" hangingPunct="0">
        <a:lnSpc>
          <a:spcPct val="85000"/>
        </a:lnSpc>
        <a:spcBef>
          <a:spcPct val="35000"/>
        </a:spcBef>
        <a:spcAft>
          <a:spcPct val="35000"/>
        </a:spcAft>
        <a:buClr>
          <a:srgbClr val="7AC142"/>
        </a:buClr>
        <a:buFont typeface="Arial Black" pitchFamily="34" charset="0"/>
        <a:buChar char="►"/>
        <a:defRPr sz="1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504610" indent="-200304" algn="l" rtl="0" eaLnBrk="0" fontAlgn="base" hangingPunct="0">
        <a:lnSpc>
          <a:spcPct val="85000"/>
        </a:lnSpc>
        <a:spcBef>
          <a:spcPct val="35000"/>
        </a:spcBef>
        <a:spcAft>
          <a:spcPct val="35000"/>
        </a:spcAft>
        <a:buClr>
          <a:srgbClr val="7AC142"/>
        </a:buClr>
        <a:buFont typeface="Wingdings" pitchFamily="2" charset="2"/>
        <a:buChar char="§"/>
        <a:defRPr sz="1800"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3pPr>
      <a:lvl4pPr marL="707481" indent="-200304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Clr>
          <a:schemeClr val="accent2"/>
        </a:buClr>
        <a:buFont typeface="Arial" pitchFamily="34" charset="0"/>
        <a:buChar char="–"/>
        <a:defRPr sz="1800"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4pPr>
      <a:lvl5pPr marL="910351" indent="-200304" algn="l" rtl="0" eaLnBrk="0" fontAlgn="base" hangingPunct="0">
        <a:lnSpc>
          <a:spcPct val="85000"/>
        </a:lnSpc>
        <a:spcBef>
          <a:spcPct val="0"/>
        </a:spcBef>
        <a:spcAft>
          <a:spcPct val="35000"/>
        </a:spcAft>
        <a:buClr>
          <a:schemeClr val="accent2"/>
        </a:buClr>
        <a:buSzPct val="50000"/>
        <a:buFont typeface="Arial Black" panose="020B0A04020102020204" pitchFamily="34" charset="0"/>
        <a:buChar char="►"/>
        <a:defRPr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5pPr>
      <a:lvl6pPr marL="1317537" indent="-201508" algn="l" rtl="0" fontAlgn="base">
        <a:lnSpc>
          <a:spcPct val="85000"/>
        </a:lnSpc>
        <a:spcBef>
          <a:spcPct val="0"/>
        </a:spcBef>
        <a:spcAft>
          <a:spcPct val="35000"/>
        </a:spcAft>
        <a:buClr>
          <a:schemeClr val="accent2"/>
        </a:buClr>
        <a:buSzPct val="50000"/>
        <a:buFont typeface="Arial Black" pitchFamily="34" charset="0"/>
        <a:buChar char="►"/>
        <a:defRPr>
          <a:solidFill>
            <a:schemeClr val="tx1"/>
          </a:solidFill>
          <a:latin typeface="Arial" pitchFamily="34" charset="0"/>
        </a:defRPr>
      </a:lvl6pPr>
      <a:lvl7pPr marL="1723365" indent="-201508" algn="l" rtl="0" fontAlgn="base">
        <a:lnSpc>
          <a:spcPct val="85000"/>
        </a:lnSpc>
        <a:spcBef>
          <a:spcPct val="0"/>
        </a:spcBef>
        <a:spcAft>
          <a:spcPct val="35000"/>
        </a:spcAft>
        <a:buClr>
          <a:schemeClr val="accent2"/>
        </a:buClr>
        <a:buSzPct val="50000"/>
        <a:buFont typeface="Arial Black" pitchFamily="34" charset="0"/>
        <a:buChar char="►"/>
        <a:defRPr>
          <a:solidFill>
            <a:schemeClr val="tx1"/>
          </a:solidFill>
          <a:latin typeface="Arial" pitchFamily="34" charset="0"/>
        </a:defRPr>
      </a:lvl7pPr>
      <a:lvl8pPr marL="2129191" indent="-201508" algn="l" rtl="0" fontAlgn="base">
        <a:lnSpc>
          <a:spcPct val="85000"/>
        </a:lnSpc>
        <a:spcBef>
          <a:spcPct val="0"/>
        </a:spcBef>
        <a:spcAft>
          <a:spcPct val="35000"/>
        </a:spcAft>
        <a:buClr>
          <a:schemeClr val="accent2"/>
        </a:buClr>
        <a:buSzPct val="50000"/>
        <a:buFont typeface="Arial Black" pitchFamily="34" charset="0"/>
        <a:buChar char="►"/>
        <a:defRPr>
          <a:solidFill>
            <a:schemeClr val="tx1"/>
          </a:solidFill>
          <a:latin typeface="Arial" pitchFamily="34" charset="0"/>
        </a:defRPr>
      </a:lvl8pPr>
      <a:lvl9pPr marL="2535024" indent="-201508" algn="l" rtl="0" fontAlgn="base">
        <a:lnSpc>
          <a:spcPct val="85000"/>
        </a:lnSpc>
        <a:spcBef>
          <a:spcPct val="0"/>
        </a:spcBef>
        <a:spcAft>
          <a:spcPct val="35000"/>
        </a:spcAft>
        <a:buClr>
          <a:schemeClr val="accent2"/>
        </a:buClr>
        <a:buSzPct val="50000"/>
        <a:buFont typeface="Arial Black" pitchFamily="34" charset="0"/>
        <a:buChar char="►"/>
        <a:defRPr>
          <a:solidFill>
            <a:schemeClr val="tx1"/>
          </a:solidFill>
          <a:latin typeface="Arial" pitchFamily="34" charset="0"/>
        </a:defRPr>
      </a:lvl9pPr>
    </p:bodyStyle>
    <p:otherStyle>
      <a:defPPr>
        <a:defRPr lang="en-US"/>
      </a:defPPr>
      <a:lvl1pPr marL="0" algn="l" defTabSz="8116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828" algn="l" defTabSz="8116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1658" algn="l" defTabSz="8116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7489" algn="l" defTabSz="8116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3318" algn="l" defTabSz="8116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9149" algn="l" defTabSz="8116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4972" algn="l" defTabSz="8116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0799" algn="l" defTabSz="8116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6630" algn="l" defTabSz="81165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C:\Users\knatsume\Desktop\PPT素材\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1"/>
            <a:ext cx="9144000" cy="514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59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3" r:id="rId1"/>
    <p:sldLayoutId id="2147484714" r:id="rId2"/>
    <p:sldLayoutId id="2147484715" r:id="rId3"/>
    <p:sldLayoutId id="2147484716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  <a:ea typeface="HGｺﾞｼｯｸE" pitchFamily="49" charset="-128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  <a:ea typeface="HGｺﾞｼｯｸE" pitchFamily="49" charset="-128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  <a:ea typeface="HGｺﾞｼｯｸE" pitchFamily="49" charset="-128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  <a:ea typeface="HGｺﾞｼｯｸE" pitchFamily="49" charset="-128"/>
          <a:cs typeface="Arial" pitchFamily="34" charset="0"/>
        </a:defRPr>
      </a:lvl5pPr>
      <a:lvl6pPr marL="456365" algn="l" rtl="0" fontAlgn="base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pitchFamily="34" charset="0"/>
          <a:ea typeface="HGｺﾞｼｯｸE" pitchFamily="49" charset="-128"/>
        </a:defRPr>
      </a:lvl6pPr>
      <a:lvl7pPr marL="912731" algn="l" rtl="0" fontAlgn="base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pitchFamily="34" charset="0"/>
          <a:ea typeface="HGｺﾞｼｯｸE" pitchFamily="49" charset="-128"/>
        </a:defRPr>
      </a:lvl7pPr>
      <a:lvl8pPr marL="1369092" algn="l" rtl="0" fontAlgn="base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pitchFamily="34" charset="0"/>
          <a:ea typeface="HGｺﾞｼｯｸE" pitchFamily="49" charset="-128"/>
        </a:defRPr>
      </a:lvl8pPr>
      <a:lvl9pPr marL="1825456" algn="l" rtl="0" fontAlgn="base">
        <a:spcBef>
          <a:spcPct val="0"/>
        </a:spcBef>
        <a:spcAft>
          <a:spcPct val="0"/>
        </a:spcAft>
        <a:defRPr kumimoji="1" sz="3000">
          <a:solidFill>
            <a:schemeClr val="tx2"/>
          </a:solidFill>
          <a:latin typeface="Arial" pitchFamily="34" charset="0"/>
          <a:ea typeface="HGｺﾞｼｯｸE" pitchFamily="49" charset="-128"/>
        </a:defRPr>
      </a:lvl9pPr>
    </p:titleStyle>
    <p:bodyStyle>
      <a:lvl1pPr marL="341583" indent="-341583" algn="l" rtl="0" eaLnBrk="0" fontAlgn="base" hangingPunct="0">
        <a:spcBef>
          <a:spcPct val="25000"/>
        </a:spcBef>
        <a:spcAft>
          <a:spcPct val="20000"/>
        </a:spcAft>
        <a:buFont typeface="Wingdings" pitchFamily="2" charset="2"/>
        <a:buChar char="n"/>
        <a:defRPr kumimoji="1" sz="2600">
          <a:solidFill>
            <a:schemeClr val="tx1"/>
          </a:solidFill>
          <a:latin typeface="+mn-lt"/>
          <a:ea typeface="+mn-ea"/>
          <a:cs typeface="+mn-cs"/>
        </a:defRPr>
      </a:lvl1pPr>
      <a:lvl2pPr marL="740938" indent="-285073" algn="l" rtl="0" eaLnBrk="0" fontAlgn="base" hangingPunct="0">
        <a:lnSpc>
          <a:spcPct val="115000"/>
        </a:lnSpc>
        <a:spcBef>
          <a:spcPct val="5000"/>
        </a:spcBef>
        <a:spcAft>
          <a:spcPct val="5000"/>
        </a:spcAft>
        <a:buFont typeface="Arial" pitchFamily="34" charset="0"/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1140295" indent="-227290" algn="l" rtl="0" eaLnBrk="0" fontAlgn="base" hangingPunct="0">
        <a:lnSpc>
          <a:spcPct val="115000"/>
        </a:lnSpc>
        <a:spcBef>
          <a:spcPct val="5000"/>
        </a:spcBef>
        <a:spcAft>
          <a:spcPct val="500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3pPr>
      <a:lvl4pPr marL="1596161" indent="-22729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3304" indent="-22729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0004" indent="-22818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50" charset="-128"/>
        </a:defRPr>
      </a:lvl6pPr>
      <a:lvl7pPr marL="2966368" indent="-22818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50" charset="-128"/>
        </a:defRPr>
      </a:lvl7pPr>
      <a:lvl8pPr marL="3422734" indent="-22818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50" charset="-128"/>
        </a:defRPr>
      </a:lvl8pPr>
      <a:lvl9pPr marL="3879099" indent="-228182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ＭＳ Ｐゴシック" pitchFamily="50" charset="-128"/>
        </a:defRPr>
      </a:lvl9pPr>
    </p:bodyStyle>
    <p:otherStyle>
      <a:defPPr>
        <a:defRPr lang="ja-JP"/>
      </a:defPPr>
      <a:lvl1pPr marL="0" algn="l" defTabSz="91273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5" algn="l" defTabSz="91273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31" algn="l" defTabSz="91273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92" algn="l" defTabSz="91273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56" algn="l" defTabSz="91273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24" algn="l" defTabSz="91273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88" algn="l" defTabSz="91273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50" algn="l" defTabSz="91273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16" algn="l" defTabSz="912731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8.avi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6.png"/><Relationship Id="rId4" Type="http://schemas.openxmlformats.org/officeDocument/2006/relationships/video" Target="../media/media8.avi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0.avi"/><Relationship Id="rId7" Type="http://schemas.openxmlformats.org/officeDocument/2006/relationships/image" Target="../media/image20.png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0.avi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2.avi"/><Relationship Id="rId7" Type="http://schemas.openxmlformats.org/officeDocument/2006/relationships/image" Target="../media/image22.png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2.avi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avi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video" Target="../media/media6.avi"/><Relationship Id="rId5" Type="http://schemas.microsoft.com/office/2007/relationships/media" Target="../media/media6.avi"/><Relationship Id="rId10" Type="http://schemas.openxmlformats.org/officeDocument/2006/relationships/image" Target="../media/image11.png"/><Relationship Id="rId4" Type="http://schemas.openxmlformats.org/officeDocument/2006/relationships/video" Target="../media/media5.avi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ctrTitle"/>
          </p:nvPr>
        </p:nvSpPr>
        <p:spPr>
          <a:xfrm>
            <a:off x="251520" y="778594"/>
            <a:ext cx="8687226" cy="1102795"/>
          </a:xfrm>
        </p:spPr>
        <p:txBody>
          <a:bodyPr/>
          <a:lstStyle/>
          <a:p>
            <a:r>
              <a:rPr lang="cs-CZ" sz="3200" dirty="0">
                <a:solidFill>
                  <a:srgbClr val="C00000"/>
                </a:solidFill>
              </a:rPr>
              <a:t>Aortální stenóza - indikační seminář </a:t>
            </a:r>
            <a:r>
              <a:rPr lang="cs-CZ" sz="3200" dirty="0" smtClean="0">
                <a:solidFill>
                  <a:srgbClr val="C00000"/>
                </a:solidFill>
              </a:rPr>
              <a:t>živě</a:t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3200" i="1" dirty="0" smtClean="0">
                <a:solidFill>
                  <a:srgbClr val="C00000"/>
                </a:solidFill>
              </a:rPr>
              <a:t>Pacient 2</a:t>
            </a:r>
            <a:endParaRPr lang="cs-CZ" altLang="cs-CZ" sz="3200" i="1" dirty="0">
              <a:solidFill>
                <a:srgbClr val="C00000"/>
              </a:solidFill>
            </a:endParaRPr>
          </a:p>
        </p:txBody>
      </p:sp>
      <p:sp>
        <p:nvSpPr>
          <p:cNvPr id="13315" name="Podnadpis 2"/>
          <p:cNvSpPr>
            <a:spLocks noGrp="1"/>
          </p:cNvSpPr>
          <p:nvPr>
            <p:ph type="subTitle" idx="1"/>
          </p:nvPr>
        </p:nvSpPr>
        <p:spPr>
          <a:xfrm>
            <a:off x="1368710" y="2067694"/>
            <a:ext cx="6400800" cy="677586"/>
          </a:xfrm>
        </p:spPr>
        <p:txBody>
          <a:bodyPr/>
          <a:lstStyle/>
          <a:p>
            <a:r>
              <a:rPr lang="cs-CZ" altLang="cs-CZ" sz="2300" dirty="0"/>
              <a:t>Petr </a:t>
            </a:r>
            <a:r>
              <a:rPr lang="cs-CZ" altLang="cs-CZ" sz="2300" dirty="0" smtClean="0"/>
              <a:t>Kala</a:t>
            </a:r>
            <a:r>
              <a:rPr lang="cs-CZ" altLang="cs-CZ" sz="2000" baseline="30000" dirty="0" smtClean="0"/>
              <a:t>1</a:t>
            </a:r>
            <a:r>
              <a:rPr lang="cs-CZ" altLang="cs-CZ" sz="2300" dirty="0" smtClean="0"/>
              <a:t>, Martin Třetina</a:t>
            </a:r>
            <a:r>
              <a:rPr lang="cs-CZ" altLang="cs-CZ" sz="2400" baseline="30000" dirty="0" smtClean="0"/>
              <a:t>2</a:t>
            </a:r>
            <a:endParaRPr lang="cs-CZ" altLang="cs-CZ" sz="2300" baseline="30000" dirty="0"/>
          </a:p>
          <a:p>
            <a:r>
              <a:rPr lang="cs-CZ" altLang="cs-CZ" sz="1800" i="1" baseline="30000" dirty="0" smtClean="0">
                <a:latin typeface="+mj-lt"/>
              </a:rPr>
              <a:t>1</a:t>
            </a:r>
            <a:r>
              <a:rPr lang="cs-CZ" altLang="cs-CZ" sz="1800" i="1" dirty="0" smtClean="0">
                <a:latin typeface="+mj-lt"/>
              </a:rPr>
              <a:t>IKK </a:t>
            </a:r>
            <a:r>
              <a:rPr lang="cs-CZ" altLang="cs-CZ" sz="1800" i="1" dirty="0">
                <a:latin typeface="+mj-lt"/>
              </a:rPr>
              <a:t>FN Brno a LF </a:t>
            </a:r>
            <a:r>
              <a:rPr lang="cs-CZ" altLang="cs-CZ" sz="1800" i="1" dirty="0" smtClean="0">
                <a:latin typeface="+mj-lt"/>
              </a:rPr>
              <a:t>MU, </a:t>
            </a:r>
            <a:r>
              <a:rPr lang="cs-CZ" altLang="cs-CZ" sz="1800" i="1" baseline="30000" dirty="0"/>
              <a:t>2</a:t>
            </a:r>
            <a:r>
              <a:rPr lang="cs-CZ" altLang="cs-CZ" sz="1800" i="1" dirty="0" smtClean="0">
                <a:latin typeface="+mj-lt"/>
              </a:rPr>
              <a:t>CKTCH Brno</a:t>
            </a:r>
            <a:endParaRPr lang="cs-CZ" altLang="cs-CZ" sz="1800" i="1" dirty="0">
              <a:latin typeface="+mj-lt"/>
            </a:endParaRPr>
          </a:p>
          <a:p>
            <a:endParaRPr lang="cs-CZ" altLang="cs-CZ" sz="2300" dirty="0"/>
          </a:p>
          <a:p>
            <a:endParaRPr lang="cs-CZ" altLang="cs-CZ" sz="2300" i="1" dirty="0"/>
          </a:p>
          <a:p>
            <a:endParaRPr lang="cs-CZ" altLang="cs-CZ" sz="2300" i="1" dirty="0" smtClean="0"/>
          </a:p>
          <a:p>
            <a:endParaRPr lang="cs-CZ" altLang="cs-CZ" sz="2300" i="1" dirty="0" smtClean="0"/>
          </a:p>
          <a:p>
            <a:r>
              <a:rPr lang="cs-CZ" altLang="cs-CZ" sz="2300" i="1" dirty="0" smtClean="0"/>
              <a:t>17</a:t>
            </a:r>
            <a:r>
              <a:rPr lang="cs-CZ" altLang="cs-CZ" sz="2300" i="1" dirty="0" smtClean="0"/>
              <a:t>. </a:t>
            </a:r>
            <a:r>
              <a:rPr lang="cs-CZ" altLang="cs-CZ" sz="2300" i="1" dirty="0"/>
              <a:t>ledna 2020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82" y="2859782"/>
            <a:ext cx="2146268" cy="15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95486"/>
            <a:ext cx="7806240" cy="857610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Indikační </a:t>
            </a:r>
            <a:r>
              <a:rPr lang="cs-CZ" sz="3200" dirty="0" smtClean="0">
                <a:solidFill>
                  <a:srgbClr val="C00000"/>
                </a:solidFill>
              </a:rPr>
              <a:t>komise – náš postup</a:t>
            </a:r>
            <a:endParaRPr lang="cs-CZ" sz="32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276706"/>
            <a:ext cx="8640960" cy="3239260"/>
          </a:xfrm>
        </p:spPr>
        <p:txBody>
          <a:bodyPr/>
          <a:lstStyle/>
          <a:p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72-letá žena,  159cm/70kg, BMI </a:t>
            </a:r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27,7</a:t>
            </a:r>
            <a:endParaRPr lang="cs-CZ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Hemodynamicky</a:t>
            </a:r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významná </a:t>
            </a:r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kalcifikovaná </a:t>
            </a:r>
            <a:r>
              <a:rPr lang="cs-CZ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AoS</a:t>
            </a:r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trojcípá degenerativně změněná chlopeň, dušnost </a:t>
            </a:r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NYHA </a:t>
            </a:r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II</a:t>
            </a:r>
          </a:p>
          <a:p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Koronární tepny bez stenóz (samostatné odstupy vlevo)</a:t>
            </a:r>
            <a:endParaRPr lang="cs-CZ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Komorbidity</a:t>
            </a:r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: hypertenze na </a:t>
            </a:r>
            <a:r>
              <a:rPr lang="cs-CZ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monoth</a:t>
            </a:r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CaB</a:t>
            </a:r>
            <a:endParaRPr lang="cs-CZ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EuroScore</a:t>
            </a:r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I - 5</a:t>
            </a:r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%, </a:t>
            </a:r>
            <a:r>
              <a:rPr lang="cs-CZ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EuroScore</a:t>
            </a:r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II - </a:t>
            </a:r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2%</a:t>
            </a:r>
          </a:p>
          <a:p>
            <a:endParaRPr lang="cs-CZ" sz="2800" dirty="0" smtClean="0"/>
          </a:p>
          <a:p>
            <a:r>
              <a:rPr lang="cs-CZ" sz="2800" b="1" dirty="0" smtClean="0"/>
              <a:t>Pacientka s nízkým </a:t>
            </a:r>
            <a:r>
              <a:rPr lang="cs-CZ" sz="2800" b="1" dirty="0" smtClean="0"/>
              <a:t>operačním rizikem byla indikována k</a:t>
            </a:r>
            <a:r>
              <a:rPr lang="cs-CZ" sz="2800" b="1" dirty="0" smtClean="0"/>
              <a:t> </a:t>
            </a:r>
            <a:r>
              <a:rPr lang="cs-CZ" sz="2800" b="1" dirty="0" smtClean="0"/>
              <a:t>AVR </a:t>
            </a:r>
            <a:r>
              <a:rPr lang="cs-CZ" sz="2800" b="1" dirty="0" smtClean="0"/>
              <a:t>bio (dle </a:t>
            </a:r>
            <a:r>
              <a:rPr lang="cs-CZ" sz="2800" b="1" dirty="0" err="1" smtClean="0"/>
              <a:t>Guidelines</a:t>
            </a:r>
            <a:r>
              <a:rPr lang="cs-CZ" sz="2800" b="1" dirty="0" smtClean="0"/>
              <a:t>)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23807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29964"/>
            <a:ext cx="7806240" cy="857610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OPERACE</a:t>
            </a:r>
            <a:endParaRPr lang="cs-CZ" sz="32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932040" y="1348714"/>
            <a:ext cx="3833280" cy="3239260"/>
          </a:xfrm>
        </p:spPr>
        <p:txBody>
          <a:bodyPr/>
          <a:lstStyle/>
          <a:p>
            <a:r>
              <a:rPr lang="cs-CZ" sz="2400" dirty="0" err="1" smtClean="0"/>
              <a:t>Ministernotomie</a:t>
            </a:r>
            <a:r>
              <a:rPr lang="cs-CZ" sz="2400" dirty="0" smtClean="0"/>
              <a:t> – kalcifikovaná lišta na </a:t>
            </a:r>
            <a:r>
              <a:rPr lang="cs-CZ" sz="2400" dirty="0" err="1" smtClean="0"/>
              <a:t>konvexitě</a:t>
            </a:r>
            <a:r>
              <a:rPr lang="cs-CZ" sz="2400" dirty="0" smtClean="0"/>
              <a:t> ascendentní aorty táhnoucí se až k odstupu </a:t>
            </a:r>
            <a:r>
              <a:rPr lang="cs-CZ" sz="2400" dirty="0" err="1" smtClean="0"/>
              <a:t>truncus</a:t>
            </a:r>
            <a:r>
              <a:rPr lang="cs-CZ" sz="2400" dirty="0" smtClean="0"/>
              <a:t> </a:t>
            </a:r>
            <a:r>
              <a:rPr lang="cs-CZ" sz="2400" dirty="0" err="1" smtClean="0"/>
              <a:t>brachiocephalicus</a:t>
            </a:r>
            <a:r>
              <a:rPr lang="cs-CZ" sz="2400" dirty="0" smtClean="0"/>
              <a:t> – </a:t>
            </a:r>
            <a:r>
              <a:rPr lang="cs-CZ" sz="2400" b="1" i="1" dirty="0" smtClean="0"/>
              <a:t>nelze bezpečně naložit svorku</a:t>
            </a:r>
          </a:p>
          <a:p>
            <a:endParaRPr lang="cs-CZ" sz="2400" dirty="0"/>
          </a:p>
          <a:p>
            <a:r>
              <a:rPr lang="cs-CZ" sz="2800" b="1" dirty="0" smtClean="0"/>
              <a:t>Od </a:t>
            </a:r>
            <a:r>
              <a:rPr lang="cs-CZ" sz="2800" b="1" dirty="0" smtClean="0"/>
              <a:t>AVR </a:t>
            </a:r>
            <a:r>
              <a:rPr lang="cs-CZ" sz="2800" b="1" dirty="0" smtClean="0"/>
              <a:t>ustoupeno</a:t>
            </a:r>
            <a:endParaRPr lang="cs-CZ" sz="28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4" y="1659754"/>
            <a:ext cx="4457394" cy="206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/>
          <p:cNvSpPr/>
          <p:nvPr/>
        </p:nvSpPr>
        <p:spPr bwMode="auto">
          <a:xfrm>
            <a:off x="3059832" y="1491630"/>
            <a:ext cx="1512168" cy="2664296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5536" y="4371950"/>
            <a:ext cx="2736304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zdroj: https</a:t>
            </a:r>
            <a:r>
              <a:rPr lang="cs-CZ" sz="1200" dirty="0"/>
              <a:t>://adultctsurgery.ucsf.edu</a:t>
            </a:r>
          </a:p>
        </p:txBody>
      </p:sp>
    </p:spTree>
    <p:extLst>
      <p:ext uri="{BB962C8B-B14F-4D97-AF65-F5344CB8AC3E}">
        <p14:creationId xmlns:p14="http://schemas.microsoft.com/office/powerpoint/2010/main" val="5826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95486"/>
            <a:ext cx="7806240" cy="857610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Indikační </a:t>
            </a:r>
            <a:r>
              <a:rPr lang="cs-CZ" sz="3200" dirty="0" smtClean="0">
                <a:solidFill>
                  <a:srgbClr val="C00000"/>
                </a:solidFill>
              </a:rPr>
              <a:t>komise II</a:t>
            </a:r>
            <a:endParaRPr lang="cs-CZ" sz="32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31590"/>
            <a:ext cx="8640960" cy="3239260"/>
          </a:xfrm>
        </p:spPr>
        <p:txBody>
          <a:bodyPr/>
          <a:lstStyle/>
          <a:p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72-letá žena,  159cm/70kg, BMI </a:t>
            </a:r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27,7</a:t>
            </a:r>
            <a:endParaRPr lang="cs-CZ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Hemodynamicky</a:t>
            </a:r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významná </a:t>
            </a:r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kalcifikovaná </a:t>
            </a:r>
            <a:r>
              <a:rPr lang="cs-CZ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AoS</a:t>
            </a:r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, trojcípá degenerativně změněná chlopeň, dušnost </a:t>
            </a:r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NYHA </a:t>
            </a:r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II</a:t>
            </a:r>
          </a:p>
          <a:p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Koronární tepny bez stenóz (samostatné odstupy vlevo)</a:t>
            </a:r>
            <a:endParaRPr lang="cs-CZ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Komorbidity</a:t>
            </a:r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: hypertenze na </a:t>
            </a:r>
            <a:r>
              <a:rPr lang="cs-CZ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monoth</a:t>
            </a:r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CaB</a:t>
            </a:r>
            <a:endParaRPr lang="cs-CZ" sz="20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cs-CZ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EuroScore</a:t>
            </a:r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I - 5</a:t>
            </a:r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%, </a:t>
            </a:r>
            <a:r>
              <a:rPr lang="cs-CZ" sz="20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EuroScore</a:t>
            </a:r>
            <a:r>
              <a:rPr lang="cs-CZ" sz="20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II - </a:t>
            </a:r>
            <a:r>
              <a:rPr lang="cs-CZ" sz="2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2%</a:t>
            </a:r>
          </a:p>
          <a:p>
            <a:r>
              <a:rPr lang="cs-CZ" sz="2400" b="1" dirty="0" smtClean="0"/>
              <a:t>Pacientka </a:t>
            </a:r>
            <a:r>
              <a:rPr lang="cs-CZ" sz="2400" b="1" i="1" dirty="0" smtClean="0"/>
              <a:t>sice</a:t>
            </a:r>
            <a:r>
              <a:rPr lang="cs-CZ" sz="2400" b="1" dirty="0" smtClean="0"/>
              <a:t> s nízkým </a:t>
            </a:r>
            <a:r>
              <a:rPr lang="cs-CZ" sz="2400" b="1" dirty="0" smtClean="0"/>
              <a:t>operačním rizikem </a:t>
            </a:r>
            <a:r>
              <a:rPr lang="cs-CZ" sz="2400" b="1" i="1" dirty="0" smtClean="0"/>
              <a:t>původně</a:t>
            </a:r>
            <a:r>
              <a:rPr lang="cs-CZ" sz="2400" b="1" dirty="0" smtClean="0"/>
              <a:t> indikována k</a:t>
            </a:r>
            <a:r>
              <a:rPr lang="cs-CZ" sz="2400" b="1" dirty="0" smtClean="0"/>
              <a:t> </a:t>
            </a:r>
            <a:r>
              <a:rPr lang="cs-CZ" sz="2400" b="1" dirty="0" smtClean="0"/>
              <a:t>AVR </a:t>
            </a:r>
            <a:r>
              <a:rPr lang="cs-CZ" sz="2400" b="1" dirty="0" smtClean="0"/>
              <a:t>bio, </a:t>
            </a:r>
            <a:r>
              <a:rPr lang="cs-CZ" sz="2400" b="1" i="1" dirty="0" smtClean="0"/>
              <a:t>byla pro nemožnost bezpečného naložení svorky na aortu indikována k TAVI.</a:t>
            </a:r>
          </a:p>
          <a:p>
            <a:r>
              <a:rPr lang="cs-CZ" sz="2400" b="1" i="1" dirty="0" smtClean="0">
                <a:solidFill>
                  <a:srgbClr val="C00000"/>
                </a:solidFill>
              </a:rPr>
              <a:t>Nejednalo se však o klasický obraz porcelánové aorty..</a:t>
            </a:r>
            <a:endParaRPr lang="cs-CZ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9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23478"/>
            <a:ext cx="7806240" cy="857610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ECHO </a:t>
            </a:r>
            <a:endParaRPr lang="cs-CZ" sz="32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Aortální </a:t>
            </a:r>
            <a:r>
              <a:rPr lang="cs-CZ" dirty="0" err="1" smtClean="0"/>
              <a:t>stenoza</a:t>
            </a:r>
            <a:r>
              <a:rPr lang="cs-CZ" dirty="0" smtClean="0"/>
              <a:t>: G 79/46 </a:t>
            </a:r>
            <a:r>
              <a:rPr lang="cs-CZ" dirty="0" err="1" smtClean="0"/>
              <a:t>mmHg</a:t>
            </a:r>
            <a:r>
              <a:rPr lang="cs-CZ" dirty="0" smtClean="0"/>
              <a:t>, </a:t>
            </a:r>
            <a:r>
              <a:rPr lang="cs-CZ" dirty="0" err="1" smtClean="0"/>
              <a:t>AVAi</a:t>
            </a:r>
            <a:r>
              <a:rPr lang="cs-CZ" dirty="0" smtClean="0"/>
              <a:t> 0,36cm2/m2, </a:t>
            </a:r>
            <a:r>
              <a:rPr lang="cs-CZ" dirty="0" err="1" smtClean="0"/>
              <a:t>Reg</a:t>
            </a:r>
            <a:r>
              <a:rPr lang="cs-CZ" dirty="0" smtClean="0"/>
              <a:t>. 0,5st., </a:t>
            </a:r>
            <a:r>
              <a:rPr lang="cs-CZ" dirty="0" err="1" smtClean="0"/>
              <a:t>anulus</a:t>
            </a:r>
            <a:r>
              <a:rPr lang="cs-CZ" dirty="0" smtClean="0"/>
              <a:t> 21 </a:t>
            </a:r>
            <a:r>
              <a:rPr lang="cs-CZ" dirty="0" smtClean="0"/>
              <a:t>mm</a:t>
            </a:r>
          </a:p>
          <a:p>
            <a:endParaRPr lang="cs-CZ" dirty="0"/>
          </a:p>
          <a:p>
            <a:r>
              <a:rPr lang="cs-CZ" b="1" i="1" dirty="0" err="1" smtClean="0"/>
              <a:t>Anulus</a:t>
            </a:r>
            <a:r>
              <a:rPr lang="cs-CZ" b="1" i="1" dirty="0" smtClean="0"/>
              <a:t> </a:t>
            </a:r>
            <a:r>
              <a:rPr lang="cs-CZ" b="1" i="1" dirty="0"/>
              <a:t>23-24 mm, kořen 36 mm, STJ  23 mm</a:t>
            </a:r>
          </a:p>
          <a:p>
            <a:endParaRPr lang="cs-CZ" dirty="0" smtClean="0"/>
          </a:p>
          <a:p>
            <a:r>
              <a:rPr lang="cs-CZ" dirty="0" smtClean="0"/>
              <a:t>Mi a </a:t>
            </a:r>
            <a:r>
              <a:rPr lang="cs-CZ" dirty="0" err="1" smtClean="0"/>
              <a:t>Tri</a:t>
            </a:r>
            <a:r>
              <a:rPr lang="cs-CZ" dirty="0" smtClean="0"/>
              <a:t> bez vady</a:t>
            </a:r>
          </a:p>
          <a:p>
            <a:endParaRPr lang="cs-CZ" dirty="0"/>
          </a:p>
          <a:p>
            <a:r>
              <a:rPr lang="cs-CZ" dirty="0"/>
              <a:t>EFLK 70%</a:t>
            </a:r>
          </a:p>
          <a:p>
            <a:endParaRPr lang="cs-CZ" dirty="0"/>
          </a:p>
        </p:txBody>
      </p:sp>
      <p:pic>
        <p:nvPicPr>
          <p:cNvPr id="5" name="TEE předTAVI 1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061"/>
          <a:stretch/>
        </p:blipFill>
        <p:spPr>
          <a:xfrm>
            <a:off x="5076056" y="1491630"/>
            <a:ext cx="3238500" cy="2945070"/>
          </a:xfrm>
        </p:spPr>
      </p:pic>
    </p:spTree>
    <p:extLst>
      <p:ext uri="{BB962C8B-B14F-4D97-AF65-F5344CB8AC3E}">
        <p14:creationId xmlns:p14="http://schemas.microsoft.com/office/powerpoint/2010/main" val="62402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8208" y="123478"/>
            <a:ext cx="7806240" cy="857610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CT AG </a:t>
            </a:r>
            <a:r>
              <a:rPr lang="cs-CZ" sz="3200" dirty="0" smtClean="0">
                <a:solidFill>
                  <a:srgbClr val="C00000"/>
                </a:solidFill>
              </a:rPr>
              <a:t>aorty – FN USA/ICRC</a:t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2000" i="1" dirty="0" smtClean="0">
                <a:solidFill>
                  <a:srgbClr val="C00000"/>
                </a:solidFill>
              </a:rPr>
              <a:t>(</a:t>
            </a:r>
            <a:r>
              <a:rPr lang="cs-CZ" sz="2000" i="1" dirty="0" smtClean="0">
                <a:solidFill>
                  <a:srgbClr val="C00000"/>
                </a:solidFill>
              </a:rPr>
              <a:t>s poděkováním..)</a:t>
            </a:r>
            <a:endParaRPr lang="cs-CZ" sz="3200" i="1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62656" y="1204698"/>
            <a:ext cx="3833280" cy="1799100"/>
          </a:xfrm>
        </p:spPr>
        <p:txBody>
          <a:bodyPr/>
          <a:lstStyle/>
          <a:p>
            <a:r>
              <a:rPr lang="cs-CZ" sz="2000" dirty="0" smtClean="0"/>
              <a:t>Pánevní tepny volně průchodné, bez </a:t>
            </a:r>
            <a:r>
              <a:rPr lang="cs-CZ" sz="2000" dirty="0" err="1" smtClean="0"/>
              <a:t>tortuosit</a:t>
            </a:r>
            <a:endParaRPr lang="cs-CZ" sz="2000" dirty="0" smtClean="0"/>
          </a:p>
          <a:p>
            <a:r>
              <a:rPr lang="cs-CZ" sz="2000" dirty="0" smtClean="0"/>
              <a:t>3mensio</a:t>
            </a:r>
            <a:r>
              <a:rPr lang="cs-CZ" sz="2000" dirty="0" smtClean="0"/>
              <a:t>: </a:t>
            </a:r>
            <a:r>
              <a:rPr lang="cs-CZ" sz="2000" dirty="0" err="1" smtClean="0"/>
              <a:t>anulus</a:t>
            </a:r>
            <a:r>
              <a:rPr lang="cs-CZ" sz="2000" dirty="0" smtClean="0"/>
              <a:t> 519 mm2, </a:t>
            </a:r>
            <a:r>
              <a:rPr lang="cs-CZ" sz="2000" dirty="0" err="1" smtClean="0"/>
              <a:t>perimeter</a:t>
            </a:r>
            <a:r>
              <a:rPr lang="cs-CZ" sz="2000" dirty="0" smtClean="0"/>
              <a:t> 88 mm</a:t>
            </a:r>
          </a:p>
          <a:p>
            <a:r>
              <a:rPr lang="cs-CZ" sz="2000" dirty="0" smtClean="0"/>
              <a:t>Odstupy </a:t>
            </a:r>
            <a:r>
              <a:rPr lang="cs-CZ" sz="2000" dirty="0" smtClean="0"/>
              <a:t>koronárních tepen OK</a:t>
            </a:r>
            <a:endParaRPr lang="cs-CZ" sz="2000" dirty="0"/>
          </a:p>
        </p:txBody>
      </p:sp>
      <p:pic>
        <p:nvPicPr>
          <p:cNvPr id="6" name="CT 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9286"/>
          <a:stretch/>
        </p:blipFill>
        <p:spPr>
          <a:xfrm>
            <a:off x="6732240" y="1086472"/>
            <a:ext cx="2351715" cy="2133350"/>
          </a:xfrm>
          <a:prstGeom prst="rect">
            <a:avLst/>
          </a:prstGeom>
        </p:spPr>
      </p:pic>
      <p:pic>
        <p:nvPicPr>
          <p:cNvPr id="8" name="CT 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9355"/>
          <a:stretch/>
        </p:blipFill>
        <p:spPr>
          <a:xfrm>
            <a:off x="4211960" y="1086472"/>
            <a:ext cx="2353524" cy="213335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4" t="12195" r="15000" b="11556"/>
          <a:stretch/>
        </p:blipFill>
        <p:spPr bwMode="auto">
          <a:xfrm>
            <a:off x="7745059" y="3363838"/>
            <a:ext cx="1290028" cy="150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4" t="25945" r="13889" b="10278"/>
          <a:stretch/>
        </p:blipFill>
        <p:spPr bwMode="auto">
          <a:xfrm>
            <a:off x="5988929" y="3363838"/>
            <a:ext cx="1625949" cy="150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3" t="19278" r="13819" b="7168"/>
          <a:stretch/>
        </p:blipFill>
        <p:spPr bwMode="auto">
          <a:xfrm>
            <a:off x="4515469" y="3363838"/>
            <a:ext cx="1405277" cy="150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97" t="36141" r="10625" b="45195"/>
          <a:stretch/>
        </p:blipFill>
        <p:spPr bwMode="auto">
          <a:xfrm>
            <a:off x="305116" y="3651870"/>
            <a:ext cx="3906844" cy="82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9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700" dirty="0" err="1" smtClean="0">
                <a:solidFill>
                  <a:srgbClr val="C00000"/>
                </a:solidFill>
              </a:rPr>
              <a:t>Transfemorální</a:t>
            </a:r>
            <a:r>
              <a:rPr lang="cs-CZ" sz="2700" dirty="0" smtClean="0">
                <a:solidFill>
                  <a:srgbClr val="C00000"/>
                </a:solidFill>
              </a:rPr>
              <a:t> TAVI </a:t>
            </a:r>
            <a:r>
              <a:rPr lang="cs-CZ" sz="2700" dirty="0" smtClean="0">
                <a:solidFill>
                  <a:srgbClr val="C00000"/>
                </a:solidFill>
              </a:rPr>
              <a:t/>
            </a:r>
            <a:br>
              <a:rPr lang="cs-CZ" sz="2700" dirty="0" smtClean="0">
                <a:solidFill>
                  <a:srgbClr val="C00000"/>
                </a:solidFill>
              </a:rPr>
            </a:br>
            <a:r>
              <a:rPr lang="cs-CZ" sz="2700" dirty="0" smtClean="0">
                <a:solidFill>
                  <a:srgbClr val="C00000"/>
                </a:solidFill>
              </a:rPr>
              <a:t>perkutánním přístupem v </a:t>
            </a:r>
            <a:r>
              <a:rPr lang="cs-CZ" sz="2700" dirty="0" err="1" smtClean="0">
                <a:solidFill>
                  <a:srgbClr val="C00000"/>
                </a:solidFill>
              </a:rPr>
              <a:t>analgosedaci</a:t>
            </a:r>
            <a:r>
              <a:rPr lang="cs-CZ" sz="2700" dirty="0" smtClean="0">
                <a:solidFill>
                  <a:srgbClr val="C00000"/>
                </a:solidFill>
              </a:rPr>
              <a:t> v </a:t>
            </a:r>
            <a:r>
              <a:rPr lang="cs-CZ" sz="2700" dirty="0" smtClean="0">
                <a:solidFill>
                  <a:srgbClr val="C00000"/>
                </a:solidFill>
              </a:rPr>
              <a:t>odstupu 50 </a:t>
            </a:r>
            <a:r>
              <a:rPr lang="cs-CZ" sz="2700" dirty="0">
                <a:solidFill>
                  <a:srgbClr val="C00000"/>
                </a:solidFill>
              </a:rPr>
              <a:t>dní</a:t>
            </a:r>
            <a:r>
              <a:rPr lang="cs-CZ" dirty="0"/>
              <a:t/>
            </a:r>
            <a:br>
              <a:rPr lang="cs-CZ" dirty="0"/>
            </a:br>
            <a:r>
              <a:rPr lang="cs-CZ" sz="2200" b="0" dirty="0"/>
              <a:t>Implantována chlopeň </a:t>
            </a:r>
            <a:r>
              <a:rPr lang="cs-CZ" sz="2200" b="0" dirty="0" err="1"/>
              <a:t>Sapien</a:t>
            </a:r>
            <a:r>
              <a:rPr lang="cs-CZ" sz="2200" b="0" dirty="0"/>
              <a:t> 3 vel. </a:t>
            </a:r>
            <a:r>
              <a:rPr lang="cs-CZ" sz="2200" b="0" dirty="0" smtClean="0"/>
              <a:t>26, bez komplikací</a:t>
            </a:r>
            <a:r>
              <a:rPr lang="cs-CZ" sz="2200" b="0" dirty="0"/>
              <a:t/>
            </a:r>
            <a:br>
              <a:rPr lang="cs-CZ" sz="2200" b="0" dirty="0"/>
            </a:br>
            <a:r>
              <a:rPr lang="cs-CZ" sz="2200" b="0" dirty="0"/>
              <a:t>Tříslo uzavřeno systémem </a:t>
            </a:r>
            <a:r>
              <a:rPr lang="cs-CZ" sz="2200" b="0" dirty="0" err="1"/>
              <a:t>Proglide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6" name="TAVI impl.2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9251"/>
          <a:stretch/>
        </p:blipFill>
        <p:spPr>
          <a:xfrm>
            <a:off x="968375" y="1729946"/>
            <a:ext cx="3238500" cy="2938892"/>
          </a:xfrm>
        </p:spPr>
      </p:pic>
      <p:pic>
        <p:nvPicPr>
          <p:cNvPr id="7" name="TAVI impl.3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9633"/>
          <a:stretch/>
        </p:blipFill>
        <p:spPr>
          <a:xfrm>
            <a:off x="4940300" y="1742302"/>
            <a:ext cx="3238500" cy="2926535"/>
          </a:xfrm>
        </p:spPr>
      </p:pic>
    </p:spTree>
    <p:extLst>
      <p:ext uri="{BB962C8B-B14F-4D97-AF65-F5344CB8AC3E}">
        <p14:creationId xmlns:p14="http://schemas.microsoft.com/office/powerpoint/2010/main" val="299396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4670" y="201972"/>
            <a:ext cx="7806240" cy="857610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Hospitalizace a </a:t>
            </a:r>
            <a:r>
              <a:rPr lang="cs-CZ" sz="3200" dirty="0" err="1" smtClean="0">
                <a:solidFill>
                  <a:srgbClr val="C00000"/>
                </a:solidFill>
              </a:rPr>
              <a:t>ko</a:t>
            </a:r>
            <a:r>
              <a:rPr lang="cs-CZ" sz="3200" dirty="0" smtClean="0">
                <a:solidFill>
                  <a:srgbClr val="C00000"/>
                </a:solidFill>
              </a:rPr>
              <a:t> po propuštění</a:t>
            </a:r>
            <a:endParaRPr lang="cs-CZ" sz="32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7544" y="1347614"/>
            <a:ext cx="3833280" cy="3239260"/>
          </a:xfrm>
        </p:spPr>
        <p:txBody>
          <a:bodyPr/>
          <a:lstStyle/>
          <a:p>
            <a:r>
              <a:rPr lang="cs-CZ" sz="2000" dirty="0" err="1" smtClean="0"/>
              <a:t>Dimise</a:t>
            </a:r>
            <a:r>
              <a:rPr lang="cs-CZ" sz="2000" dirty="0" smtClean="0"/>
              <a:t> </a:t>
            </a:r>
            <a:r>
              <a:rPr lang="cs-CZ" sz="2000" dirty="0" smtClean="0"/>
              <a:t>7.den při nekomplikovaném průběhu</a:t>
            </a:r>
            <a:endParaRPr lang="cs-CZ" sz="2000" dirty="0" smtClean="0"/>
          </a:p>
          <a:p>
            <a:r>
              <a:rPr lang="cs-CZ" sz="2000" dirty="0" err="1" smtClean="0"/>
              <a:t>EOAi</a:t>
            </a:r>
            <a:r>
              <a:rPr lang="cs-CZ" sz="2000" dirty="0" smtClean="0"/>
              <a:t> </a:t>
            </a:r>
            <a:r>
              <a:rPr lang="cs-CZ" sz="2000" dirty="0"/>
              <a:t>1,2 cm2/m2, regurgitace 0</a:t>
            </a:r>
          </a:p>
          <a:p>
            <a:r>
              <a:rPr lang="cs-CZ" sz="2000" dirty="0" smtClean="0"/>
              <a:t>EFLK </a:t>
            </a:r>
            <a:r>
              <a:rPr lang="cs-CZ" sz="2000" dirty="0"/>
              <a:t>60%</a:t>
            </a:r>
          </a:p>
          <a:p>
            <a:r>
              <a:rPr lang="cs-CZ" sz="2000" dirty="0" smtClean="0"/>
              <a:t>Sinusový rytmus</a:t>
            </a:r>
          </a:p>
          <a:p>
            <a:r>
              <a:rPr lang="cs-CZ" sz="2000" dirty="0" smtClean="0"/>
              <a:t>Medikace</a:t>
            </a:r>
          </a:p>
          <a:p>
            <a:pPr lvl="1"/>
            <a:r>
              <a:rPr lang="cs-CZ" sz="1800" dirty="0" smtClean="0"/>
              <a:t>DAPT po dobu 3M </a:t>
            </a:r>
          </a:p>
          <a:p>
            <a:pPr lvl="1"/>
            <a:r>
              <a:rPr lang="cs-CZ" sz="1800" dirty="0" smtClean="0"/>
              <a:t>BB, </a:t>
            </a:r>
            <a:r>
              <a:rPr lang="cs-CZ" sz="1800" dirty="0" smtClean="0"/>
              <a:t>ACEI</a:t>
            </a:r>
            <a:endParaRPr lang="cs-CZ" sz="1800" dirty="0" smtClean="0"/>
          </a:p>
          <a:p>
            <a:r>
              <a:rPr lang="cs-CZ" sz="2000" dirty="0" err="1" smtClean="0"/>
              <a:t>Ko</a:t>
            </a:r>
            <a:r>
              <a:rPr lang="cs-CZ" sz="2000" dirty="0" smtClean="0"/>
              <a:t> po 2 měsících – pac. asymptomatická, TTE ok</a:t>
            </a:r>
            <a:endParaRPr lang="cs-CZ" sz="2000" dirty="0" smtClean="0"/>
          </a:p>
        </p:txBody>
      </p:sp>
      <p:pic>
        <p:nvPicPr>
          <p:cNvPr id="17" name="TTEkontrola 1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9221"/>
          <a:stretch/>
        </p:blipFill>
        <p:spPr>
          <a:xfrm>
            <a:off x="6824328" y="1779662"/>
            <a:ext cx="2221024" cy="2016224"/>
          </a:xfrm>
        </p:spPr>
      </p:pic>
      <p:pic>
        <p:nvPicPr>
          <p:cNvPr id="18" name="TTEpoTAVI 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8952"/>
          <a:stretch/>
        </p:blipFill>
        <p:spPr>
          <a:xfrm>
            <a:off x="4517790" y="1779663"/>
            <a:ext cx="2214450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5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5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23478"/>
            <a:ext cx="7806240" cy="857610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C00000"/>
                </a:solidFill>
              </a:rPr>
              <a:t>Take-home</a:t>
            </a:r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message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2237671"/>
            <a:ext cx="6063188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14845" y="987574"/>
            <a:ext cx="8764959" cy="1122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 smtClean="0"/>
              <a:t>Multioborová spolupráce je nezbytná, a to zvláště u pacientů s „netypickým“ obrazem určité patologie….pěkná“ porcelánová aorta je níže </a:t>
            </a:r>
            <a:r>
              <a:rPr lang="cs-CZ" sz="2400" dirty="0" smtClean="0">
                <a:sym typeface="Wingdings" panose="05000000000000000000" pitchFamily="2" charset="2"/>
              </a:rPr>
              <a:t>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837592" y="4530552"/>
            <a:ext cx="7488832" cy="36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smtClean="0"/>
              <a:t>Děkuji všem (četným) kolegyním a kolegům, kteří se pacientce věnovali.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6967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=""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056484"/>
              </p:ext>
            </p:extLst>
          </p:nvPr>
        </p:nvGraphicFramePr>
        <p:xfrm>
          <a:off x="179512" y="987574"/>
          <a:ext cx="8797771" cy="3524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3321">
                  <a:extLst>
                    <a:ext uri="{9D8B030D-6E8A-4147-A177-3AD203B41FA5}">
                      <a16:colId xmlns="" xmlns:a16="http://schemas.microsoft.com/office/drawing/2014/main" val="3906957397"/>
                    </a:ext>
                  </a:extLst>
                </a:gridCol>
                <a:gridCol w="1216925">
                  <a:extLst>
                    <a:ext uri="{9D8B030D-6E8A-4147-A177-3AD203B41FA5}">
                      <a16:colId xmlns="" xmlns:a16="http://schemas.microsoft.com/office/drawing/2014/main" val="517683055"/>
                    </a:ext>
                  </a:extLst>
                </a:gridCol>
                <a:gridCol w="1306697">
                  <a:extLst>
                    <a:ext uri="{9D8B030D-6E8A-4147-A177-3AD203B41FA5}">
                      <a16:colId xmlns="" xmlns:a16="http://schemas.microsoft.com/office/drawing/2014/main" val="728487569"/>
                    </a:ext>
                  </a:extLst>
                </a:gridCol>
                <a:gridCol w="3630828">
                  <a:extLst>
                    <a:ext uri="{9D8B030D-6E8A-4147-A177-3AD203B41FA5}">
                      <a16:colId xmlns="" xmlns:a16="http://schemas.microsoft.com/office/drawing/2014/main" val="1216515480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l"/>
                      <a:endParaRPr lang="cs-CZ" sz="1200" dirty="0"/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0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0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2067838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b="0" dirty="0"/>
                        <a:t>Zaměstnanecký poměr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000" dirty="0"/>
                        <a:t>X</a:t>
                      </a:r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1484910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Vlastník / akcionář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098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X</a:t>
                      </a:r>
                      <a:endParaRPr lang="cs-CZ" sz="1000" dirty="0" smtClean="0"/>
                    </a:p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07545113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Konzultant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098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X</a:t>
                      </a:r>
                      <a:endParaRPr lang="cs-CZ" sz="1000" dirty="0" smtClean="0"/>
                    </a:p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23498532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Přednášková činnost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098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X</a:t>
                      </a:r>
                      <a:endParaRPr lang="cs-CZ" sz="1000" dirty="0" smtClean="0"/>
                    </a:p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Astra </a:t>
                      </a:r>
                      <a:r>
                        <a:rPr lang="cs-CZ" sz="1000" dirty="0" err="1" smtClean="0"/>
                        <a:t>Zeneca</a:t>
                      </a:r>
                      <a:r>
                        <a:rPr lang="cs-CZ" sz="1000" dirty="0" smtClean="0"/>
                        <a:t>, </a:t>
                      </a:r>
                      <a:r>
                        <a:rPr lang="cs-CZ" sz="1000" dirty="0" err="1" smtClean="0"/>
                        <a:t>Edwards</a:t>
                      </a:r>
                      <a:r>
                        <a:rPr lang="cs-CZ" sz="1000" dirty="0" smtClean="0"/>
                        <a:t> </a:t>
                      </a:r>
                      <a:r>
                        <a:rPr lang="cs-CZ" sz="1000" dirty="0" err="1" smtClean="0"/>
                        <a:t>Lifesciences</a:t>
                      </a:r>
                      <a:r>
                        <a:rPr lang="cs-CZ" sz="1000" dirty="0" smtClean="0"/>
                        <a:t>, Bayer, </a:t>
                      </a:r>
                      <a:r>
                        <a:rPr lang="cs-CZ" sz="1000" dirty="0" err="1" smtClean="0"/>
                        <a:t>Boehringer</a:t>
                      </a:r>
                      <a:r>
                        <a:rPr lang="cs-CZ" sz="1000" dirty="0" smtClean="0"/>
                        <a:t> </a:t>
                      </a:r>
                      <a:r>
                        <a:rPr lang="cs-CZ" sz="1000" dirty="0" err="1" smtClean="0"/>
                        <a:t>Ingelheim</a:t>
                      </a:r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7319712"/>
                  </a:ext>
                </a:extLst>
              </a:tr>
              <a:tr h="441867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Člen poradních sborů (</a:t>
                      </a:r>
                      <a:r>
                        <a:rPr lang="cs-CZ" sz="1200" dirty="0" err="1"/>
                        <a:t>advisory</a:t>
                      </a:r>
                      <a:r>
                        <a:rPr lang="cs-CZ" sz="1200" dirty="0"/>
                        <a:t> </a:t>
                      </a:r>
                      <a:r>
                        <a:rPr lang="cs-CZ" sz="1200" dirty="0" err="1"/>
                        <a:t>boards</a:t>
                      </a:r>
                      <a:r>
                        <a:rPr lang="cs-CZ" sz="1200" dirty="0"/>
                        <a:t>)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098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X</a:t>
                      </a:r>
                      <a:endParaRPr lang="cs-CZ" sz="1000" dirty="0" smtClean="0"/>
                    </a:p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Boston </a:t>
                      </a:r>
                      <a:r>
                        <a:rPr lang="cs-CZ" sz="1000" dirty="0" err="1" smtClean="0"/>
                        <a:t>Scientific</a:t>
                      </a:r>
                      <a:r>
                        <a:rPr lang="cs-CZ" sz="1000" dirty="0" smtClean="0"/>
                        <a:t>, </a:t>
                      </a:r>
                      <a:r>
                        <a:rPr lang="cs-CZ" sz="1000" dirty="0" err="1" smtClean="0"/>
                        <a:t>Medtronic</a:t>
                      </a:r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4211609"/>
                  </a:ext>
                </a:extLst>
              </a:tr>
              <a:tr h="418504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Podpora výzkumu / granty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098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X</a:t>
                      </a:r>
                      <a:endParaRPr lang="cs-CZ" sz="1000" dirty="0" smtClean="0"/>
                    </a:p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dirty="0" err="1" smtClean="0"/>
                        <a:t>Abbott</a:t>
                      </a:r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121771"/>
                  </a:ext>
                </a:extLst>
              </a:tr>
              <a:tr h="441867">
                <a:tc>
                  <a:txBody>
                    <a:bodyPr/>
                    <a:lstStyle/>
                    <a:p>
                      <a:pPr algn="l"/>
                      <a:r>
                        <a:rPr lang="cs-CZ" sz="1200" dirty="0"/>
                        <a:t>Jiné honoráře (např. za klinické studie či registry)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098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000" dirty="0" smtClean="0"/>
                    </a:p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000" smtClean="0"/>
                        <a:t>X</a:t>
                      </a:r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0812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00" dirty="0" err="1" smtClean="0"/>
                        <a:t>Novartis</a:t>
                      </a:r>
                      <a:r>
                        <a:rPr lang="cs-CZ" sz="1000" dirty="0" smtClean="0"/>
                        <a:t>, </a:t>
                      </a:r>
                      <a:r>
                        <a:rPr lang="cs-CZ" sz="1000" dirty="0" err="1" smtClean="0"/>
                        <a:t>Amgen</a:t>
                      </a:r>
                      <a:r>
                        <a:rPr lang="cs-CZ" sz="1000" dirty="0" smtClean="0"/>
                        <a:t>, Zoll</a:t>
                      </a:r>
                    </a:p>
                    <a:p>
                      <a:pPr algn="ctr"/>
                      <a:endParaRPr lang="cs-CZ" sz="1000" dirty="0"/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542458"/>
                  </a:ext>
                </a:extLst>
              </a:tr>
            </a:tbl>
          </a:graphicData>
        </a:graphic>
      </p:graphicFrame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11560" y="51470"/>
            <a:ext cx="7806240" cy="857610"/>
          </a:xfrm>
        </p:spPr>
        <p:txBody>
          <a:bodyPr/>
          <a:lstStyle/>
          <a:p>
            <a:r>
              <a:rPr lang="cs-CZ" dirty="0" smtClean="0"/>
              <a:t>Petr Kala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64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51470"/>
            <a:ext cx="7806240" cy="857610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Anamnéza</a:t>
            </a:r>
            <a:endParaRPr lang="cs-CZ" sz="32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72-letá žena,  </a:t>
            </a:r>
            <a:r>
              <a:rPr lang="cs-CZ" sz="2800" dirty="0" smtClean="0"/>
              <a:t>159cm/70kg, BMI 27,7</a:t>
            </a:r>
            <a:endParaRPr lang="cs-CZ" sz="2800" dirty="0" smtClean="0"/>
          </a:p>
          <a:p>
            <a:endParaRPr lang="cs-CZ" sz="2800" dirty="0" smtClean="0"/>
          </a:p>
          <a:p>
            <a:r>
              <a:rPr lang="cs-CZ" sz="2800" dirty="0" err="1" smtClean="0"/>
              <a:t>Hemodynamicky</a:t>
            </a:r>
            <a:r>
              <a:rPr lang="cs-CZ" sz="2800" dirty="0" smtClean="0"/>
              <a:t> významná </a:t>
            </a:r>
            <a:r>
              <a:rPr lang="cs-CZ" sz="2800" dirty="0" err="1" smtClean="0"/>
              <a:t>AoS</a:t>
            </a:r>
            <a:r>
              <a:rPr lang="cs-CZ" sz="2800" dirty="0" smtClean="0"/>
              <a:t>, NYHA II.st.</a:t>
            </a:r>
          </a:p>
          <a:p>
            <a:endParaRPr lang="cs-CZ" sz="2800" dirty="0"/>
          </a:p>
          <a:p>
            <a:r>
              <a:rPr lang="cs-CZ" sz="2800" dirty="0" smtClean="0"/>
              <a:t>Komorbidity: </a:t>
            </a:r>
            <a:r>
              <a:rPr lang="cs-CZ" sz="2800" dirty="0" smtClean="0"/>
              <a:t>hypertenze na </a:t>
            </a:r>
            <a:r>
              <a:rPr lang="cs-CZ" sz="2800" dirty="0" err="1" smtClean="0"/>
              <a:t>monoth</a:t>
            </a:r>
            <a:r>
              <a:rPr lang="cs-CZ" sz="2800" dirty="0" smtClean="0"/>
              <a:t> </a:t>
            </a:r>
            <a:r>
              <a:rPr lang="cs-CZ" sz="2800" dirty="0" err="1" smtClean="0"/>
              <a:t>CaB</a:t>
            </a:r>
            <a:endParaRPr lang="cs-CZ" sz="2800" dirty="0" smtClean="0"/>
          </a:p>
          <a:p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6268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23478"/>
            <a:ext cx="7806240" cy="857610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ECHO </a:t>
            </a:r>
            <a:endParaRPr lang="cs-CZ" sz="32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Aortální </a:t>
            </a:r>
            <a:r>
              <a:rPr lang="cs-CZ" dirty="0" err="1" smtClean="0"/>
              <a:t>stenoza</a:t>
            </a:r>
            <a:r>
              <a:rPr lang="cs-CZ" dirty="0" smtClean="0"/>
              <a:t>: G 79/46 </a:t>
            </a:r>
            <a:r>
              <a:rPr lang="cs-CZ" dirty="0" err="1" smtClean="0"/>
              <a:t>mmHg</a:t>
            </a:r>
            <a:r>
              <a:rPr lang="cs-CZ" dirty="0" smtClean="0"/>
              <a:t>, </a:t>
            </a:r>
            <a:r>
              <a:rPr lang="cs-CZ" dirty="0" err="1" smtClean="0"/>
              <a:t>AVAi</a:t>
            </a:r>
            <a:r>
              <a:rPr lang="cs-CZ" dirty="0" smtClean="0"/>
              <a:t> 0,36cm2/m2, </a:t>
            </a:r>
            <a:r>
              <a:rPr lang="cs-CZ" dirty="0" err="1" smtClean="0"/>
              <a:t>Reg</a:t>
            </a:r>
            <a:r>
              <a:rPr lang="cs-CZ" dirty="0" smtClean="0"/>
              <a:t>. 0,5st., </a:t>
            </a:r>
            <a:r>
              <a:rPr lang="cs-CZ" dirty="0" err="1" smtClean="0"/>
              <a:t>anulus</a:t>
            </a:r>
            <a:r>
              <a:rPr lang="cs-CZ" dirty="0" smtClean="0"/>
              <a:t> 21 mm</a:t>
            </a:r>
          </a:p>
          <a:p>
            <a:endParaRPr lang="cs-CZ" dirty="0" smtClean="0"/>
          </a:p>
          <a:p>
            <a:r>
              <a:rPr lang="cs-CZ" dirty="0" smtClean="0"/>
              <a:t>Mi a </a:t>
            </a:r>
            <a:r>
              <a:rPr lang="cs-CZ" dirty="0" err="1" smtClean="0"/>
              <a:t>Tri</a:t>
            </a:r>
            <a:r>
              <a:rPr lang="cs-CZ" dirty="0" smtClean="0"/>
              <a:t> bez vady</a:t>
            </a:r>
          </a:p>
          <a:p>
            <a:endParaRPr lang="cs-CZ" dirty="0"/>
          </a:p>
          <a:p>
            <a:r>
              <a:rPr lang="cs-CZ" dirty="0"/>
              <a:t>EFLK 70%</a:t>
            </a:r>
          </a:p>
          <a:p>
            <a:endParaRPr lang="cs-CZ" dirty="0"/>
          </a:p>
        </p:txBody>
      </p:sp>
      <p:pic>
        <p:nvPicPr>
          <p:cNvPr id="5" name="TEE předTAVI 1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061"/>
          <a:stretch/>
        </p:blipFill>
        <p:spPr>
          <a:xfrm>
            <a:off x="5076056" y="1491630"/>
            <a:ext cx="3238500" cy="2945070"/>
          </a:xfrm>
        </p:spPr>
      </p:pic>
    </p:spTree>
    <p:extLst>
      <p:ext uri="{BB962C8B-B14F-4D97-AF65-F5344CB8AC3E}">
        <p14:creationId xmlns:p14="http://schemas.microsoft.com/office/powerpoint/2010/main" val="285653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23478"/>
            <a:ext cx="7806240" cy="857610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ECHO </a:t>
            </a:r>
            <a:endParaRPr lang="cs-CZ" sz="32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Aortální </a:t>
            </a:r>
            <a:r>
              <a:rPr lang="cs-CZ" dirty="0" err="1" smtClean="0"/>
              <a:t>stenoza</a:t>
            </a:r>
            <a:r>
              <a:rPr lang="cs-CZ" dirty="0" smtClean="0"/>
              <a:t>: G 79/46 </a:t>
            </a:r>
            <a:r>
              <a:rPr lang="cs-CZ" dirty="0" err="1" smtClean="0"/>
              <a:t>mmHg</a:t>
            </a:r>
            <a:r>
              <a:rPr lang="cs-CZ" dirty="0" smtClean="0"/>
              <a:t>, </a:t>
            </a:r>
            <a:r>
              <a:rPr lang="cs-CZ" dirty="0" err="1" smtClean="0"/>
              <a:t>AVAi</a:t>
            </a:r>
            <a:r>
              <a:rPr lang="cs-CZ" dirty="0" smtClean="0"/>
              <a:t> 0,36cm2/m2, </a:t>
            </a:r>
            <a:r>
              <a:rPr lang="cs-CZ" dirty="0" err="1" smtClean="0"/>
              <a:t>Reg</a:t>
            </a:r>
            <a:r>
              <a:rPr lang="cs-CZ" dirty="0" smtClean="0"/>
              <a:t>. 0,5st., </a:t>
            </a:r>
            <a:r>
              <a:rPr lang="cs-CZ" dirty="0" err="1" smtClean="0"/>
              <a:t>anulus</a:t>
            </a:r>
            <a:r>
              <a:rPr lang="cs-CZ" dirty="0" smtClean="0"/>
              <a:t> 21 mm</a:t>
            </a:r>
          </a:p>
          <a:p>
            <a:endParaRPr lang="cs-CZ" dirty="0" smtClean="0"/>
          </a:p>
          <a:p>
            <a:r>
              <a:rPr lang="cs-CZ" dirty="0" smtClean="0"/>
              <a:t>Mi a </a:t>
            </a:r>
            <a:r>
              <a:rPr lang="cs-CZ" dirty="0" err="1" smtClean="0"/>
              <a:t>Tri</a:t>
            </a:r>
            <a:r>
              <a:rPr lang="cs-CZ" dirty="0" smtClean="0"/>
              <a:t> bez vady</a:t>
            </a:r>
          </a:p>
          <a:p>
            <a:endParaRPr lang="cs-CZ" dirty="0"/>
          </a:p>
          <a:p>
            <a:r>
              <a:rPr lang="cs-CZ" dirty="0"/>
              <a:t>EFLK 70%</a:t>
            </a:r>
          </a:p>
          <a:p>
            <a:endParaRPr lang="cs-CZ" dirty="0"/>
          </a:p>
        </p:txBody>
      </p:sp>
      <p:pic>
        <p:nvPicPr>
          <p:cNvPr id="6" name="TEEpředTAVI 2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251"/>
          <a:stretch/>
        </p:blipFill>
        <p:spPr>
          <a:xfrm>
            <a:off x="5148064" y="1635646"/>
            <a:ext cx="3238500" cy="2938892"/>
          </a:xfrm>
        </p:spPr>
      </p:pic>
    </p:spTree>
    <p:extLst>
      <p:ext uri="{BB962C8B-B14F-4D97-AF65-F5344CB8AC3E}">
        <p14:creationId xmlns:p14="http://schemas.microsoft.com/office/powerpoint/2010/main" val="7553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23478"/>
            <a:ext cx="7806240" cy="857610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ECHO </a:t>
            </a:r>
            <a:endParaRPr lang="cs-CZ" sz="32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Aortální </a:t>
            </a:r>
            <a:r>
              <a:rPr lang="cs-CZ" dirty="0" err="1" smtClean="0"/>
              <a:t>stenoza</a:t>
            </a:r>
            <a:r>
              <a:rPr lang="cs-CZ" dirty="0" smtClean="0"/>
              <a:t>: G 79/46 </a:t>
            </a:r>
            <a:r>
              <a:rPr lang="cs-CZ" dirty="0" err="1" smtClean="0"/>
              <a:t>mmHg</a:t>
            </a:r>
            <a:r>
              <a:rPr lang="cs-CZ" dirty="0" smtClean="0"/>
              <a:t>, </a:t>
            </a:r>
            <a:r>
              <a:rPr lang="cs-CZ" dirty="0" err="1" smtClean="0"/>
              <a:t>AVAi</a:t>
            </a:r>
            <a:r>
              <a:rPr lang="cs-CZ" dirty="0" smtClean="0"/>
              <a:t> 0,36cm2/m2, </a:t>
            </a:r>
            <a:r>
              <a:rPr lang="cs-CZ" dirty="0" err="1" smtClean="0"/>
              <a:t>Reg</a:t>
            </a:r>
            <a:r>
              <a:rPr lang="cs-CZ" dirty="0" smtClean="0"/>
              <a:t>. 0,5st., </a:t>
            </a:r>
            <a:r>
              <a:rPr lang="cs-CZ" dirty="0" err="1" smtClean="0"/>
              <a:t>anulus</a:t>
            </a:r>
            <a:r>
              <a:rPr lang="cs-CZ" dirty="0" smtClean="0"/>
              <a:t> 21 mm</a:t>
            </a:r>
          </a:p>
          <a:p>
            <a:endParaRPr lang="cs-CZ" dirty="0" smtClean="0"/>
          </a:p>
          <a:p>
            <a:r>
              <a:rPr lang="cs-CZ" dirty="0" smtClean="0"/>
              <a:t>Mi a </a:t>
            </a:r>
            <a:r>
              <a:rPr lang="cs-CZ" dirty="0" err="1" smtClean="0"/>
              <a:t>Tri</a:t>
            </a:r>
            <a:r>
              <a:rPr lang="cs-CZ" dirty="0" smtClean="0"/>
              <a:t> bez vady</a:t>
            </a:r>
          </a:p>
          <a:p>
            <a:endParaRPr lang="cs-CZ" dirty="0"/>
          </a:p>
          <a:p>
            <a:r>
              <a:rPr lang="cs-CZ" dirty="0"/>
              <a:t>EFLK 70%</a:t>
            </a:r>
          </a:p>
          <a:p>
            <a:endParaRPr lang="cs-CZ" dirty="0"/>
          </a:p>
        </p:txBody>
      </p:sp>
      <p:pic>
        <p:nvPicPr>
          <p:cNvPr id="8" name="TEEpředTAVI 4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8870"/>
          <a:stretch/>
        </p:blipFill>
        <p:spPr>
          <a:xfrm>
            <a:off x="5076056" y="1491630"/>
            <a:ext cx="3238500" cy="2951249"/>
          </a:xfrm>
        </p:spPr>
      </p:pic>
    </p:spTree>
    <p:extLst>
      <p:ext uri="{BB962C8B-B14F-4D97-AF65-F5344CB8AC3E}">
        <p14:creationId xmlns:p14="http://schemas.microsoft.com/office/powerpoint/2010/main" val="92605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195486"/>
            <a:ext cx="7806240" cy="857610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SKG </a:t>
            </a:r>
            <a:r>
              <a:rPr lang="cs-CZ" sz="3200" dirty="0" smtClean="0">
                <a:solidFill>
                  <a:srgbClr val="C00000"/>
                </a:solidFill>
              </a:rPr>
              <a:t>– Jihlavské </a:t>
            </a:r>
            <a:r>
              <a:rPr lang="cs-CZ" sz="3200" dirty="0" err="1" smtClean="0">
                <a:solidFill>
                  <a:srgbClr val="C00000"/>
                </a:solidFill>
              </a:rPr>
              <a:t>kardiocentrum</a:t>
            </a:r>
            <a:r>
              <a:rPr lang="cs-CZ" sz="3200" dirty="0" smtClean="0">
                <a:solidFill>
                  <a:srgbClr val="C00000"/>
                </a:solidFill>
              </a:rPr>
              <a:t/>
            </a:r>
            <a:br>
              <a:rPr lang="cs-CZ" sz="3200" dirty="0" smtClean="0">
                <a:solidFill>
                  <a:srgbClr val="C00000"/>
                </a:solidFill>
              </a:rPr>
            </a:br>
            <a:r>
              <a:rPr lang="cs-CZ" sz="2400" i="1" dirty="0" smtClean="0">
                <a:solidFill>
                  <a:srgbClr val="C00000"/>
                </a:solidFill>
              </a:rPr>
              <a:t>(s poděkováním..)</a:t>
            </a:r>
            <a:endParaRPr lang="cs-CZ" sz="3200" i="1" dirty="0">
              <a:solidFill>
                <a:srgbClr val="C00000"/>
              </a:solidFill>
            </a:endParaRPr>
          </a:p>
        </p:txBody>
      </p:sp>
      <p:pic>
        <p:nvPicPr>
          <p:cNvPr id="5" name="SKG 1.av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9299"/>
          <a:stretch/>
        </p:blipFill>
        <p:spPr>
          <a:xfrm>
            <a:off x="256401" y="1359242"/>
            <a:ext cx="2448272" cy="2220619"/>
          </a:xfrm>
        </p:spPr>
      </p:pic>
      <p:pic>
        <p:nvPicPr>
          <p:cNvPr id="6" name="SKG 4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9016"/>
          <a:stretch/>
        </p:blipFill>
        <p:spPr>
          <a:xfrm>
            <a:off x="6444208" y="1353064"/>
            <a:ext cx="2456284" cy="2234809"/>
          </a:xfrm>
        </p:spPr>
      </p:pic>
      <p:pic>
        <p:nvPicPr>
          <p:cNvPr id="7" name="SKG 6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t="9282"/>
          <a:stretch/>
        </p:blipFill>
        <p:spPr>
          <a:xfrm>
            <a:off x="2925688" y="2069757"/>
            <a:ext cx="3230488" cy="293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13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7494"/>
            <a:ext cx="7806240" cy="857610"/>
          </a:xfrm>
        </p:spPr>
        <p:txBody>
          <a:bodyPr/>
          <a:lstStyle/>
          <a:p>
            <a:r>
              <a:rPr lang="cs-CZ" sz="3200" dirty="0" smtClean="0">
                <a:solidFill>
                  <a:srgbClr val="C00000"/>
                </a:solidFill>
              </a:rPr>
              <a:t>Indikační </a:t>
            </a:r>
            <a:r>
              <a:rPr lang="cs-CZ" sz="3200" dirty="0" smtClean="0">
                <a:solidFill>
                  <a:srgbClr val="C00000"/>
                </a:solidFill>
              </a:rPr>
              <a:t>komise – shrnutí k diskusi</a:t>
            </a:r>
            <a:endParaRPr lang="cs-CZ" sz="320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30071"/>
            <a:ext cx="8640960" cy="3239260"/>
          </a:xfrm>
        </p:spPr>
        <p:txBody>
          <a:bodyPr/>
          <a:lstStyle/>
          <a:p>
            <a:r>
              <a:rPr lang="cs-CZ" sz="2800" dirty="0"/>
              <a:t>72-letá žena,  159cm/70kg, BMI </a:t>
            </a:r>
            <a:r>
              <a:rPr lang="cs-CZ" sz="2800" dirty="0" smtClean="0"/>
              <a:t>27,7</a:t>
            </a:r>
            <a:endParaRPr lang="cs-CZ" sz="2800" dirty="0"/>
          </a:p>
          <a:p>
            <a:r>
              <a:rPr lang="cs-CZ" sz="2800" dirty="0" err="1"/>
              <a:t>Hemodynamicky</a:t>
            </a:r>
            <a:r>
              <a:rPr lang="cs-CZ" sz="2800" dirty="0"/>
              <a:t> významná </a:t>
            </a:r>
            <a:r>
              <a:rPr lang="cs-CZ" sz="2800" dirty="0" smtClean="0"/>
              <a:t>kalcifikovaná </a:t>
            </a:r>
            <a:r>
              <a:rPr lang="cs-CZ" sz="2800" dirty="0" err="1" smtClean="0"/>
              <a:t>AoS</a:t>
            </a:r>
            <a:r>
              <a:rPr lang="cs-CZ" sz="2800" dirty="0" smtClean="0"/>
              <a:t>, trojcípá degenerativně změněná chlopeň, dušnost </a:t>
            </a:r>
            <a:r>
              <a:rPr lang="cs-CZ" sz="2800" dirty="0"/>
              <a:t>NYHA </a:t>
            </a:r>
            <a:r>
              <a:rPr lang="cs-CZ" sz="2800" dirty="0" smtClean="0"/>
              <a:t>II</a:t>
            </a:r>
          </a:p>
          <a:p>
            <a:r>
              <a:rPr lang="cs-CZ" sz="2800" dirty="0" smtClean="0"/>
              <a:t>Koronární tepny bez stenóz (samostatné odstupy vlevo)</a:t>
            </a:r>
            <a:endParaRPr lang="cs-CZ" sz="2800" dirty="0"/>
          </a:p>
          <a:p>
            <a:r>
              <a:rPr lang="cs-CZ" sz="2800" dirty="0" smtClean="0"/>
              <a:t>Komorbidity</a:t>
            </a:r>
            <a:r>
              <a:rPr lang="cs-CZ" sz="2800" dirty="0"/>
              <a:t>: hypertenze na </a:t>
            </a:r>
            <a:r>
              <a:rPr lang="cs-CZ" sz="2800" dirty="0" err="1"/>
              <a:t>monoth</a:t>
            </a:r>
            <a:r>
              <a:rPr lang="cs-CZ" sz="2800" dirty="0"/>
              <a:t> </a:t>
            </a:r>
            <a:r>
              <a:rPr lang="cs-CZ" sz="2800" dirty="0" err="1"/>
              <a:t>CaB</a:t>
            </a:r>
            <a:endParaRPr lang="cs-CZ" sz="2800" dirty="0"/>
          </a:p>
          <a:p>
            <a:r>
              <a:rPr lang="cs-CZ" sz="2800" dirty="0" err="1" smtClean="0"/>
              <a:t>EuroScore</a:t>
            </a:r>
            <a:r>
              <a:rPr lang="cs-CZ" sz="2800" dirty="0" smtClean="0"/>
              <a:t> I - 5</a:t>
            </a:r>
            <a:r>
              <a:rPr lang="cs-CZ" sz="2800" dirty="0"/>
              <a:t>%, </a:t>
            </a:r>
            <a:r>
              <a:rPr lang="cs-CZ" sz="2800" dirty="0" err="1" smtClean="0"/>
              <a:t>EuroScore</a:t>
            </a:r>
            <a:r>
              <a:rPr lang="cs-CZ" sz="2800" dirty="0" smtClean="0"/>
              <a:t> II - </a:t>
            </a:r>
            <a:r>
              <a:rPr lang="cs-CZ" sz="2800" dirty="0"/>
              <a:t>2%</a:t>
            </a:r>
          </a:p>
          <a:p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1943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067694"/>
            <a:ext cx="7806240" cy="857610"/>
          </a:xfrm>
        </p:spPr>
        <p:txBody>
          <a:bodyPr/>
          <a:lstStyle/>
          <a:p>
            <a:r>
              <a:rPr lang="cs-CZ" sz="3200" dirty="0">
                <a:solidFill>
                  <a:srgbClr val="C00000"/>
                </a:solidFill>
              </a:rPr>
              <a:t>Indikační </a:t>
            </a:r>
            <a:r>
              <a:rPr lang="cs-CZ" sz="3200" dirty="0" smtClean="0">
                <a:solidFill>
                  <a:srgbClr val="C00000"/>
                </a:solidFill>
              </a:rPr>
              <a:t>komise CKTCH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749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otiv systém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iv systému Office">
      <a:majorFont>
        <a:latin typeface="Times New Roman"/>
        <a:ea typeface="msgothic"/>
        <a:cs typeface="msgothic"/>
      </a:majorFont>
      <a:minorFont>
        <a:latin typeface="Times New Roman"/>
        <a:ea typeface="msgothic"/>
        <a:cs typeface="msgothic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tiv systém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iv systém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iv systém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Corp PPT template3">
  <a:themeElements>
    <a:clrScheme name="">
      <a:dk1>
        <a:srgbClr val="99CCFF"/>
      </a:dk1>
      <a:lt1>
        <a:srgbClr val="FFFFFF"/>
      </a:lt1>
      <a:dk2>
        <a:srgbClr val="000066"/>
      </a:dk2>
      <a:lt2>
        <a:srgbClr val="4343BB"/>
      </a:lt2>
      <a:accent1>
        <a:srgbClr val="62BD19"/>
      </a:accent1>
      <a:accent2>
        <a:srgbClr val="BABAD6"/>
      </a:accent2>
      <a:accent3>
        <a:srgbClr val="AAAAB8"/>
      </a:accent3>
      <a:accent4>
        <a:srgbClr val="DADADA"/>
      </a:accent4>
      <a:accent5>
        <a:srgbClr val="B7DBAB"/>
      </a:accent5>
      <a:accent6>
        <a:srgbClr val="A8A8C2"/>
      </a:accent6>
      <a:hlink>
        <a:srgbClr val="FF0000"/>
      </a:hlink>
      <a:folHlink>
        <a:srgbClr val="FFCC00"/>
      </a:folHlink>
    </a:clrScheme>
    <a:fontScheme name="8_Corp PPT template3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ヒラギノ角ゴ Pro W3" pitchFamily="-111" charset="-128"/>
          </a:defRPr>
        </a:defPPr>
      </a:lstStyle>
    </a:lnDef>
  </a:objectDefaults>
  <a:extraClrSchemeLst>
    <a:extraClrScheme>
      <a:clrScheme name="8_Corp PPT template3 1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958FA9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C8C6D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2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E395F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FAEB6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3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82F57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EADB4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4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F284A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DACB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5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51F53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BB3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6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7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8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5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9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D64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6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Corp PPT template3">
  <a:themeElements>
    <a:clrScheme name="">
      <a:dk1>
        <a:srgbClr val="99CCFF"/>
      </a:dk1>
      <a:lt1>
        <a:srgbClr val="FFFFFF"/>
      </a:lt1>
      <a:dk2>
        <a:srgbClr val="000066"/>
      </a:dk2>
      <a:lt2>
        <a:srgbClr val="4343BB"/>
      </a:lt2>
      <a:accent1>
        <a:srgbClr val="62BD19"/>
      </a:accent1>
      <a:accent2>
        <a:srgbClr val="BABAD6"/>
      </a:accent2>
      <a:accent3>
        <a:srgbClr val="AAAAB8"/>
      </a:accent3>
      <a:accent4>
        <a:srgbClr val="DADADA"/>
      </a:accent4>
      <a:accent5>
        <a:srgbClr val="B7DBAB"/>
      </a:accent5>
      <a:accent6>
        <a:srgbClr val="A8A8C2"/>
      </a:accent6>
      <a:hlink>
        <a:srgbClr val="FF0000"/>
      </a:hlink>
      <a:folHlink>
        <a:srgbClr val="FFCC00"/>
      </a:folHlink>
    </a:clrScheme>
    <a:fontScheme name="8_Corp PPT template3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rgbClr val="FFCC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ヒラギノ角ゴ Pro W3" pitchFamily="-111" charset="-128"/>
          </a:defRPr>
        </a:defPPr>
      </a:lstStyle>
    </a:lnDef>
  </a:objectDefaults>
  <a:extraClrSchemeLst>
    <a:extraClrScheme>
      <a:clrScheme name="8_Corp PPT template3 1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958FA9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C8C6D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2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E395F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FAEB6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3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382F57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EADB4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4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F284A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DACB1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5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51F53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BB3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6">
        <a:dk1>
          <a:srgbClr val="000000"/>
        </a:dk1>
        <a:lt1>
          <a:srgbClr val="FFFFFF"/>
        </a:lt1>
        <a:dk2>
          <a:srgbClr val="A9B0C1"/>
        </a:dk2>
        <a:lt2>
          <a:srgbClr val="74798C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7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8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56B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9">
        <a:dk1>
          <a:srgbClr val="000000"/>
        </a:dk1>
        <a:lt1>
          <a:srgbClr val="FFFFFF"/>
        </a:lt1>
        <a:dk2>
          <a:srgbClr val="A9B0C1"/>
        </a:dk2>
        <a:lt2>
          <a:srgbClr val="71697F"/>
        </a:lt2>
        <a:accent1>
          <a:srgbClr val="2B264C"/>
        </a:accent1>
        <a:accent2>
          <a:srgbClr val="3F60B1"/>
        </a:accent2>
        <a:accent3>
          <a:srgbClr val="FFFFFF"/>
        </a:accent3>
        <a:accent4>
          <a:srgbClr val="000000"/>
        </a:accent4>
        <a:accent5>
          <a:srgbClr val="ACACB2"/>
        </a:accent5>
        <a:accent6>
          <a:srgbClr val="3856A0"/>
        </a:accent6>
        <a:hlink>
          <a:srgbClr val="FF0000"/>
        </a:hlink>
        <a:folHlink>
          <a:srgbClr val="4D644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rp PPT template3 16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ank Slide">
  <a:themeElements>
    <a:clrScheme name="TIS Color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EDAE6"/>
      </a:accent1>
      <a:accent2>
        <a:srgbClr val="69C5B3"/>
      </a:accent2>
      <a:accent3>
        <a:srgbClr val="E6DE77"/>
      </a:accent3>
      <a:accent4>
        <a:srgbClr val="FFB25B"/>
      </a:accent4>
      <a:accent5>
        <a:srgbClr val="D4E8C0"/>
      </a:accent5>
      <a:accent6>
        <a:srgbClr val="BAC8BC"/>
      </a:accent6>
      <a:hlink>
        <a:srgbClr val="D4E8C0"/>
      </a:hlink>
      <a:folHlink>
        <a:srgbClr val="BAC8BC"/>
      </a:folHlink>
    </a:clrScheme>
    <a:fontScheme name="Custom 4">
      <a:majorFont>
        <a:latin typeface="Segoe UI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Revised TIS PPT Template 16x9" id="{8D437454-7C55-40D1-BE5D-7F1DA6F99C98}" vid="{08F0497F-27B2-4712-8B93-D1C087C67F56}"/>
    </a:ext>
  </a:extLst>
</a:theme>
</file>

<file path=ppt/theme/theme5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</TotalTime>
  <Words>587</Words>
  <Application>Microsoft Office PowerPoint</Application>
  <PresentationFormat>Předvádění na obrazovce (16:9)</PresentationFormat>
  <Paragraphs>109</Paragraphs>
  <Slides>17</Slides>
  <Notes>1</Notes>
  <HiddenSlides>0</HiddenSlides>
  <MMClips>13</MMClips>
  <ScaleCrop>false</ScaleCrop>
  <HeadingPairs>
    <vt:vector size="4" baseType="variant">
      <vt:variant>
        <vt:lpstr>Motiv</vt:lpstr>
      </vt:variant>
      <vt:variant>
        <vt:i4>4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Motiv systému Office</vt:lpstr>
      <vt:lpstr>8_Corp PPT template3</vt:lpstr>
      <vt:lpstr>9_Corp PPT template3</vt:lpstr>
      <vt:lpstr>Blank Slide</vt:lpstr>
      <vt:lpstr>Aortální stenóza - indikační seminář živě Pacient 2</vt:lpstr>
      <vt:lpstr>Petr Kala</vt:lpstr>
      <vt:lpstr>Anamnéza</vt:lpstr>
      <vt:lpstr>ECHO </vt:lpstr>
      <vt:lpstr>ECHO </vt:lpstr>
      <vt:lpstr>ECHO </vt:lpstr>
      <vt:lpstr>SKG – Jihlavské kardiocentrum (s poděkováním..)</vt:lpstr>
      <vt:lpstr>Indikační komise – shrnutí k diskusi</vt:lpstr>
      <vt:lpstr>Indikační komise CKTCH</vt:lpstr>
      <vt:lpstr>Indikační komise – náš postup</vt:lpstr>
      <vt:lpstr>OPERACE</vt:lpstr>
      <vt:lpstr>Indikační komise II</vt:lpstr>
      <vt:lpstr>ECHO </vt:lpstr>
      <vt:lpstr>CT AG aorty – FN USA/ICRC (s poděkováním..)</vt:lpstr>
      <vt:lpstr>Transfemorální TAVI  perkutánním přístupem v analgosedaci v odstupu 50 dní Implantována chlopeň Sapien 3 vel. 26, bez komplikací Tříslo uzavřeno systémem Proglide </vt:lpstr>
      <vt:lpstr>Hospitalizace a ko po propuštění</vt:lpstr>
      <vt:lpstr>Take-home message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User007</dc:creator>
  <cp:lastModifiedBy>User007</cp:lastModifiedBy>
  <cp:revision>148</cp:revision>
  <dcterms:modified xsi:type="dcterms:W3CDTF">2020-01-17T08:36:51Z</dcterms:modified>
</cp:coreProperties>
</file>