
<file path=[Content_Types].xml><?xml version="1.0" encoding="utf-8"?>
<Types xmlns="http://schemas.openxmlformats.org/package/2006/content-types">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theme/theme29.xml" ContentType="application/vnd.openxmlformats-officedocument.theme+xml"/>
  <Override PartName="/ppt/notesSlides/notesSlide16.xml" ContentType="application/vnd.openxmlformats-officedocument.presentationml.notesSlid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50.xml" ContentType="application/vnd.openxmlformats-officedocument.presentationml.slideLayout+xml"/>
  <Override PartName="/ppt/slideLayouts/slideLayout261.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Masters/slideMaster27.xml" ContentType="application/vnd.openxmlformats-officedocument.presentationml.slideMaster+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77.xml" ContentType="application/vnd.openxmlformats-officedocument.presentationml.slideLayout+xml"/>
  <Override PartName="/ppt/slideLayouts/slideLayout288.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80.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notesSlides/notesSlide18.xml" ContentType="application/vnd.openxmlformats-officedocument.presentationml.notesSlide+xml"/>
  <Default Extension="wmf" ContentType="image/x-wmf"/>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theme/theme23.xml" ContentType="application/vnd.openxmlformats-officedocument.theme+xml"/>
  <Override PartName="/ppt/slideLayouts/slideLayout252.xml" ContentType="application/vnd.openxmlformats-officedocument.presentationml.slideLayout+xml"/>
  <Override PartName="/ppt/slideLayouts/slideLayout263.xml" ContentType="application/vnd.openxmlformats-officedocument.presentationml.slideLayout+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theme/theme28.xml" ContentType="application/vnd.openxmlformats-officedocument.theme+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tags/tag1.xml" ContentType="application/vnd.openxmlformats-officedocument.presentationml.tags+xml"/>
  <Override PartName="/ppt/slideMasters/slideMaster23.xml" ContentType="application/vnd.openxmlformats-officedocument.presentationml.slideMaster+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theme/theme27.xml" ContentType="application/vnd.openxmlformats-officedocument.them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Masters/slideMaster25.xml" ContentType="application/vnd.openxmlformats-officedocument.presentationml.slideMaster+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20" r:id="rId2"/>
    <p:sldMasterId id="2147483828" r:id="rId3"/>
    <p:sldMasterId id="2147483860" r:id="rId4"/>
    <p:sldMasterId id="2147483885" r:id="rId5"/>
    <p:sldMasterId id="2147483891" r:id="rId6"/>
    <p:sldMasterId id="2147483897" r:id="rId7"/>
    <p:sldMasterId id="2147483903" r:id="rId8"/>
    <p:sldMasterId id="2147483911" r:id="rId9"/>
    <p:sldMasterId id="2147483960" r:id="rId10"/>
    <p:sldMasterId id="2147483961" r:id="rId11"/>
    <p:sldMasterId id="2147483962" r:id="rId12"/>
    <p:sldMasterId id="2147484013" r:id="rId13"/>
    <p:sldMasterId id="2147484015" r:id="rId14"/>
    <p:sldMasterId id="2147484027" r:id="rId15"/>
    <p:sldMasterId id="2147484029" r:id="rId16"/>
    <p:sldMasterId id="2147484030" r:id="rId17"/>
    <p:sldMasterId id="2147484031" r:id="rId18"/>
    <p:sldMasterId id="2147484032" r:id="rId19"/>
    <p:sldMasterId id="2147484033" r:id="rId20"/>
    <p:sldMasterId id="2147484034" r:id="rId21"/>
    <p:sldMasterId id="2147484035" r:id="rId22"/>
    <p:sldMasterId id="2147484036" r:id="rId23"/>
    <p:sldMasterId id="2147484037" r:id="rId24"/>
    <p:sldMasterId id="2147484038" r:id="rId25"/>
    <p:sldMasterId id="2147484039" r:id="rId26"/>
    <p:sldMasterId id="2147484090" r:id="rId27"/>
  </p:sldMasterIdLst>
  <p:notesMasterIdLst>
    <p:notesMasterId r:id="rId54"/>
  </p:notesMasterIdLst>
  <p:handoutMasterIdLst>
    <p:handoutMasterId r:id="rId55"/>
  </p:handoutMasterIdLst>
  <p:sldIdLst>
    <p:sldId id="538" r:id="rId28"/>
    <p:sldId id="615" r:id="rId29"/>
    <p:sldId id="541" r:id="rId30"/>
    <p:sldId id="573" r:id="rId31"/>
    <p:sldId id="574" r:id="rId32"/>
    <p:sldId id="575" r:id="rId33"/>
    <p:sldId id="576" r:id="rId34"/>
    <p:sldId id="578" r:id="rId35"/>
    <p:sldId id="579" r:id="rId36"/>
    <p:sldId id="580" r:id="rId37"/>
    <p:sldId id="584" r:id="rId38"/>
    <p:sldId id="585" r:id="rId39"/>
    <p:sldId id="586" r:id="rId40"/>
    <p:sldId id="587" r:id="rId41"/>
    <p:sldId id="588" r:id="rId42"/>
    <p:sldId id="589" r:id="rId43"/>
    <p:sldId id="594" r:id="rId44"/>
    <p:sldId id="605" r:id="rId45"/>
    <p:sldId id="606" r:id="rId46"/>
    <p:sldId id="607" r:id="rId47"/>
    <p:sldId id="609" r:id="rId48"/>
    <p:sldId id="534" r:id="rId49"/>
    <p:sldId id="612" r:id="rId50"/>
    <p:sldId id="613" r:id="rId51"/>
    <p:sldId id="535" r:id="rId52"/>
    <p:sldId id="611" r:id="rId53"/>
  </p:sldIdLst>
  <p:sldSz cx="12192000" cy="6858000"/>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Anderson" initials="" lastIdx="5" clrIdx="0"/>
  <p:cmAuthor id="1" name="Stephanie Doerner" initials="" lastIdx="9" clrIdx="1"/>
  <p:cmAuthor id="2" name="Rebecca Stebbins" initials="" lastIdx="3" clrIdx="2"/>
  <p:cmAuthor id="3" name="Nahrebne, Kyle" initials="" lastIdx="10" clrIdx="10"/>
  <p:cmAuthor id="4" name="Dorothy Overington" initials="" lastIdx="19" clrIdx="4"/>
  <p:cmAuthor id="5" name="Alexander Harkavyi" initials="" lastIdx="126" clrIdx="5"/>
  <p:cmAuthor id="6" name="Teh, HungHeong" initials="" lastIdx="57" clrIdx="6"/>
  <p:cmAuthor id="7" name="Sam Sherratt" initials="" lastIdx="6" clrIdx="7"/>
  <p:cmAuthor id="8" name="Edward Carter" initials="" lastIdx="57" clrIdx="8"/>
  <p:cmAuthor id="9" name="Michael Kirwan" initials="" lastIdx="16" clrIdx="9"/>
  <p:cmAuthor id="10" name="Poltorack, Lilliam (Med Communications)" initials="" lastIdx="13"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8006D"/>
    <a:srgbClr val="830051"/>
    <a:srgbClr val="420028"/>
    <a:srgbClr val="003866"/>
    <a:srgbClr val="005768"/>
    <a:srgbClr val="95C633"/>
    <a:srgbClr val="8E0C3A"/>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696" autoAdjust="0"/>
    <p:restoredTop sz="87484" autoAdjust="0"/>
  </p:normalViewPr>
  <p:slideViewPr>
    <p:cSldViewPr snapToGrid="0">
      <p:cViewPr>
        <p:scale>
          <a:sx n="66" d="100"/>
          <a:sy n="66" d="100"/>
        </p:scale>
        <p:origin x="-1356" y="-684"/>
      </p:cViewPr>
      <p:guideLst>
        <p:guide orient="horz" pos="2160"/>
        <p:guide pos="166"/>
      </p:guideLst>
    </p:cSldViewPr>
  </p:slideViewPr>
  <p:outlineViewPr>
    <p:cViewPr>
      <p:scale>
        <a:sx n="33" d="100"/>
        <a:sy n="33" d="100"/>
      </p:scale>
      <p:origin x="0" y="-3864"/>
    </p:cViewPr>
    <p:sldLst>
      <p:sld r:id="rId1" collapse="1"/>
    </p:sldLst>
  </p:outlineViewPr>
  <p:notesTextViewPr>
    <p:cViewPr>
      <p:scale>
        <a:sx n="75" d="100"/>
        <a:sy n="75" d="100"/>
      </p:scale>
      <p:origin x="0" y="0"/>
    </p:cViewPr>
  </p:notesTextViewPr>
  <p:sorterViewPr>
    <p:cViewPr>
      <p:scale>
        <a:sx n="100" d="100"/>
        <a:sy n="100" d="100"/>
      </p:scale>
      <p:origin x="0" y="0"/>
    </p:cViewPr>
  </p:sorterViewPr>
  <p:notesViewPr>
    <p:cSldViewPr snapToGrid="0">
      <p:cViewPr>
        <p:scale>
          <a:sx n="70" d="100"/>
          <a:sy n="70" d="100"/>
        </p:scale>
        <p:origin x="2410" y="-408"/>
      </p:cViewPr>
      <p:guideLst>
        <p:guide orient="horz" pos="3128"/>
        <p:guide pos="214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2.xml"/><Relationship Id="rId41" Type="http://schemas.openxmlformats.org/officeDocument/2006/relationships/slide" Target="slides/slide14.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24.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cs-CZ"/>
          </a:p>
        </p:txBody>
      </p:sp>
      <p:sp>
        <p:nvSpPr>
          <p:cNvPr id="3" name="Date Placeholder 2">
            <a:extLst>
              <a:ext uri="{FF2B5EF4-FFF2-40B4-BE49-F238E27FC236}"/>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D574A3D-C859-421B-905D-89BDCBB008D0}" type="datetimeFigureOut">
              <a:rPr lang="cs-CZ"/>
              <a:pPr>
                <a:defRPr/>
              </a:pPr>
              <a:t>15.10.2019</a:t>
            </a:fld>
            <a:endParaRPr lang="cs-CZ"/>
          </a:p>
        </p:txBody>
      </p:sp>
      <p:sp>
        <p:nvSpPr>
          <p:cNvPr id="4" name="Footer Placeholder 3">
            <a:extLst>
              <a:ext uri="{FF2B5EF4-FFF2-40B4-BE49-F238E27FC236}"/>
            </a:extLst>
          </p:cNvPr>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5" name="Slide Number Placeholder 4">
            <a:extLst>
              <a:ext uri="{FF2B5EF4-FFF2-40B4-BE49-F238E27FC236}"/>
            </a:extLst>
          </p:cNvPr>
          <p:cNvSpPr>
            <a:spLocks noGrp="1"/>
          </p:cNvSpPr>
          <p:nvPr>
            <p:ph type="sldNum" sz="quarter" idx="3"/>
          </p:nvPr>
        </p:nvSpPr>
        <p:spPr>
          <a:xfrm>
            <a:off x="3849688" y="9431338"/>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5316D77-2A40-468E-B0F9-9E9EB0D72810}" type="slidenum">
              <a:rPr lang="cs-CZ"/>
              <a:pPr>
                <a:defRPr/>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3964" tIns="46982" rIns="93964" bIns="4698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3964" tIns="46982" rIns="93964" bIns="46982" rtlCol="0"/>
          <a:lstStyle>
            <a:lvl1pPr algn="r" fontAlgn="auto">
              <a:spcBef>
                <a:spcPts val="0"/>
              </a:spcBef>
              <a:spcAft>
                <a:spcPts val="0"/>
              </a:spcAft>
              <a:defRPr sz="1200">
                <a:latin typeface="+mn-lt"/>
                <a:cs typeface="+mn-cs"/>
              </a:defRPr>
            </a:lvl1pPr>
          </a:lstStyle>
          <a:p>
            <a:pPr>
              <a:defRPr/>
            </a:pPr>
            <a:fld id="{1A6C66A1-DA4B-4D1B-9620-8C5162D6671E}" type="datetimeFigureOut">
              <a:rPr lang="en-US"/>
              <a:pPr>
                <a:defRPr/>
              </a:pPr>
              <a:t>10/15/2019</a:t>
            </a:fld>
            <a:endParaRPr lang="en-US" dirty="0"/>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3964" tIns="46982" rIns="93964" bIns="46982" rtlCol="0" anchor="ctr"/>
          <a:lstStyle/>
          <a:p>
            <a:pPr lvl="0"/>
            <a:endParaRPr lang="en-US" noProof="0" dirty="0"/>
          </a:p>
        </p:txBody>
      </p:sp>
      <p:sp>
        <p:nvSpPr>
          <p:cNvPr id="5" name="Notes Placeholder 4"/>
          <p:cNvSpPr>
            <a:spLocks noGrp="1"/>
          </p:cNvSpPr>
          <p:nvPr>
            <p:ph type="body" sz="quarter" idx="3"/>
          </p:nvPr>
        </p:nvSpPr>
        <p:spPr>
          <a:xfrm>
            <a:off x="679450" y="4776788"/>
            <a:ext cx="5438775" cy="3910012"/>
          </a:xfrm>
          <a:prstGeom prst="rect">
            <a:avLst/>
          </a:prstGeom>
        </p:spPr>
        <p:txBody>
          <a:bodyPr vert="horz" lIns="93964" tIns="46982" rIns="93964" bIns="4698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9750"/>
            <a:ext cx="2946400" cy="498475"/>
          </a:xfrm>
          <a:prstGeom prst="rect">
            <a:avLst/>
          </a:prstGeom>
        </p:spPr>
        <p:txBody>
          <a:bodyPr vert="horz" lIns="93964" tIns="46982" rIns="93964" bIns="46982"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3964" tIns="46982" rIns="93964" bIns="46982" rtlCol="0" anchor="b"/>
          <a:lstStyle>
            <a:lvl1pPr algn="r" fontAlgn="auto">
              <a:spcBef>
                <a:spcPts val="0"/>
              </a:spcBef>
              <a:spcAft>
                <a:spcPts val="0"/>
              </a:spcAft>
              <a:defRPr sz="1200">
                <a:latin typeface="+mn-lt"/>
                <a:cs typeface="+mn-cs"/>
              </a:defRPr>
            </a:lvl1pPr>
          </a:lstStyle>
          <a:p>
            <a:pPr>
              <a:defRPr/>
            </a:pPr>
            <a:fld id="{1B96D1D1-E858-42AB-89D5-23FB128A556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69" name="Notes Placeholder 2"/>
          <p:cNvSpPr>
            <a:spLocks noGrp="1"/>
          </p:cNvSpPr>
          <p:nvPr>
            <p:ph type="body" idx="1"/>
          </p:nvPr>
        </p:nvSpPr>
        <p:spPr bwMode="auto">
          <a:xfrm>
            <a:off x="906463" y="4716463"/>
            <a:ext cx="4984750" cy="4467225"/>
          </a:xfrm>
          <a:noFill/>
        </p:spPr>
        <p:txBody>
          <a:bodyPr wrap="square" lIns="91440" tIns="45720" rIns="91440" bIns="45720" numCol="1" anchor="t" anchorCtr="0" compatLnSpc="1">
            <a:prstTxWarp prst="textNoShape">
              <a:avLst/>
            </a:prstTxWarp>
          </a:bodyPr>
          <a:lstStyle/>
          <a:p>
            <a:pPr>
              <a:spcBef>
                <a:spcPct val="0"/>
              </a:spcBef>
            </a:pPr>
            <a:r>
              <a:rPr lang="en-GB" smtClean="0"/>
              <a:t>In a meta-analysis of cardiovascular events in the FORXIGA clinical programme, the primary endpoint was the time-to-first event of one of the following outcomes: cardiovascular death, stroke, myocardial infarction or hospitalisation for unstable angina.</a:t>
            </a:r>
            <a:r>
              <a:rPr lang="en-GB" baseline="30000" smtClean="0"/>
              <a:t>1</a:t>
            </a:r>
            <a:r>
              <a:rPr lang="en-GB" smtClean="0"/>
              <a:t> </a:t>
            </a:r>
          </a:p>
          <a:p>
            <a:pPr>
              <a:spcBef>
                <a:spcPct val="0"/>
              </a:spcBef>
            </a:pPr>
            <a:endParaRPr lang="en-GB" smtClean="0"/>
          </a:p>
          <a:p>
            <a:pPr>
              <a:spcBef>
                <a:spcPct val="0"/>
              </a:spcBef>
            </a:pPr>
            <a:r>
              <a:rPr lang="en-GB" smtClean="0"/>
              <a:t>Primary episodes occurred at a rate of 1.64% per patient-year in subjects treated with FORXIGA and 1.99% per patient-year in comparator-treatment subjects. The hazard ratio comparing FORXIGA to comparator was 0.82 (95% CI: 0.58 to 1.15), indicating that  FORXIGA is not associated with an increase in cardiovascular risk in patients with Type 2 diabetes.</a:t>
            </a:r>
            <a:r>
              <a:rPr lang="en-GB" baseline="30000" smtClean="0"/>
              <a:t>1</a:t>
            </a:r>
            <a:r>
              <a:rPr lang="en-GB" smtClean="0"/>
              <a:t> </a:t>
            </a:r>
          </a:p>
          <a:p>
            <a:pPr>
              <a:spcBef>
                <a:spcPct val="0"/>
              </a:spcBef>
            </a:pPr>
            <a:endParaRPr lang="en-GB" smtClean="0"/>
          </a:p>
          <a:p>
            <a:pPr>
              <a:spcBef>
                <a:spcPct val="0"/>
              </a:spcBef>
            </a:pPr>
            <a:r>
              <a:rPr lang="en-GB" smtClean="0"/>
              <a:t>Cardiovascular death, myocardial infarction and stroke were observed with a hazard ratio of 0.79 (95% CI: 0.54 to 1.17).</a:t>
            </a:r>
            <a:r>
              <a:rPr lang="en-GB" baseline="30000" smtClean="0"/>
              <a:t>1</a:t>
            </a:r>
            <a:r>
              <a:rPr lang="en-GB" smtClean="0"/>
              <a:t> </a:t>
            </a:r>
          </a:p>
          <a:p>
            <a:pPr>
              <a:spcBef>
                <a:spcPct val="0"/>
              </a:spcBef>
            </a:pPr>
            <a:endParaRPr lang="en-US" smtClean="0"/>
          </a:p>
          <a:p>
            <a:pPr>
              <a:spcBef>
                <a:spcPct val="0"/>
              </a:spcBef>
            </a:pPr>
            <a:r>
              <a:rPr lang="en-US" b="1" smtClean="0"/>
              <a:t>Reference</a:t>
            </a:r>
          </a:p>
          <a:p>
            <a:pPr>
              <a:spcBef>
                <a:spcPct val="0"/>
              </a:spcBef>
              <a:buFont typeface="Calibri" pitchFamily="34" charset="0"/>
              <a:buAutoNum type="arabicPeriod"/>
            </a:pPr>
            <a:r>
              <a:rPr lang="en-US" smtClean="0"/>
              <a:t>FORXIGA</a:t>
            </a:r>
            <a:r>
              <a:rPr lang="fr-FR" smtClean="0"/>
              <a:t>™</a:t>
            </a:r>
            <a:r>
              <a:rPr lang="en-US" smtClean="0"/>
              <a:t>. Summary of product characteristics. Bristol-Myers Squibb/AstraZeneca EEIG, 2012.</a:t>
            </a:r>
          </a:p>
        </p:txBody>
      </p:sp>
      <p:sp>
        <p:nvSpPr>
          <p:cNvPr id="493570" name="Slide Number Placeholder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a:fld id="{BE501713-E72C-47B2-9333-927CEEC28253}" type="slidenum">
              <a:rPr lang="en-US" sz="1200">
                <a:latin typeface="Calibri" pitchFamily="34" charset="0"/>
                <a:ea typeface="MS PGothic" pitchFamily="34" charset="-128"/>
              </a:rPr>
              <a:pPr algn="r"/>
              <a:t>5</a:t>
            </a:fld>
            <a:endParaRPr lang="en-US" sz="1200">
              <a:latin typeface="Calibri" pitchFamily="34" charset="0"/>
              <a:ea typeface="MS PGothic" pitchFamily="34" charset="-128"/>
            </a:endParaRPr>
          </a:p>
        </p:txBody>
      </p:sp>
      <p:sp>
        <p:nvSpPr>
          <p:cNvPr id="493571" name="Slide Image Placeholder 6"/>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49"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p:spPr>
      </p:sp>
      <p:sp>
        <p:nvSpPr>
          <p:cNvPr id="514050" name="Notes Placeholder 2"/>
          <p:cNvSpPr>
            <a:spLocks noGrp="1"/>
          </p:cNvSpPr>
          <p:nvPr>
            <p:ph type="body" idx="1"/>
          </p:nvPr>
        </p:nvSpPr>
        <p:spPr bwMode="auto">
          <a:xfrm>
            <a:off x="679450" y="4778375"/>
            <a:ext cx="5438775" cy="3908425"/>
          </a:xfrm>
          <a:noFill/>
        </p:spPr>
        <p:txBody>
          <a:bodyPr wrap="square" lIns="91440" tIns="45720" rIns="91440" bIns="45720" numCol="1" anchor="t" anchorCtr="0" compatLnSpc="1">
            <a:prstTxWarp prst="textNoShape">
              <a:avLst/>
            </a:prstTxWarp>
          </a:bodyPr>
          <a:lstStyle/>
          <a:p>
            <a:pPr eaLnBrk="1" hangingPunct="1">
              <a:spcBef>
                <a:spcPct val="0"/>
              </a:spcBef>
              <a:buClr>
                <a:srgbClr val="7F134C"/>
              </a:buClr>
            </a:pPr>
            <a:r>
              <a:rPr lang="en-US" sz="1000" b="1" smtClean="0">
                <a:solidFill>
                  <a:srgbClr val="000000"/>
                </a:solidFill>
              </a:rPr>
              <a:t>Speaker Notes:</a:t>
            </a:r>
          </a:p>
          <a:p>
            <a:pPr eaLnBrk="1" hangingPunct="1">
              <a:spcBef>
                <a:spcPct val="0"/>
              </a:spcBef>
              <a:buClr>
                <a:srgbClr val="7F134C"/>
              </a:buClr>
            </a:pPr>
            <a:r>
              <a:rPr lang="en-US" sz="1000" smtClean="0"/>
              <a:t>For the primary endpoint of the composite of hHF or CV death, there were fewer events in patients randomized to DAPA compared to placebo.  These data indicate a statistically significant 17% relative risk reduction with DAPA.</a:t>
            </a:r>
          </a:p>
          <a:p>
            <a:pPr eaLnBrk="1" hangingPunct="1">
              <a:spcBef>
                <a:spcPct val="0"/>
              </a:spcBef>
              <a:buClr>
                <a:srgbClr val="7F134C"/>
              </a:buClr>
            </a:pPr>
            <a:endParaRPr lang="en-US" sz="1000" b="1" smtClean="0">
              <a:solidFill>
                <a:srgbClr val="000000"/>
              </a:solidFill>
            </a:endParaRPr>
          </a:p>
          <a:p>
            <a:pPr eaLnBrk="1" hangingPunct="1">
              <a:spcBef>
                <a:spcPts val="300"/>
              </a:spcBef>
              <a:buClr>
                <a:srgbClr val="7F134C"/>
              </a:buClr>
            </a:pPr>
            <a:r>
              <a:rPr lang="en-US" sz="1000" b="1" smtClean="0">
                <a:solidFill>
                  <a:srgbClr val="000000"/>
                </a:solidFill>
              </a:rPr>
              <a:t>Reference(s):</a:t>
            </a:r>
          </a:p>
          <a:p>
            <a:pPr eaLnBrk="1" hangingPunct="1">
              <a:spcBef>
                <a:spcPct val="0"/>
              </a:spcBef>
            </a:pPr>
            <a:r>
              <a:rPr lang="en-US" sz="1000" smtClean="0"/>
              <a:t>Wiviott SD, Raz I, Bonaca MP, et al, for the DECLARE-TIMI 58 Investigators.  Dapagliflozin and cardiovascular outcomes in type 2 diabetes [published online ahead of print November 10, 2018].  </a:t>
            </a:r>
            <a:r>
              <a:rPr lang="en-US" sz="1000" i="1" smtClean="0"/>
              <a:t>N Engl J Med</a:t>
            </a:r>
            <a:r>
              <a:rPr lang="en-US" sz="1000" smtClean="0"/>
              <a:t>. 2018. http://dx.doi.org/10.1056/NEJMoa1812389. Accessed November 10, 2018.</a:t>
            </a:r>
          </a:p>
        </p:txBody>
      </p:sp>
      <p:sp>
        <p:nvSpPr>
          <p:cNvPr id="122883" name="Slide Number Placeholder 3"/>
          <p:cNvSpPr txBox="1">
            <a:spLocks noGrp="1"/>
          </p:cNvSpPr>
          <p:nvPr/>
        </p:nvSpPr>
        <p:spPr bwMode="auto">
          <a:xfrm>
            <a:off x="3849688" y="9429750"/>
            <a:ext cx="2946400" cy="498475"/>
          </a:xfrm>
          <a:prstGeom prst="rect">
            <a:avLst/>
          </a:prstGeom>
          <a:noFill/>
          <a:ln>
            <a:miter lim="800000"/>
            <a:headEnd/>
            <a:tailEnd/>
          </a:ln>
        </p:spPr>
        <p:txBody>
          <a:bodyPr anchor="b"/>
          <a:lstStyle/>
          <a:p>
            <a:pPr algn="r">
              <a:defRPr/>
            </a:pPr>
            <a:fld id="{CD9E9261-4652-45A4-A859-8B8DB3834229}" type="slidenum">
              <a:rPr lang="en-US" sz="1200">
                <a:solidFill>
                  <a:srgbClr val="000000"/>
                </a:solidFill>
                <a:latin typeface="+mn-lt"/>
              </a:rPr>
              <a:pPr algn="r">
                <a:defRPr/>
              </a:pPr>
              <a:t>16</a:t>
            </a:fld>
            <a:endParaRPr lang="en-US" sz="1200">
              <a:solidFill>
                <a:srgbClr val="000000"/>
              </a:solidFill>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7"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p:spPr>
      </p:sp>
      <p:sp>
        <p:nvSpPr>
          <p:cNvPr id="516098" name="Notes Placeholder 2"/>
          <p:cNvSpPr>
            <a:spLocks noGrp="1"/>
          </p:cNvSpPr>
          <p:nvPr>
            <p:ph type="body" idx="1"/>
          </p:nvPr>
        </p:nvSpPr>
        <p:spPr bwMode="auto">
          <a:xfrm>
            <a:off x="679450" y="4778375"/>
            <a:ext cx="5438775" cy="3908425"/>
          </a:xfrm>
          <a:noFill/>
        </p:spPr>
        <p:txBody>
          <a:bodyPr wrap="square" lIns="91440" tIns="45720" rIns="91440" bIns="45720" numCol="1" anchor="t" anchorCtr="0" compatLnSpc="1">
            <a:prstTxWarp prst="textNoShape">
              <a:avLst/>
            </a:prstTxWarp>
          </a:bodyPr>
          <a:lstStyle/>
          <a:p>
            <a:pPr marL="0" lvl="1" eaLnBrk="1" hangingPunct="1">
              <a:spcBef>
                <a:spcPct val="0"/>
              </a:spcBef>
            </a:pPr>
            <a:r>
              <a:rPr lang="en-US" sz="1000" b="1" i="1" smtClean="0"/>
              <a:t>Present slide</a:t>
            </a:r>
          </a:p>
          <a:p>
            <a:pPr marL="0" lvl="1" eaLnBrk="1" hangingPunct="1">
              <a:lnSpc>
                <a:spcPct val="90000"/>
              </a:lnSpc>
              <a:spcBef>
                <a:spcPct val="0"/>
              </a:spcBef>
              <a:buClr>
                <a:schemeClr val="accent1"/>
              </a:buClr>
            </a:pPr>
            <a:endParaRPr lang="en-US" sz="1000" b="1" smtClean="0"/>
          </a:p>
        </p:txBody>
      </p:sp>
      <p:sp>
        <p:nvSpPr>
          <p:cNvPr id="516099" name="Slide Number Placeholder 3"/>
          <p:cNvSpPr txBox="1">
            <a:spLocks noGrp="1"/>
          </p:cNvSpPr>
          <p:nvPr/>
        </p:nvSpPr>
        <p:spPr bwMode="auto">
          <a:xfrm>
            <a:off x="3849688" y="9429750"/>
            <a:ext cx="2946400" cy="498475"/>
          </a:xfrm>
          <a:prstGeom prst="rect">
            <a:avLst/>
          </a:prstGeom>
          <a:noFill/>
          <a:ln w="9525">
            <a:noFill/>
            <a:miter lim="800000"/>
            <a:headEnd/>
            <a:tailEnd/>
          </a:ln>
        </p:spPr>
        <p:txBody>
          <a:bodyPr anchor="b"/>
          <a:lstStyle/>
          <a:p>
            <a:pPr algn="r"/>
            <a:fld id="{04EB0DEB-1877-417E-8C2F-C6446AA0DD17}" type="slidenum">
              <a:rPr lang="en-US" sz="1000">
                <a:solidFill>
                  <a:srgbClr val="000000"/>
                </a:solidFill>
              </a:rPr>
              <a:pPr algn="r"/>
              <a:t>17</a:t>
            </a:fld>
            <a:endParaRPr lang="en-US" sz="10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69" name="Slide Image Placeholder 1"/>
          <p:cNvSpPr>
            <a:spLocks noGrp="1" noRot="1" noChangeAspect="1" noTextEdit="1"/>
          </p:cNvSpPr>
          <p:nvPr>
            <p:ph type="sldImg"/>
          </p:nvPr>
        </p:nvSpPr>
        <p:spPr bwMode="auto">
          <a:xfrm>
            <a:off x="1128713" y="1262063"/>
            <a:ext cx="4540250" cy="3405187"/>
          </a:xfrm>
          <a:noFill/>
          <a:ln>
            <a:solidFill>
              <a:srgbClr val="000000"/>
            </a:solidFill>
            <a:miter lim="800000"/>
            <a:headEnd/>
            <a:tailEnd/>
          </a:ln>
        </p:spPr>
      </p:sp>
      <p:sp>
        <p:nvSpPr>
          <p:cNvPr id="519170" name="Notes Placeholder 2"/>
          <p:cNvSpPr>
            <a:spLocks noGrp="1"/>
          </p:cNvSpPr>
          <p:nvPr>
            <p:ph type="body" idx="1"/>
          </p:nvPr>
        </p:nvSpPr>
        <p:spPr bwMode="auto">
          <a:xfrm>
            <a:off x="679450" y="4778375"/>
            <a:ext cx="5438775" cy="3908425"/>
          </a:xfrm>
          <a:noFill/>
        </p:spPr>
        <p:txBody>
          <a:bodyPr wrap="square" lIns="91440" tIns="45720" rIns="91440" bIns="45720" numCol="1" anchor="t" anchorCtr="0" compatLnSpc="1">
            <a:prstTxWarp prst="textNoShape">
              <a:avLst/>
            </a:prstTxWarp>
          </a:bodyPr>
          <a:lstStyle/>
          <a:p>
            <a:pPr eaLnBrk="1" hangingPunct="1">
              <a:spcBef>
                <a:spcPct val="0"/>
              </a:spcBef>
            </a:pPr>
            <a:endParaRPr lang="cs-CZ" smtClean="0"/>
          </a:p>
        </p:txBody>
      </p:sp>
      <p:sp>
        <p:nvSpPr>
          <p:cNvPr id="519171" name="Slide Number Placeholder 3"/>
          <p:cNvSpPr txBox="1">
            <a:spLocks noGrp="1"/>
          </p:cNvSpPr>
          <p:nvPr/>
        </p:nvSpPr>
        <p:spPr bwMode="auto">
          <a:xfrm>
            <a:off x="3849688" y="9429750"/>
            <a:ext cx="2946400" cy="498475"/>
          </a:xfrm>
          <a:prstGeom prst="rect">
            <a:avLst/>
          </a:prstGeom>
          <a:noFill/>
          <a:ln w="9525">
            <a:noFill/>
            <a:miter lim="800000"/>
            <a:headEnd/>
            <a:tailEnd/>
          </a:ln>
        </p:spPr>
        <p:txBody>
          <a:bodyPr anchor="b"/>
          <a:lstStyle/>
          <a:p>
            <a:pPr algn="r"/>
            <a:fld id="{92C1F8DF-7C73-4B59-ACAC-061413113DB7}" type="slidenum">
              <a:rPr lang="en-US" sz="1000">
                <a:solidFill>
                  <a:srgbClr val="000000"/>
                </a:solidFill>
              </a:rPr>
              <a:pPr algn="r"/>
              <a:t>19</a:t>
            </a:fld>
            <a:endParaRPr lang="en-US" sz="10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7"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p:spPr>
      </p:sp>
      <p:sp>
        <p:nvSpPr>
          <p:cNvPr id="521218" name="Notes Placeholder 2"/>
          <p:cNvSpPr>
            <a:spLocks noGrp="1"/>
          </p:cNvSpPr>
          <p:nvPr>
            <p:ph type="body" idx="1"/>
          </p:nvPr>
        </p:nvSpPr>
        <p:spPr bwMode="auto">
          <a:xfrm>
            <a:off x="679450" y="4778375"/>
            <a:ext cx="5438775" cy="3908425"/>
          </a:xfrm>
          <a:noFill/>
        </p:spPr>
        <p:txBody>
          <a:bodyPr wrap="square" lIns="91440" tIns="45720" rIns="91440" bIns="45720" numCol="1" anchor="t" anchorCtr="0" compatLnSpc="1">
            <a:prstTxWarp prst="textNoShape">
              <a:avLst/>
            </a:prstTxWarp>
          </a:bodyPr>
          <a:lstStyle/>
          <a:p>
            <a:pPr eaLnBrk="1" hangingPunct="1">
              <a:spcBef>
                <a:spcPct val="0"/>
              </a:spcBef>
            </a:pPr>
            <a:r>
              <a:rPr lang="en-US" b="1" i="1" smtClean="0"/>
              <a:t>Present Slide</a:t>
            </a:r>
          </a:p>
          <a:p>
            <a:pPr eaLnBrk="1" hangingPunct="1">
              <a:spcBef>
                <a:spcPct val="0"/>
              </a:spcBef>
            </a:pPr>
            <a:endParaRPr lang="en-US" smtClean="0"/>
          </a:p>
          <a:p>
            <a:pPr eaLnBrk="1" hangingPunct="1">
              <a:spcBef>
                <a:spcPct val="0"/>
              </a:spcBef>
              <a:buFont typeface="+mj-lt"/>
              <a:buNone/>
            </a:pPr>
            <a:endParaRPr lang="en-US" smtClean="0"/>
          </a:p>
        </p:txBody>
      </p:sp>
      <p:sp>
        <p:nvSpPr>
          <p:cNvPr id="521219" name="Slide Number Placeholder 3"/>
          <p:cNvSpPr txBox="1">
            <a:spLocks noGrp="1"/>
          </p:cNvSpPr>
          <p:nvPr/>
        </p:nvSpPr>
        <p:spPr bwMode="auto">
          <a:xfrm>
            <a:off x="3849688" y="9429750"/>
            <a:ext cx="2946400" cy="498475"/>
          </a:xfrm>
          <a:prstGeom prst="rect">
            <a:avLst/>
          </a:prstGeom>
          <a:noFill/>
          <a:ln w="9525">
            <a:noFill/>
            <a:miter lim="800000"/>
            <a:headEnd/>
            <a:tailEnd/>
          </a:ln>
        </p:spPr>
        <p:txBody>
          <a:bodyPr anchor="b"/>
          <a:lstStyle/>
          <a:p>
            <a:pPr algn="r"/>
            <a:fld id="{CD7D360A-8C5B-4F16-BD62-ED677B366E7C}" type="slidenum">
              <a:rPr lang="en-US" sz="1000">
                <a:solidFill>
                  <a:srgbClr val="000000"/>
                </a:solidFill>
              </a:rPr>
              <a:pPr algn="r"/>
              <a:t>20</a:t>
            </a:fld>
            <a:endParaRPr lang="en-US" sz="10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5"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p:spPr>
      </p:sp>
      <p:sp>
        <p:nvSpPr>
          <p:cNvPr id="523266" name="Notes Placeholder 2"/>
          <p:cNvSpPr>
            <a:spLocks noGrp="1"/>
          </p:cNvSpPr>
          <p:nvPr>
            <p:ph type="body" idx="1"/>
          </p:nvPr>
        </p:nvSpPr>
        <p:spPr bwMode="auto">
          <a:xfrm>
            <a:off x="630238" y="4714875"/>
            <a:ext cx="5641975" cy="4592638"/>
          </a:xfrm>
          <a:noFill/>
        </p:spPr>
        <p:txBody>
          <a:bodyPr wrap="square" lIns="91440" tIns="45720" rIns="91440" bIns="45720" numCol="1" anchor="t" anchorCtr="0" compatLnSpc="1">
            <a:prstTxWarp prst="textNoShape">
              <a:avLst/>
            </a:prstTxWarp>
          </a:bodyPr>
          <a:lstStyle/>
          <a:p>
            <a:pPr eaLnBrk="1" hangingPunct="1">
              <a:lnSpc>
                <a:spcPct val="80000"/>
              </a:lnSpc>
              <a:spcBef>
                <a:spcPct val="0"/>
              </a:spcBef>
              <a:spcAft>
                <a:spcPts val="200"/>
              </a:spcAft>
              <a:buClr>
                <a:srgbClr val="7F134C"/>
              </a:buClr>
            </a:pPr>
            <a:r>
              <a:rPr lang="en-US" sz="600" i="1" smtClean="0"/>
              <a:t>Note to Speaker: Click on the “Magnifying glass” icon for definitions of hospitalization for heart failure and urgent heart failure visit. </a:t>
            </a:r>
            <a:endParaRPr lang="en-US" sz="600" b="1" i="1" smtClean="0">
              <a:solidFill>
                <a:srgbClr val="000000"/>
              </a:solidFill>
            </a:endParaRPr>
          </a:p>
          <a:p>
            <a:pPr eaLnBrk="1" hangingPunct="1">
              <a:lnSpc>
                <a:spcPct val="80000"/>
              </a:lnSpc>
              <a:spcBef>
                <a:spcPct val="0"/>
              </a:spcBef>
              <a:spcAft>
                <a:spcPts val="200"/>
              </a:spcAft>
              <a:buClr>
                <a:srgbClr val="7F134C"/>
              </a:buClr>
            </a:pPr>
            <a:endParaRPr lang="en-US" sz="600" b="1" i="1" smtClean="0">
              <a:solidFill>
                <a:srgbClr val="000000"/>
              </a:solidFill>
            </a:endParaRPr>
          </a:p>
          <a:p>
            <a:pPr eaLnBrk="1" hangingPunct="1">
              <a:lnSpc>
                <a:spcPct val="80000"/>
              </a:lnSpc>
              <a:spcBef>
                <a:spcPct val="0"/>
              </a:spcBef>
              <a:spcAft>
                <a:spcPts val="200"/>
              </a:spcAft>
              <a:buClr>
                <a:srgbClr val="7F134C"/>
              </a:buClr>
            </a:pPr>
            <a:r>
              <a:rPr lang="en-US" sz="600" b="1" i="1" smtClean="0">
                <a:solidFill>
                  <a:srgbClr val="000000"/>
                </a:solidFill>
              </a:rPr>
              <a:t>Speaker Notes:</a:t>
            </a:r>
          </a:p>
          <a:p>
            <a:pPr eaLnBrk="1" hangingPunct="1">
              <a:lnSpc>
                <a:spcPct val="80000"/>
              </a:lnSpc>
              <a:spcBef>
                <a:spcPct val="0"/>
              </a:spcBef>
              <a:spcAft>
                <a:spcPts val="200"/>
              </a:spcAft>
              <a:buClr>
                <a:srgbClr val="7F134C"/>
              </a:buClr>
              <a:buFontTx/>
              <a:buChar char="•"/>
            </a:pPr>
            <a:r>
              <a:rPr lang="en-US" sz="600" smtClean="0">
                <a:solidFill>
                  <a:srgbClr val="000000"/>
                </a:solidFill>
              </a:rPr>
              <a:t>The DAPA-HF trial is a study to Evaluate the Effect of Dapagliflozin on the Incidence of Worsening Heart Failure or Cardiovascular Death in Patients With Chronic Heart Failure (Dapa-HF):</a:t>
            </a:r>
            <a:r>
              <a:rPr lang="en-US" sz="600" baseline="30000" smtClean="0">
                <a:solidFill>
                  <a:srgbClr val="000000"/>
                </a:solidFill>
              </a:rPr>
              <a:t>1,2</a:t>
            </a:r>
          </a:p>
          <a:p>
            <a:pPr eaLnBrk="1" hangingPunct="1">
              <a:lnSpc>
                <a:spcPct val="80000"/>
              </a:lnSpc>
              <a:spcBef>
                <a:spcPct val="0"/>
              </a:spcBef>
              <a:spcAft>
                <a:spcPts val="200"/>
              </a:spcAft>
              <a:buClr>
                <a:srgbClr val="7F134C"/>
              </a:buClr>
              <a:buFontTx/>
              <a:buChar char="•"/>
            </a:pPr>
            <a:r>
              <a:rPr lang="en-US" sz="600" smtClean="0">
                <a:solidFill>
                  <a:srgbClr val="000000"/>
                </a:solidFill>
              </a:rPr>
              <a:t>This is a international, multicenter, parallel group, event-driven, randomized, double-blind, placebo-controlled study in patients with chronic HF with reduced ejection fraction (HFrEF)</a:t>
            </a:r>
          </a:p>
          <a:p>
            <a:pPr eaLnBrk="1" hangingPunct="1">
              <a:lnSpc>
                <a:spcPct val="80000"/>
              </a:lnSpc>
              <a:spcBef>
                <a:spcPct val="0"/>
              </a:spcBef>
              <a:spcAft>
                <a:spcPts val="200"/>
              </a:spcAft>
              <a:buClr>
                <a:srgbClr val="7F134C"/>
              </a:buClr>
              <a:buFontTx/>
              <a:buChar char="•"/>
            </a:pPr>
            <a:r>
              <a:rPr lang="en-US" sz="600" smtClean="0">
                <a:solidFill>
                  <a:srgbClr val="000000"/>
                </a:solidFill>
              </a:rPr>
              <a:t>Evaluates the effect of dapagliflozin given once daily vs placebo in addition to background standard of care therapy, for the prevention of CV death or reduction of HF events</a:t>
            </a:r>
          </a:p>
          <a:p>
            <a:pPr eaLnBrk="1" hangingPunct="1">
              <a:lnSpc>
                <a:spcPct val="80000"/>
              </a:lnSpc>
              <a:spcBef>
                <a:spcPct val="0"/>
              </a:spcBef>
              <a:spcAft>
                <a:spcPts val="200"/>
              </a:spcAft>
              <a:buClr>
                <a:srgbClr val="7F134C"/>
              </a:buClr>
              <a:buFontTx/>
              <a:buChar char="•"/>
            </a:pPr>
            <a:r>
              <a:rPr lang="en-US" sz="600" smtClean="0">
                <a:solidFill>
                  <a:srgbClr val="000000"/>
                </a:solidFill>
              </a:rPr>
              <a:t>Primary Outcome Measure:</a:t>
            </a:r>
          </a:p>
          <a:p>
            <a:pPr marL="341313" lvl="1" indent="-169863" eaLnBrk="1" hangingPunct="1">
              <a:lnSpc>
                <a:spcPct val="80000"/>
              </a:lnSpc>
              <a:spcBef>
                <a:spcPct val="0"/>
              </a:spcBef>
              <a:spcAft>
                <a:spcPts val="200"/>
              </a:spcAft>
              <a:buClr>
                <a:srgbClr val="7F134C"/>
              </a:buClr>
              <a:buFontTx/>
              <a:buChar char="•"/>
            </a:pPr>
            <a:r>
              <a:rPr lang="en-US" sz="600" smtClean="0">
                <a:solidFill>
                  <a:srgbClr val="000000"/>
                </a:solidFill>
              </a:rPr>
              <a:t>Time to the first occurrence of any of the components of the composite: CV death, hHF or an urgent HF visit</a:t>
            </a:r>
          </a:p>
          <a:p>
            <a:pPr marL="341313" lvl="2" indent="-169863" eaLnBrk="1" hangingPunct="1">
              <a:lnSpc>
                <a:spcPct val="80000"/>
              </a:lnSpc>
              <a:spcBef>
                <a:spcPct val="0"/>
              </a:spcBef>
              <a:spcAft>
                <a:spcPts val="200"/>
              </a:spcAft>
              <a:buClr>
                <a:srgbClr val="7F134C"/>
              </a:buClr>
              <a:buFontTx/>
              <a:buChar char="•"/>
            </a:pPr>
            <a:r>
              <a:rPr lang="en-US" sz="600" smtClean="0"/>
              <a:t>Both hospitalizations for HF and urgent outpatient visits are important endpoints in HF trials. It is the occurrence of worsening of HF necessitating treatment that is important and not the place of treatment. The inclusion of urgent HF visits will ensure optimal recording of HF events given variances in the criteria for hospitalization worldwide and the mounting pressure, particularly in the US, to reduce the number of HF hospitalizations. Additionally, non-hospitalized HF events have similar prognostic significance compared with HF hospitalizations.</a:t>
            </a:r>
            <a:r>
              <a:rPr lang="en-US" sz="600" baseline="30000" smtClean="0"/>
              <a:t>3,4</a:t>
            </a:r>
            <a:endParaRPr lang="en-US" sz="600" baseline="30000" smtClean="0">
              <a:solidFill>
                <a:srgbClr val="000000"/>
              </a:solidFill>
            </a:endParaRPr>
          </a:p>
          <a:p>
            <a:pPr marL="341313" lvl="2" indent="-169863" eaLnBrk="1" hangingPunct="1">
              <a:lnSpc>
                <a:spcPct val="80000"/>
              </a:lnSpc>
              <a:spcBef>
                <a:spcPct val="0"/>
              </a:spcBef>
              <a:spcAft>
                <a:spcPts val="200"/>
              </a:spcAft>
              <a:buClr>
                <a:srgbClr val="7F134C"/>
              </a:buClr>
              <a:buFontTx/>
              <a:buChar char="•"/>
            </a:pPr>
            <a:r>
              <a:rPr lang="en-US" sz="600" smtClean="0">
                <a:solidFill>
                  <a:srgbClr val="000000"/>
                </a:solidFill>
              </a:rPr>
              <a:t>Secondary Outcome Measures:</a:t>
            </a:r>
            <a:r>
              <a:rPr lang="en-US" sz="600" baseline="30000" smtClean="0">
                <a:solidFill>
                  <a:srgbClr val="000000"/>
                </a:solidFill>
              </a:rPr>
              <a:t>1</a:t>
            </a:r>
            <a:endParaRPr lang="en-US" sz="600" smtClean="0">
              <a:solidFill>
                <a:srgbClr val="000000"/>
              </a:solidFill>
            </a:endParaRPr>
          </a:p>
          <a:p>
            <a:pPr marL="341313" lvl="2" indent="-169863" eaLnBrk="1" hangingPunct="1">
              <a:lnSpc>
                <a:spcPct val="90000"/>
              </a:lnSpc>
              <a:spcBef>
                <a:spcPct val="0"/>
              </a:spcBef>
              <a:spcAft>
                <a:spcPts val="200"/>
              </a:spcAft>
              <a:buClr>
                <a:srgbClr val="7F134C"/>
              </a:buClr>
              <a:buFontTx/>
              <a:buChar char="•"/>
            </a:pPr>
            <a:r>
              <a:rPr lang="en-US" sz="600" smtClean="0">
                <a:solidFill>
                  <a:srgbClr val="000000"/>
                </a:solidFill>
              </a:rPr>
              <a:t>Time to the first occurrence of either of the components of the composite: CV death or hospitalization for HF </a:t>
            </a:r>
          </a:p>
          <a:p>
            <a:pPr marL="341313" lvl="2" indent="-169863" eaLnBrk="1" hangingPunct="1">
              <a:lnSpc>
                <a:spcPct val="90000"/>
              </a:lnSpc>
              <a:spcBef>
                <a:spcPct val="0"/>
              </a:spcBef>
              <a:spcAft>
                <a:spcPts val="200"/>
              </a:spcAft>
              <a:buClr>
                <a:srgbClr val="7F134C"/>
              </a:buClr>
              <a:buFontTx/>
              <a:buChar char="•"/>
            </a:pPr>
            <a:r>
              <a:rPr lang="en-US" sz="600" smtClean="0">
                <a:solidFill>
                  <a:srgbClr val="000000"/>
                </a:solidFill>
              </a:rPr>
              <a:t>Total number of (first and recurrent) hHF and CV death </a:t>
            </a:r>
          </a:p>
          <a:p>
            <a:pPr marL="341313" lvl="2" indent="-169863" eaLnBrk="1" hangingPunct="1">
              <a:lnSpc>
                <a:spcPct val="90000"/>
              </a:lnSpc>
              <a:spcBef>
                <a:spcPct val="0"/>
              </a:spcBef>
              <a:spcAft>
                <a:spcPts val="200"/>
              </a:spcAft>
              <a:buClr>
                <a:srgbClr val="7F134C"/>
              </a:buClr>
              <a:buFontTx/>
              <a:buChar char="•"/>
            </a:pPr>
            <a:r>
              <a:rPr lang="en-US" sz="600" smtClean="0">
                <a:solidFill>
                  <a:srgbClr val="000000"/>
                </a:solidFill>
              </a:rPr>
              <a:t>Change from baseline measured at 8 months in the total symptom score of the KCCQ, a specific HF patient reported outcome questionnaire </a:t>
            </a:r>
          </a:p>
          <a:p>
            <a:pPr marL="341313" lvl="2" indent="-169863" eaLnBrk="1" hangingPunct="1">
              <a:lnSpc>
                <a:spcPct val="90000"/>
              </a:lnSpc>
              <a:spcBef>
                <a:spcPct val="0"/>
              </a:spcBef>
              <a:spcAft>
                <a:spcPts val="200"/>
              </a:spcAft>
              <a:buClr>
                <a:srgbClr val="7F134C"/>
              </a:buClr>
              <a:buFontTx/>
              <a:buChar char="•"/>
            </a:pPr>
            <a:r>
              <a:rPr lang="en-US" sz="600" smtClean="0">
                <a:solidFill>
                  <a:srgbClr val="000000"/>
                </a:solidFill>
              </a:rPr>
              <a:t>Time to the first occurrence of any of the components of the composite: ≥50% sustained decline in eGFR, reaching End Stage Renal Disease (ESRD) or renal death</a:t>
            </a:r>
          </a:p>
          <a:p>
            <a:pPr marL="660400" lvl="3" indent="-179388" eaLnBrk="1" hangingPunct="1">
              <a:lnSpc>
                <a:spcPct val="90000"/>
              </a:lnSpc>
              <a:spcBef>
                <a:spcPct val="0"/>
              </a:spcBef>
              <a:spcAft>
                <a:spcPts val="200"/>
              </a:spcAft>
              <a:buClr>
                <a:srgbClr val="7F134C"/>
              </a:buClr>
              <a:buFontTx/>
              <a:buChar char="•"/>
            </a:pPr>
            <a:r>
              <a:rPr lang="en-US" sz="600" smtClean="0">
                <a:solidFill>
                  <a:srgbClr val="000000"/>
                </a:solidFill>
              </a:rPr>
              <a:t>ESRD is defined as: sustained eGFR &lt;15 ml/min/1.73m</a:t>
            </a:r>
            <a:r>
              <a:rPr lang="en-US" sz="600" baseline="30000" smtClean="0">
                <a:solidFill>
                  <a:srgbClr val="000000"/>
                </a:solidFill>
              </a:rPr>
              <a:t>2</a:t>
            </a:r>
            <a:r>
              <a:rPr lang="en-US" sz="600" smtClean="0">
                <a:solidFill>
                  <a:srgbClr val="000000"/>
                </a:solidFill>
              </a:rPr>
              <a:t>, chronic dialysis treatment, or receiving a renal transplant</a:t>
            </a:r>
          </a:p>
          <a:p>
            <a:pPr marL="660400" lvl="3" indent="-179388" eaLnBrk="1" hangingPunct="1">
              <a:lnSpc>
                <a:spcPct val="90000"/>
              </a:lnSpc>
              <a:spcBef>
                <a:spcPct val="0"/>
              </a:spcBef>
              <a:spcAft>
                <a:spcPts val="200"/>
              </a:spcAft>
              <a:buClr>
                <a:srgbClr val="7F134C"/>
              </a:buClr>
              <a:buFontTx/>
              <a:buChar char="•"/>
            </a:pPr>
            <a:r>
              <a:rPr lang="en-US" sz="600" smtClean="0">
                <a:solidFill>
                  <a:srgbClr val="000000"/>
                </a:solidFill>
              </a:rPr>
              <a:t>Time to death from any cause</a:t>
            </a:r>
          </a:p>
          <a:p>
            <a:pPr marL="341313" lvl="2" indent="-169863" eaLnBrk="1" hangingPunct="1">
              <a:lnSpc>
                <a:spcPct val="90000"/>
              </a:lnSpc>
              <a:spcBef>
                <a:spcPct val="0"/>
              </a:spcBef>
              <a:buClr>
                <a:srgbClr val="7F134C"/>
              </a:buClr>
            </a:pPr>
            <a:endParaRPr lang="en-US" sz="600" smtClean="0"/>
          </a:p>
          <a:p>
            <a:pPr eaLnBrk="1" hangingPunct="1">
              <a:lnSpc>
                <a:spcPct val="90000"/>
              </a:lnSpc>
              <a:spcBef>
                <a:spcPts val="300"/>
              </a:spcBef>
              <a:buClr>
                <a:schemeClr val="accent1"/>
              </a:buClr>
            </a:pPr>
            <a:r>
              <a:rPr lang="en-US" sz="600" b="1" smtClean="0"/>
              <a:t>Stratification/Capping</a:t>
            </a:r>
            <a:r>
              <a:rPr lang="en-US" sz="600" b="1" baseline="30000" smtClean="0"/>
              <a:t>1</a:t>
            </a:r>
            <a:endParaRPr lang="en-US" sz="600" smtClean="0"/>
          </a:p>
          <a:p>
            <a:pPr eaLnBrk="1" hangingPunct="1">
              <a:lnSpc>
                <a:spcPct val="80000"/>
              </a:lnSpc>
              <a:spcBef>
                <a:spcPct val="0"/>
              </a:spcBef>
              <a:buClr>
                <a:srgbClr val="830051"/>
              </a:buClr>
              <a:buFontTx/>
              <a:buChar char="•"/>
            </a:pPr>
            <a:r>
              <a:rPr lang="en-US" sz="600" smtClean="0">
                <a:solidFill>
                  <a:srgbClr val="000000"/>
                </a:solidFill>
              </a:rPr>
              <a:t>Randomization will be stratified based on presence of T2D, either an established diagnosis or HbA1c ≥6.5% at enrollment</a:t>
            </a:r>
          </a:p>
          <a:p>
            <a:pPr eaLnBrk="1" hangingPunct="1">
              <a:lnSpc>
                <a:spcPct val="80000"/>
              </a:lnSpc>
              <a:spcBef>
                <a:spcPct val="0"/>
              </a:spcBef>
              <a:buClr>
                <a:srgbClr val="830051"/>
              </a:buClr>
              <a:buFontTx/>
              <a:buChar char="•"/>
            </a:pPr>
            <a:r>
              <a:rPr lang="en-US" sz="600" smtClean="0">
                <a:solidFill>
                  <a:srgbClr val="000000"/>
                </a:solidFill>
              </a:rPr>
              <a:t>≥30% of patients will have T2D</a:t>
            </a:r>
          </a:p>
          <a:p>
            <a:pPr eaLnBrk="1" hangingPunct="1">
              <a:lnSpc>
                <a:spcPct val="80000"/>
              </a:lnSpc>
              <a:spcBef>
                <a:spcPct val="0"/>
              </a:spcBef>
              <a:buClr>
                <a:srgbClr val="830051"/>
              </a:buClr>
            </a:pPr>
            <a:endParaRPr lang="en-US" sz="600" smtClean="0"/>
          </a:p>
          <a:p>
            <a:pPr eaLnBrk="1" hangingPunct="1">
              <a:lnSpc>
                <a:spcPct val="90000"/>
              </a:lnSpc>
              <a:spcBef>
                <a:spcPct val="0"/>
              </a:spcBef>
            </a:pPr>
            <a:r>
              <a:rPr lang="en-US" sz="600" b="1" smtClean="0"/>
              <a:t>Diabetes Definitions</a:t>
            </a:r>
            <a:r>
              <a:rPr lang="en-US" sz="600" b="1" baseline="30000" smtClean="0"/>
              <a:t>5</a:t>
            </a:r>
            <a:endParaRPr lang="en-US" sz="600" b="1" smtClean="0"/>
          </a:p>
          <a:p>
            <a:pPr eaLnBrk="1" hangingPunct="1">
              <a:lnSpc>
                <a:spcPct val="80000"/>
              </a:lnSpc>
              <a:spcBef>
                <a:spcPct val="0"/>
              </a:spcBef>
              <a:buClr>
                <a:srgbClr val="830051"/>
              </a:buClr>
              <a:buFontTx/>
              <a:buChar char="•"/>
            </a:pPr>
            <a:r>
              <a:rPr lang="en-US" sz="600" smtClean="0">
                <a:solidFill>
                  <a:srgbClr val="000000"/>
                </a:solidFill>
              </a:rPr>
              <a:t>History of Diabetes: provided by investigators</a:t>
            </a:r>
          </a:p>
          <a:p>
            <a:pPr eaLnBrk="1" hangingPunct="1">
              <a:lnSpc>
                <a:spcPct val="80000"/>
              </a:lnSpc>
              <a:spcBef>
                <a:spcPct val="0"/>
              </a:spcBef>
              <a:buClr>
                <a:srgbClr val="830051"/>
              </a:buClr>
              <a:buFontTx/>
              <a:buChar char="•"/>
            </a:pPr>
            <a:r>
              <a:rPr lang="en-US" sz="600" smtClean="0">
                <a:solidFill>
                  <a:srgbClr val="000000"/>
                </a:solidFill>
              </a:rPr>
              <a:t>Undiagnosed Diabetes: HbA1c ≥6.5%</a:t>
            </a:r>
            <a:r>
              <a:rPr lang="en-US" sz="600" baseline="30000" smtClean="0">
                <a:solidFill>
                  <a:srgbClr val="000000"/>
                </a:solidFill>
              </a:rPr>
              <a:t>a </a:t>
            </a:r>
            <a:r>
              <a:rPr lang="en-US" sz="600" smtClean="0">
                <a:solidFill>
                  <a:srgbClr val="000000"/>
                </a:solidFill>
              </a:rPr>
              <a:t>at Visits 1 and 2 in patients without diabetes history</a:t>
            </a:r>
          </a:p>
          <a:p>
            <a:pPr eaLnBrk="1" hangingPunct="1">
              <a:lnSpc>
                <a:spcPct val="80000"/>
              </a:lnSpc>
              <a:spcBef>
                <a:spcPct val="0"/>
              </a:spcBef>
              <a:buClr>
                <a:srgbClr val="830051"/>
              </a:buClr>
              <a:buFontTx/>
              <a:buChar char="•"/>
            </a:pPr>
            <a:r>
              <a:rPr lang="en-US" sz="600" smtClean="0">
                <a:solidFill>
                  <a:srgbClr val="000000"/>
                </a:solidFill>
              </a:rPr>
              <a:t>Prediabetes: HbA1c ≥5.7% at Visits 1 and 2 </a:t>
            </a:r>
            <a:r>
              <a:rPr lang="en-US" sz="600" smtClean="0"/>
              <a:t>in patients without known or undiagnosed diabetes</a:t>
            </a:r>
            <a:endParaRPr lang="en-US" sz="600" smtClean="0">
              <a:solidFill>
                <a:srgbClr val="000000"/>
              </a:solidFill>
            </a:endParaRPr>
          </a:p>
          <a:p>
            <a:pPr eaLnBrk="1" hangingPunct="1">
              <a:lnSpc>
                <a:spcPct val="90000"/>
              </a:lnSpc>
              <a:spcBef>
                <a:spcPct val="0"/>
              </a:spcBef>
            </a:pPr>
            <a:endParaRPr lang="en-US" sz="600" b="1" smtClean="0"/>
          </a:p>
          <a:p>
            <a:pPr eaLnBrk="1" hangingPunct="1">
              <a:lnSpc>
                <a:spcPct val="80000"/>
              </a:lnSpc>
              <a:spcBef>
                <a:spcPct val="0"/>
              </a:spcBef>
              <a:buClr>
                <a:srgbClr val="7F134C"/>
              </a:buClr>
            </a:pPr>
            <a:r>
              <a:rPr lang="en-US" sz="600" b="1" smtClean="0">
                <a:solidFill>
                  <a:srgbClr val="000000"/>
                </a:solidFill>
              </a:rPr>
              <a:t>Reference(s):</a:t>
            </a:r>
          </a:p>
          <a:p>
            <a:pPr eaLnBrk="1" hangingPunct="1">
              <a:lnSpc>
                <a:spcPct val="80000"/>
              </a:lnSpc>
              <a:spcBef>
                <a:spcPct val="0"/>
              </a:spcBef>
              <a:buClr>
                <a:srgbClr val="7F134C"/>
              </a:buClr>
            </a:pPr>
            <a:endParaRPr lang="en-US" sz="600" b="1" smtClean="0">
              <a:solidFill>
                <a:srgbClr val="000000"/>
              </a:solidFill>
            </a:endParaRPr>
          </a:p>
          <a:p>
            <a:pPr eaLnBrk="1" hangingPunct="1">
              <a:lnSpc>
                <a:spcPct val="80000"/>
              </a:lnSpc>
              <a:spcBef>
                <a:spcPct val="0"/>
              </a:spcBef>
              <a:buFontTx/>
              <a:buAutoNum type="arabicPeriod"/>
            </a:pPr>
            <a:r>
              <a:rPr lang="en-US" sz="600" smtClean="0"/>
              <a:t>McMurray JJV, DeMets DL, Inzucchi SE, et al, for the DAPA-HF Committees and Investigators.  A trial to evaluate the effect of the sodium-glucose co-transporter 2 inhibitor dapagliflozin on morbidity and mortality in patients with heart failure and reduced left ventricular ejection fraction (DAPA-HF) [article and supplementary appendix]. </a:t>
            </a:r>
            <a:r>
              <a:rPr lang="en-US" sz="600" i="1" smtClean="0"/>
              <a:t>Eur J Heart Fail. </a:t>
            </a:r>
            <a:r>
              <a:rPr lang="en-US" sz="600" smtClean="0"/>
              <a:t>2019;21:665-675.</a:t>
            </a:r>
            <a:endParaRPr lang="en-US" sz="600" smtClean="0">
              <a:solidFill>
                <a:srgbClr val="000000"/>
              </a:solidFill>
            </a:endParaRPr>
          </a:p>
          <a:p>
            <a:pPr eaLnBrk="1" hangingPunct="1">
              <a:lnSpc>
                <a:spcPct val="80000"/>
              </a:lnSpc>
              <a:spcBef>
                <a:spcPct val="0"/>
              </a:spcBef>
              <a:buFontTx/>
              <a:buAutoNum type="arabicPeriod"/>
            </a:pPr>
            <a:r>
              <a:rPr lang="en-US" sz="600" smtClean="0">
                <a:solidFill>
                  <a:srgbClr val="000000"/>
                </a:solidFill>
              </a:rPr>
              <a:t>AstraZeneca. Study to Evaluate the Effect of Dapagliflozin on the Incidence of Worsening Heart Failure or Cardiovascular Death in Patients With Chronic Heart Failure (Dapa-HF). ClinicalTrials.gov website. Identifier https://clinicaltrials.gov/ct2/show/NCT03036124. Accessed July 1, 2019.</a:t>
            </a:r>
          </a:p>
          <a:p>
            <a:pPr eaLnBrk="1" hangingPunct="1">
              <a:lnSpc>
                <a:spcPct val="80000"/>
              </a:lnSpc>
              <a:spcBef>
                <a:spcPct val="0"/>
              </a:spcBef>
              <a:buFontTx/>
              <a:buAutoNum type="arabicPeriod"/>
            </a:pPr>
            <a:r>
              <a:rPr lang="en-US" sz="600" smtClean="0"/>
              <a:t>Hicks KA, Mahaffey KW, Mehran R, et al, for the Standardized Data Collection for Cardiovascular Trials Initiative (SCTI).  2017 Cardiovascular and stroke endpoint definitions for clinical trials. </a:t>
            </a:r>
            <a:r>
              <a:rPr lang="en-US" sz="600" i="1" smtClean="0"/>
              <a:t>Circulation. </a:t>
            </a:r>
            <a:r>
              <a:rPr lang="en-US" sz="600" smtClean="0"/>
              <a:t>2018;137:961-972.</a:t>
            </a:r>
          </a:p>
          <a:p>
            <a:pPr eaLnBrk="1" hangingPunct="1">
              <a:lnSpc>
                <a:spcPct val="80000"/>
              </a:lnSpc>
              <a:spcBef>
                <a:spcPct val="0"/>
              </a:spcBef>
              <a:buFontTx/>
              <a:buAutoNum type="arabicPeriod"/>
            </a:pPr>
            <a:r>
              <a:rPr lang="en-US" sz="600" smtClean="0"/>
              <a:t>Okumura N, Jhund PS, Gong J, et al, for the PARADIGM-HF Investigators and Committees.  Importance of clinical worsening of heart failure treated in the outpatient setting: evidence from the prospective comparison of ARNI with ACEI to determine impact on global mortality and morbidity in heart failure trial (PARADIGM-HF). </a:t>
            </a:r>
            <a:r>
              <a:rPr lang="en-US" sz="600" i="1" smtClean="0"/>
              <a:t>Circulation.</a:t>
            </a:r>
            <a:r>
              <a:rPr lang="en-US" sz="600" smtClean="0"/>
              <a:t> 2016;133:2254-2262.</a:t>
            </a:r>
          </a:p>
          <a:p>
            <a:pPr eaLnBrk="1" hangingPunct="1">
              <a:lnSpc>
                <a:spcPct val="80000"/>
              </a:lnSpc>
              <a:spcBef>
                <a:spcPct val="0"/>
              </a:spcBef>
              <a:buFontTx/>
              <a:buAutoNum type="arabicPeriod"/>
            </a:pPr>
            <a:r>
              <a:rPr lang="en-US" sz="600" smtClean="0"/>
              <a:t>McMurray JJV, DeMets DL, Inzucchi SE, et al, on behalf of the DAPA-HF Committees and Investigators.  The Dapagliflozin And Prevention of Adverse-outcomes in Heart Failure (DAPA-HF) trial: baseline characteristics. </a:t>
            </a:r>
            <a:r>
              <a:rPr lang="en-US" sz="600" i="1" smtClean="0"/>
              <a:t>Eur J Heart Fail</a:t>
            </a:r>
            <a:r>
              <a:rPr lang="en-US" sz="600" smtClean="0"/>
              <a:t>. 2019;doi: 10.1002/ejhf.1548. Accessed July 16, 2019.</a:t>
            </a:r>
          </a:p>
          <a:p>
            <a:pPr eaLnBrk="1" hangingPunct="1">
              <a:lnSpc>
                <a:spcPct val="90000"/>
              </a:lnSpc>
              <a:spcBef>
                <a:spcPct val="0"/>
              </a:spcBef>
            </a:pPr>
            <a:endParaRPr lang="en-US" sz="600" smtClean="0"/>
          </a:p>
          <a:p>
            <a:pPr eaLnBrk="1" hangingPunct="1">
              <a:lnSpc>
                <a:spcPct val="90000"/>
              </a:lnSpc>
              <a:spcBef>
                <a:spcPct val="0"/>
              </a:spcBef>
            </a:pPr>
            <a:endParaRPr lang="en-US" sz="600" smtClean="0"/>
          </a:p>
        </p:txBody>
      </p:sp>
      <p:sp>
        <p:nvSpPr>
          <p:cNvPr id="523267" name="Slide Number Placeholder 3"/>
          <p:cNvSpPr txBox="1">
            <a:spLocks noGrp="1"/>
          </p:cNvSpPr>
          <p:nvPr/>
        </p:nvSpPr>
        <p:spPr bwMode="auto">
          <a:xfrm>
            <a:off x="3849688" y="9429750"/>
            <a:ext cx="2946400" cy="498475"/>
          </a:xfrm>
          <a:prstGeom prst="rect">
            <a:avLst/>
          </a:prstGeom>
          <a:noFill/>
          <a:ln w="9525">
            <a:noFill/>
            <a:miter lim="800000"/>
            <a:headEnd/>
            <a:tailEnd/>
          </a:ln>
        </p:spPr>
        <p:txBody>
          <a:bodyPr anchor="b"/>
          <a:lstStyle/>
          <a:p>
            <a:pPr algn="r"/>
            <a:fld id="{D1D0AB77-5614-4678-ACD2-7C0E64DEB9DB}" type="slidenum">
              <a:rPr lang="en-US" sz="1100">
                <a:solidFill>
                  <a:srgbClr val="000000"/>
                </a:solidFill>
              </a:rPr>
              <a:pPr algn="r"/>
              <a:t>21</a:t>
            </a:fld>
            <a:endParaRPr lang="en-US" sz="11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3" name="Slide Image Placeholder 1"/>
          <p:cNvSpPr>
            <a:spLocks noGrp="1" noRot="1" noChangeAspect="1" noTextEdit="1"/>
          </p:cNvSpPr>
          <p:nvPr>
            <p:ph type="sldImg"/>
          </p:nvPr>
        </p:nvSpPr>
        <p:spPr bwMode="auto">
          <a:xfrm>
            <a:off x="420688" y="1241425"/>
            <a:ext cx="5956300" cy="3349625"/>
          </a:xfrm>
          <a:noFill/>
          <a:ln>
            <a:solidFill>
              <a:srgbClr val="000000"/>
            </a:solidFill>
            <a:miter lim="800000"/>
            <a:headEnd/>
            <a:tailEnd/>
          </a:ln>
        </p:spPr>
      </p:sp>
      <p:sp>
        <p:nvSpPr>
          <p:cNvPr id="52531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a:spcBef>
                <a:spcPct val="0"/>
              </a:spcBef>
            </a:pPr>
            <a:r>
              <a:rPr lang="en-US" i="1" smtClean="0"/>
              <a:t>Present slide</a:t>
            </a:r>
          </a:p>
        </p:txBody>
      </p:sp>
      <p:sp>
        <p:nvSpPr>
          <p:cNvPr id="525315" name="Slide Number Placeholder 3"/>
          <p:cNvSpPr txBox="1">
            <a:spLocks noGrp="1"/>
          </p:cNvSpPr>
          <p:nvPr/>
        </p:nvSpPr>
        <p:spPr bwMode="auto">
          <a:xfrm>
            <a:off x="3849688" y="9429750"/>
            <a:ext cx="2946400" cy="498475"/>
          </a:xfrm>
          <a:prstGeom prst="rect">
            <a:avLst/>
          </a:prstGeom>
          <a:noFill/>
          <a:ln w="9525">
            <a:noFill/>
            <a:miter lim="800000"/>
            <a:headEnd/>
            <a:tailEnd/>
          </a:ln>
        </p:spPr>
        <p:txBody>
          <a:bodyPr anchor="b"/>
          <a:lstStyle/>
          <a:p>
            <a:pPr algn="r"/>
            <a:fld id="{3EC76318-0569-4E89-91A9-4398BB140C47}" type="slidenum">
              <a:rPr lang="en-US" sz="1000">
                <a:solidFill>
                  <a:srgbClr val="000000"/>
                </a:solidFill>
              </a:rPr>
              <a:pPr algn="r"/>
              <a:t>22</a:t>
            </a:fld>
            <a:endParaRPr lang="en-US" sz="10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Slide Image Placeholder 1"/>
          <p:cNvSpPr>
            <a:spLocks noGrp="1" noRot="1" noChangeAspect="1" noTextEdit="1"/>
          </p:cNvSpPr>
          <p:nvPr>
            <p:ph type="sldImg"/>
          </p:nvPr>
        </p:nvSpPr>
        <p:spPr bwMode="auto">
          <a:xfrm>
            <a:off x="420688" y="1241425"/>
            <a:ext cx="5956300" cy="3349625"/>
          </a:xfrm>
          <a:noFill/>
          <a:ln>
            <a:solidFill>
              <a:srgbClr val="000000"/>
            </a:solidFill>
            <a:miter lim="800000"/>
            <a:headEnd/>
            <a:tailEnd/>
          </a:ln>
        </p:spPr>
      </p:sp>
      <p:sp>
        <p:nvSpPr>
          <p:cNvPr id="527362" name="Notes Placeholder 2"/>
          <p:cNvSpPr>
            <a:spLocks noGrp="1"/>
          </p:cNvSpPr>
          <p:nvPr>
            <p:ph type="body" idx="1"/>
          </p:nvPr>
        </p:nvSpPr>
        <p:spPr bwMode="auto">
          <a:xfrm>
            <a:off x="679450" y="4778375"/>
            <a:ext cx="5438775" cy="3908425"/>
          </a:xfrm>
          <a:noFill/>
        </p:spPr>
        <p:txBody>
          <a:bodyPr wrap="square" lIns="91440" tIns="45720" rIns="91440" bIns="45720" numCol="1" anchor="t" anchorCtr="0" compatLnSpc="1">
            <a:prstTxWarp prst="textNoShape">
              <a:avLst/>
            </a:prstTxWarp>
          </a:bodyPr>
          <a:lstStyle/>
          <a:p>
            <a:pPr>
              <a:spcBef>
                <a:spcPct val="0"/>
              </a:spcBef>
            </a:pPr>
            <a:r>
              <a:rPr lang="en-US" i="1" smtClean="0"/>
              <a:t>Present Slide</a:t>
            </a:r>
          </a:p>
          <a:p>
            <a:pPr>
              <a:spcBef>
                <a:spcPct val="0"/>
              </a:spcBef>
            </a:pPr>
            <a:endParaRPr lang="en-US" smtClean="0"/>
          </a:p>
        </p:txBody>
      </p:sp>
      <p:sp>
        <p:nvSpPr>
          <p:cNvPr id="527363" name="Slide Number Placeholder 3"/>
          <p:cNvSpPr txBox="1">
            <a:spLocks noGrp="1"/>
          </p:cNvSpPr>
          <p:nvPr/>
        </p:nvSpPr>
        <p:spPr bwMode="auto">
          <a:xfrm>
            <a:off x="3849688" y="9429750"/>
            <a:ext cx="2946400" cy="498475"/>
          </a:xfrm>
          <a:prstGeom prst="rect">
            <a:avLst/>
          </a:prstGeom>
          <a:noFill/>
          <a:ln w="9525">
            <a:noFill/>
            <a:miter lim="800000"/>
            <a:headEnd/>
            <a:tailEnd/>
          </a:ln>
        </p:spPr>
        <p:txBody>
          <a:bodyPr anchor="b"/>
          <a:lstStyle/>
          <a:p>
            <a:pPr algn="r"/>
            <a:fld id="{6602EC30-DAA0-4982-8952-99AC67311B3D}" type="slidenum">
              <a:rPr lang="en-US" sz="1000">
                <a:solidFill>
                  <a:srgbClr val="000000"/>
                </a:solidFill>
              </a:rPr>
              <a:pPr algn="r"/>
              <a:t>23</a:t>
            </a:fld>
            <a:endParaRPr lang="en-US" sz="10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09" name="Slide Image Placeholder 1"/>
          <p:cNvSpPr>
            <a:spLocks noGrp="1" noRot="1" noChangeAspect="1" noTextEdit="1"/>
          </p:cNvSpPr>
          <p:nvPr>
            <p:ph type="sldImg"/>
          </p:nvPr>
        </p:nvSpPr>
        <p:spPr bwMode="auto">
          <a:xfrm>
            <a:off x="420688" y="1241425"/>
            <a:ext cx="5956300" cy="3349625"/>
          </a:xfrm>
          <a:noFill/>
          <a:ln>
            <a:solidFill>
              <a:srgbClr val="000000"/>
            </a:solidFill>
            <a:miter lim="800000"/>
            <a:headEnd/>
            <a:tailEnd/>
          </a:ln>
        </p:spPr>
      </p:sp>
      <p:sp>
        <p:nvSpPr>
          <p:cNvPr id="529410" name="Notes Placeholder 2"/>
          <p:cNvSpPr>
            <a:spLocks noGrp="1"/>
          </p:cNvSpPr>
          <p:nvPr>
            <p:ph type="body" idx="1"/>
          </p:nvPr>
        </p:nvSpPr>
        <p:spPr bwMode="auto">
          <a:xfrm>
            <a:off x="679450" y="4778375"/>
            <a:ext cx="5438775" cy="3908425"/>
          </a:xfrm>
          <a:noFill/>
        </p:spPr>
        <p:txBody>
          <a:bodyPr wrap="square" lIns="91440" tIns="45720" rIns="91440" bIns="45720" numCol="1" anchor="t" anchorCtr="0" compatLnSpc="1">
            <a:prstTxWarp prst="textNoShape">
              <a:avLst/>
            </a:prstTxWarp>
          </a:bodyPr>
          <a:lstStyle/>
          <a:p>
            <a:pPr>
              <a:spcBef>
                <a:spcPct val="0"/>
              </a:spcBef>
            </a:pPr>
            <a:r>
              <a:rPr lang="en-US" i="1" smtClean="0"/>
              <a:t>Present Slide</a:t>
            </a:r>
          </a:p>
          <a:p>
            <a:pPr>
              <a:spcBef>
                <a:spcPct val="0"/>
              </a:spcBef>
            </a:pPr>
            <a:endParaRPr lang="en-US" smtClean="0"/>
          </a:p>
        </p:txBody>
      </p:sp>
      <p:sp>
        <p:nvSpPr>
          <p:cNvPr id="529411" name="Slide Number Placeholder 3"/>
          <p:cNvSpPr txBox="1">
            <a:spLocks noGrp="1"/>
          </p:cNvSpPr>
          <p:nvPr/>
        </p:nvSpPr>
        <p:spPr bwMode="auto">
          <a:xfrm>
            <a:off x="3849688" y="9429750"/>
            <a:ext cx="2946400" cy="498475"/>
          </a:xfrm>
          <a:prstGeom prst="rect">
            <a:avLst/>
          </a:prstGeom>
          <a:noFill/>
          <a:ln w="9525">
            <a:noFill/>
            <a:miter lim="800000"/>
            <a:headEnd/>
            <a:tailEnd/>
          </a:ln>
        </p:spPr>
        <p:txBody>
          <a:bodyPr anchor="b"/>
          <a:lstStyle/>
          <a:p>
            <a:pPr algn="r"/>
            <a:fld id="{6F23A5DC-7C5E-4695-A6E6-E2AE9E023238}" type="slidenum">
              <a:rPr lang="en-US" sz="1000">
                <a:solidFill>
                  <a:srgbClr val="000000"/>
                </a:solidFill>
              </a:rPr>
              <a:pPr algn="r"/>
              <a:t>24</a:t>
            </a:fld>
            <a:endParaRPr lang="en-US" sz="10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7" name="Slide Image Placeholder 1"/>
          <p:cNvSpPr>
            <a:spLocks noGrp="1" noRot="1" noChangeAspect="1" noTextEdit="1"/>
          </p:cNvSpPr>
          <p:nvPr>
            <p:ph type="sldImg"/>
          </p:nvPr>
        </p:nvSpPr>
        <p:spPr bwMode="auto">
          <a:xfrm>
            <a:off x="420688" y="1241425"/>
            <a:ext cx="5956300" cy="3349625"/>
          </a:xfrm>
          <a:noFill/>
          <a:ln>
            <a:solidFill>
              <a:srgbClr val="000000"/>
            </a:solidFill>
            <a:miter lim="800000"/>
            <a:headEnd/>
            <a:tailEnd/>
          </a:ln>
        </p:spPr>
      </p:sp>
      <p:sp>
        <p:nvSpPr>
          <p:cNvPr id="531458"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a:spcBef>
                <a:spcPct val="0"/>
              </a:spcBef>
            </a:pPr>
            <a:r>
              <a:rPr lang="en-US" i="1" smtClean="0"/>
              <a:t>Present Slide</a:t>
            </a:r>
          </a:p>
          <a:p>
            <a:pPr>
              <a:spcBef>
                <a:spcPct val="0"/>
              </a:spcBef>
            </a:pPr>
            <a:endParaRPr lang="en-US" smtClean="0"/>
          </a:p>
        </p:txBody>
      </p:sp>
      <p:sp>
        <p:nvSpPr>
          <p:cNvPr id="531459" name="Slide Number Placeholder 3"/>
          <p:cNvSpPr txBox="1">
            <a:spLocks noGrp="1"/>
          </p:cNvSpPr>
          <p:nvPr/>
        </p:nvSpPr>
        <p:spPr bwMode="auto">
          <a:xfrm>
            <a:off x="3849688" y="9429750"/>
            <a:ext cx="2946400" cy="498475"/>
          </a:xfrm>
          <a:prstGeom prst="rect">
            <a:avLst/>
          </a:prstGeom>
          <a:noFill/>
          <a:ln w="9525">
            <a:noFill/>
            <a:miter lim="800000"/>
            <a:headEnd/>
            <a:tailEnd/>
          </a:ln>
        </p:spPr>
        <p:txBody>
          <a:bodyPr anchor="b"/>
          <a:lstStyle/>
          <a:p>
            <a:pPr algn="r"/>
            <a:fld id="{EEE566FD-90EF-48E1-8C6C-697B504B797F}" type="slidenum">
              <a:rPr lang="en-US" sz="1000">
                <a:solidFill>
                  <a:srgbClr val="000000"/>
                </a:solidFill>
              </a:rPr>
              <a:pPr algn="r"/>
              <a:t>25</a:t>
            </a:fld>
            <a:endParaRPr lang="en-US" sz="10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495618" name="Notes Placeholder 2"/>
          <p:cNvSpPr>
            <a:spLocks noGrp="1"/>
          </p:cNvSpPr>
          <p:nvPr>
            <p:ph type="body" idx="1"/>
          </p:nvPr>
        </p:nvSpPr>
        <p:spPr bwMode="auto">
          <a:xfrm>
            <a:off x="906463" y="4716463"/>
            <a:ext cx="4984750" cy="4467225"/>
          </a:xfrm>
          <a:noFill/>
        </p:spPr>
        <p:txBody>
          <a:bodyPr wrap="square" lIns="91440" tIns="45720" rIns="91440" bIns="45720" numCol="1" anchor="t" anchorCtr="0" compatLnSpc="1">
            <a:prstTxWarp prst="textNoShape">
              <a:avLst/>
            </a:prstTxWarp>
          </a:bodyPr>
          <a:lstStyle/>
          <a:p>
            <a:pPr>
              <a:spcBef>
                <a:spcPct val="0"/>
              </a:spcBef>
            </a:pPr>
            <a:endParaRPr lang="cs-CZ" smtClean="0"/>
          </a:p>
        </p:txBody>
      </p:sp>
      <p:sp>
        <p:nvSpPr>
          <p:cNvPr id="495619" name="Slide Number Placeholder 3"/>
          <p:cNvSpPr txBox="1">
            <a:spLocks noGrp="1"/>
          </p:cNvSpPr>
          <p:nvPr/>
        </p:nvSpPr>
        <p:spPr bwMode="auto">
          <a:xfrm>
            <a:off x="3851275" y="9431338"/>
            <a:ext cx="2946400" cy="496887"/>
          </a:xfrm>
          <a:prstGeom prst="rect">
            <a:avLst/>
          </a:prstGeom>
          <a:noFill/>
          <a:ln w="9525">
            <a:noFill/>
            <a:miter lim="800000"/>
            <a:headEnd/>
            <a:tailEnd/>
          </a:ln>
        </p:spPr>
        <p:txBody>
          <a:bodyPr anchor="b"/>
          <a:lstStyle/>
          <a:p>
            <a:pPr algn="r" eaLnBrk="0" hangingPunct="0"/>
            <a:fld id="{57460C6A-4121-4EE4-89C0-CBAA89BCEBF2}" type="slidenum">
              <a:rPr lang="en-GB" sz="1200">
                <a:solidFill>
                  <a:srgbClr val="000000"/>
                </a:solidFill>
                <a:latin typeface="Tahoma" pitchFamily="34" charset="0"/>
              </a:rPr>
              <a:pPr algn="r" eaLnBrk="0" hangingPunct="0"/>
              <a:t>6</a:t>
            </a:fld>
            <a:endParaRPr lang="en-GB" sz="1200">
              <a:solidFill>
                <a:srgbClr val="000000"/>
              </a:solidFill>
              <a:latin typeface="Tahom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5" name="Zástupný symbol pro obrázek snímku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497666" name="Zástupný symbol pro poznámky 2"/>
          <p:cNvSpPr>
            <a:spLocks noGrp="1"/>
          </p:cNvSpPr>
          <p:nvPr>
            <p:ph type="body" idx="1"/>
          </p:nvPr>
        </p:nvSpPr>
        <p:spPr bwMode="auto">
          <a:xfrm>
            <a:off x="679450" y="4716463"/>
            <a:ext cx="5438775" cy="4467225"/>
          </a:xfrm>
          <a:noFill/>
        </p:spPr>
        <p:txBody>
          <a:bodyPr wrap="square" lIns="93160" tIns="46580" rIns="93160" bIns="46580" numCol="1" anchor="t" anchorCtr="0" compatLnSpc="1">
            <a:prstTxWarp prst="textNoShape">
              <a:avLst/>
            </a:prstTxWarp>
          </a:bodyPr>
          <a:lstStyle/>
          <a:p>
            <a:pPr defTabSz="457200" eaLnBrk="1" hangingPunct="1">
              <a:spcBef>
                <a:spcPct val="0"/>
              </a:spcBef>
            </a:pPr>
            <a:endParaRPr lang="cs-CZ" smtClean="0"/>
          </a:p>
        </p:txBody>
      </p:sp>
      <p:sp>
        <p:nvSpPr>
          <p:cNvPr id="497667" name="Zástupný symbol pro číslo snímku 3"/>
          <p:cNvSpPr txBox="1">
            <a:spLocks noGrp="1"/>
          </p:cNvSpPr>
          <p:nvPr/>
        </p:nvSpPr>
        <p:spPr bwMode="auto">
          <a:xfrm>
            <a:off x="3849688" y="9429750"/>
            <a:ext cx="2946400" cy="496888"/>
          </a:xfrm>
          <a:prstGeom prst="rect">
            <a:avLst/>
          </a:prstGeom>
          <a:noFill/>
          <a:ln w="9525">
            <a:noFill/>
            <a:miter lim="800000"/>
            <a:headEnd/>
            <a:tailEnd/>
          </a:ln>
        </p:spPr>
        <p:txBody>
          <a:bodyPr lIns="93160" tIns="46580" rIns="93160" bIns="46580" anchor="b"/>
          <a:lstStyle/>
          <a:p>
            <a:pPr algn="r" defTabSz="457200"/>
            <a:fld id="{5C37D3FD-9F6F-43C2-8D1F-497F09C67FE2}" type="slidenum">
              <a:rPr lang="en-US" sz="1200">
                <a:solidFill>
                  <a:srgbClr val="000000"/>
                </a:solidFill>
                <a:latin typeface="Calibri" pitchFamily="34" charset="0"/>
              </a:rPr>
              <a:pPr algn="r" defTabSz="457200"/>
              <a:t>7</a:t>
            </a:fld>
            <a:endParaRPr lang="en-US" sz="120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3" name="Rectangle 7"/>
          <p:cNvSpPr txBox="1">
            <a:spLocks noGrp="1" noChangeArrowheads="1"/>
          </p:cNvSpPr>
          <p:nvPr/>
        </p:nvSpPr>
        <p:spPr bwMode="auto">
          <a:xfrm>
            <a:off x="3851275" y="9431338"/>
            <a:ext cx="2946400" cy="496887"/>
          </a:xfrm>
          <a:prstGeom prst="rect">
            <a:avLst/>
          </a:prstGeom>
          <a:noFill/>
          <a:ln w="9525">
            <a:noFill/>
            <a:miter lim="800000"/>
            <a:headEnd/>
            <a:tailEnd/>
          </a:ln>
        </p:spPr>
        <p:txBody>
          <a:bodyPr anchor="b"/>
          <a:lstStyle/>
          <a:p>
            <a:pPr algn="r" eaLnBrk="0" hangingPunct="0"/>
            <a:fld id="{0FD84600-63AC-488A-9C5F-0C9D6A6C515E}" type="slidenum">
              <a:rPr lang="cs-CZ" altLang="cs-CZ" sz="1200">
                <a:solidFill>
                  <a:srgbClr val="000000"/>
                </a:solidFill>
                <a:latin typeface="Tahoma" pitchFamily="34" charset="0"/>
                <a:ea typeface="MS PGothic" pitchFamily="34" charset="-128"/>
              </a:rPr>
              <a:pPr algn="r" eaLnBrk="0" hangingPunct="0"/>
              <a:t>8</a:t>
            </a:fld>
            <a:endParaRPr lang="cs-CZ" altLang="cs-CZ" sz="1200">
              <a:solidFill>
                <a:srgbClr val="000000"/>
              </a:solidFill>
              <a:latin typeface="Tahoma" pitchFamily="34" charset="0"/>
              <a:ea typeface="MS PGothic" pitchFamily="34" charset="-128"/>
            </a:endParaRPr>
          </a:p>
        </p:txBody>
      </p:sp>
      <p:sp>
        <p:nvSpPr>
          <p:cNvPr id="499714"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499715" name="Notes Placeholder 2"/>
          <p:cNvSpPr>
            <a:spLocks noGrp="1"/>
          </p:cNvSpPr>
          <p:nvPr>
            <p:ph type="body" idx="1"/>
          </p:nvPr>
        </p:nvSpPr>
        <p:spPr bwMode="auto">
          <a:xfrm>
            <a:off x="679450" y="4716463"/>
            <a:ext cx="5438775" cy="4467225"/>
          </a:xfrm>
          <a:noFill/>
        </p:spPr>
        <p:txBody>
          <a:bodyPr wrap="square" lIns="91440" tIns="45720" rIns="91440" bIns="45720" numCol="1" anchor="t" anchorCtr="0" compatLnSpc="1">
            <a:prstTxWarp prst="textNoShape">
              <a:avLst/>
            </a:prstTxWarp>
          </a:bodyPr>
          <a:lstStyle/>
          <a:p>
            <a:pPr>
              <a:spcBef>
                <a:spcPct val="0"/>
              </a:spcBef>
            </a:pPr>
            <a:r>
              <a:rPr lang="en-US" altLang="cs-CZ" smtClean="0"/>
              <a:t>Table 15.2.4.1.1: 1</a:t>
            </a:r>
          </a:p>
          <a:p>
            <a:pPr>
              <a:spcBef>
                <a:spcPct val="0"/>
              </a:spcBef>
            </a:pPr>
            <a:r>
              <a:rPr lang="en-US" altLang="cs-CZ" smtClean="0"/>
              <a:t>Table 15.2.4.1.2: 1</a:t>
            </a:r>
          </a:p>
          <a:p>
            <a:pPr>
              <a:spcBef>
                <a:spcPct val="0"/>
              </a:spcBef>
            </a:pPr>
            <a:r>
              <a:rPr lang="en-US" altLang="cs-CZ" smtClean="0"/>
              <a:t>Table 15.2.4.1.3: 1</a:t>
            </a:r>
          </a:p>
          <a:p>
            <a:pPr>
              <a:spcBef>
                <a:spcPct val="0"/>
              </a:spcBef>
            </a:pPr>
            <a:r>
              <a:rPr lang="en-US" altLang="cs-CZ" smtClean="0"/>
              <a:t>Table 15.2.4.1.5: 1</a:t>
            </a:r>
          </a:p>
          <a:p>
            <a:pPr>
              <a:spcBef>
                <a:spcPct val="0"/>
              </a:spcBef>
            </a:pPr>
            <a:r>
              <a:rPr lang="en-US" altLang="cs-CZ" smtClean="0"/>
              <a:t>Table 15.2.4.1.8: 1</a:t>
            </a:r>
          </a:p>
          <a:p>
            <a:pPr>
              <a:spcBef>
                <a:spcPct val="0"/>
              </a:spcBef>
            </a:pPr>
            <a:r>
              <a:rPr lang="en-US" altLang="cs-CZ" smtClean="0"/>
              <a:t>Table 15.2.4.1.9: 1</a:t>
            </a:r>
          </a:p>
        </p:txBody>
      </p:sp>
      <p:sp>
        <p:nvSpPr>
          <p:cNvPr id="499716" name="Slide Number Placeholder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a:fld id="{2F5D6507-AED6-4329-B0E7-CCD7E090D99D}" type="slidenum">
              <a:rPr lang="en-GB" altLang="cs-CZ" sz="1200">
                <a:solidFill>
                  <a:srgbClr val="000000"/>
                </a:solidFill>
                <a:latin typeface="Calibri" pitchFamily="34" charset="0"/>
                <a:ea typeface="MS PGothic" pitchFamily="34" charset="-128"/>
              </a:rPr>
              <a:pPr algn="r"/>
              <a:t>8</a:t>
            </a:fld>
            <a:endParaRPr lang="en-GB" altLang="cs-CZ" sz="1200">
              <a:solidFill>
                <a:srgbClr val="000000"/>
              </a:solidFill>
              <a:latin typeface="Calibri" pitchFamily="34" charset="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5" name="Rectangle 7"/>
          <p:cNvSpPr txBox="1">
            <a:spLocks noGrp="1" noChangeArrowheads="1"/>
          </p:cNvSpPr>
          <p:nvPr/>
        </p:nvSpPr>
        <p:spPr bwMode="auto">
          <a:xfrm>
            <a:off x="3851275" y="9431338"/>
            <a:ext cx="2946400" cy="496887"/>
          </a:xfrm>
          <a:prstGeom prst="rect">
            <a:avLst/>
          </a:prstGeom>
          <a:noFill/>
          <a:ln w="9525">
            <a:noFill/>
            <a:miter lim="800000"/>
            <a:headEnd/>
            <a:tailEnd/>
          </a:ln>
        </p:spPr>
        <p:txBody>
          <a:bodyPr anchor="b"/>
          <a:lstStyle/>
          <a:p>
            <a:pPr algn="r" eaLnBrk="0" hangingPunct="0"/>
            <a:fld id="{B6ACB306-E718-4DC4-B57E-F456A4FE8599}" type="slidenum">
              <a:rPr lang="cs-CZ" altLang="cs-CZ" sz="1200">
                <a:solidFill>
                  <a:srgbClr val="000000"/>
                </a:solidFill>
                <a:latin typeface="Tahoma" pitchFamily="34" charset="0"/>
                <a:ea typeface="MS PGothic" pitchFamily="34" charset="-128"/>
              </a:rPr>
              <a:pPr algn="r" eaLnBrk="0" hangingPunct="0"/>
              <a:t>10</a:t>
            </a:fld>
            <a:endParaRPr lang="cs-CZ" altLang="cs-CZ" sz="1200">
              <a:solidFill>
                <a:srgbClr val="000000"/>
              </a:solidFill>
              <a:latin typeface="Tahoma" pitchFamily="34" charset="0"/>
              <a:ea typeface="MS PGothic" pitchFamily="34" charset="-128"/>
            </a:endParaRPr>
          </a:p>
        </p:txBody>
      </p:sp>
      <p:sp>
        <p:nvSpPr>
          <p:cNvPr id="50278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502787" name="Notes Placeholder 2"/>
          <p:cNvSpPr>
            <a:spLocks noGrp="1"/>
          </p:cNvSpPr>
          <p:nvPr>
            <p:ph type="body" idx="1"/>
          </p:nvPr>
        </p:nvSpPr>
        <p:spPr bwMode="auto">
          <a:xfrm>
            <a:off x="679450" y="4716463"/>
            <a:ext cx="5438775" cy="4467225"/>
          </a:xfrm>
          <a:noFill/>
        </p:spPr>
        <p:txBody>
          <a:bodyPr wrap="square" lIns="91440" tIns="45720" rIns="91440" bIns="45720" numCol="1" anchor="t" anchorCtr="0" compatLnSpc="1">
            <a:prstTxWarp prst="textNoShape">
              <a:avLst/>
            </a:prstTxWarp>
          </a:bodyPr>
          <a:lstStyle/>
          <a:p>
            <a:pPr>
              <a:spcBef>
                <a:spcPct val="0"/>
              </a:spcBef>
            </a:pPr>
            <a:r>
              <a:rPr lang="en-US" altLang="cs-CZ" smtClean="0"/>
              <a:t>Table 15.2.4.1.1: 1</a:t>
            </a:r>
          </a:p>
          <a:p>
            <a:pPr>
              <a:spcBef>
                <a:spcPct val="0"/>
              </a:spcBef>
            </a:pPr>
            <a:r>
              <a:rPr lang="en-US" altLang="cs-CZ" smtClean="0"/>
              <a:t>Table 15.2.4.1.2: 1</a:t>
            </a:r>
          </a:p>
          <a:p>
            <a:pPr>
              <a:spcBef>
                <a:spcPct val="0"/>
              </a:spcBef>
            </a:pPr>
            <a:r>
              <a:rPr lang="en-US" altLang="cs-CZ" smtClean="0"/>
              <a:t>Table 15.2.4.1.3: 1</a:t>
            </a:r>
          </a:p>
          <a:p>
            <a:pPr>
              <a:spcBef>
                <a:spcPct val="0"/>
              </a:spcBef>
            </a:pPr>
            <a:r>
              <a:rPr lang="en-US" altLang="cs-CZ" smtClean="0"/>
              <a:t>Table 15.2.4.1.5: 1</a:t>
            </a:r>
          </a:p>
          <a:p>
            <a:pPr>
              <a:spcBef>
                <a:spcPct val="0"/>
              </a:spcBef>
            </a:pPr>
            <a:r>
              <a:rPr lang="en-US" altLang="cs-CZ" smtClean="0"/>
              <a:t>Table 15.2.4.1.8: 1</a:t>
            </a:r>
          </a:p>
          <a:p>
            <a:pPr>
              <a:spcBef>
                <a:spcPct val="0"/>
              </a:spcBef>
            </a:pPr>
            <a:r>
              <a:rPr lang="en-US" altLang="cs-CZ" smtClean="0"/>
              <a:t>Table 15.2.4.1.9: 1</a:t>
            </a:r>
          </a:p>
        </p:txBody>
      </p:sp>
      <p:sp>
        <p:nvSpPr>
          <p:cNvPr id="502788" name="Slide Number Placeholder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a:fld id="{0037BE75-56D6-41EE-8532-A00E8E8437A1}" type="slidenum">
              <a:rPr lang="en-GB" altLang="cs-CZ" sz="1200">
                <a:solidFill>
                  <a:srgbClr val="000000"/>
                </a:solidFill>
                <a:latin typeface="Calibri" pitchFamily="34" charset="0"/>
                <a:ea typeface="MS PGothic" pitchFamily="34" charset="-128"/>
              </a:rPr>
              <a:pPr algn="r"/>
              <a:t>10</a:t>
            </a:fld>
            <a:endParaRPr lang="en-GB" altLang="cs-CZ" sz="1200">
              <a:solidFill>
                <a:srgbClr val="000000"/>
              </a:solidFill>
              <a:latin typeface="Calibri" pitchFamily="34" charset="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100" b="1" dirty="0"/>
              <a:t>Speaker Notes:</a:t>
            </a:r>
          </a:p>
          <a:p>
            <a:pPr marL="171501" indent="-171501" eaLnBrk="1" fontAlgn="auto" hangingPunct="1">
              <a:spcBef>
                <a:spcPts val="0"/>
              </a:spcBef>
              <a:spcAft>
                <a:spcPts val="0"/>
              </a:spcAft>
              <a:buFont typeface="Arial" panose="020B0604020202020204" pitchFamily="34" charset="0"/>
              <a:buChar char="•"/>
              <a:defRPr/>
            </a:pPr>
            <a:r>
              <a:rPr lang="en-US" sz="1100" dirty="0"/>
              <a:t>DECLARE-TIMI 58 is a multicenter, double-blind, placebo-controlled trial to determine the effect of dapagliflozin </a:t>
            </a:r>
            <a:r>
              <a:rPr lang="en-GB" sz="1100" dirty="0"/>
              <a:t>on cardiovascular (CV) outcomes when added to current background therapy in patients with type 2 diabetes with either established CV disease or multiple CV risk factors.</a:t>
            </a:r>
            <a:r>
              <a:rPr lang="en-GB" sz="1100" baseline="30000" dirty="0"/>
              <a:t>1,2</a:t>
            </a:r>
            <a:endParaRPr lang="en-GB" sz="1100" dirty="0"/>
          </a:p>
          <a:p>
            <a:pPr marL="171501" indent="-171501" defTabSz="914674" eaLnBrk="1" fontAlgn="auto" hangingPunct="1">
              <a:spcBef>
                <a:spcPts val="0"/>
              </a:spcBef>
              <a:spcAft>
                <a:spcPts val="0"/>
              </a:spcAft>
              <a:buFont typeface="Arial" panose="020B0604020202020204" pitchFamily="34" charset="0"/>
              <a:buChar char="•"/>
              <a:defRPr/>
            </a:pPr>
            <a:r>
              <a:rPr lang="en-US" sz="1100" dirty="0"/>
              <a:t>This trial has coprimary endpoints of: 1) composite of CV death, myocardial infarction (MI) or ischemic stroke; and 2) composite of CV death or hospitalization for heart failure. Secondary outcomes include a renal composite endpoint and all-cause mortality.</a:t>
            </a:r>
            <a:r>
              <a:rPr lang="en-US" sz="1100" baseline="30000" dirty="0"/>
              <a:t>1,2</a:t>
            </a:r>
            <a:endParaRPr lang="en-US" sz="1100" dirty="0"/>
          </a:p>
          <a:p>
            <a:pPr marL="171501" indent="-171501" eaLnBrk="1" fontAlgn="auto" hangingPunct="1">
              <a:spcBef>
                <a:spcPts val="0"/>
              </a:spcBef>
              <a:spcAft>
                <a:spcPts val="0"/>
              </a:spcAft>
              <a:buFont typeface="Arial" panose="020B0604020202020204" pitchFamily="34" charset="0"/>
              <a:buChar char="•"/>
              <a:defRPr/>
            </a:pPr>
            <a:r>
              <a:rPr lang="en-US" sz="1100" dirty="0"/>
              <a:t>The final analysis of the trial is estimated to occur in the second half of 2018</a:t>
            </a:r>
            <a:r>
              <a:rPr lang="en-US" sz="1100" baseline="30000" dirty="0"/>
              <a:t>3</a:t>
            </a:r>
            <a:r>
              <a:rPr lang="en-US" sz="1100" dirty="0"/>
              <a:t> and will lend more insight into whether the results from EMPA-REG OUTCOME are a class effect of the SGLT2 inhibitors.</a:t>
            </a:r>
          </a:p>
          <a:p>
            <a:pPr eaLnBrk="1" fontAlgn="auto" hangingPunct="1">
              <a:spcBef>
                <a:spcPts val="0"/>
              </a:spcBef>
              <a:spcAft>
                <a:spcPts val="0"/>
              </a:spcAft>
              <a:defRPr/>
            </a:pPr>
            <a:endParaRPr lang="en-US" sz="1100" b="1" dirty="0"/>
          </a:p>
          <a:p>
            <a:pPr eaLnBrk="1" fontAlgn="auto" hangingPunct="1">
              <a:spcBef>
                <a:spcPts val="0"/>
              </a:spcBef>
              <a:spcAft>
                <a:spcPts val="0"/>
              </a:spcAft>
              <a:defRPr/>
            </a:pPr>
            <a:r>
              <a:rPr lang="en-US" sz="1000" b="1" dirty="0"/>
              <a:t>References:</a:t>
            </a:r>
          </a:p>
          <a:p>
            <a:pPr marL="228669" indent="-228669" eaLnBrk="1" fontAlgn="auto" hangingPunct="1">
              <a:spcBef>
                <a:spcPts val="0"/>
              </a:spcBef>
              <a:spcAft>
                <a:spcPts val="0"/>
              </a:spcAft>
              <a:buFontTx/>
              <a:buAutoNum type="arabicPeriod"/>
              <a:defRPr/>
            </a:pPr>
            <a:r>
              <a:rPr lang="en-GB" sz="1000" dirty="0" err="1"/>
              <a:t>Raz</a:t>
            </a:r>
            <a:r>
              <a:rPr lang="en-GB" sz="1000" dirty="0"/>
              <a:t> I et al.  </a:t>
            </a:r>
            <a:r>
              <a:rPr lang="en-US" sz="1000" dirty="0"/>
              <a:t>DECLARE-TIMI 58: design and baseline characteristics [abstract and poster]. </a:t>
            </a:r>
            <a:r>
              <a:rPr lang="en-GB" sz="1000" dirty="0"/>
              <a:t>Poster presented at: 77</a:t>
            </a:r>
            <a:r>
              <a:rPr lang="en-GB" sz="1000" baseline="30000" dirty="0"/>
              <a:t>th</a:t>
            </a:r>
            <a:r>
              <a:rPr lang="en-GB" sz="1000" dirty="0"/>
              <a:t> Scientific Sessions of the American Diabetes Association; June 9-13, 2017; San Diego, CA. Poster 1245-P.</a:t>
            </a:r>
          </a:p>
          <a:p>
            <a:pPr marL="228669" indent="-228669" eaLnBrk="1" fontAlgn="auto" hangingPunct="1">
              <a:spcBef>
                <a:spcPts val="0"/>
              </a:spcBef>
              <a:spcAft>
                <a:spcPts val="0"/>
              </a:spcAft>
              <a:buFontTx/>
              <a:buAutoNum type="arabicPeriod"/>
              <a:defRPr/>
            </a:pPr>
            <a:r>
              <a:rPr lang="en-GB" sz="1000" dirty="0" err="1"/>
              <a:t>Raz</a:t>
            </a:r>
            <a:r>
              <a:rPr lang="en-GB" sz="1000" dirty="0"/>
              <a:t> I et al.  </a:t>
            </a:r>
            <a:r>
              <a:rPr lang="en-US" sz="1000" dirty="0"/>
              <a:t>DECLARE-TIMI 58: design and baseline characteristics [abstract and poster]. </a:t>
            </a:r>
            <a:r>
              <a:rPr lang="en-GB" sz="1000" dirty="0"/>
              <a:t>Poster presented at: 53</a:t>
            </a:r>
            <a:r>
              <a:rPr lang="en-GB" sz="1000" baseline="30000" dirty="0"/>
              <a:t>rd</a:t>
            </a:r>
            <a:r>
              <a:rPr lang="en-GB" sz="1000" dirty="0"/>
              <a:t> Annual Meeting of the European Association for the Study of Diabetes; </a:t>
            </a:r>
            <a:r>
              <a:rPr lang="en-US" sz="1000" dirty="0"/>
              <a:t>September 11–15, 2017;</a:t>
            </a:r>
            <a:r>
              <a:rPr lang="en-GB" sz="1000" dirty="0"/>
              <a:t> Lisbon, Portugal. Poster 1129. </a:t>
            </a:r>
            <a:endParaRPr lang="en-US" sz="1000" dirty="0"/>
          </a:p>
          <a:p>
            <a:pPr marL="228669" indent="-228669" eaLnBrk="1" fontAlgn="auto" hangingPunct="1">
              <a:spcBef>
                <a:spcPts val="0"/>
              </a:spcBef>
              <a:spcAft>
                <a:spcPts val="0"/>
              </a:spcAft>
              <a:buFontTx/>
              <a:buAutoNum type="arabicPeriod"/>
              <a:defRPr/>
            </a:pPr>
            <a:r>
              <a:rPr lang="en-GB" sz="1000" dirty="0"/>
              <a:t>AstraZeneca Pharmaceuticals LP. H1 2017 Results. 27 July 2017. https://www.astrazeneca.com/content/dam/az/PDF/2017/H1/H1_2017_Results_announcement.pdf.  Accessed December 12, 2017.</a:t>
            </a:r>
            <a:endParaRPr lang="en-US" sz="1000" dirty="0"/>
          </a:p>
          <a:p>
            <a:pPr eaLnBrk="1" fontAlgn="auto" hangingPunct="1">
              <a:spcBef>
                <a:spcPts val="0"/>
              </a:spcBef>
              <a:spcAft>
                <a:spcPts val="0"/>
              </a:spcAft>
              <a:defRPr/>
            </a:pPr>
            <a:endParaRPr lang="en-US" sz="1100" dirty="0"/>
          </a:p>
        </p:txBody>
      </p:sp>
      <p:sp>
        <p:nvSpPr>
          <p:cNvPr id="105474" name="Slide Number Placeholder 6"/>
          <p:cNvSpPr txBox="1">
            <a:spLocks noGrp="1"/>
          </p:cNvSpPr>
          <p:nvPr/>
        </p:nvSpPr>
        <p:spPr bwMode="auto">
          <a:xfrm>
            <a:off x="3849688" y="9429750"/>
            <a:ext cx="2946400" cy="498475"/>
          </a:xfrm>
          <a:prstGeom prst="rect">
            <a:avLst/>
          </a:prstGeom>
          <a:noFill/>
          <a:ln>
            <a:miter lim="800000"/>
            <a:headEnd/>
            <a:tailEnd/>
          </a:ln>
        </p:spPr>
        <p:txBody>
          <a:bodyPr lIns="93964" tIns="46982" rIns="93964" bIns="46982" anchor="b"/>
          <a:lstStyle/>
          <a:p>
            <a:pPr algn="r">
              <a:defRPr/>
            </a:pPr>
            <a:fld id="{BA67D153-752C-48BF-88F3-5D83F365EBAE}" type="slidenum">
              <a:rPr lang="en-US" sz="1200">
                <a:solidFill>
                  <a:srgbClr val="000000"/>
                </a:solidFill>
                <a:latin typeface="+mn-lt"/>
              </a:rPr>
              <a:pPr algn="r">
                <a:defRPr/>
              </a:pPr>
              <a:t>12</a:t>
            </a:fld>
            <a:endParaRPr lang="en-US" sz="1200">
              <a:solidFill>
                <a:srgbClr val="000000"/>
              </a:solidFill>
              <a:latin typeface="+mn-lt"/>
            </a:endParaRPr>
          </a:p>
        </p:txBody>
      </p:sp>
      <p:sp>
        <p:nvSpPr>
          <p:cNvPr id="505859" name="Slide Image Placeholder 7"/>
          <p:cNvSpPr>
            <a:spLocks noGrp="1" noRot="1" noChangeAspect="1" noTextEdit="1"/>
          </p:cNvSpPr>
          <p:nvPr>
            <p:ph type="sldImg"/>
          </p:nvPr>
        </p:nvSpPr>
        <p:spPr bwMode="auto">
          <a:xfrm>
            <a:off x="1165225" y="1239838"/>
            <a:ext cx="4467225" cy="3351212"/>
          </a:xfrm>
          <a:noFill/>
          <a:ln>
            <a:solidFill>
              <a:srgbClr val="000000"/>
            </a:solidFill>
            <a:miter lim="800000"/>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5"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p:spPr>
      </p:sp>
      <p:sp>
        <p:nvSpPr>
          <p:cNvPr id="507906" name="Notes Placeholder 2"/>
          <p:cNvSpPr>
            <a:spLocks noGrp="1"/>
          </p:cNvSpPr>
          <p:nvPr>
            <p:ph type="body" idx="1"/>
          </p:nvPr>
        </p:nvSpPr>
        <p:spPr bwMode="auto">
          <a:xfrm>
            <a:off x="679450" y="4778375"/>
            <a:ext cx="5438775" cy="3908425"/>
          </a:xfrm>
          <a:noFill/>
        </p:spPr>
        <p:txBody>
          <a:bodyPr wrap="square" lIns="91440" tIns="45720" rIns="91440" bIns="45720" numCol="1" anchor="t" anchorCtr="0" compatLnSpc="1">
            <a:prstTxWarp prst="textNoShape">
              <a:avLst/>
            </a:prstTxWarp>
          </a:bodyPr>
          <a:lstStyle/>
          <a:p>
            <a:pPr eaLnBrk="1" hangingPunct="1">
              <a:spcBef>
                <a:spcPct val="0"/>
              </a:spcBef>
            </a:pPr>
            <a:r>
              <a:rPr lang="en-US" sz="1000" b="1" i="1" smtClean="0">
                <a:solidFill>
                  <a:srgbClr val="000000"/>
                </a:solidFill>
              </a:rPr>
              <a:t>Present Slide</a:t>
            </a:r>
          </a:p>
          <a:p>
            <a:pPr eaLnBrk="1" hangingPunct="1">
              <a:spcBef>
                <a:spcPct val="0"/>
              </a:spcBef>
            </a:pPr>
            <a:endParaRPr lang="en-US" sz="1000" smtClean="0">
              <a:solidFill>
                <a:srgbClr val="000000"/>
              </a:solidFill>
            </a:endParaRPr>
          </a:p>
        </p:txBody>
      </p:sp>
      <p:sp>
        <p:nvSpPr>
          <p:cNvPr id="143363" name="Slide Number Placeholder 3"/>
          <p:cNvSpPr txBox="1">
            <a:spLocks noGrp="1"/>
          </p:cNvSpPr>
          <p:nvPr/>
        </p:nvSpPr>
        <p:spPr bwMode="auto">
          <a:xfrm>
            <a:off x="3849688" y="9429750"/>
            <a:ext cx="2946400" cy="498475"/>
          </a:xfrm>
          <a:prstGeom prst="rect">
            <a:avLst/>
          </a:prstGeom>
          <a:noFill/>
          <a:ln>
            <a:miter lim="800000"/>
            <a:headEnd/>
            <a:tailEnd/>
          </a:ln>
        </p:spPr>
        <p:txBody>
          <a:bodyPr anchor="b"/>
          <a:lstStyle/>
          <a:p>
            <a:pPr algn="r">
              <a:defRPr/>
            </a:pPr>
            <a:fld id="{23C1D156-14BD-40AF-9BED-CAC382E8E632}" type="slidenum">
              <a:rPr lang="en-US" sz="1200">
                <a:latin typeface="+mn-lt"/>
              </a:rPr>
              <a:pPr algn="r">
                <a:defRPr/>
              </a:pPr>
              <a:t>13</a:t>
            </a:fld>
            <a:endParaRPr lang="en-US" sz="120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3"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p:spPr>
      </p:sp>
      <p:sp>
        <p:nvSpPr>
          <p:cNvPr id="509954" name="Notes Placeholder 2"/>
          <p:cNvSpPr>
            <a:spLocks noGrp="1"/>
          </p:cNvSpPr>
          <p:nvPr>
            <p:ph type="body" idx="1"/>
          </p:nvPr>
        </p:nvSpPr>
        <p:spPr bwMode="auto">
          <a:xfrm>
            <a:off x="679450" y="4778375"/>
            <a:ext cx="5438775" cy="3908425"/>
          </a:xfrm>
          <a:noFill/>
        </p:spPr>
        <p:txBody>
          <a:bodyPr wrap="square" lIns="91440" tIns="45720" rIns="91440" bIns="45720" numCol="1" anchor="t" anchorCtr="0" compatLnSpc="1">
            <a:prstTxWarp prst="textNoShape">
              <a:avLst/>
            </a:prstTxWarp>
          </a:bodyPr>
          <a:lstStyle/>
          <a:p>
            <a:pPr eaLnBrk="1" hangingPunct="1">
              <a:spcBef>
                <a:spcPct val="0"/>
              </a:spcBef>
            </a:pPr>
            <a:r>
              <a:rPr lang="en-US" sz="1000" b="1" smtClean="0"/>
              <a:t>Note to presenter:</a:t>
            </a:r>
            <a:r>
              <a:rPr lang="en-US" sz="1000" smtClean="0"/>
              <a:t> </a:t>
            </a:r>
            <a:r>
              <a:rPr lang="en-US" sz="1000" i="1" smtClean="0"/>
              <a:t>Please click on the icon at the top right-hand corner to go back to the table of contents slide</a:t>
            </a:r>
            <a:r>
              <a:rPr lang="en-US" sz="1000" smtClean="0"/>
              <a:t>. </a:t>
            </a:r>
          </a:p>
        </p:txBody>
      </p:sp>
      <p:sp>
        <p:nvSpPr>
          <p:cNvPr id="147459" name="Slide Number Placeholder 3"/>
          <p:cNvSpPr txBox="1">
            <a:spLocks noGrp="1"/>
          </p:cNvSpPr>
          <p:nvPr/>
        </p:nvSpPr>
        <p:spPr bwMode="auto">
          <a:xfrm>
            <a:off x="3849688" y="9429750"/>
            <a:ext cx="2946400" cy="498475"/>
          </a:xfrm>
          <a:prstGeom prst="rect">
            <a:avLst/>
          </a:prstGeom>
          <a:noFill/>
          <a:ln>
            <a:miter lim="800000"/>
            <a:headEnd/>
            <a:tailEnd/>
          </a:ln>
        </p:spPr>
        <p:txBody>
          <a:bodyPr anchor="b"/>
          <a:lstStyle/>
          <a:p>
            <a:pPr algn="r">
              <a:defRPr/>
            </a:pPr>
            <a:fld id="{ACDC78EA-0AF1-4488-BEFE-8C1EC260F855}" type="slidenum">
              <a:rPr lang="en-US" sz="1200">
                <a:latin typeface="+mn-lt"/>
              </a:rPr>
              <a:pPr algn="r">
                <a:defRPr/>
              </a:pPr>
              <a:t>14</a:t>
            </a:fld>
            <a:endParaRPr lang="en-US" sz="120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1"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p:spPr>
      </p:sp>
      <p:sp>
        <p:nvSpPr>
          <p:cNvPr id="512002" name="Notes Placeholder 2"/>
          <p:cNvSpPr>
            <a:spLocks noGrp="1"/>
          </p:cNvSpPr>
          <p:nvPr>
            <p:ph type="body" idx="1"/>
          </p:nvPr>
        </p:nvSpPr>
        <p:spPr bwMode="auto">
          <a:xfrm>
            <a:off x="679450" y="4778375"/>
            <a:ext cx="5438775" cy="3908425"/>
          </a:xfrm>
          <a:noFill/>
        </p:spPr>
        <p:txBody>
          <a:bodyPr wrap="square" lIns="91440" tIns="45720" rIns="91440" bIns="45720" numCol="1" anchor="t" anchorCtr="0" compatLnSpc="1">
            <a:prstTxWarp prst="textNoShape">
              <a:avLst/>
            </a:prstTxWarp>
          </a:bodyPr>
          <a:lstStyle/>
          <a:p>
            <a:pPr eaLnBrk="1" hangingPunct="1">
              <a:spcBef>
                <a:spcPct val="0"/>
              </a:spcBef>
            </a:pPr>
            <a:r>
              <a:rPr lang="en-US" sz="1000" b="1" i="1" smtClean="0">
                <a:solidFill>
                  <a:srgbClr val="000000"/>
                </a:solidFill>
              </a:rPr>
              <a:t>Present Slide</a:t>
            </a:r>
          </a:p>
        </p:txBody>
      </p:sp>
      <p:sp>
        <p:nvSpPr>
          <p:cNvPr id="145411" name="Slide Number Placeholder 3"/>
          <p:cNvSpPr txBox="1">
            <a:spLocks noGrp="1"/>
          </p:cNvSpPr>
          <p:nvPr/>
        </p:nvSpPr>
        <p:spPr bwMode="auto">
          <a:xfrm>
            <a:off x="3849688" y="9429750"/>
            <a:ext cx="2946400" cy="498475"/>
          </a:xfrm>
          <a:prstGeom prst="rect">
            <a:avLst/>
          </a:prstGeom>
          <a:noFill/>
          <a:ln>
            <a:miter lim="800000"/>
            <a:headEnd/>
            <a:tailEnd/>
          </a:ln>
        </p:spPr>
        <p:txBody>
          <a:bodyPr anchor="b"/>
          <a:lstStyle/>
          <a:p>
            <a:pPr algn="r">
              <a:defRPr/>
            </a:pPr>
            <a:fld id="{33FCC0DF-6AE8-47AF-8390-CD4C872D2CB8}" type="slidenum">
              <a:rPr lang="en-US" sz="1200">
                <a:latin typeface="+mn-lt"/>
              </a:rPr>
              <a:pPr algn="r">
                <a:defRPr/>
              </a:pPr>
              <a:t>15</a:t>
            </a:fld>
            <a:endParaRPr lang="en-US"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FINAL">
    <p:spTree>
      <p:nvGrpSpPr>
        <p:cNvPr id="1" name=""/>
        <p:cNvGrpSpPr/>
        <p:nvPr/>
      </p:nvGrpSpPr>
      <p:grpSpPr>
        <a:xfrm>
          <a:off x="0" y="0"/>
          <a:ext cx="0" cy="0"/>
          <a:chOff x="0" y="0"/>
          <a:chExt cx="0" cy="0"/>
        </a:xfrm>
      </p:grpSpPr>
      <p:sp>
        <p:nvSpPr>
          <p:cNvPr id="8" name="Title 8"/>
          <p:cNvSpPr>
            <a:spLocks noGrp="1"/>
          </p:cNvSpPr>
          <p:nvPr>
            <p:ph type="title"/>
          </p:nvPr>
        </p:nvSpPr>
        <p:spPr>
          <a:xfrm>
            <a:off x="316800" y="194400"/>
            <a:ext cx="11221200" cy="414000"/>
          </a:xfrm>
          <a:prstGeom prst="rect">
            <a:avLst/>
          </a:prstGeom>
        </p:spPr>
        <p:txBody>
          <a:bodyPr vert="horz" anchor="t" anchorCtr="0"/>
          <a:lstStyle>
            <a:lvl1pPr algn="l">
              <a:lnSpc>
                <a:spcPct val="100000"/>
              </a:lnSpc>
              <a:defRPr sz="2800" b="1" baseline="0">
                <a:solidFill>
                  <a:schemeClr val="tx2"/>
                </a:solidFill>
                <a:latin typeface="Arial" pitchFamily="34" charset="0"/>
                <a:cs typeface="Arial" pitchFamily="34" charset="0"/>
              </a:defRPr>
            </a:lvl1pPr>
          </a:lstStyle>
          <a:p>
            <a:r>
              <a:rPr lang="en-US" noProof="0" dirty="0"/>
              <a:t>Click to edit Master title style</a:t>
            </a:r>
            <a:endParaRPr lang="en-GB" noProof="0" dirty="0"/>
          </a:p>
        </p:txBody>
      </p:sp>
      <p:sp>
        <p:nvSpPr>
          <p:cNvPr id="6" name="Text Placeholder 4"/>
          <p:cNvSpPr>
            <a:spLocks noGrp="1"/>
          </p:cNvSpPr>
          <p:nvPr>
            <p:ph type="body" sz="quarter" idx="10"/>
          </p:nvPr>
        </p:nvSpPr>
        <p:spPr>
          <a:xfrm>
            <a:off x="151200" y="6508800"/>
            <a:ext cx="11856640" cy="327600"/>
          </a:xfrm>
          <a:prstGeom prst="rect">
            <a:avLst/>
          </a:prstGeom>
        </p:spPr>
        <p:txBody>
          <a:bodyPr anchor="b"/>
          <a:lstStyle>
            <a:lvl1pPr marL="0" indent="0">
              <a:spcBef>
                <a:spcPts val="0"/>
              </a:spcBef>
              <a:spcAft>
                <a:spcPts val="0"/>
              </a:spcAft>
              <a:buNone/>
              <a:defRPr sz="800" baseline="0"/>
            </a:lvl1pPr>
          </a:lstStyle>
          <a:p>
            <a:pPr lvl="0"/>
            <a:r>
              <a:rPr lang="cs-CZ" dirty="0"/>
              <a:t>Klepnutím lze upravit styly předlohy textu.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Content Slide">
    <p:spTree>
      <p:nvGrpSpPr>
        <p:cNvPr id="1" name=""/>
        <p:cNvGrpSpPr/>
        <p:nvPr/>
      </p:nvGrpSpPr>
      <p:grpSpPr>
        <a:xfrm>
          <a:off x="0" y="0"/>
          <a:ext cx="0" cy="0"/>
          <a:chOff x="0" y="0"/>
          <a:chExt cx="0" cy="0"/>
        </a:xfrm>
      </p:grpSpPr>
      <p:sp>
        <p:nvSpPr>
          <p:cNvPr id="4" name="Rectangle 15"/>
          <p:cNvSpPr/>
          <p:nvPr userDrawn="1"/>
        </p:nvSpPr>
        <p:spPr>
          <a:xfrm>
            <a:off x="0" y="6026150"/>
            <a:ext cx="12192000" cy="831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pic>
        <p:nvPicPr>
          <p:cNvPr id="5" name="Picture 16"/>
          <p:cNvPicPr>
            <a:picLocks noChangeAspect="1"/>
          </p:cNvPicPr>
          <p:nvPr userDrawn="1"/>
        </p:nvPicPr>
        <p:blipFill>
          <a:blip r:embed="rId2"/>
          <a:srcRect/>
          <a:stretch>
            <a:fillRect/>
          </a:stretch>
        </p:blipFill>
        <p:spPr bwMode="auto">
          <a:xfrm>
            <a:off x="10287000" y="6130925"/>
            <a:ext cx="1303338" cy="488950"/>
          </a:xfrm>
          <a:prstGeom prst="rect">
            <a:avLst/>
          </a:prstGeom>
          <a:noFill/>
          <a:ln w="9525">
            <a:noFill/>
            <a:miter lim="800000"/>
            <a:headEnd/>
            <a:tailEnd/>
          </a:ln>
        </p:spPr>
      </p:pic>
      <p:pic>
        <p:nvPicPr>
          <p:cNvPr id="6" name="Picture 9"/>
          <p:cNvPicPr>
            <a:picLocks noChangeAspect="1"/>
          </p:cNvPicPr>
          <p:nvPr userDrawn="1"/>
        </p:nvPicPr>
        <p:blipFill>
          <a:blip r:embed="rId3"/>
          <a:srcRect t="71890" r="24" b="24673"/>
          <a:stretch>
            <a:fillRect/>
          </a:stretch>
        </p:blipFill>
        <p:spPr bwMode="auto">
          <a:xfrm>
            <a:off x="0" y="0"/>
            <a:ext cx="12188825" cy="234950"/>
          </a:xfrm>
          <a:prstGeom prst="rect">
            <a:avLst/>
          </a:prstGeom>
          <a:noFill/>
          <a:ln w="9525">
            <a:noFill/>
            <a:miter lim="800000"/>
            <a:headEnd/>
            <a:tailEnd/>
          </a:ln>
        </p:spPr>
      </p:pic>
      <p:sp>
        <p:nvSpPr>
          <p:cNvPr id="3" name="Text Placeholder 2"/>
          <p:cNvSpPr>
            <a:spLocks noGrp="1"/>
          </p:cNvSpPr>
          <p:nvPr>
            <p:ph type="body" sz="quarter" idx="10"/>
          </p:nvPr>
        </p:nvSpPr>
        <p:spPr>
          <a:xfrm>
            <a:off x="32658" y="6391711"/>
            <a:ext cx="9971087" cy="338137"/>
          </a:xfrm>
        </p:spPr>
        <p:txBody>
          <a:bodyPr>
            <a:normAutofit/>
          </a:bodyPr>
          <a:lstStyle>
            <a:lvl1pPr marL="0" indent="0">
              <a:buNone/>
              <a:defRPr sz="800"/>
            </a:lvl1pPr>
          </a:lstStyle>
          <a:p>
            <a:pPr lvl="0"/>
            <a:endParaRPr lang="en-GB" dirty="0"/>
          </a:p>
        </p:txBody>
      </p:sp>
      <p:sp>
        <p:nvSpPr>
          <p:cNvPr id="11" name="Title 1"/>
          <p:cNvSpPr>
            <a:spLocks noGrp="1"/>
          </p:cNvSpPr>
          <p:nvPr>
            <p:ph type="ctrTitle"/>
          </p:nvPr>
        </p:nvSpPr>
        <p:spPr>
          <a:xfrm>
            <a:off x="247633" y="406876"/>
            <a:ext cx="11650434" cy="896049"/>
          </a:xfrm>
          <a:prstGeom prst="rect">
            <a:avLst/>
          </a:prstGeom>
        </p:spPr>
        <p:txBody>
          <a:bodyPr anchor="t"/>
          <a:lstStyle>
            <a:lvl1pPr algn="l">
              <a:defRPr sz="2800" b="1">
                <a:solidFill>
                  <a:srgbClr val="660066"/>
                </a:solidFill>
              </a:defRPr>
            </a:lvl1pPr>
          </a:lstStyle>
          <a:p>
            <a:r>
              <a:rPr lang="en-US" dirty="0"/>
              <a:t>Click to edit Master title style</a:t>
            </a:r>
            <a:endParaRPr lang="en-GB"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Date Placeholder 2"/>
          <p:cNvSpPr>
            <a:spLocks noGrp="1"/>
          </p:cNvSpPr>
          <p:nvPr>
            <p:ph type="dt" sz="half" idx="10"/>
          </p:nvPr>
        </p:nvSpPr>
        <p:spPr/>
        <p:txBody>
          <a:bodyPr/>
          <a:lstStyle>
            <a:lvl1pPr>
              <a:defRPr/>
            </a:lvl1pPr>
          </a:lstStyle>
          <a:p>
            <a:pPr>
              <a:defRPr/>
            </a:pPr>
            <a:fld id="{1AF5373E-8FE9-4CFE-AB00-2D67470CD945}" type="datetime1">
              <a:rPr lang="en-US"/>
              <a:pPr>
                <a:defRPr/>
              </a:pPr>
              <a:t>10/15/2019</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CD376052-7B59-4A37-90B1-BB6DD9F94D30}" type="slidenum">
              <a:rPr lang="en-US"/>
              <a:pPr>
                <a:defRPr/>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Date Placeholder 2"/>
          <p:cNvSpPr>
            <a:spLocks noGrp="1"/>
          </p:cNvSpPr>
          <p:nvPr>
            <p:ph type="dt" sz="half" idx="10"/>
          </p:nvPr>
        </p:nvSpPr>
        <p:spPr/>
        <p:txBody>
          <a:bodyPr/>
          <a:lstStyle>
            <a:lvl1pPr>
              <a:defRPr/>
            </a:lvl1pPr>
          </a:lstStyle>
          <a:p>
            <a:pPr>
              <a:defRPr/>
            </a:pPr>
            <a:fld id="{83440FE4-7334-4DCA-9BBC-E8B81EFF7F97}" type="datetime1">
              <a:rPr lang="en-US"/>
              <a:pPr>
                <a:defRPr/>
              </a:pPr>
              <a:t>10/15/2019</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E8C5DBA7-91EF-4970-A3BB-AA3E3840C23F}" type="slidenum">
              <a:rPr lang="en-US"/>
              <a:pPr>
                <a:defRPr/>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915400" y="228600"/>
            <a:ext cx="2819400" cy="56007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28600"/>
            <a:ext cx="8305800" cy="56007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Date Placeholder 2"/>
          <p:cNvSpPr>
            <a:spLocks noGrp="1"/>
          </p:cNvSpPr>
          <p:nvPr>
            <p:ph type="dt" sz="half" idx="10"/>
          </p:nvPr>
        </p:nvSpPr>
        <p:spPr/>
        <p:txBody>
          <a:bodyPr/>
          <a:lstStyle>
            <a:lvl1pPr>
              <a:defRPr/>
            </a:lvl1pPr>
          </a:lstStyle>
          <a:p>
            <a:pPr>
              <a:defRPr/>
            </a:pPr>
            <a:fld id="{4B6BF8BC-0FE9-4E33-BD6F-3196B2EB359C}" type="datetime1">
              <a:rPr lang="en-US"/>
              <a:pPr>
                <a:defRPr/>
              </a:pPr>
              <a:t>10/15/2019</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E285B5AD-6BED-4D19-8172-13A4091D73B8}" type="slidenum">
              <a:rPr lang="en-US"/>
              <a:pPr>
                <a:defRPr/>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cs-CZ" dirty="0"/>
              <a:t>Klepnutím lze upravit styly předlohy textu.</a:t>
            </a:r>
          </a:p>
        </p:txBody>
      </p:sp>
      <p:sp>
        <p:nvSpPr>
          <p:cNvPr id="5" name="Date Placeholder 3"/>
          <p:cNvSpPr>
            <a:spLocks noGrp="1"/>
          </p:cNvSpPr>
          <p:nvPr>
            <p:ph type="dt" sz="half" idx="14"/>
          </p:nvPr>
        </p:nvSpPr>
        <p:spPr/>
        <p:txBody>
          <a:bodyPr/>
          <a:lstStyle>
            <a:lvl1pPr>
              <a:defRPr/>
            </a:lvl1pPr>
          </a:lstStyle>
          <a:p>
            <a:pPr>
              <a:defRPr/>
            </a:pPr>
            <a:fld id="{50BF394B-7EFB-4227-9677-CAAEC3D92531}" type="datetime1">
              <a:rPr lang="en-US"/>
              <a:pPr>
                <a:defRPr/>
              </a:pPr>
              <a:t>10/15/2019</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BFF9BEEE-566C-4A72-B4FB-DFCD85704AA0}" type="slidenum">
              <a:rPr lang="en-US"/>
              <a:pPr>
                <a:defRPr/>
              </a:pPr>
              <a:t>‹#›</a:t>
            </a:fld>
            <a:endParaRPr lang="en-US" dirty="0"/>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3"/>
          </p:nvPr>
        </p:nvSpPr>
        <p:spPr>
          <a:xfrm>
            <a:off x="457200" y="5852160"/>
            <a:ext cx="10058400"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cs-CZ" dirty="0"/>
              <a:t>Klepnutím lze upravit styly předlohy textu.</a:t>
            </a:r>
          </a:p>
        </p:txBody>
      </p:sp>
      <p:sp>
        <p:nvSpPr>
          <p:cNvPr id="4" name="Date Placeholder 2"/>
          <p:cNvSpPr>
            <a:spLocks noGrp="1"/>
          </p:cNvSpPr>
          <p:nvPr>
            <p:ph type="dt" sz="half" idx="14"/>
          </p:nvPr>
        </p:nvSpPr>
        <p:spPr/>
        <p:txBody>
          <a:bodyPr/>
          <a:lstStyle>
            <a:lvl1pPr>
              <a:defRPr/>
            </a:lvl1pPr>
          </a:lstStyle>
          <a:p>
            <a:pPr>
              <a:defRPr/>
            </a:pPr>
            <a:fld id="{625116E0-A87D-43DC-8B45-2CECED27D912}" type="datetime1">
              <a:rPr lang="en-US"/>
              <a:pPr>
                <a:defRPr/>
              </a:pPr>
              <a:t>10/15/2019</a:t>
            </a:fld>
            <a:endParaRPr lang="en-US"/>
          </a:p>
        </p:txBody>
      </p:sp>
      <p:sp>
        <p:nvSpPr>
          <p:cNvPr id="5" name="Footer Placeholder 3"/>
          <p:cNvSpPr>
            <a:spLocks noGrp="1"/>
          </p:cNvSpPr>
          <p:nvPr>
            <p:ph type="ftr" sz="quarter" idx="15"/>
          </p:nvPr>
        </p:nvSpPr>
        <p:spPr/>
        <p:txBody>
          <a:bodyPr/>
          <a:lstStyle>
            <a:lvl1pPr>
              <a:defRPr/>
            </a:lvl1pPr>
          </a:lstStyle>
          <a:p>
            <a:pPr>
              <a:defRPr/>
            </a:pPr>
            <a:endParaRPr lang="en-US"/>
          </a:p>
        </p:txBody>
      </p:sp>
      <p:sp>
        <p:nvSpPr>
          <p:cNvPr id="6" name="Slide Number Placeholder 4"/>
          <p:cNvSpPr>
            <a:spLocks noGrp="1"/>
          </p:cNvSpPr>
          <p:nvPr>
            <p:ph type="sldNum" sz="quarter" idx="16"/>
          </p:nvPr>
        </p:nvSpPr>
        <p:spPr/>
        <p:txBody>
          <a:bodyPr/>
          <a:lstStyle>
            <a:lvl1pPr>
              <a:defRPr/>
            </a:lvl1pPr>
          </a:lstStyle>
          <a:p>
            <a:pPr>
              <a:defRPr/>
            </a:pPr>
            <a:fld id="{9A12ED4F-CE64-4919-9C0D-B769FC01FDA1}" type="slidenum">
              <a:rPr lang="en-US"/>
              <a:pPr>
                <a:defRPr/>
              </a:pPr>
              <a:t>‹#›</a:t>
            </a:fld>
            <a:endParaRPr lang="en-US" dirty="0"/>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Date Placeholder 3"/>
          <p:cNvSpPr>
            <a:spLocks noGrp="1"/>
          </p:cNvSpPr>
          <p:nvPr>
            <p:ph type="dt" sz="half" idx="10"/>
          </p:nvPr>
        </p:nvSpPr>
        <p:spPr/>
        <p:txBody>
          <a:bodyPr/>
          <a:lstStyle>
            <a:lvl1pPr>
              <a:defRPr/>
            </a:lvl1pPr>
          </a:lstStyle>
          <a:p>
            <a:pPr>
              <a:defRPr/>
            </a:pPr>
            <a:fld id="{FFA6C499-BE5F-48BE-A3AB-CD0AB98BB4D8}" type="datetime1">
              <a:rPr lang="en-US"/>
              <a:pPr>
                <a:defRPr/>
              </a:pPr>
              <a:t>10/15/2019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Date Placeholder 3"/>
          <p:cNvSpPr>
            <a:spLocks noGrp="1"/>
          </p:cNvSpPr>
          <p:nvPr>
            <p:ph type="dt" sz="half" idx="10"/>
          </p:nvPr>
        </p:nvSpPr>
        <p:spPr/>
        <p:txBody>
          <a:bodyPr/>
          <a:lstStyle>
            <a:lvl1pPr>
              <a:defRPr/>
            </a:lvl1pPr>
          </a:lstStyle>
          <a:p>
            <a:pPr>
              <a:defRPr/>
            </a:pPr>
            <a:fld id="{E94C86D5-D448-48A0-8E66-C3A9EF4A19FE}" type="datetime1">
              <a:rPr lang="en-US"/>
              <a:pPr>
                <a:defRPr/>
              </a:pPr>
              <a:t>10/15/2019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Date Placeholder 3"/>
          <p:cNvSpPr>
            <a:spLocks noGrp="1"/>
          </p:cNvSpPr>
          <p:nvPr>
            <p:ph type="dt" sz="half" idx="10"/>
          </p:nvPr>
        </p:nvSpPr>
        <p:spPr/>
        <p:txBody>
          <a:bodyPr/>
          <a:lstStyle>
            <a:lvl1pPr>
              <a:defRPr/>
            </a:lvl1pPr>
          </a:lstStyle>
          <a:p>
            <a:pPr>
              <a:defRPr/>
            </a:pPr>
            <a:fld id="{92B62DF5-B9DB-4967-BC64-2719546E0C7D}" type="datetime1">
              <a:rPr lang="en-US"/>
              <a:pPr>
                <a:defRPr/>
              </a:pPr>
              <a:t>10/15/2019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257300"/>
            <a:ext cx="5562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257300"/>
            <a:ext cx="5562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Date Placeholder 3"/>
          <p:cNvSpPr>
            <a:spLocks noGrp="1"/>
          </p:cNvSpPr>
          <p:nvPr>
            <p:ph type="dt" sz="half" idx="10"/>
          </p:nvPr>
        </p:nvSpPr>
        <p:spPr/>
        <p:txBody>
          <a:bodyPr/>
          <a:lstStyle>
            <a:lvl1pPr>
              <a:defRPr/>
            </a:lvl1pPr>
          </a:lstStyle>
          <a:p>
            <a:pPr>
              <a:defRPr/>
            </a:pPr>
            <a:fld id="{F51433E7-2218-4AD4-9205-5F7AD2FCAB7C}" type="datetime1">
              <a:rPr lang="en-US"/>
              <a:pPr>
                <a:defRPr/>
              </a:pPr>
              <a:t>10/15/2019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Date Placeholder 3"/>
          <p:cNvSpPr>
            <a:spLocks noGrp="1"/>
          </p:cNvSpPr>
          <p:nvPr>
            <p:ph type="dt" sz="half" idx="10"/>
          </p:nvPr>
        </p:nvSpPr>
        <p:spPr/>
        <p:txBody>
          <a:bodyPr/>
          <a:lstStyle>
            <a:lvl1pPr>
              <a:defRPr/>
            </a:lvl1pPr>
          </a:lstStyle>
          <a:p>
            <a:pPr>
              <a:defRPr/>
            </a:pPr>
            <a:fld id="{2EF89EE9-A08A-499D-98FE-CC55629C16FC}" type="datetime1">
              <a:rPr lang="en-US"/>
              <a:pPr>
                <a:defRPr/>
              </a:pPr>
              <a:t>10/15/2019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p:nvPr>
        </p:nvSpPr>
        <p:spPr>
          <a:xfrm>
            <a:off x="31680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cs-CZ" noProof="0" dirty="0"/>
              <a:t>Klepnutím lze upravit styl předlohy nadpisů.</a:t>
            </a:r>
            <a:endParaRPr lang="en-GB" noProof="0" dirty="0"/>
          </a:p>
        </p:txBody>
      </p:sp>
      <p:sp>
        <p:nvSpPr>
          <p:cNvPr id="6" name="Text Placeholder 3"/>
          <p:cNvSpPr>
            <a:spLocks noGrp="1"/>
          </p:cNvSpPr>
          <p:nvPr>
            <p:ph type="body" sz="quarter" idx="11"/>
          </p:nvPr>
        </p:nvSpPr>
        <p:spPr>
          <a:xfrm>
            <a:off x="316082" y="1552684"/>
            <a:ext cx="9364951" cy="4229521"/>
          </a:xfrm>
          <a:prstGeom prst="rect">
            <a:avLst/>
          </a:prstGeom>
        </p:spPr>
        <p:txBody>
          <a:bodyPr vert="horz"/>
          <a:lstStyle>
            <a:lvl1pPr marL="0" indent="0">
              <a:spcBef>
                <a:spcPts val="0"/>
              </a:spcBef>
              <a:buNone/>
              <a:defRPr sz="3200" baseline="0">
                <a:solidFill>
                  <a:schemeClr val="tx1"/>
                </a:solidFill>
                <a:latin typeface="Arial" pitchFamily="34" charset="0"/>
                <a:cs typeface="Arial" pitchFamily="34" charset="0"/>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cs-CZ" noProof="0" dirty="0"/>
              <a:t>Klepnutím lze upravit styly předlohy textu.</a:t>
            </a:r>
          </a:p>
        </p:txBody>
      </p:sp>
      <p:sp>
        <p:nvSpPr>
          <p:cNvPr id="4" name="Slide Number Placeholder 5"/>
          <p:cNvSpPr>
            <a:spLocks noGrp="1"/>
          </p:cNvSpPr>
          <p:nvPr>
            <p:ph type="sldNum" sz="quarter" idx="12"/>
          </p:nvPr>
        </p:nvSpPr>
        <p:spPr/>
        <p:txBody>
          <a:bodyPr/>
          <a:lstStyle>
            <a:lvl1pPr>
              <a:defRPr/>
            </a:lvl1pPr>
          </a:lstStyle>
          <a:p>
            <a:pPr>
              <a:defRPr/>
            </a:pPr>
            <a:fld id="{40F40A71-0C81-4A0D-85D5-D9D0E7E37DF7}" type="slidenum">
              <a:rPr lang="en-GB"/>
              <a:pPr>
                <a:defRPr/>
              </a:pPr>
              <a:t>‹#›</a:t>
            </a:fld>
            <a:endParaRPr lang="en-GB"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Date Placeholder 3"/>
          <p:cNvSpPr>
            <a:spLocks noGrp="1"/>
          </p:cNvSpPr>
          <p:nvPr>
            <p:ph type="dt" sz="half" idx="10"/>
          </p:nvPr>
        </p:nvSpPr>
        <p:spPr/>
        <p:txBody>
          <a:bodyPr/>
          <a:lstStyle>
            <a:lvl1pPr>
              <a:defRPr/>
            </a:lvl1pPr>
          </a:lstStyle>
          <a:p>
            <a:pPr>
              <a:defRPr/>
            </a:pPr>
            <a:fld id="{673125D0-54EE-4F4C-A956-A4AE51659687}" type="datetime1">
              <a:rPr lang="en-US"/>
              <a:pPr>
                <a:defRPr/>
              </a:pPr>
              <a:t>10/15/2019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CE322C-3F8C-4971-B41B-831E5BC05B32}" type="datetime1">
              <a:rPr lang="en-US"/>
              <a:pPr>
                <a:defRPr/>
              </a:pPr>
              <a:t>10/15/2019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Date Placeholder 3"/>
          <p:cNvSpPr>
            <a:spLocks noGrp="1"/>
          </p:cNvSpPr>
          <p:nvPr>
            <p:ph type="dt" sz="half" idx="10"/>
          </p:nvPr>
        </p:nvSpPr>
        <p:spPr/>
        <p:txBody>
          <a:bodyPr/>
          <a:lstStyle>
            <a:lvl1pPr>
              <a:defRPr/>
            </a:lvl1pPr>
          </a:lstStyle>
          <a:p>
            <a:pPr>
              <a:defRPr/>
            </a:pPr>
            <a:fld id="{9239ACAB-0A19-4B66-98D5-48FE45E50C0A}" type="datetime1">
              <a:rPr lang="en-US"/>
              <a:pPr>
                <a:defRPr/>
              </a:pPr>
              <a:t>10/15/2019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Date Placeholder 3"/>
          <p:cNvSpPr>
            <a:spLocks noGrp="1"/>
          </p:cNvSpPr>
          <p:nvPr>
            <p:ph type="dt" sz="half" idx="10"/>
          </p:nvPr>
        </p:nvSpPr>
        <p:spPr/>
        <p:txBody>
          <a:bodyPr/>
          <a:lstStyle>
            <a:lvl1pPr>
              <a:defRPr/>
            </a:lvl1pPr>
          </a:lstStyle>
          <a:p>
            <a:pPr>
              <a:defRPr/>
            </a:pPr>
            <a:fld id="{EA7ABE3E-15E2-4A16-BF05-A7B22EA65325}" type="datetime1">
              <a:rPr lang="en-US"/>
              <a:pPr>
                <a:defRPr/>
              </a:pPr>
              <a:t>10/15/2019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Date Placeholder 3"/>
          <p:cNvSpPr>
            <a:spLocks noGrp="1"/>
          </p:cNvSpPr>
          <p:nvPr>
            <p:ph type="dt" sz="half" idx="10"/>
          </p:nvPr>
        </p:nvSpPr>
        <p:spPr/>
        <p:txBody>
          <a:bodyPr/>
          <a:lstStyle>
            <a:lvl1pPr>
              <a:defRPr/>
            </a:lvl1pPr>
          </a:lstStyle>
          <a:p>
            <a:pPr>
              <a:defRPr/>
            </a:pPr>
            <a:fld id="{796D8063-AAF9-4490-82D1-AC66E570AC25}" type="datetime1">
              <a:rPr lang="en-US"/>
              <a:pPr>
                <a:defRPr/>
              </a:pPr>
              <a:t>10/15/2019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915400" y="228600"/>
            <a:ext cx="2819400" cy="56007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28600"/>
            <a:ext cx="8305800" cy="56007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Date Placeholder 3"/>
          <p:cNvSpPr>
            <a:spLocks noGrp="1"/>
          </p:cNvSpPr>
          <p:nvPr>
            <p:ph type="dt" sz="half" idx="10"/>
          </p:nvPr>
        </p:nvSpPr>
        <p:spPr/>
        <p:txBody>
          <a:bodyPr/>
          <a:lstStyle>
            <a:lvl1pPr>
              <a:defRPr/>
            </a:lvl1pPr>
          </a:lstStyle>
          <a:p>
            <a:pPr>
              <a:defRPr/>
            </a:pPr>
            <a:fld id="{F773A450-0F45-42A1-B060-950E1CCE5190}" type="datetime1">
              <a:rPr lang="en-US"/>
              <a:pPr>
                <a:defRPr/>
              </a:pPr>
              <a:t>10/15/2019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Date Placeholder 3"/>
          <p:cNvSpPr>
            <a:spLocks noGrp="1"/>
          </p:cNvSpPr>
          <p:nvPr>
            <p:ph type="dt" sz="half" idx="10"/>
          </p:nvPr>
        </p:nvSpPr>
        <p:spPr/>
        <p:txBody>
          <a:bodyPr/>
          <a:lstStyle>
            <a:lvl1pPr>
              <a:defRPr/>
            </a:lvl1pPr>
          </a:lstStyle>
          <a:p>
            <a:pPr>
              <a:defRPr/>
            </a:pPr>
            <a:fld id="{31E2102E-4CB5-4D84-B136-8ED5EA716E96}" type="datetime1">
              <a:rPr lang="en-US"/>
              <a:pPr>
                <a:defRPr/>
              </a:pPr>
              <a:t>10/15/2019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24030B-7E19-4D53-9846-33EEA4F42E5F}" type="slidenum">
              <a:rPr lang="en-US"/>
              <a:pPr>
                <a:defRPr/>
              </a:pPr>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Date Placeholder 3"/>
          <p:cNvSpPr>
            <a:spLocks noGrp="1"/>
          </p:cNvSpPr>
          <p:nvPr>
            <p:ph type="dt" sz="half" idx="10"/>
          </p:nvPr>
        </p:nvSpPr>
        <p:spPr/>
        <p:txBody>
          <a:bodyPr/>
          <a:lstStyle>
            <a:lvl1pPr>
              <a:defRPr/>
            </a:lvl1pPr>
          </a:lstStyle>
          <a:p>
            <a:pPr>
              <a:defRPr/>
            </a:pPr>
            <a:fld id="{E6C50D33-ACA6-4FDE-BA2A-ADE607EE1797}" type="datetime1">
              <a:rPr lang="en-US"/>
              <a:pPr>
                <a:defRPr/>
              </a:pPr>
              <a:t>10/15/2019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698062-CAC5-4A61-B0C6-A49DE74EAA7A}" type="slidenum">
              <a:rPr lang="en-US"/>
              <a:pPr>
                <a:defRPr/>
              </a:pPr>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Date Placeholder 3"/>
          <p:cNvSpPr>
            <a:spLocks noGrp="1"/>
          </p:cNvSpPr>
          <p:nvPr>
            <p:ph type="dt" sz="half" idx="10"/>
          </p:nvPr>
        </p:nvSpPr>
        <p:spPr/>
        <p:txBody>
          <a:bodyPr/>
          <a:lstStyle>
            <a:lvl1pPr>
              <a:defRPr/>
            </a:lvl1pPr>
          </a:lstStyle>
          <a:p>
            <a:pPr>
              <a:defRPr/>
            </a:pPr>
            <a:fld id="{A7780AAC-8361-4A3E-ABFD-CE73C5E061C3}" type="datetime1">
              <a:rPr lang="en-US"/>
              <a:pPr>
                <a:defRPr/>
              </a:pPr>
              <a:t>10/15/2019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810B04-99E9-46B8-AAAC-8D94677293F5}" type="slidenum">
              <a:rPr lang="en-US"/>
              <a:pPr>
                <a:defRPr/>
              </a:pPr>
              <a:t>‹#›</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257300"/>
            <a:ext cx="5562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257300"/>
            <a:ext cx="5562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Date Placeholder 3"/>
          <p:cNvSpPr>
            <a:spLocks noGrp="1"/>
          </p:cNvSpPr>
          <p:nvPr>
            <p:ph type="dt" sz="half" idx="10"/>
          </p:nvPr>
        </p:nvSpPr>
        <p:spPr/>
        <p:txBody>
          <a:bodyPr/>
          <a:lstStyle>
            <a:lvl1pPr>
              <a:defRPr/>
            </a:lvl1pPr>
          </a:lstStyle>
          <a:p>
            <a:pPr>
              <a:defRPr/>
            </a:pPr>
            <a:fld id="{08078795-C266-4038-8DA4-BBB0D9A0D6E2}" type="datetime1">
              <a:rPr lang="en-US"/>
              <a:pPr>
                <a:defRPr/>
              </a:pPr>
              <a:t>10/15/2019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DD68B8-8BD9-4846-A0CD-7FE5BEC4596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cs-CZ" noProof="0" dirty="0"/>
              <a:t>Klepnutím lze upravit styl předlohy nadpisů.</a:t>
            </a:r>
            <a:endParaRPr lang="en-GB" noProof="0" dirty="0"/>
          </a:p>
        </p:txBody>
      </p:sp>
      <p:sp>
        <p:nvSpPr>
          <p:cNvPr id="61" name="Table Placeholder 29"/>
          <p:cNvSpPr>
            <a:spLocks noGrp="1"/>
          </p:cNvSpPr>
          <p:nvPr>
            <p:ph type="tbl" sz="quarter" idx="15"/>
          </p:nvPr>
        </p:nvSpPr>
        <p:spPr>
          <a:xfrm>
            <a:off x="1315200"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62"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chemeClr val="tx2"/>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63" name="Text Placeholder 49"/>
          <p:cNvSpPr>
            <a:spLocks noGrp="1"/>
          </p:cNvSpPr>
          <p:nvPr>
            <p:ph type="body" sz="quarter" idx="26"/>
          </p:nvPr>
        </p:nvSpPr>
        <p:spPr>
          <a:xfrm>
            <a:off x="440267" y="1731600"/>
            <a:ext cx="720000" cy="540000"/>
          </a:xfrm>
          <a:prstGeom prst="rect">
            <a:avLst/>
          </a:prstGeom>
          <a:solidFill>
            <a:srgbClr val="D8DCDE"/>
          </a:solidFill>
          <a:ln w="19050" cmpd="sng">
            <a:noFill/>
          </a:ln>
        </p:spPr>
        <p:txBody>
          <a:bodyPr vert="horz" anchor="ctr"/>
          <a:lstStyle>
            <a:lvl1pPr marL="0" indent="0" algn="ctr">
              <a:lnSpc>
                <a:spcPct val="90000"/>
              </a:lnSpc>
              <a:spcBef>
                <a:spcPts val="800"/>
              </a:spcBef>
              <a:buNone/>
              <a:defRPr sz="2400" b="1">
                <a:solidFill>
                  <a:schemeClr val="tx2"/>
                </a:solidFill>
                <a:latin typeface="Arial" pitchFamily="34" charset="0"/>
                <a:cs typeface="Arial" pitchFamily="34" charset="0"/>
              </a:defRPr>
            </a:lvl1pPr>
          </a:lstStyle>
          <a:p>
            <a:pPr lvl="0"/>
            <a:r>
              <a:rPr lang="cs-CZ" noProof="0" dirty="0"/>
              <a:t>Klepnutím lze upravit styly předlohy textu.</a:t>
            </a:r>
          </a:p>
        </p:txBody>
      </p:sp>
      <p:sp>
        <p:nvSpPr>
          <p:cNvPr id="64"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65"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66" name="Text Placeholder 49"/>
          <p:cNvSpPr>
            <a:spLocks noGrp="1"/>
          </p:cNvSpPr>
          <p:nvPr>
            <p:ph type="body" sz="quarter" idx="29"/>
          </p:nvPr>
        </p:nvSpPr>
        <p:spPr>
          <a:xfrm>
            <a:off x="440267" y="2403956"/>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dirty="0"/>
              <a:t>Klepnutím lze upravit styly předlohy textu.</a:t>
            </a:r>
          </a:p>
        </p:txBody>
      </p:sp>
      <p:sp>
        <p:nvSpPr>
          <p:cNvPr id="67"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68"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69" name="Text Placeholder 49"/>
          <p:cNvSpPr>
            <a:spLocks noGrp="1"/>
          </p:cNvSpPr>
          <p:nvPr>
            <p:ph type="body" sz="quarter" idx="32"/>
          </p:nvPr>
        </p:nvSpPr>
        <p:spPr>
          <a:xfrm>
            <a:off x="440267" y="3082699"/>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dirty="0"/>
              <a:t>Klepnutím lze upravit styly předlohy textu.</a:t>
            </a:r>
          </a:p>
        </p:txBody>
      </p:sp>
      <p:sp>
        <p:nvSpPr>
          <p:cNvPr id="70"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71"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72" name="Text Placeholder 49"/>
          <p:cNvSpPr>
            <a:spLocks noGrp="1"/>
          </p:cNvSpPr>
          <p:nvPr>
            <p:ph type="body" sz="quarter" idx="35"/>
          </p:nvPr>
        </p:nvSpPr>
        <p:spPr>
          <a:xfrm>
            <a:off x="440267" y="3763643"/>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a:t>Klepnutím lze upravit styly předlohy textu.</a:t>
            </a:r>
          </a:p>
        </p:txBody>
      </p:sp>
      <p:sp>
        <p:nvSpPr>
          <p:cNvPr id="73"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74"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75" name="Text Placeholder 49"/>
          <p:cNvSpPr>
            <a:spLocks noGrp="1"/>
          </p:cNvSpPr>
          <p:nvPr>
            <p:ph type="body" sz="quarter" idx="38"/>
          </p:nvPr>
        </p:nvSpPr>
        <p:spPr>
          <a:xfrm>
            <a:off x="440267" y="4441345"/>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a:t>Klepnutím lze upravit styly předlohy textu.</a:t>
            </a:r>
          </a:p>
        </p:txBody>
      </p:sp>
      <p:sp>
        <p:nvSpPr>
          <p:cNvPr id="76"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77"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78" name="Text Placeholder 49"/>
          <p:cNvSpPr>
            <a:spLocks noGrp="1"/>
          </p:cNvSpPr>
          <p:nvPr>
            <p:ph type="body" sz="quarter" idx="41"/>
          </p:nvPr>
        </p:nvSpPr>
        <p:spPr>
          <a:xfrm>
            <a:off x="440267" y="5129635"/>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a:t>Klepnutím lze upravit styly předlohy textu.</a:t>
            </a:r>
          </a:p>
        </p:txBody>
      </p:sp>
      <p:sp>
        <p:nvSpPr>
          <p:cNvPr id="21" name="Slide Number Placeholder 5"/>
          <p:cNvSpPr>
            <a:spLocks noGrp="1"/>
          </p:cNvSpPr>
          <p:nvPr>
            <p:ph type="sldNum" sz="quarter" idx="42"/>
          </p:nvPr>
        </p:nvSpPr>
        <p:spPr/>
        <p:txBody>
          <a:bodyPr/>
          <a:lstStyle>
            <a:lvl1pPr>
              <a:defRPr/>
            </a:lvl1pPr>
          </a:lstStyle>
          <a:p>
            <a:pPr>
              <a:defRPr/>
            </a:pPr>
            <a:fld id="{FADB4B4C-42E9-4288-A6A9-C4085855F792}" type="slidenum">
              <a:rPr lang="en-GB"/>
              <a:pPr>
                <a:defRPr/>
              </a:pPr>
              <a:t>‹#›</a:t>
            </a:fld>
            <a:endParaRPr lang="en-GB"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Date Placeholder 3"/>
          <p:cNvSpPr>
            <a:spLocks noGrp="1"/>
          </p:cNvSpPr>
          <p:nvPr>
            <p:ph type="dt" sz="half" idx="10"/>
          </p:nvPr>
        </p:nvSpPr>
        <p:spPr/>
        <p:txBody>
          <a:bodyPr/>
          <a:lstStyle>
            <a:lvl1pPr>
              <a:defRPr/>
            </a:lvl1pPr>
          </a:lstStyle>
          <a:p>
            <a:pPr>
              <a:defRPr/>
            </a:pPr>
            <a:fld id="{49015692-EF7C-4369-8051-C9E4C5E24404}" type="datetime1">
              <a:rPr lang="en-US"/>
              <a:pPr>
                <a:defRPr/>
              </a:pPr>
              <a:t>10/15/2019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FE6D5A0-F8CC-427C-B5F7-5A04884F6DFC}" type="slidenum">
              <a:rPr lang="en-US"/>
              <a:pPr>
                <a:defRPr/>
              </a:pPr>
              <a:t>‹#›</a:t>
            </a:fld>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Date Placeholder 3"/>
          <p:cNvSpPr>
            <a:spLocks noGrp="1"/>
          </p:cNvSpPr>
          <p:nvPr>
            <p:ph type="dt" sz="half" idx="10"/>
          </p:nvPr>
        </p:nvSpPr>
        <p:spPr/>
        <p:txBody>
          <a:bodyPr/>
          <a:lstStyle>
            <a:lvl1pPr>
              <a:defRPr/>
            </a:lvl1pPr>
          </a:lstStyle>
          <a:p>
            <a:pPr>
              <a:defRPr/>
            </a:pPr>
            <a:fld id="{917BF877-BE56-4F2B-946F-3E5AFAEF57C8}" type="datetime1">
              <a:rPr lang="en-US"/>
              <a:pPr>
                <a:defRPr/>
              </a:pPr>
              <a:t>10/15/2019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173FF86-34E5-4988-AD4C-F3B2CBAEFAAB}" type="slidenum">
              <a:rPr lang="en-US"/>
              <a:pPr>
                <a:defRPr/>
              </a:pPr>
              <a:t>‹#›</a:t>
            </a:fld>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7C1569-BCD9-489E-9371-DE12A922DB30}" type="datetime1">
              <a:rPr lang="en-US"/>
              <a:pPr>
                <a:defRPr/>
              </a:pPr>
              <a:t>10/15/2019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A1C27B-5218-41E2-A230-B79AC8B3A5B5}" type="slidenum">
              <a:rPr lang="en-US"/>
              <a:pPr>
                <a:defRPr/>
              </a:pPr>
              <a:t>‹#›</a:t>
            </a:fld>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Date Placeholder 3"/>
          <p:cNvSpPr>
            <a:spLocks noGrp="1"/>
          </p:cNvSpPr>
          <p:nvPr>
            <p:ph type="dt" sz="half" idx="10"/>
          </p:nvPr>
        </p:nvSpPr>
        <p:spPr/>
        <p:txBody>
          <a:bodyPr/>
          <a:lstStyle>
            <a:lvl1pPr>
              <a:defRPr/>
            </a:lvl1pPr>
          </a:lstStyle>
          <a:p>
            <a:pPr>
              <a:defRPr/>
            </a:pPr>
            <a:fld id="{66888CC1-856A-4647-9E24-02F9C4B17412}" type="datetime1">
              <a:rPr lang="en-US"/>
              <a:pPr>
                <a:defRPr/>
              </a:pPr>
              <a:t>10/15/2019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D6736C-4CFA-4BCA-B69D-E4A51C9E310B}" type="slidenum">
              <a:rPr lang="en-US"/>
              <a:pPr>
                <a:defRPr/>
              </a:pPr>
              <a:t>‹#›</a:t>
            </a:fld>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Date Placeholder 3"/>
          <p:cNvSpPr>
            <a:spLocks noGrp="1"/>
          </p:cNvSpPr>
          <p:nvPr>
            <p:ph type="dt" sz="half" idx="10"/>
          </p:nvPr>
        </p:nvSpPr>
        <p:spPr/>
        <p:txBody>
          <a:bodyPr/>
          <a:lstStyle>
            <a:lvl1pPr>
              <a:defRPr/>
            </a:lvl1pPr>
          </a:lstStyle>
          <a:p>
            <a:pPr>
              <a:defRPr/>
            </a:pPr>
            <a:fld id="{BA068046-22CC-4A70-A60B-AB5FB6E35F08}" type="datetime1">
              <a:rPr lang="en-US"/>
              <a:pPr>
                <a:defRPr/>
              </a:pPr>
              <a:t>10/15/2019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8A5371-3F8C-4F25-9095-BDB30B0BEBDA}" type="slidenum">
              <a:rPr lang="en-US"/>
              <a:pPr>
                <a:defRPr/>
              </a:pPr>
              <a:t>‹#›</a:t>
            </a:fld>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Date Placeholder 3"/>
          <p:cNvSpPr>
            <a:spLocks noGrp="1"/>
          </p:cNvSpPr>
          <p:nvPr>
            <p:ph type="dt" sz="half" idx="10"/>
          </p:nvPr>
        </p:nvSpPr>
        <p:spPr/>
        <p:txBody>
          <a:bodyPr/>
          <a:lstStyle>
            <a:lvl1pPr>
              <a:defRPr/>
            </a:lvl1pPr>
          </a:lstStyle>
          <a:p>
            <a:pPr>
              <a:defRPr/>
            </a:pPr>
            <a:fld id="{C8A7882D-26EE-4CC3-8206-7C70625B244C}" type="datetime1">
              <a:rPr lang="en-US"/>
              <a:pPr>
                <a:defRPr/>
              </a:pPr>
              <a:t>10/15/2019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C145F3-4854-4E02-AA49-2F10ABB0A40C}" type="slidenum">
              <a:rPr lang="en-US"/>
              <a:pPr>
                <a:defRPr/>
              </a:pPr>
              <a:t>‹#›</a:t>
            </a:fld>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915400" y="228600"/>
            <a:ext cx="2819400" cy="56007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28600"/>
            <a:ext cx="8305800" cy="56007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Date Placeholder 3"/>
          <p:cNvSpPr>
            <a:spLocks noGrp="1"/>
          </p:cNvSpPr>
          <p:nvPr>
            <p:ph type="dt" sz="half" idx="10"/>
          </p:nvPr>
        </p:nvSpPr>
        <p:spPr/>
        <p:txBody>
          <a:bodyPr/>
          <a:lstStyle>
            <a:lvl1pPr>
              <a:defRPr/>
            </a:lvl1pPr>
          </a:lstStyle>
          <a:p>
            <a:pPr>
              <a:defRPr/>
            </a:pPr>
            <a:fld id="{4FEF451A-A223-48AB-9DD1-2FC152B63789}" type="datetime1">
              <a:rPr lang="en-US"/>
              <a:pPr>
                <a:defRPr/>
              </a:pPr>
              <a:t>10/15/2019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4DF03C-5A3E-4359-AB00-31C705807783}" type="slidenum">
              <a:rPr lang="en-US"/>
              <a:pPr>
                <a:defRPr/>
              </a:pPr>
              <a:t>‹#›</a:t>
            </a:fld>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EFABEA2B-2120-40D0-BC58-8FE6BDE106D2}" type="slidenum">
              <a:rPr lang="en-CA"/>
              <a:pPr>
                <a:defRPr/>
              </a:pPr>
              <a:t>‹#›</a:t>
            </a:fld>
            <a:endParaRPr lang="en-CA"/>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77407CDB-69F0-4BAE-ABDF-56B5B1CAFF5D}" type="slidenum">
              <a:rPr lang="en-CA"/>
              <a:pPr>
                <a:defRPr/>
              </a:pPr>
              <a:t>‹#›</a:t>
            </a:fld>
            <a:endParaRPr lang="en-CA"/>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DBFEB2AC-FE17-4CDD-80F7-1E3DFDAD06CF}" type="slidenum">
              <a:rPr lang="en-CA"/>
              <a:pPr>
                <a:defRPr/>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cs-CZ" noProof="0" dirty="0"/>
              <a:t>Klepnutím lze upravit styl předlohy nadpisů.</a:t>
            </a:r>
            <a:endParaRPr lang="en-GB" noProof="0" dirty="0"/>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24"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5" name="Text Placeholder 49"/>
          <p:cNvSpPr>
            <a:spLocks noGrp="1"/>
          </p:cNvSpPr>
          <p:nvPr>
            <p:ph type="body" sz="quarter" idx="26"/>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a:t>Klepnutím lze upravit styly předlohy textu.</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28"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chemeClr val="tx2"/>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29" name="Text Placeholder 49"/>
          <p:cNvSpPr>
            <a:spLocks noGrp="1"/>
          </p:cNvSpPr>
          <p:nvPr>
            <p:ph type="body" sz="quarter" idx="29"/>
          </p:nvPr>
        </p:nvSpPr>
        <p:spPr>
          <a:xfrm>
            <a:off x="440267" y="2403956"/>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cs-CZ" noProof="0" dirty="0"/>
              <a:t>Klepnutím lze upravit styly předlohy textu.</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31"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33" name="Text Placeholder 49"/>
          <p:cNvSpPr>
            <a:spLocks noGrp="1"/>
          </p:cNvSpPr>
          <p:nvPr>
            <p:ph type="body" sz="quarter" idx="32"/>
          </p:nvPr>
        </p:nvSpPr>
        <p:spPr>
          <a:xfrm>
            <a:off x="440267" y="3082699"/>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a:t>Klepnutím lze upravit styly předlohy textu.</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dirty="0"/>
          </a:p>
        </p:txBody>
      </p:sp>
      <p:sp>
        <p:nvSpPr>
          <p:cNvPr id="35"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6" name="Text Placeholder 49"/>
          <p:cNvSpPr>
            <a:spLocks noGrp="1"/>
          </p:cNvSpPr>
          <p:nvPr>
            <p:ph type="body" sz="quarter" idx="35"/>
          </p:nvPr>
        </p:nvSpPr>
        <p:spPr>
          <a:xfrm>
            <a:off x="440267" y="3763643"/>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a:t>Klepnutím lze upravit styly předlohy textu.</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38"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9" name="Text Placeholder 49"/>
          <p:cNvSpPr>
            <a:spLocks noGrp="1"/>
          </p:cNvSpPr>
          <p:nvPr>
            <p:ph type="body" sz="quarter" idx="38"/>
          </p:nvPr>
        </p:nvSpPr>
        <p:spPr>
          <a:xfrm>
            <a:off x="440267" y="444134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a:t>Klepnutím lze upravit styly předlohy textu.</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41"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42" name="Text Placeholder 49"/>
          <p:cNvSpPr>
            <a:spLocks noGrp="1"/>
          </p:cNvSpPr>
          <p:nvPr>
            <p:ph type="body" sz="quarter" idx="41"/>
          </p:nvPr>
        </p:nvSpPr>
        <p:spPr>
          <a:xfrm>
            <a:off x="440267" y="512963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a:t>Klepnutím lze upravit styly předlohy textu.</a:t>
            </a:r>
          </a:p>
        </p:txBody>
      </p:sp>
      <p:sp>
        <p:nvSpPr>
          <p:cNvPr id="21" name="Slide Number Placeholder 5"/>
          <p:cNvSpPr>
            <a:spLocks noGrp="1"/>
          </p:cNvSpPr>
          <p:nvPr>
            <p:ph type="sldNum" sz="quarter" idx="42"/>
          </p:nvPr>
        </p:nvSpPr>
        <p:spPr/>
        <p:txBody>
          <a:bodyPr/>
          <a:lstStyle>
            <a:lvl1pPr>
              <a:defRPr/>
            </a:lvl1pPr>
          </a:lstStyle>
          <a:p>
            <a:pPr>
              <a:defRPr/>
            </a:pPr>
            <a:fld id="{D82293DE-A8BE-43EB-B6A7-90D76616D110}" type="slidenum">
              <a:rPr lang="en-GB"/>
              <a:pPr>
                <a:defRPr/>
              </a:pPr>
              <a:t>‹#›</a:t>
            </a:fld>
            <a:endParaRPr lang="en-GB"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914400" y="1981200"/>
            <a:ext cx="5105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981200"/>
            <a:ext cx="5105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E38CE41F-F69C-4772-A5B0-290AB6F0933C}" type="slidenum">
              <a:rPr lang="en-CA"/>
              <a:pPr>
                <a:defRPr/>
              </a:pPr>
              <a:t>‹#›</a:t>
            </a:fld>
            <a:endParaRPr lang="en-CA"/>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DF38FFBD-307E-4C45-B300-9B025F78A392}" type="slidenum">
              <a:rPr lang="en-CA"/>
              <a:pPr>
                <a:defRPr/>
              </a:pPr>
              <a:t>‹#›</a:t>
            </a:fld>
            <a:endParaRPr lang="en-CA"/>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9F6159BC-741B-4AB2-9F95-55A77CE33445}" type="slidenum">
              <a:rPr lang="en-CA"/>
              <a:pPr>
                <a:defRPr/>
              </a:pPr>
              <a:t>‹#›</a:t>
            </a:fld>
            <a:endParaRPr lang="en-CA"/>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AD1AD414-A6F1-40BA-A0C5-72ED3C66EEBC}" type="slidenum">
              <a:rPr lang="en-CA"/>
              <a:pPr>
                <a:defRPr/>
              </a:pPr>
              <a:t>‹#›</a:t>
            </a:fld>
            <a:endParaRPr lang="en-CA"/>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5455292D-AA27-4314-B541-DFE8AE9524CB}" type="slidenum">
              <a:rPr lang="en-CA"/>
              <a:pPr>
                <a:defRPr/>
              </a:pPr>
              <a:t>‹#›</a:t>
            </a:fld>
            <a:endParaRPr lang="en-CA"/>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FB1E6710-FABA-4683-95CC-4F37142B88A8}" type="slidenum">
              <a:rPr lang="en-CA"/>
              <a:pPr>
                <a:defRPr/>
              </a:pPr>
              <a:t>‹#›</a:t>
            </a:fld>
            <a:endParaRPr lang="en-CA"/>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D05727EF-2760-4B79-8736-05DEA6FEEC71}" type="slidenum">
              <a:rPr lang="en-CA"/>
              <a:pPr>
                <a:defRPr/>
              </a:pPr>
              <a:t>‹#›</a:t>
            </a:fld>
            <a:endParaRPr lang="en-CA"/>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686800" y="609600"/>
            <a:ext cx="2590800" cy="54864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914400" y="609600"/>
            <a:ext cx="7620000" cy="54864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AD1F115D-7476-44E2-BFE8-1E0B3B60324C}" type="slidenum">
              <a:rPr lang="en-CA"/>
              <a:pPr>
                <a:defRPr/>
              </a:pPr>
              <a:t>‹#›</a:t>
            </a:fld>
            <a:endParaRPr lang="en-CA"/>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cs-CZ" noProof="0" dirty="0"/>
              <a:t>Klepnutím lze upravit styl předlohy nadpisů.</a:t>
            </a:r>
            <a:endParaRPr lang="en-GB" noProof="0" dirty="0"/>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24"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5" name="Text Placeholder 49"/>
          <p:cNvSpPr>
            <a:spLocks noGrp="1"/>
          </p:cNvSpPr>
          <p:nvPr>
            <p:ph type="body" sz="quarter" idx="26"/>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a:t>Klepnutím lze upravit styly předlohy textu.</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28"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9" name="Text Placeholder 49"/>
          <p:cNvSpPr>
            <a:spLocks noGrp="1"/>
          </p:cNvSpPr>
          <p:nvPr>
            <p:ph type="body" sz="quarter" idx="29"/>
          </p:nvPr>
        </p:nvSpPr>
        <p:spPr>
          <a:xfrm>
            <a:off x="440267" y="2403956"/>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dirty="0"/>
              <a:t>Klepnutím lze upravit styly předlohy textu.</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31"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830051"/>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3" name="Text Placeholder 49"/>
          <p:cNvSpPr>
            <a:spLocks noGrp="1"/>
          </p:cNvSpPr>
          <p:nvPr>
            <p:ph type="body" sz="quarter" idx="32"/>
          </p:nvPr>
        </p:nvSpPr>
        <p:spPr>
          <a:xfrm>
            <a:off x="440267" y="3082699"/>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cs-CZ" noProof="0" dirty="0"/>
              <a:t>Klepnutím lze upravit styly předlohy textu.</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dirty="0"/>
          </a:p>
        </p:txBody>
      </p:sp>
      <p:sp>
        <p:nvSpPr>
          <p:cNvPr id="35"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6" name="Text Placeholder 49"/>
          <p:cNvSpPr>
            <a:spLocks noGrp="1"/>
          </p:cNvSpPr>
          <p:nvPr>
            <p:ph type="body" sz="quarter" idx="35"/>
          </p:nvPr>
        </p:nvSpPr>
        <p:spPr>
          <a:xfrm>
            <a:off x="440267" y="3763643"/>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a:t>Klepnutím lze upravit styly předlohy textu.</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38"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9" name="Text Placeholder 49"/>
          <p:cNvSpPr>
            <a:spLocks noGrp="1"/>
          </p:cNvSpPr>
          <p:nvPr>
            <p:ph type="body" sz="quarter" idx="38"/>
          </p:nvPr>
        </p:nvSpPr>
        <p:spPr>
          <a:xfrm>
            <a:off x="440267" y="444134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a:t>Klepnutím lze upravit styly předlohy textu.</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41"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42" name="Text Placeholder 49"/>
          <p:cNvSpPr>
            <a:spLocks noGrp="1"/>
          </p:cNvSpPr>
          <p:nvPr>
            <p:ph type="body" sz="quarter" idx="41"/>
          </p:nvPr>
        </p:nvSpPr>
        <p:spPr>
          <a:xfrm>
            <a:off x="440267" y="512963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a:t>Klepnutím lze upravit styly předlohy textu.</a:t>
            </a:r>
          </a:p>
        </p:txBody>
      </p:sp>
      <p:sp>
        <p:nvSpPr>
          <p:cNvPr id="21" name="Slide Number Placeholder 5"/>
          <p:cNvSpPr>
            <a:spLocks noGrp="1"/>
          </p:cNvSpPr>
          <p:nvPr>
            <p:ph type="sldNum" sz="quarter" idx="42"/>
          </p:nvPr>
        </p:nvSpPr>
        <p:spPr/>
        <p:txBody>
          <a:bodyPr/>
          <a:lstStyle>
            <a:lvl1pPr>
              <a:defRPr/>
            </a:lvl1pPr>
          </a:lstStyle>
          <a:p>
            <a:pPr>
              <a:defRPr/>
            </a:pPr>
            <a:fld id="{E1743A6B-6289-4204-95CB-B112E3FA8518}" type="slidenum">
              <a:rPr lang="en-GB"/>
              <a:pPr>
                <a:defRPr/>
              </a:pPr>
              <a:t>‹#›</a:t>
            </a:fld>
            <a:endParaRPr lang="en-GB"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8"/>
            <a:ext cx="27432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09600" y="274638"/>
            <a:ext cx="80772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Slide Number Placeholder 5"/>
          <p:cNvSpPr>
            <a:spLocks noGrp="1"/>
          </p:cNvSpPr>
          <p:nvPr>
            <p:ph type="sldNum" sz="quarter" idx="10"/>
          </p:nvPr>
        </p:nvSpPr>
        <p:spPr/>
        <p:txBody>
          <a:bodyPr/>
          <a:lstStyle>
            <a:lvl1pPr>
              <a:defRPr/>
            </a:lvl1pPr>
          </a:lstStyle>
          <a:p>
            <a:pPr>
              <a:defRPr/>
            </a:pPr>
            <a:fld id="{D43BA221-2D3D-4254-A3BF-C9F2BF52A227}" type="slidenum">
              <a:rPr lang="en-US"/>
              <a:pPr>
                <a:defRPr/>
              </a:pPr>
              <a:t>‹#›</a:t>
            </a:fld>
            <a:endParaRPr lang="en-US" dirty="0"/>
          </a:p>
        </p:txBody>
      </p:sp>
      <p:sp>
        <p:nvSpPr>
          <p:cNvPr id="5" name="Footer Placeholder 6"/>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cs-CZ" noProof="0" dirty="0"/>
              <a:t>Klepnutím lze upravit styl předlohy nadpisů.</a:t>
            </a:r>
            <a:endParaRPr lang="en-GB" noProof="0" dirty="0"/>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24"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5" name="Text Placeholder 49"/>
          <p:cNvSpPr>
            <a:spLocks noGrp="1"/>
          </p:cNvSpPr>
          <p:nvPr>
            <p:ph type="body" sz="quarter" idx="26"/>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a:t>Klepnutím lze upravit styly předlohy textu.</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28"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9" name="Text Placeholder 49"/>
          <p:cNvSpPr>
            <a:spLocks noGrp="1"/>
          </p:cNvSpPr>
          <p:nvPr>
            <p:ph type="body" sz="quarter" idx="29"/>
          </p:nvPr>
        </p:nvSpPr>
        <p:spPr>
          <a:xfrm>
            <a:off x="440267" y="2403956"/>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dirty="0"/>
              <a:t>Klepnutím lze upravit styly předlohy textu.</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31"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3" name="Text Placeholder 49"/>
          <p:cNvSpPr>
            <a:spLocks noGrp="1"/>
          </p:cNvSpPr>
          <p:nvPr>
            <p:ph type="body" sz="quarter" idx="32"/>
          </p:nvPr>
        </p:nvSpPr>
        <p:spPr>
          <a:xfrm>
            <a:off x="440267" y="3082699"/>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dirty="0"/>
              <a:t>Klepnutím lze upravit styly předlohy textu.</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dirty="0"/>
          </a:p>
        </p:txBody>
      </p:sp>
      <p:sp>
        <p:nvSpPr>
          <p:cNvPr id="35"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830051"/>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6" name="Text Placeholder 49"/>
          <p:cNvSpPr>
            <a:spLocks noGrp="1"/>
          </p:cNvSpPr>
          <p:nvPr>
            <p:ph type="body" sz="quarter" idx="35"/>
          </p:nvPr>
        </p:nvSpPr>
        <p:spPr>
          <a:xfrm>
            <a:off x="440267" y="3763643"/>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cs-CZ" noProof="0" dirty="0"/>
              <a:t>Klepnutím lze upravit styly předlohy textu.</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38"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9" name="Text Placeholder 49"/>
          <p:cNvSpPr>
            <a:spLocks noGrp="1"/>
          </p:cNvSpPr>
          <p:nvPr>
            <p:ph type="body" sz="quarter" idx="38"/>
          </p:nvPr>
        </p:nvSpPr>
        <p:spPr>
          <a:xfrm>
            <a:off x="440267" y="444134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a:t>Klepnutím lze upravit styly předlohy textu.</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41"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42" name="Text Placeholder 49"/>
          <p:cNvSpPr>
            <a:spLocks noGrp="1"/>
          </p:cNvSpPr>
          <p:nvPr>
            <p:ph type="body" sz="quarter" idx="41"/>
          </p:nvPr>
        </p:nvSpPr>
        <p:spPr>
          <a:xfrm>
            <a:off x="440267" y="512963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a:t>Klepnutím lze upravit styly předlohy textu.</a:t>
            </a:r>
          </a:p>
        </p:txBody>
      </p:sp>
      <p:sp>
        <p:nvSpPr>
          <p:cNvPr id="21" name="Slide Number Placeholder 5"/>
          <p:cNvSpPr>
            <a:spLocks noGrp="1"/>
          </p:cNvSpPr>
          <p:nvPr>
            <p:ph type="sldNum" sz="quarter" idx="42"/>
          </p:nvPr>
        </p:nvSpPr>
        <p:spPr/>
        <p:txBody>
          <a:bodyPr/>
          <a:lstStyle>
            <a:lvl1pPr>
              <a:defRPr/>
            </a:lvl1pPr>
          </a:lstStyle>
          <a:p>
            <a:pPr>
              <a:defRPr/>
            </a:pPr>
            <a:fld id="{7F78F6F8-CC02-4FEE-BCFC-A12AC68AEDBF}" type="slidenum">
              <a:rPr lang="en-GB"/>
              <a:pPr>
                <a:defRPr/>
              </a:pPr>
              <a:t>‹#›</a:t>
            </a:fld>
            <a:endParaRPr lang="en-GB"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Slide Number Placeholder 5"/>
          <p:cNvSpPr>
            <a:spLocks noGrp="1"/>
          </p:cNvSpPr>
          <p:nvPr>
            <p:ph type="sldNum" sz="quarter" idx="10"/>
          </p:nvPr>
        </p:nvSpPr>
        <p:spPr/>
        <p:txBody>
          <a:bodyPr/>
          <a:lstStyle>
            <a:lvl1pPr>
              <a:defRPr/>
            </a:lvl1pPr>
          </a:lstStyle>
          <a:p>
            <a:pPr>
              <a:defRPr/>
            </a:pPr>
            <a:fld id="{EB08A6A2-5085-4386-BCB2-E0DBFB11E7B4}" type="slidenum">
              <a:rPr lang="en-US"/>
              <a:pPr>
                <a:defRPr/>
              </a:pPr>
              <a:t>‹#›</a:t>
            </a:fld>
            <a:endParaRPr lang="en-US" dirty="0"/>
          </a:p>
        </p:txBody>
      </p:sp>
      <p:sp>
        <p:nvSpPr>
          <p:cNvPr id="5" name="Footer Placeholder 6"/>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Slide Number Placeholder 5"/>
          <p:cNvSpPr>
            <a:spLocks noGrp="1"/>
          </p:cNvSpPr>
          <p:nvPr>
            <p:ph type="sldNum" sz="quarter" idx="10"/>
          </p:nvPr>
        </p:nvSpPr>
        <p:spPr/>
        <p:txBody>
          <a:bodyPr/>
          <a:lstStyle>
            <a:lvl1pPr>
              <a:defRPr/>
            </a:lvl1pPr>
          </a:lstStyle>
          <a:p>
            <a:pPr>
              <a:defRPr/>
            </a:pPr>
            <a:fld id="{654BF7D0-58DD-4A80-BE2E-EE5EE29B217E}" type="slidenum">
              <a:rPr lang="en-US"/>
              <a:pPr>
                <a:defRPr/>
              </a:pPr>
              <a:t>‹#›</a:t>
            </a:fld>
            <a:endParaRPr lang="en-US" dirty="0"/>
          </a:p>
        </p:txBody>
      </p:sp>
      <p:sp>
        <p:nvSpPr>
          <p:cNvPr id="5" name="Footer Placeholder 6"/>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79450" y="1204913"/>
            <a:ext cx="5330825"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62675" y="1204913"/>
            <a:ext cx="5332413"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Slide Number Placeholder 5"/>
          <p:cNvSpPr>
            <a:spLocks noGrp="1"/>
          </p:cNvSpPr>
          <p:nvPr>
            <p:ph type="sldNum" sz="quarter" idx="10"/>
          </p:nvPr>
        </p:nvSpPr>
        <p:spPr/>
        <p:txBody>
          <a:bodyPr/>
          <a:lstStyle>
            <a:lvl1pPr>
              <a:defRPr/>
            </a:lvl1pPr>
          </a:lstStyle>
          <a:p>
            <a:pPr>
              <a:defRPr/>
            </a:pPr>
            <a:fld id="{C5EFC4D2-9D18-4462-9BBF-E3B9CE42C247}" type="slidenum">
              <a:rPr lang="en-US"/>
              <a:pPr>
                <a:defRPr/>
              </a:pPr>
              <a:t>‹#›</a:t>
            </a:fld>
            <a:endParaRPr lang="en-US" dirty="0"/>
          </a:p>
        </p:txBody>
      </p:sp>
      <p:sp>
        <p:nvSpPr>
          <p:cNvPr id="6" name="Footer Placeholder 6"/>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Slide Number Placeholder 5"/>
          <p:cNvSpPr>
            <a:spLocks noGrp="1"/>
          </p:cNvSpPr>
          <p:nvPr>
            <p:ph type="sldNum" sz="quarter" idx="10"/>
          </p:nvPr>
        </p:nvSpPr>
        <p:spPr/>
        <p:txBody>
          <a:bodyPr/>
          <a:lstStyle>
            <a:lvl1pPr>
              <a:defRPr/>
            </a:lvl1pPr>
          </a:lstStyle>
          <a:p>
            <a:pPr>
              <a:defRPr/>
            </a:pPr>
            <a:fld id="{A596DA10-EA5B-47D7-9CF8-B7D22C0A71D0}" type="slidenum">
              <a:rPr lang="en-US"/>
              <a:pPr>
                <a:defRPr/>
              </a:pPr>
              <a:t>‹#›</a:t>
            </a:fld>
            <a:endParaRPr lang="en-US" dirty="0"/>
          </a:p>
        </p:txBody>
      </p:sp>
      <p:sp>
        <p:nvSpPr>
          <p:cNvPr id="8" name="Footer Placeholder 6"/>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Slide Number Placeholder 5"/>
          <p:cNvSpPr>
            <a:spLocks noGrp="1"/>
          </p:cNvSpPr>
          <p:nvPr>
            <p:ph type="sldNum" sz="quarter" idx="10"/>
          </p:nvPr>
        </p:nvSpPr>
        <p:spPr/>
        <p:txBody>
          <a:bodyPr/>
          <a:lstStyle>
            <a:lvl1pPr>
              <a:defRPr/>
            </a:lvl1pPr>
          </a:lstStyle>
          <a:p>
            <a:pPr>
              <a:defRPr/>
            </a:pPr>
            <a:fld id="{46ADC368-E8ED-41BC-AA57-D9DEF3244D5B}" type="slidenum">
              <a:rPr lang="en-US"/>
              <a:pPr>
                <a:defRPr/>
              </a:pPr>
              <a:t>‹#›</a:t>
            </a:fld>
            <a:endParaRPr lang="en-US" dirty="0"/>
          </a:p>
        </p:txBody>
      </p:sp>
      <p:sp>
        <p:nvSpPr>
          <p:cNvPr id="4" name="Footer Placeholder 6"/>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9E8828B-9985-4C3B-8A8A-5679D4EABFEE}" type="slidenum">
              <a:rPr lang="en-US"/>
              <a:pPr>
                <a:defRPr/>
              </a:pPr>
              <a:t>‹#›</a:t>
            </a:fld>
            <a:endParaRPr lang="en-US" dirty="0"/>
          </a:p>
        </p:txBody>
      </p:sp>
      <p:sp>
        <p:nvSpPr>
          <p:cNvPr id="3" name="Footer Placeholder 6"/>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Slide Number Placeholder 5"/>
          <p:cNvSpPr>
            <a:spLocks noGrp="1"/>
          </p:cNvSpPr>
          <p:nvPr>
            <p:ph type="sldNum" sz="quarter" idx="10"/>
          </p:nvPr>
        </p:nvSpPr>
        <p:spPr/>
        <p:txBody>
          <a:bodyPr/>
          <a:lstStyle>
            <a:lvl1pPr>
              <a:defRPr/>
            </a:lvl1pPr>
          </a:lstStyle>
          <a:p>
            <a:pPr>
              <a:defRPr/>
            </a:pPr>
            <a:fld id="{EFE2F19F-EA49-4D46-A98B-E97212B2A920}" type="slidenum">
              <a:rPr lang="en-US"/>
              <a:pPr>
                <a:defRPr/>
              </a:pPr>
              <a:t>‹#›</a:t>
            </a:fld>
            <a:endParaRPr lang="en-US" dirty="0"/>
          </a:p>
        </p:txBody>
      </p:sp>
      <p:sp>
        <p:nvSpPr>
          <p:cNvPr id="6" name="Footer Placeholder 6"/>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Slide Number Placeholder 5"/>
          <p:cNvSpPr>
            <a:spLocks noGrp="1"/>
          </p:cNvSpPr>
          <p:nvPr>
            <p:ph type="sldNum" sz="quarter" idx="10"/>
          </p:nvPr>
        </p:nvSpPr>
        <p:spPr/>
        <p:txBody>
          <a:bodyPr/>
          <a:lstStyle>
            <a:lvl1pPr>
              <a:defRPr/>
            </a:lvl1pPr>
          </a:lstStyle>
          <a:p>
            <a:pPr>
              <a:defRPr/>
            </a:pPr>
            <a:fld id="{4328E465-C58E-4A02-ADE3-F65F22067E30}" type="slidenum">
              <a:rPr lang="en-US"/>
              <a:pPr>
                <a:defRPr/>
              </a:pPr>
              <a:t>‹#›</a:t>
            </a:fld>
            <a:endParaRPr lang="en-US" dirty="0"/>
          </a:p>
        </p:txBody>
      </p:sp>
      <p:sp>
        <p:nvSpPr>
          <p:cNvPr id="6" name="Footer Placeholder 6"/>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Slide Number Placeholder 5"/>
          <p:cNvSpPr>
            <a:spLocks noGrp="1"/>
          </p:cNvSpPr>
          <p:nvPr>
            <p:ph type="sldNum" sz="quarter" idx="10"/>
          </p:nvPr>
        </p:nvSpPr>
        <p:spPr/>
        <p:txBody>
          <a:bodyPr/>
          <a:lstStyle>
            <a:lvl1pPr>
              <a:defRPr/>
            </a:lvl1pPr>
          </a:lstStyle>
          <a:p>
            <a:pPr>
              <a:defRPr/>
            </a:pPr>
            <a:fld id="{D642E89A-C342-43AF-959B-7A1334610909}" type="slidenum">
              <a:rPr lang="en-US"/>
              <a:pPr>
                <a:defRPr/>
              </a:pPr>
              <a:t>‹#›</a:t>
            </a:fld>
            <a:endParaRPr lang="en-US" dirty="0"/>
          </a:p>
        </p:txBody>
      </p:sp>
      <p:sp>
        <p:nvSpPr>
          <p:cNvPr id="5" name="Footer Placeholder 6"/>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91575" y="274638"/>
            <a:ext cx="2703513" cy="541655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79450" y="274638"/>
            <a:ext cx="7959725" cy="541655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Slide Number Placeholder 5"/>
          <p:cNvSpPr>
            <a:spLocks noGrp="1"/>
          </p:cNvSpPr>
          <p:nvPr>
            <p:ph type="sldNum" sz="quarter" idx="10"/>
          </p:nvPr>
        </p:nvSpPr>
        <p:spPr/>
        <p:txBody>
          <a:bodyPr/>
          <a:lstStyle>
            <a:lvl1pPr>
              <a:defRPr/>
            </a:lvl1pPr>
          </a:lstStyle>
          <a:p>
            <a:pPr>
              <a:defRPr/>
            </a:pPr>
            <a:fld id="{F5F6AAD1-1C70-4C5B-940E-1CE5697C7596}" type="slidenum">
              <a:rPr lang="en-US"/>
              <a:pPr>
                <a:defRPr/>
              </a:pPr>
              <a:t>‹#›</a:t>
            </a:fld>
            <a:endParaRPr lang="en-US" dirty="0"/>
          </a:p>
        </p:txBody>
      </p:sp>
      <p:sp>
        <p:nvSpPr>
          <p:cNvPr id="5" name="Footer Placeholder 6"/>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cs-CZ" noProof="0" dirty="0"/>
              <a:t>Klepnutím lze upravit styl předlohy nadpisů.</a:t>
            </a:r>
            <a:endParaRPr lang="en-GB" noProof="0" dirty="0"/>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24"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5" name="Text Placeholder 49"/>
          <p:cNvSpPr>
            <a:spLocks noGrp="1"/>
          </p:cNvSpPr>
          <p:nvPr>
            <p:ph type="body" sz="quarter" idx="26"/>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a:t>Klepnutím lze upravit styly předlohy textu.</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28"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9" name="Text Placeholder 49"/>
          <p:cNvSpPr>
            <a:spLocks noGrp="1"/>
          </p:cNvSpPr>
          <p:nvPr>
            <p:ph type="body" sz="quarter" idx="29"/>
          </p:nvPr>
        </p:nvSpPr>
        <p:spPr>
          <a:xfrm>
            <a:off x="440267" y="2403956"/>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dirty="0"/>
              <a:t>Klepnutím lze upravit styly předlohy textu.</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31"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3" name="Text Placeholder 49"/>
          <p:cNvSpPr>
            <a:spLocks noGrp="1"/>
          </p:cNvSpPr>
          <p:nvPr>
            <p:ph type="body" sz="quarter" idx="32"/>
          </p:nvPr>
        </p:nvSpPr>
        <p:spPr>
          <a:xfrm>
            <a:off x="440267" y="3082699"/>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dirty="0"/>
              <a:t>Klepnutím lze upravit styly předlohy textu.</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dirty="0"/>
          </a:p>
        </p:txBody>
      </p:sp>
      <p:sp>
        <p:nvSpPr>
          <p:cNvPr id="35"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6" name="Text Placeholder 49"/>
          <p:cNvSpPr>
            <a:spLocks noGrp="1"/>
          </p:cNvSpPr>
          <p:nvPr>
            <p:ph type="body" sz="quarter" idx="35"/>
          </p:nvPr>
        </p:nvSpPr>
        <p:spPr>
          <a:xfrm>
            <a:off x="440267" y="3763643"/>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dirty="0"/>
              <a:t>Klepnutím lze upravit styly předlohy textu.</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38"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830051"/>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9" name="Text Placeholder 49"/>
          <p:cNvSpPr>
            <a:spLocks noGrp="1"/>
          </p:cNvSpPr>
          <p:nvPr>
            <p:ph type="body" sz="quarter" idx="38"/>
          </p:nvPr>
        </p:nvSpPr>
        <p:spPr>
          <a:xfrm>
            <a:off x="440267" y="4441345"/>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cs-CZ" noProof="0" dirty="0"/>
              <a:t>Klepnutím lze upravit styly předlohy textu.</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41"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42" name="Text Placeholder 49"/>
          <p:cNvSpPr>
            <a:spLocks noGrp="1"/>
          </p:cNvSpPr>
          <p:nvPr>
            <p:ph type="body" sz="quarter" idx="41"/>
          </p:nvPr>
        </p:nvSpPr>
        <p:spPr>
          <a:xfrm>
            <a:off x="440267" y="512963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a:t>Klepnutím lze upravit styly předlohy textu.</a:t>
            </a:r>
          </a:p>
        </p:txBody>
      </p:sp>
      <p:sp>
        <p:nvSpPr>
          <p:cNvPr id="21" name="Slide Number Placeholder 5"/>
          <p:cNvSpPr>
            <a:spLocks noGrp="1"/>
          </p:cNvSpPr>
          <p:nvPr>
            <p:ph type="sldNum" sz="quarter" idx="42"/>
          </p:nvPr>
        </p:nvSpPr>
        <p:spPr/>
        <p:txBody>
          <a:bodyPr/>
          <a:lstStyle>
            <a:lvl1pPr>
              <a:defRPr/>
            </a:lvl1pPr>
          </a:lstStyle>
          <a:p>
            <a:pPr>
              <a:defRPr/>
            </a:pPr>
            <a:fld id="{8C38417B-18B5-4284-A01B-2C481E9B954F}" type="slidenum">
              <a:rPr lang="en-GB"/>
              <a:pPr>
                <a:defRPr/>
              </a:pPr>
              <a:t>‹#›</a:t>
            </a:fld>
            <a:endParaRPr lang="en-GB"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79450" y="1204913"/>
            <a:ext cx="5330825"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62675" y="1204913"/>
            <a:ext cx="5332413"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cs-CZ" noProof="0" dirty="0"/>
              <a:t>Klepnutím lze upravit styl předlohy nadpisů.</a:t>
            </a:r>
            <a:endParaRPr lang="en-GB" noProof="0" dirty="0"/>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24"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5" name="Text Placeholder 49"/>
          <p:cNvSpPr>
            <a:spLocks noGrp="1"/>
          </p:cNvSpPr>
          <p:nvPr>
            <p:ph type="body" sz="quarter" idx="26"/>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a:t>Klepnutím lze upravit styly předlohy textu.</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28"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9" name="Text Placeholder 49"/>
          <p:cNvSpPr>
            <a:spLocks noGrp="1"/>
          </p:cNvSpPr>
          <p:nvPr>
            <p:ph type="body" sz="quarter" idx="29"/>
          </p:nvPr>
        </p:nvSpPr>
        <p:spPr>
          <a:xfrm>
            <a:off x="440267" y="2403956"/>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dirty="0"/>
              <a:t>Klepnutím lze upravit styly předlohy textu.</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31"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3" name="Text Placeholder 49"/>
          <p:cNvSpPr>
            <a:spLocks noGrp="1"/>
          </p:cNvSpPr>
          <p:nvPr>
            <p:ph type="body" sz="quarter" idx="32"/>
          </p:nvPr>
        </p:nvSpPr>
        <p:spPr>
          <a:xfrm>
            <a:off x="440267" y="3082699"/>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dirty="0"/>
              <a:t>Klepnutím lze upravit styly předlohy textu.</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dirty="0"/>
          </a:p>
        </p:txBody>
      </p:sp>
      <p:sp>
        <p:nvSpPr>
          <p:cNvPr id="35"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6" name="Text Placeholder 49"/>
          <p:cNvSpPr>
            <a:spLocks noGrp="1"/>
          </p:cNvSpPr>
          <p:nvPr>
            <p:ph type="body" sz="quarter" idx="35"/>
          </p:nvPr>
        </p:nvSpPr>
        <p:spPr>
          <a:xfrm>
            <a:off x="440267" y="3763643"/>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dirty="0"/>
              <a:t>Klepnutím lze upravit styly předlohy textu.</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38"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9" name="Text Placeholder 49"/>
          <p:cNvSpPr>
            <a:spLocks noGrp="1"/>
          </p:cNvSpPr>
          <p:nvPr>
            <p:ph type="body" sz="quarter" idx="38"/>
          </p:nvPr>
        </p:nvSpPr>
        <p:spPr>
          <a:xfrm>
            <a:off x="440267" y="444134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cs-CZ" noProof="0" dirty="0"/>
              <a:t>Klepnutím lze upravit styly předlohy textu.</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lvl="0"/>
            <a:endParaRPr lang="en-GB" noProof="0"/>
          </a:p>
        </p:txBody>
      </p:sp>
      <p:sp>
        <p:nvSpPr>
          <p:cNvPr id="41"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chemeClr val="tx2"/>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42" name="Text Placeholder 49"/>
          <p:cNvSpPr>
            <a:spLocks noGrp="1"/>
          </p:cNvSpPr>
          <p:nvPr>
            <p:ph type="body" sz="quarter" idx="41"/>
          </p:nvPr>
        </p:nvSpPr>
        <p:spPr>
          <a:xfrm>
            <a:off x="440267" y="5129635"/>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cs-CZ" noProof="0" dirty="0"/>
              <a:t>Klepnutím lze upravit styly předlohy textu.</a:t>
            </a:r>
          </a:p>
        </p:txBody>
      </p:sp>
      <p:sp>
        <p:nvSpPr>
          <p:cNvPr id="21" name="Slide Number Placeholder 5"/>
          <p:cNvSpPr>
            <a:spLocks noGrp="1"/>
          </p:cNvSpPr>
          <p:nvPr>
            <p:ph type="sldNum" sz="quarter" idx="42"/>
          </p:nvPr>
        </p:nvSpPr>
        <p:spPr/>
        <p:txBody>
          <a:bodyPr/>
          <a:lstStyle>
            <a:lvl1pPr>
              <a:defRPr/>
            </a:lvl1pPr>
          </a:lstStyle>
          <a:p>
            <a:pPr>
              <a:defRPr/>
            </a:pPr>
            <a:fld id="{D8EFBDC3-2E49-4809-9450-1BD21436C05D}" type="slidenum">
              <a:rPr lang="en-GB"/>
              <a:pPr>
                <a:defRPr/>
              </a:pPr>
              <a:t>‹#›</a:t>
            </a:fld>
            <a:endParaRPr lang="en-GB"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91575" y="274638"/>
            <a:ext cx="2703513" cy="541655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79450" y="274638"/>
            <a:ext cx="7959725" cy="541655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79450" y="1204913"/>
            <a:ext cx="5330825"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62675" y="1204913"/>
            <a:ext cx="5332413"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4"/>
          <p:cNvSpPr>
            <a:spLocks noGrp="1" noChangeArrowheads="1"/>
          </p:cNvSpPr>
          <p:nvPr userDrawn="1"/>
        </p:nvSpPr>
        <p:spPr bwMode="auto">
          <a:xfrm>
            <a:off x="704850" y="4575175"/>
            <a:ext cx="3586163" cy="381000"/>
          </a:xfrm>
          <a:prstGeom prst="rect">
            <a:avLst/>
          </a:prstGeom>
          <a:noFill/>
          <a:ln w="9525">
            <a:noFill/>
            <a:miter lim="800000"/>
            <a:headEnd/>
            <a:tailEnd/>
          </a:ln>
          <a:effectLst/>
        </p:spPr>
        <p:txBody>
          <a:bodyPr anchor="b"/>
          <a:lstStyle/>
          <a:p>
            <a:pPr fontAlgn="auto">
              <a:spcBef>
                <a:spcPts val="0"/>
              </a:spcBef>
              <a:spcAft>
                <a:spcPts val="0"/>
              </a:spcAft>
              <a:defRPr/>
            </a:pPr>
            <a:r>
              <a:rPr lang="en-GB" sz="1867" b="1" dirty="0">
                <a:latin typeface="Arial" pitchFamily="34" charset="0"/>
                <a:cs typeface="Arial" pitchFamily="34" charset="0"/>
              </a:rPr>
              <a:t>Confidentiality Notice </a:t>
            </a:r>
            <a:endParaRPr lang="en-GB" sz="3200" dirty="0">
              <a:latin typeface="Arial" pitchFamily="34" charset="0"/>
              <a:cs typeface="Arial" pitchFamily="34" charset="0"/>
            </a:endParaRPr>
          </a:p>
        </p:txBody>
      </p:sp>
      <p:sp>
        <p:nvSpPr>
          <p:cNvPr id="3" name="Rectangle 6"/>
          <p:cNvSpPr>
            <a:spLocks noGrp="1" noChangeArrowheads="1"/>
          </p:cNvSpPr>
          <p:nvPr userDrawn="1"/>
        </p:nvSpPr>
        <p:spPr bwMode="auto">
          <a:xfrm>
            <a:off x="722313" y="4956175"/>
            <a:ext cx="9920287" cy="863600"/>
          </a:xfrm>
          <a:prstGeom prst="rect">
            <a:avLst/>
          </a:prstGeom>
          <a:noFill/>
          <a:ln w="9525">
            <a:noFill/>
            <a:miter lim="800000"/>
            <a:headEnd/>
            <a:tailEnd/>
          </a:ln>
          <a:effectLst/>
        </p:spPr>
        <p:txBody>
          <a:bodyPr/>
          <a:lstStyle/>
          <a:p>
            <a:pPr fontAlgn="auto">
              <a:spcBef>
                <a:spcPts val="0"/>
              </a:spcBef>
              <a:spcAft>
                <a:spcPts val="0"/>
              </a:spcAft>
              <a:defRPr/>
            </a:pPr>
            <a:r>
              <a:rPr lang="en-GB" sz="1200" dirty="0">
                <a:latin typeface="+mn-lt"/>
                <a:cs typeface="Arial"/>
              </a:rPr>
              <a:t>This file is private and may contain confidential and proprietary information. If you have received this file in error, please notify us and remove </a:t>
            </a:r>
            <a:br>
              <a:rPr lang="en-GB" sz="1200" dirty="0">
                <a:latin typeface="+mn-lt"/>
                <a:cs typeface="Arial"/>
              </a:rPr>
            </a:br>
            <a:r>
              <a:rPr lang="en-GB" sz="1200" dirty="0">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1200" dirty="0">
                <a:latin typeface="+mn-lt"/>
                <a:cs typeface="Arial"/>
              </a:rPr>
              <a:t>1 Francis Crick Avenue, Cambridge Biomedical Campus, Cambridge, CB2 0AA</a:t>
            </a:r>
            <a:r>
              <a:rPr lang="en-GB" sz="1200" dirty="0">
                <a:latin typeface="+mn-lt"/>
                <a:cs typeface="Arial"/>
              </a:rPr>
              <a:t>, UK, T: +44(0)203 749 5000, www.astrazeneca.com</a:t>
            </a:r>
          </a:p>
        </p:txBody>
      </p:sp>
      <p:sp>
        <p:nvSpPr>
          <p:cNvPr id="4" name="Slide Number Placeholder 5"/>
          <p:cNvSpPr>
            <a:spLocks noGrp="1"/>
          </p:cNvSpPr>
          <p:nvPr>
            <p:ph type="sldNum" sz="quarter" idx="10"/>
          </p:nvPr>
        </p:nvSpPr>
        <p:spPr/>
        <p:txBody>
          <a:bodyPr/>
          <a:lstStyle>
            <a:lvl1pPr algn="l">
              <a:defRPr sz="1067" b="1">
                <a:solidFill>
                  <a:schemeClr val="tx1"/>
                </a:solidFill>
                <a:latin typeface="Arial" pitchFamily="34" charset="0"/>
                <a:cs typeface="Arial" pitchFamily="34" charset="0"/>
              </a:defRPr>
            </a:lvl1pPr>
          </a:lstStyle>
          <a:p>
            <a:pPr>
              <a:defRPr/>
            </a:pPr>
            <a:fld id="{6814DC3E-0543-446C-969B-DA3339AD9DCA}" type="slidenum">
              <a:rPr lang="en-GB"/>
              <a:pPr>
                <a:defRPr/>
              </a:pPr>
              <a:t>‹#›</a:t>
            </a:fld>
            <a:endParaRPr lang="en-GB"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91575" y="274638"/>
            <a:ext cx="2703513" cy="541655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79450" y="274638"/>
            <a:ext cx="7959725" cy="541655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Slide Number Placeholder 5"/>
          <p:cNvSpPr>
            <a:spLocks noGrp="1"/>
          </p:cNvSpPr>
          <p:nvPr>
            <p:ph type="sldNum" sz="quarter" idx="10"/>
          </p:nvPr>
        </p:nvSpPr>
        <p:spPr/>
        <p:txBody>
          <a:bodyPr/>
          <a:lstStyle>
            <a:lvl1pPr>
              <a:defRPr/>
            </a:lvl1pPr>
          </a:lstStyle>
          <a:p>
            <a:pPr>
              <a:defRPr/>
            </a:pPr>
            <a:fld id="{377214D1-22A6-4E4D-99EB-73B1A9216C2F}" type="slidenum">
              <a:rPr lang="en-US"/>
              <a:pPr>
                <a:defRPr/>
              </a:pPr>
              <a:t>‹#›</a:t>
            </a:fld>
            <a:endParaRPr lang="en-US" dirty="0"/>
          </a:p>
        </p:txBody>
      </p:sp>
      <p:sp>
        <p:nvSpPr>
          <p:cNvPr id="5" name="Footer Placeholder 6"/>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Slide Number Placeholder 5"/>
          <p:cNvSpPr>
            <a:spLocks noGrp="1"/>
          </p:cNvSpPr>
          <p:nvPr>
            <p:ph type="sldNum" sz="quarter" idx="10"/>
          </p:nvPr>
        </p:nvSpPr>
        <p:spPr/>
        <p:txBody>
          <a:bodyPr/>
          <a:lstStyle>
            <a:lvl1pPr>
              <a:defRPr/>
            </a:lvl1pPr>
          </a:lstStyle>
          <a:p>
            <a:pPr>
              <a:defRPr/>
            </a:pPr>
            <a:fld id="{0A81ACFB-C2D1-4B45-B860-E366D7612A60}" type="slidenum">
              <a:rPr lang="en-US"/>
              <a:pPr>
                <a:defRPr/>
              </a:pPr>
              <a:t>‹#›</a:t>
            </a:fld>
            <a:endParaRPr lang="en-US" dirty="0"/>
          </a:p>
        </p:txBody>
      </p:sp>
      <p:sp>
        <p:nvSpPr>
          <p:cNvPr id="5" name="Footer Placeholder 6"/>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Slide Number Placeholder 5"/>
          <p:cNvSpPr>
            <a:spLocks noGrp="1"/>
          </p:cNvSpPr>
          <p:nvPr>
            <p:ph type="sldNum" sz="quarter" idx="10"/>
          </p:nvPr>
        </p:nvSpPr>
        <p:spPr/>
        <p:txBody>
          <a:bodyPr/>
          <a:lstStyle>
            <a:lvl1pPr>
              <a:defRPr/>
            </a:lvl1pPr>
          </a:lstStyle>
          <a:p>
            <a:pPr>
              <a:defRPr/>
            </a:pPr>
            <a:fld id="{1F866945-7FA3-406A-B5EB-310EA4DD2A2C}" type="slidenum">
              <a:rPr lang="en-US"/>
              <a:pPr>
                <a:defRPr/>
              </a:pPr>
              <a:t>‹#›</a:t>
            </a:fld>
            <a:endParaRPr lang="en-US" dirty="0"/>
          </a:p>
        </p:txBody>
      </p:sp>
      <p:sp>
        <p:nvSpPr>
          <p:cNvPr id="5" name="Footer Placeholder 6"/>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79450" y="1204913"/>
            <a:ext cx="5330825"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62675" y="1204913"/>
            <a:ext cx="5332413"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Slide Number Placeholder 5"/>
          <p:cNvSpPr>
            <a:spLocks noGrp="1"/>
          </p:cNvSpPr>
          <p:nvPr>
            <p:ph type="sldNum" sz="quarter" idx="10"/>
          </p:nvPr>
        </p:nvSpPr>
        <p:spPr/>
        <p:txBody>
          <a:bodyPr/>
          <a:lstStyle>
            <a:lvl1pPr>
              <a:defRPr/>
            </a:lvl1pPr>
          </a:lstStyle>
          <a:p>
            <a:pPr>
              <a:defRPr/>
            </a:pPr>
            <a:fld id="{7551D1F3-FB6A-41EF-8FB1-EB0D9ACC9CB7}" type="slidenum">
              <a:rPr lang="en-US"/>
              <a:pPr>
                <a:defRPr/>
              </a:pPr>
              <a:t>‹#›</a:t>
            </a:fld>
            <a:endParaRPr lang="en-US" dirty="0"/>
          </a:p>
        </p:txBody>
      </p:sp>
      <p:sp>
        <p:nvSpPr>
          <p:cNvPr id="6" name="Footer Placeholder 6"/>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Slide Number Placeholder 5"/>
          <p:cNvSpPr>
            <a:spLocks noGrp="1"/>
          </p:cNvSpPr>
          <p:nvPr>
            <p:ph type="sldNum" sz="quarter" idx="10"/>
          </p:nvPr>
        </p:nvSpPr>
        <p:spPr/>
        <p:txBody>
          <a:bodyPr/>
          <a:lstStyle>
            <a:lvl1pPr>
              <a:defRPr/>
            </a:lvl1pPr>
          </a:lstStyle>
          <a:p>
            <a:pPr>
              <a:defRPr/>
            </a:pPr>
            <a:fld id="{19CDE698-DD36-4F0F-BF47-578436AD28A7}" type="slidenum">
              <a:rPr lang="en-US"/>
              <a:pPr>
                <a:defRPr/>
              </a:pPr>
              <a:t>‹#›</a:t>
            </a:fld>
            <a:endParaRPr lang="en-US" dirty="0"/>
          </a:p>
        </p:txBody>
      </p:sp>
      <p:sp>
        <p:nvSpPr>
          <p:cNvPr id="8" name="Footer Placeholder 6"/>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Slide Number Placeholder 5"/>
          <p:cNvSpPr>
            <a:spLocks noGrp="1"/>
          </p:cNvSpPr>
          <p:nvPr>
            <p:ph type="sldNum" sz="quarter" idx="10"/>
          </p:nvPr>
        </p:nvSpPr>
        <p:spPr/>
        <p:txBody>
          <a:bodyPr/>
          <a:lstStyle>
            <a:lvl1pPr>
              <a:defRPr/>
            </a:lvl1pPr>
          </a:lstStyle>
          <a:p>
            <a:pPr>
              <a:defRPr/>
            </a:pPr>
            <a:fld id="{6CD942C6-A358-46E5-88C9-67FC2A22CE22}" type="slidenum">
              <a:rPr lang="en-US"/>
              <a:pPr>
                <a:defRPr/>
              </a:pPr>
              <a:t>‹#›</a:t>
            </a:fld>
            <a:endParaRPr lang="en-US" dirty="0"/>
          </a:p>
        </p:txBody>
      </p:sp>
      <p:sp>
        <p:nvSpPr>
          <p:cNvPr id="4" name="Footer Placeholder 6"/>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472C6D1-8FDB-491D-950D-AEF9E773AFB3}" type="slidenum">
              <a:rPr lang="en-US"/>
              <a:pPr>
                <a:defRPr/>
              </a:pPr>
              <a:t>‹#›</a:t>
            </a:fld>
            <a:endParaRPr lang="en-US" dirty="0"/>
          </a:p>
        </p:txBody>
      </p:sp>
      <p:sp>
        <p:nvSpPr>
          <p:cNvPr id="3" name="Footer Placeholder 6"/>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Slide Number Placeholder 5"/>
          <p:cNvSpPr>
            <a:spLocks noGrp="1"/>
          </p:cNvSpPr>
          <p:nvPr>
            <p:ph type="sldNum" sz="quarter" idx="10"/>
          </p:nvPr>
        </p:nvSpPr>
        <p:spPr/>
        <p:txBody>
          <a:bodyPr/>
          <a:lstStyle>
            <a:lvl1pPr>
              <a:defRPr/>
            </a:lvl1pPr>
          </a:lstStyle>
          <a:p>
            <a:pPr>
              <a:defRPr/>
            </a:pPr>
            <a:fld id="{D3AD7D99-1206-4615-B445-C8F4951058C8}" type="slidenum">
              <a:rPr lang="en-US"/>
              <a:pPr>
                <a:defRPr/>
              </a:pPr>
              <a:t>‹#›</a:t>
            </a:fld>
            <a:endParaRPr lang="en-US" dirty="0"/>
          </a:p>
        </p:txBody>
      </p:sp>
      <p:sp>
        <p:nvSpPr>
          <p:cNvPr id="6" name="Footer Placeholder 6"/>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p:nvPr>
        </p:nvSpPr>
        <p:spPr>
          <a:xfrm>
            <a:off x="316083" y="269647"/>
            <a:ext cx="11687535" cy="414000"/>
          </a:xfrm>
          <a:prstGeom prst="rect">
            <a:avLst/>
          </a:prstGeom>
        </p:spPr>
        <p:txBody>
          <a:bodyPr vert="horz"/>
          <a:lstStyle>
            <a:lvl1pPr algn="l">
              <a:lnSpc>
                <a:spcPts val="3000"/>
              </a:lnSpc>
              <a:defRPr sz="3200" b="1" baseline="0">
                <a:solidFill>
                  <a:srgbClr val="830051"/>
                </a:solidFill>
                <a:latin typeface="Arial" pitchFamily="34" charset="0"/>
                <a:cs typeface="Arial" pitchFamily="34" charset="0"/>
              </a:defRPr>
            </a:lvl1pPr>
          </a:lstStyle>
          <a:p>
            <a:r>
              <a:rPr lang="cs-CZ" noProof="0" dirty="0"/>
              <a:t>Klepnutím lze upravit styl předlohy nadpisů.</a:t>
            </a:r>
            <a:endParaRPr lang="en-GB" noProof="0" dirty="0"/>
          </a:p>
        </p:txBody>
      </p:sp>
      <p:sp>
        <p:nvSpPr>
          <p:cNvPr id="7" name="Content Placeholder 2"/>
          <p:cNvSpPr>
            <a:spLocks noGrp="1"/>
          </p:cNvSpPr>
          <p:nvPr>
            <p:ph idx="16"/>
          </p:nvPr>
        </p:nvSpPr>
        <p:spPr>
          <a:xfrm>
            <a:off x="316800" y="1645919"/>
            <a:ext cx="11686817" cy="4330911"/>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p:txBody>
      </p:sp>
      <p:sp>
        <p:nvSpPr>
          <p:cNvPr id="4" name="Slide Number Placeholder 5"/>
          <p:cNvSpPr>
            <a:spLocks noGrp="1"/>
          </p:cNvSpPr>
          <p:nvPr>
            <p:ph type="sldNum" sz="quarter" idx="17"/>
          </p:nvPr>
        </p:nvSpPr>
        <p:spPr/>
        <p:txBody>
          <a:bodyPr/>
          <a:lstStyle>
            <a:lvl1pPr>
              <a:defRPr/>
            </a:lvl1pPr>
          </a:lstStyle>
          <a:p>
            <a:pPr>
              <a:defRPr/>
            </a:pPr>
            <a:fld id="{422808FD-1853-4532-90CB-B548A01A4695}" type="slidenum">
              <a:rPr lang="en-GB"/>
              <a:pPr>
                <a:defRPr/>
              </a:pPr>
              <a:t>‹#›</a:t>
            </a:fld>
            <a:endParaRPr lang="en-GB"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Slide Number Placeholder 5"/>
          <p:cNvSpPr>
            <a:spLocks noGrp="1"/>
          </p:cNvSpPr>
          <p:nvPr>
            <p:ph type="sldNum" sz="quarter" idx="10"/>
          </p:nvPr>
        </p:nvSpPr>
        <p:spPr/>
        <p:txBody>
          <a:bodyPr/>
          <a:lstStyle>
            <a:lvl1pPr>
              <a:defRPr/>
            </a:lvl1pPr>
          </a:lstStyle>
          <a:p>
            <a:pPr>
              <a:defRPr/>
            </a:pPr>
            <a:fld id="{CCE08014-DC0B-4C42-AC15-030A2DA5131A}" type="slidenum">
              <a:rPr lang="en-US"/>
              <a:pPr>
                <a:defRPr/>
              </a:pPr>
              <a:t>‹#›</a:t>
            </a:fld>
            <a:endParaRPr lang="en-US" dirty="0"/>
          </a:p>
        </p:txBody>
      </p:sp>
      <p:sp>
        <p:nvSpPr>
          <p:cNvPr id="6" name="Footer Placeholder 6"/>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Slide Number Placeholder 5"/>
          <p:cNvSpPr>
            <a:spLocks noGrp="1"/>
          </p:cNvSpPr>
          <p:nvPr>
            <p:ph type="sldNum" sz="quarter" idx="10"/>
          </p:nvPr>
        </p:nvSpPr>
        <p:spPr/>
        <p:txBody>
          <a:bodyPr/>
          <a:lstStyle>
            <a:lvl1pPr>
              <a:defRPr/>
            </a:lvl1pPr>
          </a:lstStyle>
          <a:p>
            <a:pPr>
              <a:defRPr/>
            </a:pPr>
            <a:fld id="{D5CCD24A-8722-4563-9E6C-FE02FD9DB258}" type="slidenum">
              <a:rPr lang="en-US"/>
              <a:pPr>
                <a:defRPr/>
              </a:pPr>
              <a:t>‹#›</a:t>
            </a:fld>
            <a:endParaRPr lang="en-US" dirty="0"/>
          </a:p>
        </p:txBody>
      </p:sp>
      <p:sp>
        <p:nvSpPr>
          <p:cNvPr id="5" name="Footer Placeholder 6"/>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91575" y="274638"/>
            <a:ext cx="2703513" cy="541655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79450" y="274638"/>
            <a:ext cx="7959725" cy="541655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Slide Number Placeholder 5"/>
          <p:cNvSpPr>
            <a:spLocks noGrp="1"/>
          </p:cNvSpPr>
          <p:nvPr>
            <p:ph type="sldNum" sz="quarter" idx="10"/>
          </p:nvPr>
        </p:nvSpPr>
        <p:spPr/>
        <p:txBody>
          <a:bodyPr/>
          <a:lstStyle>
            <a:lvl1pPr>
              <a:defRPr/>
            </a:lvl1pPr>
          </a:lstStyle>
          <a:p>
            <a:pPr>
              <a:defRPr/>
            </a:pPr>
            <a:fld id="{4D9540BB-99F4-4540-BBEE-2F5BBBD1FEA2}" type="slidenum">
              <a:rPr lang="en-US"/>
              <a:pPr>
                <a:defRPr/>
              </a:pPr>
              <a:t>‹#›</a:t>
            </a:fld>
            <a:endParaRPr lang="en-US" dirty="0"/>
          </a:p>
        </p:txBody>
      </p:sp>
      <p:sp>
        <p:nvSpPr>
          <p:cNvPr id="5" name="Footer Placeholder 6"/>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Footer Placeholder 3"/>
          <p:cNvSpPr>
            <a:spLocks noGrp="1"/>
          </p:cNvSpPr>
          <p:nvPr>
            <p:ph type="ftr" sz="quarter" idx="10"/>
          </p:nvPr>
        </p:nvSpPr>
        <p:spPr/>
        <p:txBody>
          <a:bodyPr/>
          <a:lstStyle>
            <a:lvl1pPr>
              <a:defRPr/>
            </a:lvl1pPr>
          </a:lstStyle>
          <a:p>
            <a:pPr>
              <a:defRPr/>
            </a:pPr>
            <a:endParaRPr lang="en-GB"/>
          </a:p>
        </p:txBody>
      </p:sp>
      <p:sp>
        <p:nvSpPr>
          <p:cNvPr id="5" name="Slide Number Placeholder 3"/>
          <p:cNvSpPr>
            <a:spLocks noGrp="1"/>
          </p:cNvSpPr>
          <p:nvPr>
            <p:ph type="sldNum" sz="quarter" idx="11"/>
          </p:nvPr>
        </p:nvSpPr>
        <p:spPr/>
        <p:txBody>
          <a:bodyPr/>
          <a:lstStyle>
            <a:lvl1pPr>
              <a:defRPr/>
            </a:lvl1pPr>
          </a:lstStyle>
          <a:p>
            <a:pPr>
              <a:defRPr/>
            </a:pPr>
            <a:fld id="{88ED15BD-F662-4C79-9973-C50B54B3E683}" type="slidenum">
              <a:rPr lang="en-GB"/>
              <a:pPr>
                <a:defRPr/>
              </a:pPr>
              <a:t>‹#›</a:t>
            </a:fld>
            <a:endParaRPr lang="en-GB"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Footer Placeholder 3"/>
          <p:cNvSpPr>
            <a:spLocks noGrp="1"/>
          </p:cNvSpPr>
          <p:nvPr>
            <p:ph type="ftr" sz="quarter" idx="10"/>
          </p:nvPr>
        </p:nvSpPr>
        <p:spPr/>
        <p:txBody>
          <a:bodyPr/>
          <a:lstStyle>
            <a:lvl1pPr>
              <a:defRPr/>
            </a:lvl1pPr>
          </a:lstStyle>
          <a:p>
            <a:pPr>
              <a:defRPr/>
            </a:pPr>
            <a:endParaRPr lang="en-GB"/>
          </a:p>
        </p:txBody>
      </p:sp>
      <p:sp>
        <p:nvSpPr>
          <p:cNvPr id="5" name="Slide Number Placeholder 3"/>
          <p:cNvSpPr>
            <a:spLocks noGrp="1"/>
          </p:cNvSpPr>
          <p:nvPr>
            <p:ph type="sldNum" sz="quarter" idx="11"/>
          </p:nvPr>
        </p:nvSpPr>
        <p:spPr/>
        <p:txBody>
          <a:bodyPr/>
          <a:lstStyle>
            <a:lvl1pPr>
              <a:defRPr/>
            </a:lvl1pPr>
          </a:lstStyle>
          <a:p>
            <a:pPr>
              <a:defRPr/>
            </a:pPr>
            <a:fld id="{1052A90B-7EFC-4324-8D5B-4AD5DFC36039}" type="slidenum">
              <a:rPr lang="en-GB"/>
              <a:pPr>
                <a:defRPr/>
              </a:pPr>
              <a:t>‹#›</a:t>
            </a:fld>
            <a:endParaRPr lang="en-GB"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Footer Placeholder 3"/>
          <p:cNvSpPr>
            <a:spLocks noGrp="1"/>
          </p:cNvSpPr>
          <p:nvPr>
            <p:ph type="ftr" sz="quarter" idx="10"/>
          </p:nvPr>
        </p:nvSpPr>
        <p:spPr/>
        <p:txBody>
          <a:bodyPr/>
          <a:lstStyle>
            <a:lvl1pPr>
              <a:defRPr/>
            </a:lvl1pPr>
          </a:lstStyle>
          <a:p>
            <a:pPr>
              <a:defRPr/>
            </a:pPr>
            <a:endParaRPr lang="en-GB"/>
          </a:p>
        </p:txBody>
      </p:sp>
      <p:sp>
        <p:nvSpPr>
          <p:cNvPr id="5" name="Slide Number Placeholder 3"/>
          <p:cNvSpPr>
            <a:spLocks noGrp="1"/>
          </p:cNvSpPr>
          <p:nvPr>
            <p:ph type="sldNum" sz="quarter" idx="11"/>
          </p:nvPr>
        </p:nvSpPr>
        <p:spPr/>
        <p:txBody>
          <a:bodyPr/>
          <a:lstStyle>
            <a:lvl1pPr>
              <a:defRPr/>
            </a:lvl1pPr>
          </a:lstStyle>
          <a:p>
            <a:pPr>
              <a:defRPr/>
            </a:pPr>
            <a:fld id="{D1BEE6C1-D1AD-41C3-BA69-DCDF752E97AE}" type="slidenum">
              <a:rPr lang="en-GB"/>
              <a:pPr>
                <a:defRPr/>
              </a:pPr>
              <a:t>‹#›</a:t>
            </a:fld>
            <a:endParaRPr lang="en-GB"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336550" y="1341438"/>
            <a:ext cx="568325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341438"/>
            <a:ext cx="568325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Footer Placeholder 3"/>
          <p:cNvSpPr>
            <a:spLocks noGrp="1"/>
          </p:cNvSpPr>
          <p:nvPr>
            <p:ph type="ftr" sz="quarter" idx="10"/>
          </p:nvPr>
        </p:nvSpPr>
        <p:spPr/>
        <p:txBody>
          <a:bodyPr/>
          <a:lstStyle>
            <a:lvl1pPr>
              <a:defRPr/>
            </a:lvl1pPr>
          </a:lstStyle>
          <a:p>
            <a:pPr>
              <a:defRPr/>
            </a:pPr>
            <a:endParaRPr lang="en-GB"/>
          </a:p>
        </p:txBody>
      </p:sp>
      <p:sp>
        <p:nvSpPr>
          <p:cNvPr id="6" name="Slide Number Placeholder 3"/>
          <p:cNvSpPr>
            <a:spLocks noGrp="1"/>
          </p:cNvSpPr>
          <p:nvPr>
            <p:ph type="sldNum" sz="quarter" idx="11"/>
          </p:nvPr>
        </p:nvSpPr>
        <p:spPr/>
        <p:txBody>
          <a:bodyPr/>
          <a:lstStyle>
            <a:lvl1pPr>
              <a:defRPr/>
            </a:lvl1pPr>
          </a:lstStyle>
          <a:p>
            <a:pPr>
              <a:defRPr/>
            </a:pPr>
            <a:fld id="{5652BF74-D480-457B-99E4-01F7D97652B9}" type="slidenum">
              <a:rPr lang="en-GB"/>
              <a:pPr>
                <a:defRPr/>
              </a:pPr>
              <a:t>‹#›</a:t>
            </a:fld>
            <a:endParaRPr lang="en-GB" dirty="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Footer Placeholder 3"/>
          <p:cNvSpPr>
            <a:spLocks noGrp="1"/>
          </p:cNvSpPr>
          <p:nvPr>
            <p:ph type="ftr" sz="quarter" idx="10"/>
          </p:nvPr>
        </p:nvSpPr>
        <p:spPr/>
        <p:txBody>
          <a:bodyPr/>
          <a:lstStyle>
            <a:lvl1pPr>
              <a:defRPr/>
            </a:lvl1pPr>
          </a:lstStyle>
          <a:p>
            <a:pPr>
              <a:defRPr/>
            </a:pPr>
            <a:endParaRPr lang="en-GB"/>
          </a:p>
        </p:txBody>
      </p:sp>
      <p:sp>
        <p:nvSpPr>
          <p:cNvPr id="8" name="Slide Number Placeholder 3"/>
          <p:cNvSpPr>
            <a:spLocks noGrp="1"/>
          </p:cNvSpPr>
          <p:nvPr>
            <p:ph type="sldNum" sz="quarter" idx="11"/>
          </p:nvPr>
        </p:nvSpPr>
        <p:spPr/>
        <p:txBody>
          <a:bodyPr/>
          <a:lstStyle>
            <a:lvl1pPr>
              <a:defRPr/>
            </a:lvl1pPr>
          </a:lstStyle>
          <a:p>
            <a:pPr>
              <a:defRPr/>
            </a:pPr>
            <a:fld id="{1AC2DDA1-F433-4A4D-A035-92984EFB4FC7}" type="slidenum">
              <a:rPr lang="en-GB"/>
              <a:pPr>
                <a:defRPr/>
              </a:pPr>
              <a:t>‹#›</a:t>
            </a:fld>
            <a:endParaRPr lang="en-GB"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Footer Placeholder 3"/>
          <p:cNvSpPr>
            <a:spLocks noGrp="1"/>
          </p:cNvSpPr>
          <p:nvPr>
            <p:ph type="ftr" sz="quarter" idx="10"/>
          </p:nvPr>
        </p:nvSpPr>
        <p:spPr/>
        <p:txBody>
          <a:bodyPr/>
          <a:lstStyle>
            <a:lvl1pPr>
              <a:defRPr/>
            </a:lvl1pPr>
          </a:lstStyle>
          <a:p>
            <a:pPr>
              <a:defRPr/>
            </a:pPr>
            <a:endParaRPr lang="en-GB"/>
          </a:p>
        </p:txBody>
      </p:sp>
      <p:sp>
        <p:nvSpPr>
          <p:cNvPr id="4" name="Slide Number Placeholder 3"/>
          <p:cNvSpPr>
            <a:spLocks noGrp="1"/>
          </p:cNvSpPr>
          <p:nvPr>
            <p:ph type="sldNum" sz="quarter" idx="11"/>
          </p:nvPr>
        </p:nvSpPr>
        <p:spPr/>
        <p:txBody>
          <a:bodyPr/>
          <a:lstStyle>
            <a:lvl1pPr>
              <a:defRPr/>
            </a:lvl1pPr>
          </a:lstStyle>
          <a:p>
            <a:pPr>
              <a:defRPr/>
            </a:pPr>
            <a:fld id="{45C45F94-799F-4876-819F-528FC557E9BD}" type="slidenum">
              <a:rPr lang="en-GB"/>
              <a:pPr>
                <a:defRPr/>
              </a:pPr>
              <a:t>‹#›</a:t>
            </a:fld>
            <a:endParaRPr lang="en-GB"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endParaRPr lang="en-GB"/>
          </a:p>
        </p:txBody>
      </p:sp>
      <p:sp>
        <p:nvSpPr>
          <p:cNvPr id="3" name="Slide Number Placeholder 3"/>
          <p:cNvSpPr>
            <a:spLocks noGrp="1"/>
          </p:cNvSpPr>
          <p:nvPr>
            <p:ph type="sldNum" sz="quarter" idx="11"/>
          </p:nvPr>
        </p:nvSpPr>
        <p:spPr/>
        <p:txBody>
          <a:bodyPr/>
          <a:lstStyle>
            <a:lvl1pPr>
              <a:defRPr/>
            </a:lvl1pPr>
          </a:lstStyle>
          <a:p>
            <a:pPr>
              <a:defRPr/>
            </a:pPr>
            <a:fld id="{61A5FA89-6759-4CA0-BEAA-0AECA411F651}"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Slide Title - Colour_FINAL">
    <p:spTree>
      <p:nvGrpSpPr>
        <p:cNvPr id="1" name=""/>
        <p:cNvGrpSpPr/>
        <p:nvPr/>
      </p:nvGrpSpPr>
      <p:grpSpPr>
        <a:xfrm>
          <a:off x="0" y="0"/>
          <a:ext cx="0" cy="0"/>
          <a:chOff x="0" y="0"/>
          <a:chExt cx="0" cy="0"/>
        </a:xfrm>
      </p:grpSpPr>
      <p:sp>
        <p:nvSpPr>
          <p:cNvPr id="7" name="Rectangle 7"/>
          <p:cNvSpPr/>
          <p:nvPr userDrawn="1"/>
        </p:nvSpPr>
        <p:spPr>
          <a:xfrm>
            <a:off x="192088" y="174625"/>
            <a:ext cx="11807825" cy="64976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9" tIns="45719" rIns="91439" bIns="45719" anchor="ctr"/>
          <a:lstStyle/>
          <a:p>
            <a:pPr algn="ctr" defTabSz="914354" fontAlgn="auto">
              <a:spcBef>
                <a:spcPts val="0"/>
              </a:spcBef>
              <a:spcAft>
                <a:spcPts val="0"/>
              </a:spcAft>
              <a:defRPr/>
            </a:pPr>
            <a:endParaRPr lang="en-US" sz="3200" dirty="0">
              <a:solidFill>
                <a:srgbClr val="FFFFFF"/>
              </a:solidFill>
            </a:endParaRPr>
          </a:p>
        </p:txBody>
      </p:sp>
      <p:sp>
        <p:nvSpPr>
          <p:cNvPr id="13" name="Title 8"/>
          <p:cNvSpPr>
            <a:spLocks noGrp="1"/>
          </p:cNvSpPr>
          <p:nvPr>
            <p:ph type="title"/>
          </p:nvPr>
        </p:nvSpPr>
        <p:spPr>
          <a:xfrm>
            <a:off x="288002" y="1848643"/>
            <a:ext cx="11711997" cy="672000"/>
          </a:xfrm>
          <a:prstGeom prst="rect">
            <a:avLst/>
          </a:prstGeom>
        </p:spPr>
        <p:txBody>
          <a:bodyPr vert="horz"/>
          <a:lstStyle>
            <a:lvl1pPr algn="l">
              <a:lnSpc>
                <a:spcPct val="90000"/>
              </a:lnSpc>
              <a:defRPr sz="3700" b="1" baseline="0">
                <a:solidFill>
                  <a:srgbClr val="FFFFFF"/>
                </a:solidFill>
                <a:latin typeface="Arial" pitchFamily="34" charset="0"/>
                <a:cs typeface="Arial" pitchFamily="34" charset="0"/>
              </a:defRPr>
            </a:lvl1pPr>
          </a:lstStyle>
          <a:p>
            <a:r>
              <a:rPr lang="cs-CZ" noProof="0" dirty="0"/>
              <a:t>Klepnutím lze upravit styl předlohy nadpisů.</a:t>
            </a:r>
            <a:endParaRPr lang="en-GB" noProof="0" dirty="0"/>
          </a:p>
        </p:txBody>
      </p:sp>
      <p:sp>
        <p:nvSpPr>
          <p:cNvPr id="9" name="Text Placeholder 29"/>
          <p:cNvSpPr>
            <a:spLocks noGrp="1"/>
          </p:cNvSpPr>
          <p:nvPr>
            <p:ph type="body" sz="quarter" idx="11"/>
          </p:nvPr>
        </p:nvSpPr>
        <p:spPr>
          <a:xfrm>
            <a:off x="287999" y="5951992"/>
            <a:ext cx="8640000" cy="254400"/>
          </a:xfrm>
          <a:prstGeom prst="rect">
            <a:avLst/>
          </a:prstGeom>
        </p:spPr>
        <p:txBody>
          <a:bodyPr vert="horz"/>
          <a:lstStyle>
            <a:lvl1pPr marL="0" indent="0">
              <a:lnSpc>
                <a:spcPts val="1467"/>
              </a:lnSpc>
              <a:spcBef>
                <a:spcPts val="0"/>
              </a:spcBef>
              <a:buNone/>
              <a:defRPr sz="1900" b="1">
                <a:solidFill>
                  <a:schemeClr val="bg1"/>
                </a:solidFill>
                <a:latin typeface="Arial" pitchFamily="34" charset="0"/>
                <a:cs typeface="Arial" pitchFamily="34" charset="0"/>
              </a:defRPr>
            </a:lvl1pPr>
          </a:lstStyle>
          <a:p>
            <a:pPr lvl="0"/>
            <a:r>
              <a:rPr lang="cs-CZ" noProof="0" dirty="0"/>
              <a:t>Klepnutím lze upravit styly předlohy textu.</a:t>
            </a:r>
          </a:p>
        </p:txBody>
      </p:sp>
      <p:sp>
        <p:nvSpPr>
          <p:cNvPr id="11" name="Text Placeholder 29"/>
          <p:cNvSpPr>
            <a:spLocks noGrp="1"/>
          </p:cNvSpPr>
          <p:nvPr>
            <p:ph type="body" sz="quarter" idx="12"/>
          </p:nvPr>
        </p:nvSpPr>
        <p:spPr>
          <a:xfrm>
            <a:off x="287999" y="6226992"/>
            <a:ext cx="8640000" cy="254400"/>
          </a:xfrm>
          <a:prstGeom prst="rect">
            <a:avLst/>
          </a:prstGeom>
        </p:spPr>
        <p:txBody>
          <a:bodyPr vert="horz"/>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cs-CZ" noProof="0" dirty="0"/>
              <a:t>Klepnutím lze upravit styly předlohy textu.</a:t>
            </a:r>
          </a:p>
        </p:txBody>
      </p:sp>
      <p:sp>
        <p:nvSpPr>
          <p:cNvPr id="16" name="Text Placeholder 29"/>
          <p:cNvSpPr>
            <a:spLocks noGrp="1"/>
          </p:cNvSpPr>
          <p:nvPr>
            <p:ph type="body" sz="quarter" idx="15"/>
          </p:nvPr>
        </p:nvSpPr>
        <p:spPr>
          <a:xfrm>
            <a:off x="9504000" y="5951992"/>
            <a:ext cx="2496000" cy="254400"/>
          </a:xfrm>
          <a:prstGeom prst="rect">
            <a:avLst/>
          </a:prstGeom>
        </p:spPr>
        <p:txBody>
          <a:bodyPr vert="horz"/>
          <a:lstStyle>
            <a:lvl1pPr marL="0" indent="0">
              <a:lnSpc>
                <a:spcPts val="1467"/>
              </a:lnSpc>
              <a:spcBef>
                <a:spcPts val="0"/>
              </a:spcBef>
              <a:buNone/>
              <a:defRPr sz="1600" baseline="0">
                <a:solidFill>
                  <a:schemeClr val="bg1"/>
                </a:solidFill>
                <a:latin typeface="Arial" pitchFamily="34" charset="0"/>
                <a:cs typeface="Arial" pitchFamily="34" charset="0"/>
              </a:defRPr>
            </a:lvl1pPr>
          </a:lstStyle>
          <a:p>
            <a:pPr lvl="0"/>
            <a:r>
              <a:rPr lang="cs-CZ" noProof="0" dirty="0"/>
              <a:t>Klepnutím lze upravit styly předlohy textu.</a:t>
            </a:r>
          </a:p>
        </p:txBody>
      </p:sp>
      <p:sp>
        <p:nvSpPr>
          <p:cNvPr id="18" name="Text Placeholder 29"/>
          <p:cNvSpPr>
            <a:spLocks noGrp="1"/>
          </p:cNvSpPr>
          <p:nvPr>
            <p:ph type="body" sz="quarter" idx="13"/>
          </p:nvPr>
        </p:nvSpPr>
        <p:spPr>
          <a:xfrm>
            <a:off x="9504000" y="6226992"/>
            <a:ext cx="2496000" cy="254400"/>
          </a:xfrm>
          <a:prstGeom prst="rect">
            <a:avLst/>
          </a:prstGeom>
        </p:spPr>
        <p:txBody>
          <a:bodyPr vert="horz"/>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cs-CZ" noProof="0" dirty="0"/>
              <a:t>Klepnutím lze upravit styly předlohy textu.</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
        <p:nvSpPr>
          <p:cNvPr id="6" name="Subtitle 2"/>
          <p:cNvSpPr>
            <a:spLocks noGrp="1"/>
          </p:cNvSpPr>
          <p:nvPr>
            <p:ph type="subTitle" idx="10"/>
          </p:nvPr>
        </p:nvSpPr>
        <p:spPr>
          <a:xfrm>
            <a:off x="316082" y="702468"/>
            <a:ext cx="11687535" cy="432000"/>
          </a:xfrm>
          <a:prstGeom prst="rect">
            <a:avLst/>
          </a:prstGeom>
        </p:spPr>
        <p:txBody>
          <a:bodyPr/>
          <a:lstStyle>
            <a:lvl1pPr marL="0" indent="0" algn="l">
              <a:lnSpc>
                <a:spcPts val="3000"/>
              </a:lnSpc>
              <a:spcBef>
                <a:spcPts val="0"/>
              </a:spcBef>
              <a:buNone/>
              <a:defRPr sz="3200">
                <a:solidFill>
                  <a:srgbClr val="003865"/>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cs-CZ" noProof="0" dirty="0"/>
              <a:t>Klepnutím lze upravit styl předlohy podnadpisů.</a:t>
            </a:r>
            <a:endParaRPr lang="en-GB" noProof="0" dirty="0"/>
          </a:p>
        </p:txBody>
      </p:sp>
      <p:sp>
        <p:nvSpPr>
          <p:cNvPr id="7" name="Content Placeholder 2"/>
          <p:cNvSpPr>
            <a:spLocks noGrp="1"/>
          </p:cNvSpPr>
          <p:nvPr>
            <p:ph idx="16"/>
          </p:nvPr>
        </p:nvSpPr>
        <p:spPr>
          <a:xfrm>
            <a:off x="316800" y="1645920"/>
            <a:ext cx="11686817" cy="4365597"/>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p:txBody>
      </p:sp>
      <p:sp>
        <p:nvSpPr>
          <p:cNvPr id="8" name="Slide Number Placeholder 5"/>
          <p:cNvSpPr>
            <a:spLocks noGrp="1"/>
          </p:cNvSpPr>
          <p:nvPr>
            <p:ph type="sldNum" sz="quarter" idx="17"/>
          </p:nvPr>
        </p:nvSpPr>
        <p:spPr/>
        <p:txBody>
          <a:bodyPr/>
          <a:lstStyle>
            <a:lvl1pPr>
              <a:defRPr/>
            </a:lvl1pPr>
          </a:lstStyle>
          <a:p>
            <a:pPr>
              <a:defRPr/>
            </a:pPr>
            <a:fld id="{3D61EF80-E401-420D-969F-FB19E47C2BF9}" type="slidenum">
              <a:rPr lang="en-GB"/>
              <a:pPr>
                <a:defRPr/>
              </a:pPr>
              <a:t>‹#›</a:t>
            </a:fld>
            <a:endParaRPr lang="en-GB"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Footer Placeholder 3"/>
          <p:cNvSpPr>
            <a:spLocks noGrp="1"/>
          </p:cNvSpPr>
          <p:nvPr>
            <p:ph type="ftr" sz="quarter" idx="10"/>
          </p:nvPr>
        </p:nvSpPr>
        <p:spPr/>
        <p:txBody>
          <a:bodyPr/>
          <a:lstStyle>
            <a:lvl1pPr>
              <a:defRPr/>
            </a:lvl1pPr>
          </a:lstStyle>
          <a:p>
            <a:pPr>
              <a:defRPr/>
            </a:pPr>
            <a:endParaRPr lang="en-GB"/>
          </a:p>
        </p:txBody>
      </p:sp>
      <p:sp>
        <p:nvSpPr>
          <p:cNvPr id="6" name="Slide Number Placeholder 3"/>
          <p:cNvSpPr>
            <a:spLocks noGrp="1"/>
          </p:cNvSpPr>
          <p:nvPr>
            <p:ph type="sldNum" sz="quarter" idx="11"/>
          </p:nvPr>
        </p:nvSpPr>
        <p:spPr/>
        <p:txBody>
          <a:bodyPr/>
          <a:lstStyle>
            <a:lvl1pPr>
              <a:defRPr/>
            </a:lvl1pPr>
          </a:lstStyle>
          <a:p>
            <a:pPr>
              <a:defRPr/>
            </a:pPr>
            <a:fld id="{157BAF72-9FEA-4640-A985-75F1AE7AC9CC}" type="slidenum">
              <a:rPr lang="en-GB"/>
              <a:pPr>
                <a:defRPr/>
              </a:pPr>
              <a:t>‹#›</a:t>
            </a:fld>
            <a:endParaRPr lang="en-GB" dirty="0"/>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Footer Placeholder 3"/>
          <p:cNvSpPr>
            <a:spLocks noGrp="1"/>
          </p:cNvSpPr>
          <p:nvPr>
            <p:ph type="ftr" sz="quarter" idx="10"/>
          </p:nvPr>
        </p:nvSpPr>
        <p:spPr/>
        <p:txBody>
          <a:bodyPr/>
          <a:lstStyle>
            <a:lvl1pPr>
              <a:defRPr/>
            </a:lvl1pPr>
          </a:lstStyle>
          <a:p>
            <a:pPr>
              <a:defRPr/>
            </a:pPr>
            <a:endParaRPr lang="en-GB"/>
          </a:p>
        </p:txBody>
      </p:sp>
      <p:sp>
        <p:nvSpPr>
          <p:cNvPr id="6" name="Slide Number Placeholder 3"/>
          <p:cNvSpPr>
            <a:spLocks noGrp="1"/>
          </p:cNvSpPr>
          <p:nvPr>
            <p:ph type="sldNum" sz="quarter" idx="11"/>
          </p:nvPr>
        </p:nvSpPr>
        <p:spPr/>
        <p:txBody>
          <a:bodyPr/>
          <a:lstStyle>
            <a:lvl1pPr>
              <a:defRPr/>
            </a:lvl1pPr>
          </a:lstStyle>
          <a:p>
            <a:pPr>
              <a:defRPr/>
            </a:pPr>
            <a:fld id="{CDB8482C-8D9E-44BB-91DE-1D8A962319BD}" type="slidenum">
              <a:rPr lang="en-GB"/>
              <a:pPr>
                <a:defRPr/>
              </a:pPr>
              <a:t>‹#›</a:t>
            </a:fld>
            <a:endParaRPr lang="en-GB" dirty="0"/>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Footer Placeholder 3"/>
          <p:cNvSpPr>
            <a:spLocks noGrp="1"/>
          </p:cNvSpPr>
          <p:nvPr>
            <p:ph type="ftr" sz="quarter" idx="10"/>
          </p:nvPr>
        </p:nvSpPr>
        <p:spPr/>
        <p:txBody>
          <a:bodyPr/>
          <a:lstStyle>
            <a:lvl1pPr>
              <a:defRPr/>
            </a:lvl1pPr>
          </a:lstStyle>
          <a:p>
            <a:pPr>
              <a:defRPr/>
            </a:pPr>
            <a:endParaRPr lang="en-GB"/>
          </a:p>
        </p:txBody>
      </p:sp>
      <p:sp>
        <p:nvSpPr>
          <p:cNvPr id="5" name="Slide Number Placeholder 3"/>
          <p:cNvSpPr>
            <a:spLocks noGrp="1"/>
          </p:cNvSpPr>
          <p:nvPr>
            <p:ph type="sldNum" sz="quarter" idx="11"/>
          </p:nvPr>
        </p:nvSpPr>
        <p:spPr/>
        <p:txBody>
          <a:bodyPr/>
          <a:lstStyle>
            <a:lvl1pPr>
              <a:defRPr/>
            </a:lvl1pPr>
          </a:lstStyle>
          <a:p>
            <a:pPr>
              <a:defRPr/>
            </a:pPr>
            <a:fld id="{AFADE1FA-FCAD-4E30-9FE4-85AE5DE9B9A0}" type="slidenum">
              <a:rPr lang="en-GB"/>
              <a:pPr>
                <a:defRPr/>
              </a:pPr>
              <a:t>‹#›</a:t>
            </a:fld>
            <a:endParaRPr lang="en-GB" dirty="0"/>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975725" y="188913"/>
            <a:ext cx="2879725" cy="598805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336550" y="188913"/>
            <a:ext cx="8486775" cy="598805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Footer Placeholder 3"/>
          <p:cNvSpPr>
            <a:spLocks noGrp="1"/>
          </p:cNvSpPr>
          <p:nvPr>
            <p:ph type="ftr" sz="quarter" idx="10"/>
          </p:nvPr>
        </p:nvSpPr>
        <p:spPr/>
        <p:txBody>
          <a:bodyPr/>
          <a:lstStyle>
            <a:lvl1pPr>
              <a:defRPr/>
            </a:lvl1pPr>
          </a:lstStyle>
          <a:p>
            <a:pPr>
              <a:defRPr/>
            </a:pPr>
            <a:endParaRPr lang="en-GB"/>
          </a:p>
        </p:txBody>
      </p:sp>
      <p:sp>
        <p:nvSpPr>
          <p:cNvPr id="5" name="Slide Number Placeholder 3"/>
          <p:cNvSpPr>
            <a:spLocks noGrp="1"/>
          </p:cNvSpPr>
          <p:nvPr>
            <p:ph type="sldNum" sz="quarter" idx="11"/>
          </p:nvPr>
        </p:nvSpPr>
        <p:spPr/>
        <p:txBody>
          <a:bodyPr/>
          <a:lstStyle>
            <a:lvl1pPr>
              <a:defRPr/>
            </a:lvl1pPr>
          </a:lstStyle>
          <a:p>
            <a:pPr>
              <a:defRPr/>
            </a:pPr>
            <a:fld id="{716B44A0-E84A-4FA4-9845-BC7D61E89D02}" type="slidenum">
              <a:rPr lang="en-GB"/>
              <a:pPr>
                <a:defRPr/>
              </a:pPr>
              <a:t>‹#›</a:t>
            </a:fld>
            <a:endParaRPr lang="en-GB" dirty="0"/>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Footer Placeholder 3"/>
          <p:cNvSpPr>
            <a:spLocks noGrp="1"/>
          </p:cNvSpPr>
          <p:nvPr>
            <p:ph type="ftr" sz="quarter" idx="10"/>
          </p:nvPr>
        </p:nvSpPr>
        <p:spPr/>
        <p:txBody>
          <a:bodyPr/>
          <a:lstStyle>
            <a:lvl1pPr>
              <a:defRPr/>
            </a:lvl1pPr>
          </a:lstStyle>
          <a:p>
            <a:pPr>
              <a:defRPr/>
            </a:pPr>
            <a:endParaRPr lang="en-GB"/>
          </a:p>
        </p:txBody>
      </p:sp>
      <p:sp>
        <p:nvSpPr>
          <p:cNvPr id="5" name="Slide Number Placeholder 3"/>
          <p:cNvSpPr>
            <a:spLocks noGrp="1"/>
          </p:cNvSpPr>
          <p:nvPr>
            <p:ph type="sldNum" sz="quarter" idx="11"/>
          </p:nvPr>
        </p:nvSpPr>
        <p:spPr/>
        <p:txBody>
          <a:bodyPr/>
          <a:lstStyle>
            <a:lvl1pPr>
              <a:defRPr/>
            </a:lvl1pPr>
          </a:lstStyle>
          <a:p>
            <a:pPr>
              <a:defRPr/>
            </a:pPr>
            <a:fld id="{DAA24B1D-F2DB-458C-AD45-4DA785D4374F}" type="slidenum">
              <a:rPr lang="en-GB"/>
              <a:pPr>
                <a:defRPr/>
              </a:pPr>
              <a:t>‹#›</a:t>
            </a:fld>
            <a:endParaRPr lang="en-GB" dirty="0"/>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Footer Placeholder 3"/>
          <p:cNvSpPr>
            <a:spLocks noGrp="1"/>
          </p:cNvSpPr>
          <p:nvPr>
            <p:ph type="ftr" sz="quarter" idx="10"/>
          </p:nvPr>
        </p:nvSpPr>
        <p:spPr/>
        <p:txBody>
          <a:bodyPr/>
          <a:lstStyle>
            <a:lvl1pPr>
              <a:defRPr/>
            </a:lvl1pPr>
          </a:lstStyle>
          <a:p>
            <a:pPr>
              <a:defRPr/>
            </a:pPr>
            <a:endParaRPr lang="en-GB"/>
          </a:p>
        </p:txBody>
      </p:sp>
      <p:sp>
        <p:nvSpPr>
          <p:cNvPr id="5" name="Slide Number Placeholder 3"/>
          <p:cNvSpPr>
            <a:spLocks noGrp="1"/>
          </p:cNvSpPr>
          <p:nvPr>
            <p:ph type="sldNum" sz="quarter" idx="11"/>
          </p:nvPr>
        </p:nvSpPr>
        <p:spPr/>
        <p:txBody>
          <a:bodyPr/>
          <a:lstStyle>
            <a:lvl1pPr>
              <a:defRPr/>
            </a:lvl1pPr>
          </a:lstStyle>
          <a:p>
            <a:pPr>
              <a:defRPr/>
            </a:pPr>
            <a:fld id="{57D8664A-713B-4D19-B1F1-13B867F6EEB5}" type="slidenum">
              <a:rPr lang="en-GB"/>
              <a:pPr>
                <a:defRPr/>
              </a:pPr>
              <a:t>‹#›</a:t>
            </a:fld>
            <a:endParaRPr lang="en-GB" dirty="0"/>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Footer Placeholder 3"/>
          <p:cNvSpPr>
            <a:spLocks noGrp="1"/>
          </p:cNvSpPr>
          <p:nvPr>
            <p:ph type="ftr" sz="quarter" idx="10"/>
          </p:nvPr>
        </p:nvSpPr>
        <p:spPr/>
        <p:txBody>
          <a:bodyPr/>
          <a:lstStyle>
            <a:lvl1pPr>
              <a:defRPr/>
            </a:lvl1pPr>
          </a:lstStyle>
          <a:p>
            <a:pPr>
              <a:defRPr/>
            </a:pPr>
            <a:endParaRPr lang="en-GB"/>
          </a:p>
        </p:txBody>
      </p:sp>
      <p:sp>
        <p:nvSpPr>
          <p:cNvPr id="5" name="Slide Number Placeholder 3"/>
          <p:cNvSpPr>
            <a:spLocks noGrp="1"/>
          </p:cNvSpPr>
          <p:nvPr>
            <p:ph type="sldNum" sz="quarter" idx="11"/>
          </p:nvPr>
        </p:nvSpPr>
        <p:spPr/>
        <p:txBody>
          <a:bodyPr/>
          <a:lstStyle>
            <a:lvl1pPr>
              <a:defRPr/>
            </a:lvl1pPr>
          </a:lstStyle>
          <a:p>
            <a:pPr>
              <a:defRPr/>
            </a:pPr>
            <a:fld id="{8A0CE7BD-FC5B-4BB3-90A2-0D1191B3F514}" type="slidenum">
              <a:rPr lang="en-GB"/>
              <a:pPr>
                <a:defRPr/>
              </a:pPr>
              <a:t>‹#›</a:t>
            </a:fld>
            <a:endParaRPr lang="en-GB" dirty="0"/>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336550" y="1341438"/>
            <a:ext cx="568325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341438"/>
            <a:ext cx="568325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Footer Placeholder 3"/>
          <p:cNvSpPr>
            <a:spLocks noGrp="1"/>
          </p:cNvSpPr>
          <p:nvPr>
            <p:ph type="ftr" sz="quarter" idx="10"/>
          </p:nvPr>
        </p:nvSpPr>
        <p:spPr/>
        <p:txBody>
          <a:bodyPr/>
          <a:lstStyle>
            <a:lvl1pPr>
              <a:defRPr/>
            </a:lvl1pPr>
          </a:lstStyle>
          <a:p>
            <a:pPr>
              <a:defRPr/>
            </a:pPr>
            <a:endParaRPr lang="en-GB"/>
          </a:p>
        </p:txBody>
      </p:sp>
      <p:sp>
        <p:nvSpPr>
          <p:cNvPr id="6" name="Slide Number Placeholder 3"/>
          <p:cNvSpPr>
            <a:spLocks noGrp="1"/>
          </p:cNvSpPr>
          <p:nvPr>
            <p:ph type="sldNum" sz="quarter" idx="11"/>
          </p:nvPr>
        </p:nvSpPr>
        <p:spPr/>
        <p:txBody>
          <a:bodyPr/>
          <a:lstStyle>
            <a:lvl1pPr>
              <a:defRPr/>
            </a:lvl1pPr>
          </a:lstStyle>
          <a:p>
            <a:pPr>
              <a:defRPr/>
            </a:pPr>
            <a:fld id="{4152C0A8-7414-42F6-8D6F-FB8CFFBE3A03}" type="slidenum">
              <a:rPr lang="en-GB"/>
              <a:pPr>
                <a:defRPr/>
              </a:pPr>
              <a:t>‹#›</a:t>
            </a:fld>
            <a:endParaRPr lang="en-GB" dirty="0"/>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Footer Placeholder 3"/>
          <p:cNvSpPr>
            <a:spLocks noGrp="1"/>
          </p:cNvSpPr>
          <p:nvPr>
            <p:ph type="ftr" sz="quarter" idx="10"/>
          </p:nvPr>
        </p:nvSpPr>
        <p:spPr/>
        <p:txBody>
          <a:bodyPr/>
          <a:lstStyle>
            <a:lvl1pPr>
              <a:defRPr/>
            </a:lvl1pPr>
          </a:lstStyle>
          <a:p>
            <a:pPr>
              <a:defRPr/>
            </a:pPr>
            <a:endParaRPr lang="en-GB"/>
          </a:p>
        </p:txBody>
      </p:sp>
      <p:sp>
        <p:nvSpPr>
          <p:cNvPr id="8" name="Slide Number Placeholder 3"/>
          <p:cNvSpPr>
            <a:spLocks noGrp="1"/>
          </p:cNvSpPr>
          <p:nvPr>
            <p:ph type="sldNum" sz="quarter" idx="11"/>
          </p:nvPr>
        </p:nvSpPr>
        <p:spPr/>
        <p:txBody>
          <a:bodyPr/>
          <a:lstStyle>
            <a:lvl1pPr>
              <a:defRPr/>
            </a:lvl1pPr>
          </a:lstStyle>
          <a:p>
            <a:pPr>
              <a:defRPr/>
            </a:pPr>
            <a:fld id="{7BB1A443-DA10-4D31-A7CE-E13058D33319}" type="slidenum">
              <a:rPr lang="en-GB"/>
              <a:pPr>
                <a:defRPr/>
              </a:pPr>
              <a:t>‹#›</a:t>
            </a:fld>
            <a:endParaRPr lang="en-GB" dirty="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Footer Placeholder 3"/>
          <p:cNvSpPr>
            <a:spLocks noGrp="1"/>
          </p:cNvSpPr>
          <p:nvPr>
            <p:ph type="ftr" sz="quarter" idx="10"/>
          </p:nvPr>
        </p:nvSpPr>
        <p:spPr/>
        <p:txBody>
          <a:bodyPr/>
          <a:lstStyle>
            <a:lvl1pPr>
              <a:defRPr/>
            </a:lvl1pPr>
          </a:lstStyle>
          <a:p>
            <a:pPr>
              <a:defRPr/>
            </a:pPr>
            <a:endParaRPr lang="en-GB"/>
          </a:p>
        </p:txBody>
      </p:sp>
      <p:sp>
        <p:nvSpPr>
          <p:cNvPr id="4" name="Slide Number Placeholder 3"/>
          <p:cNvSpPr>
            <a:spLocks noGrp="1"/>
          </p:cNvSpPr>
          <p:nvPr>
            <p:ph type="sldNum" sz="quarter" idx="11"/>
          </p:nvPr>
        </p:nvSpPr>
        <p:spPr/>
        <p:txBody>
          <a:bodyPr/>
          <a:lstStyle>
            <a:lvl1pPr>
              <a:defRPr/>
            </a:lvl1pPr>
          </a:lstStyle>
          <a:p>
            <a:pPr>
              <a:defRPr/>
            </a:pPr>
            <a:fld id="{20C90F77-E689-4BD8-A5C9-24EBCCAC5FCF}" type="slidenum">
              <a:rPr lang="en-GB"/>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
        <p:nvSpPr>
          <p:cNvPr id="6" name="Text Placeholder 3"/>
          <p:cNvSpPr>
            <a:spLocks noGrp="1"/>
          </p:cNvSpPr>
          <p:nvPr>
            <p:ph type="body" sz="quarter" idx="11"/>
          </p:nvPr>
        </p:nvSpPr>
        <p:spPr>
          <a:xfrm>
            <a:off x="316800" y="1649463"/>
            <a:ext cx="940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4" name="Slide Number Placeholder 5"/>
          <p:cNvSpPr>
            <a:spLocks noGrp="1"/>
          </p:cNvSpPr>
          <p:nvPr>
            <p:ph type="sldNum" sz="quarter" idx="12"/>
          </p:nvPr>
        </p:nvSpPr>
        <p:spPr/>
        <p:txBody>
          <a:bodyPr/>
          <a:lstStyle>
            <a:lvl1pPr>
              <a:defRPr/>
            </a:lvl1pPr>
          </a:lstStyle>
          <a:p>
            <a:pPr>
              <a:defRPr/>
            </a:pPr>
            <a:fld id="{8AED2F77-5577-45D4-887A-E2B5CA994D38}" type="slidenum">
              <a:rPr lang="en-GB"/>
              <a:pPr>
                <a:defRPr/>
              </a:pPr>
              <a:t>‹#›</a:t>
            </a:fld>
            <a:endParaRPr lang="en-GB"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endParaRPr lang="en-GB"/>
          </a:p>
        </p:txBody>
      </p:sp>
      <p:sp>
        <p:nvSpPr>
          <p:cNvPr id="3" name="Slide Number Placeholder 3"/>
          <p:cNvSpPr>
            <a:spLocks noGrp="1"/>
          </p:cNvSpPr>
          <p:nvPr>
            <p:ph type="sldNum" sz="quarter" idx="11"/>
          </p:nvPr>
        </p:nvSpPr>
        <p:spPr/>
        <p:txBody>
          <a:bodyPr/>
          <a:lstStyle>
            <a:lvl1pPr>
              <a:defRPr/>
            </a:lvl1pPr>
          </a:lstStyle>
          <a:p>
            <a:pPr>
              <a:defRPr/>
            </a:pPr>
            <a:fld id="{0D6A73DC-2E1E-4F9C-984C-5710452EB921}" type="slidenum">
              <a:rPr lang="en-GB"/>
              <a:pPr>
                <a:defRPr/>
              </a:pPr>
              <a:t>‹#›</a:t>
            </a:fld>
            <a:endParaRPr lang="en-GB" dirty="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Footer Placeholder 3"/>
          <p:cNvSpPr>
            <a:spLocks noGrp="1"/>
          </p:cNvSpPr>
          <p:nvPr>
            <p:ph type="ftr" sz="quarter" idx="10"/>
          </p:nvPr>
        </p:nvSpPr>
        <p:spPr/>
        <p:txBody>
          <a:bodyPr/>
          <a:lstStyle>
            <a:lvl1pPr>
              <a:defRPr/>
            </a:lvl1pPr>
          </a:lstStyle>
          <a:p>
            <a:pPr>
              <a:defRPr/>
            </a:pPr>
            <a:endParaRPr lang="en-GB"/>
          </a:p>
        </p:txBody>
      </p:sp>
      <p:sp>
        <p:nvSpPr>
          <p:cNvPr id="6" name="Slide Number Placeholder 3"/>
          <p:cNvSpPr>
            <a:spLocks noGrp="1"/>
          </p:cNvSpPr>
          <p:nvPr>
            <p:ph type="sldNum" sz="quarter" idx="11"/>
          </p:nvPr>
        </p:nvSpPr>
        <p:spPr/>
        <p:txBody>
          <a:bodyPr/>
          <a:lstStyle>
            <a:lvl1pPr>
              <a:defRPr/>
            </a:lvl1pPr>
          </a:lstStyle>
          <a:p>
            <a:pPr>
              <a:defRPr/>
            </a:pPr>
            <a:fld id="{DA169D12-2721-4223-8D90-EAE4623294AB}" type="slidenum">
              <a:rPr lang="en-GB"/>
              <a:pPr>
                <a:defRPr/>
              </a:pPr>
              <a:t>‹#›</a:t>
            </a:fld>
            <a:endParaRPr lang="en-GB" dirty="0"/>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Footer Placeholder 3"/>
          <p:cNvSpPr>
            <a:spLocks noGrp="1"/>
          </p:cNvSpPr>
          <p:nvPr>
            <p:ph type="ftr" sz="quarter" idx="10"/>
          </p:nvPr>
        </p:nvSpPr>
        <p:spPr/>
        <p:txBody>
          <a:bodyPr/>
          <a:lstStyle>
            <a:lvl1pPr>
              <a:defRPr/>
            </a:lvl1pPr>
          </a:lstStyle>
          <a:p>
            <a:pPr>
              <a:defRPr/>
            </a:pPr>
            <a:endParaRPr lang="en-GB"/>
          </a:p>
        </p:txBody>
      </p:sp>
      <p:sp>
        <p:nvSpPr>
          <p:cNvPr id="6" name="Slide Number Placeholder 3"/>
          <p:cNvSpPr>
            <a:spLocks noGrp="1"/>
          </p:cNvSpPr>
          <p:nvPr>
            <p:ph type="sldNum" sz="quarter" idx="11"/>
          </p:nvPr>
        </p:nvSpPr>
        <p:spPr/>
        <p:txBody>
          <a:bodyPr/>
          <a:lstStyle>
            <a:lvl1pPr>
              <a:defRPr/>
            </a:lvl1pPr>
          </a:lstStyle>
          <a:p>
            <a:pPr>
              <a:defRPr/>
            </a:pPr>
            <a:fld id="{ABCA5E2C-C93D-4F91-BB58-30FCA5245859}" type="slidenum">
              <a:rPr lang="en-GB"/>
              <a:pPr>
                <a:defRPr/>
              </a:pPr>
              <a:t>‹#›</a:t>
            </a:fld>
            <a:endParaRPr lang="en-GB" dirty="0"/>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Footer Placeholder 3"/>
          <p:cNvSpPr>
            <a:spLocks noGrp="1"/>
          </p:cNvSpPr>
          <p:nvPr>
            <p:ph type="ftr" sz="quarter" idx="10"/>
          </p:nvPr>
        </p:nvSpPr>
        <p:spPr/>
        <p:txBody>
          <a:bodyPr/>
          <a:lstStyle>
            <a:lvl1pPr>
              <a:defRPr/>
            </a:lvl1pPr>
          </a:lstStyle>
          <a:p>
            <a:pPr>
              <a:defRPr/>
            </a:pPr>
            <a:endParaRPr lang="en-GB"/>
          </a:p>
        </p:txBody>
      </p:sp>
      <p:sp>
        <p:nvSpPr>
          <p:cNvPr id="5" name="Slide Number Placeholder 3"/>
          <p:cNvSpPr>
            <a:spLocks noGrp="1"/>
          </p:cNvSpPr>
          <p:nvPr>
            <p:ph type="sldNum" sz="quarter" idx="11"/>
          </p:nvPr>
        </p:nvSpPr>
        <p:spPr/>
        <p:txBody>
          <a:bodyPr/>
          <a:lstStyle>
            <a:lvl1pPr>
              <a:defRPr/>
            </a:lvl1pPr>
          </a:lstStyle>
          <a:p>
            <a:pPr>
              <a:defRPr/>
            </a:pPr>
            <a:fld id="{0E3A8512-7EAA-4570-938E-17C68C1734A0}" type="slidenum">
              <a:rPr lang="en-GB"/>
              <a:pPr>
                <a:defRPr/>
              </a:pPr>
              <a:t>‹#›</a:t>
            </a:fld>
            <a:endParaRPr lang="en-GB" dirty="0"/>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975725" y="188913"/>
            <a:ext cx="2879725" cy="598805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336550" y="188913"/>
            <a:ext cx="8486775" cy="598805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Footer Placeholder 3"/>
          <p:cNvSpPr>
            <a:spLocks noGrp="1"/>
          </p:cNvSpPr>
          <p:nvPr>
            <p:ph type="ftr" sz="quarter" idx="10"/>
          </p:nvPr>
        </p:nvSpPr>
        <p:spPr/>
        <p:txBody>
          <a:bodyPr/>
          <a:lstStyle>
            <a:lvl1pPr>
              <a:defRPr/>
            </a:lvl1pPr>
          </a:lstStyle>
          <a:p>
            <a:pPr>
              <a:defRPr/>
            </a:pPr>
            <a:endParaRPr lang="en-GB"/>
          </a:p>
        </p:txBody>
      </p:sp>
      <p:sp>
        <p:nvSpPr>
          <p:cNvPr id="5" name="Slide Number Placeholder 3"/>
          <p:cNvSpPr>
            <a:spLocks noGrp="1"/>
          </p:cNvSpPr>
          <p:nvPr>
            <p:ph type="sldNum" sz="quarter" idx="11"/>
          </p:nvPr>
        </p:nvSpPr>
        <p:spPr/>
        <p:txBody>
          <a:bodyPr/>
          <a:lstStyle>
            <a:lvl1pPr>
              <a:defRPr/>
            </a:lvl1pPr>
          </a:lstStyle>
          <a:p>
            <a:pPr>
              <a:defRPr/>
            </a:pPr>
            <a:fld id="{D2844BC4-9786-4A46-A3FF-74B7028CB29F}" type="slidenum">
              <a:rPr lang="en-GB"/>
              <a:pPr>
                <a:defRPr/>
              </a:pPr>
              <a:t>‹#›</a:t>
            </a:fld>
            <a:endParaRPr lang="en-GB" dirty="0"/>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Date Placeholder 2"/>
          <p:cNvSpPr>
            <a:spLocks noGrp="1"/>
          </p:cNvSpPr>
          <p:nvPr>
            <p:ph type="dt" sz="half" idx="10"/>
          </p:nvPr>
        </p:nvSpPr>
        <p:spPr/>
        <p:txBody>
          <a:bodyPr/>
          <a:lstStyle>
            <a:lvl1pPr>
              <a:defRPr/>
            </a:lvl1pPr>
          </a:lstStyle>
          <a:p>
            <a:pPr>
              <a:defRPr/>
            </a:pPr>
            <a:fld id="{6D36AD26-3601-48AB-9C6E-15F77AC5162C}" type="datetime1">
              <a:rPr lang="en-US"/>
              <a:pPr>
                <a:defRPr/>
              </a:pPr>
              <a:t>10/15/2019</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1A532D2-86E1-4828-B818-0925C2AFDCFD}" type="slidenum">
              <a:rPr lang="en-US"/>
              <a:pPr>
                <a:defRPr/>
              </a:pPr>
              <a:t>‹#›</a:t>
            </a:fld>
            <a:endParaRPr lang="en-US" dirty="0"/>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Date Placeholder 2"/>
          <p:cNvSpPr>
            <a:spLocks noGrp="1"/>
          </p:cNvSpPr>
          <p:nvPr>
            <p:ph type="dt" sz="half" idx="10"/>
          </p:nvPr>
        </p:nvSpPr>
        <p:spPr/>
        <p:txBody>
          <a:bodyPr/>
          <a:lstStyle>
            <a:lvl1pPr>
              <a:defRPr/>
            </a:lvl1pPr>
          </a:lstStyle>
          <a:p>
            <a:pPr>
              <a:defRPr/>
            </a:pPr>
            <a:fld id="{F4BD6D2B-493F-4AD1-9598-7CE815B7B12B}" type="datetime1">
              <a:rPr lang="en-US"/>
              <a:pPr>
                <a:defRPr/>
              </a:pPr>
              <a:t>10/15/2019</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07B9E10F-2FAC-4464-B464-5AC77388C7AE}" type="slidenum">
              <a:rPr lang="en-US"/>
              <a:pPr>
                <a:defRPr/>
              </a:pPr>
              <a:t>‹#›</a:t>
            </a:fld>
            <a:endParaRPr lang="en-US" dirty="0"/>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Date Placeholder 2"/>
          <p:cNvSpPr>
            <a:spLocks noGrp="1"/>
          </p:cNvSpPr>
          <p:nvPr>
            <p:ph type="dt" sz="half" idx="10"/>
          </p:nvPr>
        </p:nvSpPr>
        <p:spPr/>
        <p:txBody>
          <a:bodyPr/>
          <a:lstStyle>
            <a:lvl1pPr>
              <a:defRPr/>
            </a:lvl1pPr>
          </a:lstStyle>
          <a:p>
            <a:pPr>
              <a:defRPr/>
            </a:pPr>
            <a:fld id="{23A3FAD8-E252-43A6-996F-B2805F03A7A2}" type="datetime1">
              <a:rPr lang="en-US"/>
              <a:pPr>
                <a:defRPr/>
              </a:pPr>
              <a:t>10/15/2019</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737EF02-EDDC-4835-BDD3-C8469BED46A3}" type="slidenum">
              <a:rPr lang="en-US"/>
              <a:pPr>
                <a:defRPr/>
              </a:pPr>
              <a:t>‹#›</a:t>
            </a:fld>
            <a:endParaRPr lang="en-US" dirty="0"/>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257300"/>
            <a:ext cx="5562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257300"/>
            <a:ext cx="5562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Date Placeholder 2"/>
          <p:cNvSpPr>
            <a:spLocks noGrp="1"/>
          </p:cNvSpPr>
          <p:nvPr>
            <p:ph type="dt" sz="half" idx="10"/>
          </p:nvPr>
        </p:nvSpPr>
        <p:spPr/>
        <p:txBody>
          <a:bodyPr/>
          <a:lstStyle>
            <a:lvl1pPr>
              <a:defRPr/>
            </a:lvl1pPr>
          </a:lstStyle>
          <a:p>
            <a:pPr>
              <a:defRPr/>
            </a:pPr>
            <a:fld id="{930BE5C6-1075-4094-A09F-FC4529FEA0E5}" type="datetime1">
              <a:rPr lang="en-US"/>
              <a:pPr>
                <a:defRPr/>
              </a:pPr>
              <a:t>10/15/2019</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6D6636E0-320E-46F2-B5E4-7846340673BF}" type="slidenum">
              <a:rPr lang="en-US"/>
              <a:pPr>
                <a:defRPr/>
              </a:pPr>
              <a:t>‹#›</a:t>
            </a:fld>
            <a:endParaRPr lang="en-US" dirty="0"/>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Date Placeholder 2"/>
          <p:cNvSpPr>
            <a:spLocks noGrp="1"/>
          </p:cNvSpPr>
          <p:nvPr>
            <p:ph type="dt" sz="half" idx="10"/>
          </p:nvPr>
        </p:nvSpPr>
        <p:spPr/>
        <p:txBody>
          <a:bodyPr/>
          <a:lstStyle>
            <a:lvl1pPr>
              <a:defRPr/>
            </a:lvl1pPr>
          </a:lstStyle>
          <a:p>
            <a:pPr>
              <a:defRPr/>
            </a:pPr>
            <a:fld id="{23CDC224-4099-4C70-8215-79A6235ED40C}" type="datetime1">
              <a:rPr lang="en-US"/>
              <a:pPr>
                <a:defRPr/>
              </a:pPr>
              <a:t>10/15/2019</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BB72631F-97B9-4F65-8F17-0B9B15731770}"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15383" y="1649464"/>
            <a:ext cx="9408000" cy="2160000"/>
          </a:xfrm>
          <a:prstGeom prst="rect">
            <a:avLst/>
          </a:prstGeom>
        </p:spPr>
        <p:txBody>
          <a:bodyPr vert="horz"/>
          <a:lstStyle>
            <a:lvl1pPr marL="0" marR="0" indent="0" algn="l" defTabSz="914377" rtl="0" eaLnBrk="1" fontAlgn="base" latinLnBrk="0" hangingPunct="1">
              <a:lnSpc>
                <a:spcPct val="100000"/>
              </a:lnSpc>
              <a:spcBef>
                <a:spcPct val="0"/>
              </a:spcBef>
              <a:spcAft>
                <a:spcPct val="0"/>
              </a:spcAft>
              <a:buClrTx/>
              <a:buSzTx/>
              <a:buFontTx/>
              <a:buNone/>
              <a:tabLst/>
              <a:defRPr sz="2400">
                <a:solidFill>
                  <a:schemeClr val="tx1"/>
                </a:solidFill>
                <a:latin typeface="Arial" pitchFamily="34" charset="0"/>
                <a:cs typeface="Arial" pitchFamily="34" charset="0"/>
              </a:defRPr>
            </a:lvl1pPr>
            <a:lvl2pPr marL="265107" marR="0" indent="-263519" algn="l" defTabSz="914377" rtl="0" eaLnBrk="1" fontAlgn="base" latinLnBrk="0" hangingPunct="1">
              <a:lnSpc>
                <a:spcPct val="90000"/>
              </a:lnSpc>
              <a:spcBef>
                <a:spcPct val="0"/>
              </a:spcBef>
              <a:spcAft>
                <a:spcPct val="0"/>
              </a:spcAft>
              <a:buClrTx/>
              <a:buSzTx/>
              <a:buFontTx/>
              <a:buChar char="•"/>
              <a:tabLst/>
              <a:defRPr sz="1800"/>
            </a:lvl2pPr>
            <a:lvl3pPr marL="622284" marR="0" indent="-180970" algn="l" defTabSz="914377" rtl="0" eaLnBrk="1" fontAlgn="base" latinLnBrk="0" hangingPunct="1">
              <a:lnSpc>
                <a:spcPct val="90000"/>
              </a:lnSpc>
              <a:spcBef>
                <a:spcPct val="0"/>
              </a:spcBef>
              <a:spcAft>
                <a:spcPct val="0"/>
              </a:spcAft>
              <a:buClrTx/>
              <a:buSzTx/>
              <a:buFont typeface="Arial" charset="0"/>
              <a:buChar char="-"/>
              <a:tabLst/>
              <a:defRPr sz="1800"/>
            </a:lvl3pPr>
            <a:lvl4pPr marL="1657309" indent="-285744">
              <a:buFont typeface="Arial"/>
              <a:buChar char="•"/>
              <a:defRPr sz="1800"/>
            </a:lvl4pPr>
            <a:lvl5pPr marL="2114498" indent="-285744">
              <a:buFont typeface="Arial"/>
              <a:buChar char="•"/>
              <a:defRPr sz="1800"/>
            </a:lvl5pPr>
          </a:lstStyle>
          <a:p>
            <a:pPr lvl="0"/>
            <a:r>
              <a:rPr lang="en-GB" noProof="0" dirty="0"/>
              <a:t>Click to edit Master text styles</a:t>
            </a:r>
          </a:p>
        </p:txBody>
      </p:sp>
      <p:sp>
        <p:nvSpPr>
          <p:cNvPr id="5" name="Title 8"/>
          <p:cNvSpPr>
            <a:spLocks noGrp="1"/>
          </p:cNvSpPr>
          <p:nvPr>
            <p:ph type="title"/>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
        <p:nvSpPr>
          <p:cNvPr id="7" name="Content Placeholder 2"/>
          <p:cNvSpPr>
            <a:spLocks noGrp="1"/>
          </p:cNvSpPr>
          <p:nvPr>
            <p:ph idx="15"/>
          </p:nvPr>
        </p:nvSpPr>
        <p:spPr>
          <a:xfrm>
            <a:off x="316800" y="3874617"/>
            <a:ext cx="9408000" cy="1926336"/>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p:txBody>
      </p:sp>
      <p:sp>
        <p:nvSpPr>
          <p:cNvPr id="6" name="Slide Number Placeholder 5"/>
          <p:cNvSpPr>
            <a:spLocks noGrp="1"/>
          </p:cNvSpPr>
          <p:nvPr>
            <p:ph type="sldNum" sz="quarter" idx="16"/>
          </p:nvPr>
        </p:nvSpPr>
        <p:spPr/>
        <p:txBody>
          <a:bodyPr/>
          <a:lstStyle>
            <a:lvl1pPr>
              <a:defRPr/>
            </a:lvl1pPr>
          </a:lstStyle>
          <a:p>
            <a:pPr>
              <a:defRPr/>
            </a:pPr>
            <a:fld id="{FFFD1437-B5C9-422D-B7B0-D13A4D39DBAD}" type="slidenum">
              <a:rPr lang="en-GB"/>
              <a:pPr>
                <a:defRPr/>
              </a:pPr>
              <a:t>‹#›</a:t>
            </a:fld>
            <a:endParaRPr lang="en-GB" dirty="0"/>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Date Placeholder 2"/>
          <p:cNvSpPr>
            <a:spLocks noGrp="1"/>
          </p:cNvSpPr>
          <p:nvPr>
            <p:ph type="dt" sz="half" idx="10"/>
          </p:nvPr>
        </p:nvSpPr>
        <p:spPr/>
        <p:txBody>
          <a:bodyPr/>
          <a:lstStyle>
            <a:lvl1pPr>
              <a:defRPr/>
            </a:lvl1pPr>
          </a:lstStyle>
          <a:p>
            <a:pPr>
              <a:defRPr/>
            </a:pPr>
            <a:fld id="{850F73FB-4CC6-4552-A3B0-9FE416E40C91}" type="datetime1">
              <a:rPr lang="en-US"/>
              <a:pPr>
                <a:defRPr/>
              </a:pPr>
              <a:t>10/15/2019</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1396A25-93E4-42F3-A969-0F73EE2B869A}" type="slidenum">
              <a:rPr lang="en-US"/>
              <a:pPr>
                <a:defRPr/>
              </a:pPr>
              <a:t>‹#›</a:t>
            </a:fld>
            <a:endParaRPr lang="en-US" dirty="0"/>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F389454E-82A1-4D8B-9691-61AB9245D6C4}" type="datetime1">
              <a:rPr lang="en-US"/>
              <a:pPr>
                <a:defRPr/>
              </a:pPr>
              <a:t>10/15/2019</a:t>
            </a:fld>
            <a:endParaRPr lang="en-US" dirty="0"/>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pPr>
              <a:defRPr/>
            </a:pPr>
            <a:fld id="{084BF59B-5A3A-474A-8DA1-0ECE0F11ADC7}" type="slidenum">
              <a:rPr lang="en-US"/>
              <a:pPr>
                <a:defRPr/>
              </a:pPr>
              <a:t>‹#›</a:t>
            </a:fld>
            <a:endParaRPr lang="en-US" dirty="0"/>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Date Placeholder 2"/>
          <p:cNvSpPr>
            <a:spLocks noGrp="1"/>
          </p:cNvSpPr>
          <p:nvPr>
            <p:ph type="dt" sz="half" idx="10"/>
          </p:nvPr>
        </p:nvSpPr>
        <p:spPr/>
        <p:txBody>
          <a:bodyPr/>
          <a:lstStyle>
            <a:lvl1pPr>
              <a:defRPr/>
            </a:lvl1pPr>
          </a:lstStyle>
          <a:p>
            <a:pPr>
              <a:defRPr/>
            </a:pPr>
            <a:fld id="{7F665AB5-CA81-46D7-B2B8-0C30E442C84B}" type="datetime1">
              <a:rPr lang="en-US"/>
              <a:pPr>
                <a:defRPr/>
              </a:pPr>
              <a:t>10/15/2019</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2B4EBEB5-EA4A-4F2C-908A-E498EBBC59CB}" type="slidenum">
              <a:rPr lang="en-US"/>
              <a:pPr>
                <a:defRPr/>
              </a:pPr>
              <a:t>‹#›</a:t>
            </a:fld>
            <a:endParaRPr lang="en-US" dirty="0"/>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Date Placeholder 2"/>
          <p:cNvSpPr>
            <a:spLocks noGrp="1"/>
          </p:cNvSpPr>
          <p:nvPr>
            <p:ph type="dt" sz="half" idx="10"/>
          </p:nvPr>
        </p:nvSpPr>
        <p:spPr/>
        <p:txBody>
          <a:bodyPr/>
          <a:lstStyle>
            <a:lvl1pPr>
              <a:defRPr/>
            </a:lvl1pPr>
          </a:lstStyle>
          <a:p>
            <a:pPr>
              <a:defRPr/>
            </a:pPr>
            <a:fld id="{5A23D710-1CFD-4ED9-A9D5-B8C826D8F005}" type="datetime1">
              <a:rPr lang="en-US"/>
              <a:pPr>
                <a:defRPr/>
              </a:pPr>
              <a:t>10/15/2019</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9042EAC7-99D5-4997-93D1-5EEA24B4D82E}" type="slidenum">
              <a:rPr lang="en-US"/>
              <a:pPr>
                <a:defRPr/>
              </a:pPr>
              <a:t>‹#›</a:t>
            </a:fld>
            <a:endParaRPr lang="en-US" dirty="0"/>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Date Placeholder 2"/>
          <p:cNvSpPr>
            <a:spLocks noGrp="1"/>
          </p:cNvSpPr>
          <p:nvPr>
            <p:ph type="dt" sz="half" idx="10"/>
          </p:nvPr>
        </p:nvSpPr>
        <p:spPr/>
        <p:txBody>
          <a:bodyPr/>
          <a:lstStyle>
            <a:lvl1pPr>
              <a:defRPr/>
            </a:lvl1pPr>
          </a:lstStyle>
          <a:p>
            <a:pPr>
              <a:defRPr/>
            </a:pPr>
            <a:fld id="{05E1D7B1-BDE9-4494-B2AC-956A84C7CC0E}" type="datetime1">
              <a:rPr lang="en-US"/>
              <a:pPr>
                <a:defRPr/>
              </a:pPr>
              <a:t>10/15/2019</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F13D1C67-74F8-4DB5-A061-FDD6EFDBDD9F}" type="slidenum">
              <a:rPr lang="en-US"/>
              <a:pPr>
                <a:defRPr/>
              </a:pPr>
              <a:t>‹#›</a:t>
            </a:fld>
            <a:endParaRPr lang="en-US" dirty="0"/>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915400" y="228600"/>
            <a:ext cx="2819400" cy="56007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28600"/>
            <a:ext cx="8305800" cy="56007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Date Placeholder 2"/>
          <p:cNvSpPr>
            <a:spLocks noGrp="1"/>
          </p:cNvSpPr>
          <p:nvPr>
            <p:ph type="dt" sz="half" idx="10"/>
          </p:nvPr>
        </p:nvSpPr>
        <p:spPr/>
        <p:txBody>
          <a:bodyPr/>
          <a:lstStyle>
            <a:lvl1pPr>
              <a:defRPr/>
            </a:lvl1pPr>
          </a:lstStyle>
          <a:p>
            <a:pPr>
              <a:defRPr/>
            </a:pPr>
            <a:fld id="{7306F4A7-E90B-4E19-9997-4FB3CAA8795B}" type="datetime1">
              <a:rPr lang="en-US"/>
              <a:pPr>
                <a:defRPr/>
              </a:pPr>
              <a:t>10/15/2019</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5CBE4077-D9AC-452C-9BDC-244CECE0F623}" type="slidenum">
              <a:rPr lang="en-US"/>
              <a:pPr>
                <a:defRPr/>
              </a:pPr>
              <a:t>‹#›</a:t>
            </a:fld>
            <a:endParaRPr lang="en-US" dirty="0"/>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a:prstGeom prst="rect">
            <a:avLst/>
          </a:prstGeo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Slide Number Placeholder 5"/>
          <p:cNvSpPr>
            <a:spLocks noGrp="1"/>
          </p:cNvSpPr>
          <p:nvPr>
            <p:ph type="sldNum" sz="quarter" idx="10"/>
          </p:nvPr>
        </p:nvSpPr>
        <p:spPr/>
        <p:txBody>
          <a:bodyPr/>
          <a:lstStyle>
            <a:lvl1pPr>
              <a:defRPr/>
            </a:lvl1pPr>
          </a:lstStyle>
          <a:p>
            <a:pPr>
              <a:defRPr/>
            </a:pPr>
            <a:fld id="{32B9C2EE-3C6E-4D1A-94FA-5695538A67A9}" type="slidenum">
              <a:rPr lang="en-GB"/>
              <a:pPr>
                <a:defRPr/>
              </a:pPr>
              <a:t>‹#›</a:t>
            </a:fld>
            <a:endParaRPr lang="en-GB"/>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idx="1"/>
          </p:nvPr>
        </p:nvSpPr>
        <p:spPr>
          <a:xfrm>
            <a:off x="609600" y="1600200"/>
            <a:ext cx="10972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Slide Number Placeholder 5"/>
          <p:cNvSpPr>
            <a:spLocks noGrp="1"/>
          </p:cNvSpPr>
          <p:nvPr>
            <p:ph type="sldNum" sz="quarter" idx="10"/>
          </p:nvPr>
        </p:nvSpPr>
        <p:spPr/>
        <p:txBody>
          <a:bodyPr/>
          <a:lstStyle>
            <a:lvl1pPr>
              <a:defRPr/>
            </a:lvl1pPr>
          </a:lstStyle>
          <a:p>
            <a:pPr>
              <a:defRPr/>
            </a:pPr>
            <a:fld id="{1EFFE018-6D7A-4AC6-9F0C-2E99AF3A287C}" type="slidenum">
              <a:rPr lang="en-GB"/>
              <a:pPr>
                <a:defRPr/>
              </a:pPr>
              <a:t>‹#›</a:t>
            </a:fld>
            <a:endParaRPr lang="en-GB"/>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Slide Number Placeholder 5"/>
          <p:cNvSpPr>
            <a:spLocks noGrp="1"/>
          </p:cNvSpPr>
          <p:nvPr>
            <p:ph type="sldNum" sz="quarter" idx="10"/>
          </p:nvPr>
        </p:nvSpPr>
        <p:spPr/>
        <p:txBody>
          <a:bodyPr/>
          <a:lstStyle>
            <a:lvl1pPr>
              <a:defRPr/>
            </a:lvl1pPr>
          </a:lstStyle>
          <a:p>
            <a:pPr>
              <a:defRPr/>
            </a:pPr>
            <a:fld id="{2A776160-7C86-4DB3-AD97-77C1741169C0}" type="slidenum">
              <a:rPr lang="en-GB"/>
              <a:pPr>
                <a:defRPr/>
              </a:pPr>
              <a:t>‹#›</a:t>
            </a:fld>
            <a:endParaRPr lang="en-GB"/>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Slide Number Placeholder 5"/>
          <p:cNvSpPr>
            <a:spLocks noGrp="1"/>
          </p:cNvSpPr>
          <p:nvPr>
            <p:ph type="sldNum" sz="quarter" idx="10"/>
          </p:nvPr>
        </p:nvSpPr>
        <p:spPr/>
        <p:txBody>
          <a:bodyPr/>
          <a:lstStyle>
            <a:lvl1pPr>
              <a:defRPr/>
            </a:lvl1pPr>
          </a:lstStyle>
          <a:p>
            <a:pPr>
              <a:defRPr/>
            </a:pPr>
            <a:fld id="{0A0449CE-6111-4BF4-838B-7E503AC98E13}"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5" name="Title 8"/>
          <p:cNvSpPr>
            <a:spLocks noGrp="1"/>
          </p:cNvSpPr>
          <p:nvPr>
            <p:ph type="title"/>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
        <p:nvSpPr>
          <p:cNvPr id="9" name="Content Placeholder 2"/>
          <p:cNvSpPr>
            <a:spLocks noGrp="1"/>
          </p:cNvSpPr>
          <p:nvPr>
            <p:ph idx="14"/>
          </p:nvPr>
        </p:nvSpPr>
        <p:spPr>
          <a:xfrm>
            <a:off x="316800" y="1649465"/>
            <a:ext cx="9408000" cy="2160000"/>
          </a:xfrm>
          <a:prstGeom prst="rect">
            <a:avLst/>
          </a:prstGeom>
        </p:spPr>
        <p:txBody>
          <a:bodyPr/>
          <a:lstStyle>
            <a:lvl1pPr marL="0" indent="0">
              <a:lnSpc>
                <a:spcPct val="100000"/>
              </a:lnSpc>
              <a:spcBef>
                <a:spcPts val="0"/>
              </a:spcBef>
              <a:buClr>
                <a:srgbClr val="830051"/>
              </a:buClr>
              <a:buFont typeface="Arial" pitchFamily="34" charset="0"/>
              <a:buNone/>
              <a:defRPr sz="2400">
                <a:solidFill>
                  <a:schemeClr val="tx1"/>
                </a:solidFill>
                <a:latin typeface="Arial" pitchFamily="34" charset="0"/>
                <a:cs typeface="Arial" pitchFamily="34" charset="0"/>
              </a:defRPr>
            </a:lvl1pPr>
            <a:lvl2pPr marL="539987" indent="-179996">
              <a:lnSpc>
                <a:spcPct val="100000"/>
              </a:lnSpc>
              <a:spcBef>
                <a:spcPts val="0"/>
              </a:spcBef>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7" name="Content Placeholder 2"/>
          <p:cNvSpPr>
            <a:spLocks noGrp="1"/>
          </p:cNvSpPr>
          <p:nvPr>
            <p:ph idx="13"/>
          </p:nvPr>
        </p:nvSpPr>
        <p:spPr>
          <a:xfrm>
            <a:off x="316083" y="3874617"/>
            <a:ext cx="5448000" cy="1926336"/>
          </a:xfrm>
          <a:prstGeom prst="rect">
            <a:avLst/>
          </a:prstGeom>
        </p:spPr>
        <p:txBody>
          <a:bodyPr/>
          <a:lstStyle>
            <a:lvl1pPr marL="239994" indent="-239994">
              <a:lnSpc>
                <a:spcPct val="100000"/>
              </a:lnSpc>
              <a:spcBef>
                <a:spcPts val="0"/>
              </a:spcBef>
              <a:buClr>
                <a:schemeClr val="tx2"/>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p:txBody>
      </p:sp>
      <p:sp>
        <p:nvSpPr>
          <p:cNvPr id="12" name="Content Placeholder 2"/>
          <p:cNvSpPr>
            <a:spLocks noGrp="1"/>
          </p:cNvSpPr>
          <p:nvPr>
            <p:ph idx="17"/>
          </p:nvPr>
        </p:nvSpPr>
        <p:spPr>
          <a:xfrm>
            <a:off x="6240000" y="3874617"/>
            <a:ext cx="5448000" cy="1926336"/>
          </a:xfrm>
          <a:prstGeom prst="rect">
            <a:avLst/>
          </a:prstGeom>
        </p:spPr>
        <p:txBody>
          <a:bodyPr/>
          <a:lstStyle>
            <a:lvl1pPr marL="239994" indent="-239994">
              <a:lnSpc>
                <a:spcPct val="100000"/>
              </a:lnSpc>
              <a:spcBef>
                <a:spcPts val="0"/>
              </a:spcBef>
              <a:buClr>
                <a:schemeClr val="tx2"/>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p:txBody>
      </p:sp>
      <p:sp>
        <p:nvSpPr>
          <p:cNvPr id="6" name="Slide Number Placeholder 5"/>
          <p:cNvSpPr>
            <a:spLocks noGrp="1"/>
          </p:cNvSpPr>
          <p:nvPr>
            <p:ph type="sldNum" sz="quarter" idx="18"/>
          </p:nvPr>
        </p:nvSpPr>
        <p:spPr/>
        <p:txBody>
          <a:bodyPr/>
          <a:lstStyle>
            <a:lvl1pPr>
              <a:defRPr/>
            </a:lvl1pPr>
          </a:lstStyle>
          <a:p>
            <a:pPr>
              <a:defRPr/>
            </a:pPr>
            <a:fld id="{57921330-210F-4082-8A0D-08EAB43F28BE}" type="slidenum">
              <a:rPr lang="en-GB"/>
              <a:pPr>
                <a:defRPr/>
              </a:pPr>
              <a:t>‹#›</a:t>
            </a:fld>
            <a:endParaRPr lang="en-GB" dirty="0"/>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Slide Number Placeholder 5"/>
          <p:cNvSpPr>
            <a:spLocks noGrp="1"/>
          </p:cNvSpPr>
          <p:nvPr>
            <p:ph type="sldNum" sz="quarter" idx="10"/>
          </p:nvPr>
        </p:nvSpPr>
        <p:spPr/>
        <p:txBody>
          <a:bodyPr/>
          <a:lstStyle>
            <a:lvl1pPr>
              <a:defRPr/>
            </a:lvl1pPr>
          </a:lstStyle>
          <a:p>
            <a:pPr>
              <a:defRPr/>
            </a:pPr>
            <a:fld id="{B4F177CC-1E9B-4A62-9E5C-A2CEF957ADBA}" type="slidenum">
              <a:rPr lang="en-GB"/>
              <a:pPr>
                <a:defRPr/>
              </a:pPr>
              <a:t>‹#›</a:t>
            </a:fld>
            <a:endParaRPr lang="en-GB"/>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Slide Number Placeholder 5"/>
          <p:cNvSpPr>
            <a:spLocks noGrp="1"/>
          </p:cNvSpPr>
          <p:nvPr>
            <p:ph type="sldNum" sz="quarter" idx="10"/>
          </p:nvPr>
        </p:nvSpPr>
        <p:spPr/>
        <p:txBody>
          <a:bodyPr/>
          <a:lstStyle>
            <a:lvl1pPr>
              <a:defRPr/>
            </a:lvl1pPr>
          </a:lstStyle>
          <a:p>
            <a:pPr>
              <a:defRPr/>
            </a:pPr>
            <a:fld id="{7BBE7B07-7E6E-4234-BF94-97ED67AC87DE}" type="slidenum">
              <a:rPr lang="en-GB"/>
              <a:pPr>
                <a:defRPr/>
              </a:pPr>
              <a:t>‹#›</a:t>
            </a:fld>
            <a:endParaRPr lang="en-GB"/>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D03F469-3BB3-4CED-B431-FB982AB5E237}" type="slidenum">
              <a:rPr lang="en-GB"/>
              <a:pPr>
                <a:defRPr/>
              </a:pPr>
              <a:t>‹#›</a:t>
            </a:fld>
            <a:endParaRPr lang="en-GB"/>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a:prstGeom prst="rect">
            <a:avLst/>
          </a:prstGeo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Slide Number Placeholder 5"/>
          <p:cNvSpPr>
            <a:spLocks noGrp="1"/>
          </p:cNvSpPr>
          <p:nvPr>
            <p:ph type="sldNum" sz="quarter" idx="10"/>
          </p:nvPr>
        </p:nvSpPr>
        <p:spPr/>
        <p:txBody>
          <a:bodyPr/>
          <a:lstStyle>
            <a:lvl1pPr>
              <a:defRPr/>
            </a:lvl1pPr>
          </a:lstStyle>
          <a:p>
            <a:pPr>
              <a:defRPr/>
            </a:pPr>
            <a:fld id="{0E613DA0-2E3F-4CAF-850E-22B1B20676BB}" type="slidenum">
              <a:rPr lang="en-GB"/>
              <a:pPr>
                <a:defRPr/>
              </a:pPr>
              <a:t>‹#›</a:t>
            </a:fld>
            <a:endParaRPr lang="en-GB"/>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a:prstGeom prst="rect">
            <a:avLst/>
          </a:prstGeo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Slide Number Placeholder 5"/>
          <p:cNvSpPr>
            <a:spLocks noGrp="1"/>
          </p:cNvSpPr>
          <p:nvPr>
            <p:ph type="sldNum" sz="quarter" idx="10"/>
          </p:nvPr>
        </p:nvSpPr>
        <p:spPr/>
        <p:txBody>
          <a:bodyPr/>
          <a:lstStyle>
            <a:lvl1pPr>
              <a:defRPr/>
            </a:lvl1pPr>
          </a:lstStyle>
          <a:p>
            <a:pPr>
              <a:defRPr/>
            </a:pPr>
            <a:fld id="{C43294C4-7AA5-4FEC-991A-749434E13BE6}" type="slidenum">
              <a:rPr lang="en-GB"/>
              <a:pPr>
                <a:defRPr/>
              </a:pPr>
              <a:t>‹#›</a:t>
            </a:fld>
            <a:endParaRPr lang="en-GB"/>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svislý text 2"/>
          <p:cNvSpPr>
            <a:spLocks noGrp="1"/>
          </p:cNvSpPr>
          <p:nvPr>
            <p:ph type="body" orient="vert" idx="1"/>
          </p:nvPr>
        </p:nvSpPr>
        <p:spPr>
          <a:xfrm>
            <a:off x="609600" y="1600200"/>
            <a:ext cx="10972800" cy="4525963"/>
          </a:xfrm>
          <a:prstGeom prst="rect">
            <a:avLst/>
          </a:prstGeo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Slide Number Placeholder 5"/>
          <p:cNvSpPr>
            <a:spLocks noGrp="1"/>
          </p:cNvSpPr>
          <p:nvPr>
            <p:ph type="sldNum" sz="quarter" idx="10"/>
          </p:nvPr>
        </p:nvSpPr>
        <p:spPr/>
        <p:txBody>
          <a:bodyPr/>
          <a:lstStyle>
            <a:lvl1pPr>
              <a:defRPr/>
            </a:lvl1pPr>
          </a:lstStyle>
          <a:p>
            <a:pPr>
              <a:defRPr/>
            </a:pPr>
            <a:fld id="{D7C95251-4898-4932-BBE1-3AA31901C2BD}" type="slidenum">
              <a:rPr lang="en-GB"/>
              <a:pPr>
                <a:defRPr/>
              </a:pPr>
              <a:t>‹#›</a:t>
            </a:fld>
            <a:endParaRPr lang="en-GB"/>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8"/>
            <a:ext cx="2743200" cy="5851525"/>
          </a:xfrm>
          <a:prstGeom prst="rect">
            <a:avLst/>
          </a:prstGeo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09600" y="274638"/>
            <a:ext cx="8077200" cy="5851525"/>
          </a:xfrm>
          <a:prstGeom prst="rect">
            <a:avLst/>
          </a:prstGeo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Slide Number Placeholder 5"/>
          <p:cNvSpPr>
            <a:spLocks noGrp="1"/>
          </p:cNvSpPr>
          <p:nvPr>
            <p:ph type="sldNum" sz="quarter" idx="10"/>
          </p:nvPr>
        </p:nvSpPr>
        <p:spPr/>
        <p:txBody>
          <a:bodyPr/>
          <a:lstStyle>
            <a:lvl1pPr>
              <a:defRPr/>
            </a:lvl1pPr>
          </a:lstStyle>
          <a:p>
            <a:pPr>
              <a:defRPr/>
            </a:pPr>
            <a:fld id="{3E6ECA38-B0EE-4900-92CD-BFDC52625FD9}" type="slidenum">
              <a:rPr lang="en-GB"/>
              <a:pPr>
                <a:defRPr/>
              </a:pPr>
              <a:t>‹#›</a:t>
            </a:fld>
            <a:endParaRPr lang="en-GB"/>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CCC9EFF-3BDC-46EB-AB5C-08565112D081}" type="slidenum">
              <a:rPr lang="en-US"/>
              <a:pPr>
                <a:defRPr/>
              </a:pPr>
              <a:t>‹#›</a:t>
            </a:fld>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E8626AD-4910-4635-A81B-2A30FC3E7B20}" type="slidenum">
              <a:rPr lang="en-US"/>
              <a:pPr>
                <a:defRPr/>
              </a:pPr>
              <a:t>‹#›</a:t>
            </a:fld>
            <a:endParaRPr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134D9BAC-A739-422F-A97C-FA7BB37FB808}"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5" name="Title 8"/>
          <p:cNvSpPr>
            <a:spLocks noGrp="1"/>
          </p:cNvSpPr>
          <p:nvPr>
            <p:ph type="title"/>
          </p:nvPr>
        </p:nvSpPr>
        <p:spPr>
          <a:xfrm>
            <a:off x="310018"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
        <p:nvSpPr>
          <p:cNvPr id="9" name="Content Placeholder 2"/>
          <p:cNvSpPr>
            <a:spLocks noGrp="1"/>
          </p:cNvSpPr>
          <p:nvPr>
            <p:ph idx="14"/>
          </p:nvPr>
        </p:nvSpPr>
        <p:spPr>
          <a:xfrm>
            <a:off x="316800" y="1649465"/>
            <a:ext cx="9408000" cy="2160000"/>
          </a:xfrm>
          <a:prstGeom prst="rect">
            <a:avLst/>
          </a:prstGeom>
        </p:spPr>
        <p:txBody>
          <a:bodyPr/>
          <a:lstStyle>
            <a:lvl1pPr marL="0" indent="0">
              <a:lnSpc>
                <a:spcPct val="100000"/>
              </a:lnSpc>
              <a:spcBef>
                <a:spcPts val="0"/>
              </a:spcBef>
              <a:buClr>
                <a:srgbClr val="830051"/>
              </a:buClr>
              <a:buFont typeface="Arial" pitchFamily="34" charset="0"/>
              <a:buNone/>
              <a:defRPr sz="2400">
                <a:solidFill>
                  <a:schemeClr val="tx1"/>
                </a:solidFill>
                <a:latin typeface="Arial" pitchFamily="34" charset="0"/>
                <a:cs typeface="Arial" pitchFamily="34" charset="0"/>
              </a:defRPr>
            </a:lvl1pPr>
            <a:lvl2pPr marL="539987" indent="-179996">
              <a:lnSpc>
                <a:spcPct val="100000"/>
              </a:lnSpc>
              <a:spcBef>
                <a:spcPts val="0"/>
              </a:spcBef>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10" name="Content Placeholder 2"/>
          <p:cNvSpPr>
            <a:spLocks noGrp="1"/>
          </p:cNvSpPr>
          <p:nvPr>
            <p:ph idx="18"/>
          </p:nvPr>
        </p:nvSpPr>
        <p:spPr>
          <a:xfrm>
            <a:off x="316800" y="3871353"/>
            <a:ext cx="3552000" cy="1926336"/>
          </a:xfrm>
          <a:prstGeom prst="rect">
            <a:avLst/>
          </a:prstGeom>
        </p:spPr>
        <p:txBody>
          <a:bodyPr/>
          <a:lstStyle>
            <a:lvl1pPr marL="239994" indent="-239994">
              <a:lnSpc>
                <a:spcPct val="100000"/>
              </a:lnSpc>
              <a:spcBef>
                <a:spcPts val="0"/>
              </a:spcBef>
              <a:buClr>
                <a:schemeClr val="tx2"/>
              </a:buClr>
              <a:buFont typeface="Arial" pitchFamily="34" charset="0"/>
              <a:buChar char="•"/>
              <a:defRPr sz="1867">
                <a:solidFill>
                  <a:schemeClr val="tx1"/>
                </a:solidFill>
                <a:latin typeface="Arial" pitchFamily="34" charset="0"/>
                <a:cs typeface="Arial" pitchFamily="34" charset="0"/>
              </a:defRPr>
            </a:lvl1pPr>
            <a:lvl2pPr marL="719982" indent="-239994">
              <a:lnSpc>
                <a:spcPct val="100000"/>
              </a:lnSpc>
              <a:spcBef>
                <a:spcPts val="0"/>
              </a:spcBef>
              <a:defRPr sz="1867"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p:txBody>
      </p:sp>
      <p:sp>
        <p:nvSpPr>
          <p:cNvPr id="11" name="Content Placeholder 2"/>
          <p:cNvSpPr>
            <a:spLocks noGrp="1"/>
          </p:cNvSpPr>
          <p:nvPr>
            <p:ph idx="16"/>
          </p:nvPr>
        </p:nvSpPr>
        <p:spPr>
          <a:xfrm>
            <a:off x="4333631" y="3877689"/>
            <a:ext cx="3552000" cy="1920000"/>
          </a:xfrm>
          <a:prstGeom prst="rect">
            <a:avLst/>
          </a:prstGeom>
        </p:spPr>
        <p:txBody>
          <a:bodyPr/>
          <a:lstStyle>
            <a:lvl1pPr marL="179996" indent="-179996">
              <a:lnSpc>
                <a:spcPct val="100000"/>
              </a:lnSpc>
              <a:spcBef>
                <a:spcPts val="0"/>
              </a:spcBef>
              <a:buClr>
                <a:schemeClr val="tx2"/>
              </a:buClr>
              <a:buFont typeface="Arial" pitchFamily="34" charset="0"/>
              <a:buChar char="•"/>
              <a:defRPr sz="1867">
                <a:solidFill>
                  <a:schemeClr val="tx1"/>
                </a:solidFill>
                <a:latin typeface="Arial" pitchFamily="34" charset="0"/>
                <a:cs typeface="Arial" pitchFamily="34" charset="0"/>
              </a:defRPr>
            </a:lvl1pPr>
            <a:lvl2pPr marL="539987" indent="-179996">
              <a:lnSpc>
                <a:spcPct val="100000"/>
              </a:lnSpc>
              <a:spcBef>
                <a:spcPts val="0"/>
              </a:spcBef>
              <a:defRPr sz="1867"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pPr lvl="0"/>
            <a:r>
              <a:rPr lang="cs-CZ" noProof="0" dirty="0"/>
              <a:t>Klepnutím lze upravit styly předlohy textu.</a:t>
            </a:r>
          </a:p>
          <a:p>
            <a:pPr lvl="1"/>
            <a:r>
              <a:rPr lang="cs-CZ" noProof="0" dirty="0"/>
              <a:t>Druhá úroveň</a:t>
            </a:r>
          </a:p>
          <a:p>
            <a:pPr lvl="2"/>
            <a:r>
              <a:rPr lang="cs-CZ" noProof="0" dirty="0"/>
              <a:t>Třetí úroveň</a:t>
            </a:r>
          </a:p>
        </p:txBody>
      </p:sp>
      <p:sp>
        <p:nvSpPr>
          <p:cNvPr id="15" name="Content Placeholder 2"/>
          <p:cNvSpPr>
            <a:spLocks noGrp="1"/>
          </p:cNvSpPr>
          <p:nvPr>
            <p:ph idx="17"/>
          </p:nvPr>
        </p:nvSpPr>
        <p:spPr>
          <a:xfrm>
            <a:off x="8365631" y="3877689"/>
            <a:ext cx="3552000" cy="1920000"/>
          </a:xfrm>
          <a:prstGeom prst="rect">
            <a:avLst/>
          </a:prstGeom>
        </p:spPr>
        <p:txBody>
          <a:bodyPr/>
          <a:lstStyle>
            <a:lvl1pPr marL="179996" indent="-179996">
              <a:lnSpc>
                <a:spcPct val="100000"/>
              </a:lnSpc>
              <a:spcBef>
                <a:spcPts val="0"/>
              </a:spcBef>
              <a:buClr>
                <a:schemeClr val="tx2"/>
              </a:buClr>
              <a:buFont typeface="Arial" pitchFamily="34" charset="0"/>
              <a:buChar char="•"/>
              <a:defRPr sz="1867">
                <a:solidFill>
                  <a:schemeClr val="tx1"/>
                </a:solidFill>
                <a:latin typeface="Arial" pitchFamily="34" charset="0"/>
                <a:cs typeface="Arial" pitchFamily="34" charset="0"/>
              </a:defRPr>
            </a:lvl1pPr>
            <a:lvl2pPr marL="539987" indent="-179996">
              <a:lnSpc>
                <a:spcPct val="100000"/>
              </a:lnSpc>
              <a:spcBef>
                <a:spcPts val="0"/>
              </a:spcBef>
              <a:defRPr sz="1867"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pPr lvl="0"/>
            <a:r>
              <a:rPr lang="cs-CZ" noProof="0" dirty="0"/>
              <a:t>Klepnutím lze upravit styly předlohy textu.</a:t>
            </a:r>
          </a:p>
          <a:p>
            <a:pPr lvl="1"/>
            <a:r>
              <a:rPr lang="cs-CZ" noProof="0" dirty="0"/>
              <a:t>Druhá úroveň</a:t>
            </a:r>
          </a:p>
          <a:p>
            <a:pPr lvl="2"/>
            <a:r>
              <a:rPr lang="cs-CZ" noProof="0" dirty="0"/>
              <a:t>Třetí úroveň</a:t>
            </a:r>
          </a:p>
        </p:txBody>
      </p:sp>
      <p:sp>
        <p:nvSpPr>
          <p:cNvPr id="7" name="Slide Number Placeholder 5"/>
          <p:cNvSpPr>
            <a:spLocks noGrp="1"/>
          </p:cNvSpPr>
          <p:nvPr>
            <p:ph type="sldNum" sz="quarter" idx="19"/>
          </p:nvPr>
        </p:nvSpPr>
        <p:spPr/>
        <p:txBody>
          <a:bodyPr/>
          <a:lstStyle>
            <a:lvl1pPr>
              <a:defRPr/>
            </a:lvl1pPr>
          </a:lstStyle>
          <a:p>
            <a:pPr>
              <a:defRPr/>
            </a:pPr>
            <a:fld id="{D31BEE53-853C-47F6-83AD-DB83EFA9A56B}" type="slidenum">
              <a:rPr lang="en-GB"/>
              <a:pPr>
                <a:defRPr/>
              </a:pPr>
              <a:t>‹#›</a:t>
            </a:fld>
            <a:endParaRPr lang="en-GB" dirty="0"/>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08000" y="1447800"/>
            <a:ext cx="5441950" cy="4992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02350" y="1447800"/>
            <a:ext cx="5441950" cy="4992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6BA7C83-B488-4BDA-BB80-3F4F2ACE9AF5}" type="slidenum">
              <a:rPr lang="en-US"/>
              <a:pPr>
                <a:defRPr/>
              </a:pPr>
              <a:t>‹#›</a:t>
            </a:fld>
            <a:endParaRPr 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188765AC-3DA8-4817-943F-72D09FF215F7}" type="slidenum">
              <a:rPr lang="en-US"/>
              <a:pPr>
                <a:defRPr/>
              </a:pPr>
              <a:t>‹#›</a:t>
            </a:fld>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59785850-A747-43B3-9D48-671FBE7CB09E}" type="slidenum">
              <a:rPr lang="en-US"/>
              <a:pPr>
                <a:defRPr/>
              </a:pPr>
              <a:t>‹#›</a:t>
            </a:fld>
            <a:endParaRPr 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3EFD3529-2261-4D20-9D73-E59C9CB85630}" type="slidenum">
              <a:rPr lang="en-US"/>
              <a:pPr>
                <a:defRPr/>
              </a:pPr>
              <a:t>‹#›</a:t>
            </a:fld>
            <a:endParaRPr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F9737E7-35CE-4098-8FF9-8EAFA291FB5C}" type="slidenum">
              <a:rPr lang="en-US"/>
              <a:pPr>
                <a:defRPr/>
              </a:pPr>
              <a:t>‹#›</a:t>
            </a:fld>
            <a:endParaRPr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D45DD01A-307C-4213-A5AC-028374C772E5}" type="slidenum">
              <a:rPr lang="en-US"/>
              <a:pPr>
                <a:defRPr/>
              </a:pPr>
              <a:t>‹#›</a:t>
            </a:fld>
            <a:endParaRPr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E8C4C3C-F977-4FBE-8E01-391EB049821F}" type="slidenum">
              <a:rPr lang="en-US"/>
              <a:pPr>
                <a:defRPr/>
              </a:pPr>
              <a:t>‹#›</a:t>
            </a:fld>
            <a:endParaRPr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66188" y="142875"/>
            <a:ext cx="2784475" cy="6297613"/>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08000" y="142875"/>
            <a:ext cx="8205788" cy="6297613"/>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CEBA090-3405-4594-A201-E7CBD2F91757}" type="slidenum">
              <a:rPr lang="en-US"/>
              <a:pPr>
                <a:defRPr/>
              </a:pPr>
              <a:t>‹#›</a:t>
            </a:fld>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16800" y="1649464"/>
            <a:ext cx="544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14" name="Text Placeholder 3"/>
          <p:cNvSpPr>
            <a:spLocks noGrp="1"/>
          </p:cNvSpPr>
          <p:nvPr>
            <p:ph type="body" sz="quarter" idx="12"/>
          </p:nvPr>
        </p:nvSpPr>
        <p:spPr>
          <a:xfrm>
            <a:off x="6240000" y="1649464"/>
            <a:ext cx="544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6" name="Title 8"/>
          <p:cNvSpPr>
            <a:spLocks noGrp="1"/>
          </p:cNvSpPr>
          <p:nvPr>
            <p:ph type="title"/>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
        <p:nvSpPr>
          <p:cNvPr id="5" name="Slide Number Placeholder 5"/>
          <p:cNvSpPr>
            <a:spLocks noGrp="1"/>
          </p:cNvSpPr>
          <p:nvPr>
            <p:ph type="sldNum" sz="quarter" idx="13"/>
          </p:nvPr>
        </p:nvSpPr>
        <p:spPr/>
        <p:txBody>
          <a:bodyPr/>
          <a:lstStyle>
            <a:lvl1pPr>
              <a:defRPr/>
            </a:lvl1pPr>
          </a:lstStyle>
          <a:p>
            <a:pPr>
              <a:defRPr/>
            </a:pPr>
            <a:fld id="{BF67F652-A60A-436C-ADAE-DED786952BE0}" type="slidenum">
              <a:rPr lang="en-GB"/>
              <a:pPr>
                <a:defRPr/>
              </a:pPr>
              <a:t>‹#›</a:t>
            </a:fld>
            <a:endParaRPr lang="en-GB" dirty="0"/>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257300"/>
            <a:ext cx="5562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257300"/>
            <a:ext cx="5562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915400" y="228600"/>
            <a:ext cx="2819400" cy="56007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28600"/>
            <a:ext cx="8305800" cy="56007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Slide Number Placeholder 5"/>
          <p:cNvSpPr>
            <a:spLocks noGrp="1"/>
          </p:cNvSpPr>
          <p:nvPr>
            <p:ph type="sldNum" sz="quarter" idx="10"/>
          </p:nvPr>
        </p:nvSpPr>
        <p:spPr/>
        <p:txBody>
          <a:bodyPr/>
          <a:lstStyle>
            <a:lvl1pPr>
              <a:defRPr/>
            </a:lvl1pPr>
          </a:lstStyle>
          <a:p>
            <a:pPr>
              <a:defRPr/>
            </a:pPr>
            <a:fld id="{6A88DE45-DA7A-4BF6-A782-A75250E6D5C7}" type="slidenum">
              <a:rPr lang="en-US"/>
              <a:pPr>
                <a:defRPr/>
              </a:pPr>
              <a:t>‹#›</a:t>
            </a:fld>
            <a:endParaRPr lang="en-US" dirty="0"/>
          </a:p>
        </p:txBody>
      </p:sp>
      <p:sp>
        <p:nvSpPr>
          <p:cNvPr id="5" name="Date Placeholder 3"/>
          <p:cNvSpPr>
            <a:spLocks noGrp="1"/>
          </p:cNvSpPr>
          <p:nvPr>
            <p:ph type="dt" sz="half" idx="11"/>
          </p:nvPr>
        </p:nvSpPr>
        <p:spPr/>
        <p:txBody>
          <a:bodyPr/>
          <a:lstStyle>
            <a:lvl1pPr>
              <a:defRPr/>
            </a:lvl1pPr>
          </a:lstStyle>
          <a:p>
            <a:pPr>
              <a:defRPr/>
            </a:pPr>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16800" y="1649465"/>
            <a:ext cx="544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6" name="Title 8"/>
          <p:cNvSpPr>
            <a:spLocks noGrp="1"/>
          </p:cNvSpPr>
          <p:nvPr>
            <p:ph type="title"/>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
        <p:nvSpPr>
          <p:cNvPr id="10" name="Content Placeholder 2"/>
          <p:cNvSpPr>
            <a:spLocks noGrp="1"/>
          </p:cNvSpPr>
          <p:nvPr>
            <p:ph idx="15"/>
          </p:nvPr>
        </p:nvSpPr>
        <p:spPr>
          <a:xfrm>
            <a:off x="6240000" y="1645920"/>
            <a:ext cx="544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p:txBody>
      </p:sp>
      <p:sp>
        <p:nvSpPr>
          <p:cNvPr id="5" name="Slide Number Placeholder 5"/>
          <p:cNvSpPr>
            <a:spLocks noGrp="1"/>
          </p:cNvSpPr>
          <p:nvPr>
            <p:ph type="sldNum" sz="quarter" idx="16"/>
          </p:nvPr>
        </p:nvSpPr>
        <p:spPr/>
        <p:txBody>
          <a:bodyPr/>
          <a:lstStyle>
            <a:lvl1pPr>
              <a:defRPr/>
            </a:lvl1pPr>
          </a:lstStyle>
          <a:p>
            <a:pPr>
              <a:defRPr/>
            </a:pPr>
            <a:fld id="{537C0708-4FD3-4AE6-95FA-925BA66EAF21}" type="slidenum">
              <a:rPr lang="en-GB"/>
              <a:pPr>
                <a:defRPr/>
              </a:pPr>
              <a:t>‹#›</a:t>
            </a:fld>
            <a:endParaRPr lang="en-GB" dirty="0"/>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Slide Number Placeholder 5"/>
          <p:cNvSpPr>
            <a:spLocks noGrp="1"/>
          </p:cNvSpPr>
          <p:nvPr>
            <p:ph type="sldNum" sz="quarter" idx="10"/>
          </p:nvPr>
        </p:nvSpPr>
        <p:spPr/>
        <p:txBody>
          <a:bodyPr/>
          <a:lstStyle>
            <a:lvl1pPr>
              <a:defRPr/>
            </a:lvl1pPr>
          </a:lstStyle>
          <a:p>
            <a:pPr>
              <a:defRPr/>
            </a:pPr>
            <a:fld id="{D53DE843-8759-409D-9D82-074D58B4B33D}" type="slidenum">
              <a:rPr lang="en-US"/>
              <a:pPr>
                <a:defRPr/>
              </a:pPr>
              <a:t>‹#›</a:t>
            </a:fld>
            <a:endParaRPr lang="en-US" dirty="0"/>
          </a:p>
        </p:txBody>
      </p:sp>
      <p:sp>
        <p:nvSpPr>
          <p:cNvPr id="5" name="Date Placeholder 3"/>
          <p:cNvSpPr>
            <a:spLocks noGrp="1"/>
          </p:cNvSpPr>
          <p:nvPr>
            <p:ph type="dt" sz="half" idx="11"/>
          </p:nvPr>
        </p:nvSpPr>
        <p:spPr/>
        <p:txBody>
          <a:bodyPr/>
          <a:lstStyle>
            <a:lvl1pPr>
              <a:defRPr/>
            </a:lvl1pPr>
          </a:lstStyle>
          <a:p>
            <a:pPr>
              <a:defRPr/>
            </a:pPr>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Slide Number Placeholder 5"/>
          <p:cNvSpPr>
            <a:spLocks noGrp="1"/>
          </p:cNvSpPr>
          <p:nvPr>
            <p:ph type="sldNum" sz="quarter" idx="10"/>
          </p:nvPr>
        </p:nvSpPr>
        <p:spPr/>
        <p:txBody>
          <a:bodyPr/>
          <a:lstStyle>
            <a:lvl1pPr>
              <a:defRPr/>
            </a:lvl1pPr>
          </a:lstStyle>
          <a:p>
            <a:pPr>
              <a:defRPr/>
            </a:pPr>
            <a:fld id="{EFF25D32-83B2-42E3-8AEF-0EAF7AEFDD93}" type="slidenum">
              <a:rPr lang="en-US"/>
              <a:pPr>
                <a:defRPr/>
              </a:pPr>
              <a:t>‹#›</a:t>
            </a:fld>
            <a:endParaRPr lang="en-US" dirty="0"/>
          </a:p>
        </p:txBody>
      </p:sp>
      <p:sp>
        <p:nvSpPr>
          <p:cNvPr id="5" name="Date Placeholder 3"/>
          <p:cNvSpPr>
            <a:spLocks noGrp="1"/>
          </p:cNvSpPr>
          <p:nvPr>
            <p:ph type="dt" sz="half" idx="11"/>
          </p:nvPr>
        </p:nvSpPr>
        <p:spPr/>
        <p:txBody>
          <a:bodyPr/>
          <a:lstStyle>
            <a:lvl1pPr>
              <a:defRPr/>
            </a:lvl1pPr>
          </a:lstStyle>
          <a:p>
            <a:pPr>
              <a:defRPr/>
            </a:pPr>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257300"/>
            <a:ext cx="5562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257300"/>
            <a:ext cx="5562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Slide Number Placeholder 5"/>
          <p:cNvSpPr>
            <a:spLocks noGrp="1"/>
          </p:cNvSpPr>
          <p:nvPr>
            <p:ph type="sldNum" sz="quarter" idx="10"/>
          </p:nvPr>
        </p:nvSpPr>
        <p:spPr/>
        <p:txBody>
          <a:bodyPr/>
          <a:lstStyle>
            <a:lvl1pPr>
              <a:defRPr/>
            </a:lvl1pPr>
          </a:lstStyle>
          <a:p>
            <a:pPr>
              <a:defRPr/>
            </a:pPr>
            <a:fld id="{C22106EC-0FD3-4A72-8D45-E573AB600A63}" type="slidenum">
              <a:rPr lang="en-US"/>
              <a:pPr>
                <a:defRPr/>
              </a:pPr>
              <a:t>‹#›</a:t>
            </a:fld>
            <a:endParaRPr lang="en-US" dirty="0"/>
          </a:p>
        </p:txBody>
      </p:sp>
      <p:sp>
        <p:nvSpPr>
          <p:cNvPr id="6" name="Date Placeholder 3"/>
          <p:cNvSpPr>
            <a:spLocks noGrp="1"/>
          </p:cNvSpPr>
          <p:nvPr>
            <p:ph type="dt" sz="half" idx="11"/>
          </p:nvPr>
        </p:nvSpPr>
        <p:spPr/>
        <p:txBody>
          <a:bodyPr/>
          <a:lstStyle>
            <a:lvl1pPr>
              <a:defRPr/>
            </a:lvl1pPr>
          </a:lstStyle>
          <a:p>
            <a:pPr>
              <a:defRPr/>
            </a:pPr>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Slide Number Placeholder 5"/>
          <p:cNvSpPr>
            <a:spLocks noGrp="1"/>
          </p:cNvSpPr>
          <p:nvPr>
            <p:ph type="sldNum" sz="quarter" idx="10"/>
          </p:nvPr>
        </p:nvSpPr>
        <p:spPr/>
        <p:txBody>
          <a:bodyPr/>
          <a:lstStyle>
            <a:lvl1pPr>
              <a:defRPr/>
            </a:lvl1pPr>
          </a:lstStyle>
          <a:p>
            <a:pPr>
              <a:defRPr/>
            </a:pPr>
            <a:fld id="{EAF8E537-6F45-4CBE-96C6-8EB36900F839}" type="slidenum">
              <a:rPr lang="en-US"/>
              <a:pPr>
                <a:defRPr/>
              </a:pPr>
              <a:t>‹#›</a:t>
            </a:fld>
            <a:endParaRPr lang="en-US" dirty="0"/>
          </a:p>
        </p:txBody>
      </p:sp>
      <p:sp>
        <p:nvSpPr>
          <p:cNvPr id="8" name="Date Placeholder 3"/>
          <p:cNvSpPr>
            <a:spLocks noGrp="1"/>
          </p:cNvSpPr>
          <p:nvPr>
            <p:ph type="dt" sz="half" idx="11"/>
          </p:nvPr>
        </p:nvSpPr>
        <p:spPr/>
        <p:txBody>
          <a:bodyPr/>
          <a:lstStyle>
            <a:lvl1pPr>
              <a:defRPr/>
            </a:lvl1pPr>
          </a:lstStyle>
          <a:p>
            <a:pPr>
              <a:defRPr/>
            </a:pPr>
            <a:endParaRPr lang="en-US"/>
          </a:p>
        </p:txBody>
      </p:sp>
      <p:sp>
        <p:nvSpPr>
          <p:cNvPr id="9"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Slide Number Placeholder 5"/>
          <p:cNvSpPr>
            <a:spLocks noGrp="1"/>
          </p:cNvSpPr>
          <p:nvPr>
            <p:ph type="sldNum" sz="quarter" idx="10"/>
          </p:nvPr>
        </p:nvSpPr>
        <p:spPr/>
        <p:txBody>
          <a:bodyPr/>
          <a:lstStyle>
            <a:lvl1pPr>
              <a:defRPr/>
            </a:lvl1pPr>
          </a:lstStyle>
          <a:p>
            <a:pPr>
              <a:defRPr/>
            </a:pPr>
            <a:fld id="{635AC628-1E87-49D1-AD32-4CB86EAF2191}" type="slidenum">
              <a:rPr lang="en-US"/>
              <a:pPr>
                <a:defRPr/>
              </a:pPr>
              <a:t>‹#›</a:t>
            </a:fld>
            <a:endParaRPr lang="en-US" dirty="0"/>
          </a:p>
        </p:txBody>
      </p:sp>
      <p:sp>
        <p:nvSpPr>
          <p:cNvPr id="4" name="Date Placeholder 3"/>
          <p:cNvSpPr>
            <a:spLocks noGrp="1"/>
          </p:cNvSpPr>
          <p:nvPr>
            <p:ph type="dt" sz="half" idx="11"/>
          </p:nvPr>
        </p:nvSpPr>
        <p:spPr/>
        <p:txBody>
          <a:bodyPr/>
          <a:lstStyle>
            <a:lvl1pPr>
              <a:defRPr/>
            </a:lvl1pPr>
          </a:lstStyle>
          <a:p>
            <a:pPr>
              <a:defRPr/>
            </a:pPr>
            <a:endParaRPr lang="en-US"/>
          </a:p>
        </p:txBody>
      </p:sp>
      <p:sp>
        <p:nvSpPr>
          <p:cNvPr id="5"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E5DB191-6128-41F6-B31C-1ACF9E7CB032}" type="slidenum">
              <a:rPr lang="en-US"/>
              <a:pPr>
                <a:defRPr/>
              </a:pPr>
              <a:t>‹#›</a:t>
            </a:fld>
            <a:endParaRPr lang="en-US" dirty="0"/>
          </a:p>
        </p:txBody>
      </p:sp>
      <p:sp>
        <p:nvSpPr>
          <p:cNvPr id="3" name="Date Placeholder 3"/>
          <p:cNvSpPr>
            <a:spLocks noGrp="1"/>
          </p:cNvSpPr>
          <p:nvPr>
            <p:ph type="dt" sz="half" idx="11"/>
          </p:nvPr>
        </p:nvSpPr>
        <p:spPr/>
        <p:txBody>
          <a:bodyPr/>
          <a:lstStyle>
            <a:lvl1pPr>
              <a:defRPr/>
            </a:lvl1pPr>
          </a:lstStyle>
          <a:p>
            <a:pPr>
              <a:defRPr/>
            </a:pPr>
            <a:endParaRPr lang="en-US"/>
          </a:p>
        </p:txBody>
      </p:sp>
      <p:sp>
        <p:nvSpPr>
          <p:cNvPr id="4"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Slide Number Placeholder 5"/>
          <p:cNvSpPr>
            <a:spLocks noGrp="1"/>
          </p:cNvSpPr>
          <p:nvPr>
            <p:ph type="sldNum" sz="quarter" idx="10"/>
          </p:nvPr>
        </p:nvSpPr>
        <p:spPr/>
        <p:txBody>
          <a:bodyPr/>
          <a:lstStyle>
            <a:lvl1pPr>
              <a:defRPr/>
            </a:lvl1pPr>
          </a:lstStyle>
          <a:p>
            <a:pPr>
              <a:defRPr/>
            </a:pPr>
            <a:fld id="{1FC26F32-0DC0-44A8-B3F7-CA5075094CB2}" type="slidenum">
              <a:rPr lang="en-US"/>
              <a:pPr>
                <a:defRPr/>
              </a:pPr>
              <a:t>‹#›</a:t>
            </a:fld>
            <a:endParaRPr lang="en-US" dirty="0"/>
          </a:p>
        </p:txBody>
      </p:sp>
      <p:sp>
        <p:nvSpPr>
          <p:cNvPr id="6" name="Date Placeholder 3"/>
          <p:cNvSpPr>
            <a:spLocks noGrp="1"/>
          </p:cNvSpPr>
          <p:nvPr>
            <p:ph type="dt" sz="half" idx="11"/>
          </p:nvPr>
        </p:nvSpPr>
        <p:spPr/>
        <p:txBody>
          <a:bodyPr/>
          <a:lstStyle>
            <a:lvl1pPr>
              <a:defRPr/>
            </a:lvl1pPr>
          </a:lstStyle>
          <a:p>
            <a:pPr>
              <a:defRPr/>
            </a:pPr>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Slide Number Placeholder 5"/>
          <p:cNvSpPr>
            <a:spLocks noGrp="1"/>
          </p:cNvSpPr>
          <p:nvPr>
            <p:ph type="sldNum" sz="quarter" idx="10"/>
          </p:nvPr>
        </p:nvSpPr>
        <p:spPr/>
        <p:txBody>
          <a:bodyPr/>
          <a:lstStyle>
            <a:lvl1pPr>
              <a:defRPr/>
            </a:lvl1pPr>
          </a:lstStyle>
          <a:p>
            <a:pPr>
              <a:defRPr/>
            </a:pPr>
            <a:fld id="{0678484F-BB7E-4160-A9C9-FFD22B9269FF}" type="slidenum">
              <a:rPr lang="en-US"/>
              <a:pPr>
                <a:defRPr/>
              </a:pPr>
              <a:t>‹#›</a:t>
            </a:fld>
            <a:endParaRPr lang="en-US" dirty="0"/>
          </a:p>
        </p:txBody>
      </p:sp>
      <p:sp>
        <p:nvSpPr>
          <p:cNvPr id="6" name="Date Placeholder 3"/>
          <p:cNvSpPr>
            <a:spLocks noGrp="1"/>
          </p:cNvSpPr>
          <p:nvPr>
            <p:ph type="dt" sz="half" idx="11"/>
          </p:nvPr>
        </p:nvSpPr>
        <p:spPr/>
        <p:txBody>
          <a:bodyPr/>
          <a:lstStyle>
            <a:lvl1pPr>
              <a:defRPr/>
            </a:lvl1pPr>
          </a:lstStyle>
          <a:p>
            <a:pPr>
              <a:defRPr/>
            </a:pPr>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Slide Number Placeholder 5"/>
          <p:cNvSpPr>
            <a:spLocks noGrp="1"/>
          </p:cNvSpPr>
          <p:nvPr>
            <p:ph type="sldNum" sz="quarter" idx="10"/>
          </p:nvPr>
        </p:nvSpPr>
        <p:spPr/>
        <p:txBody>
          <a:bodyPr/>
          <a:lstStyle>
            <a:lvl1pPr>
              <a:defRPr/>
            </a:lvl1pPr>
          </a:lstStyle>
          <a:p>
            <a:pPr>
              <a:defRPr/>
            </a:pPr>
            <a:fld id="{D40919EE-BD25-4CEC-95CF-BF3485E13658}" type="slidenum">
              <a:rPr lang="en-US"/>
              <a:pPr>
                <a:defRPr/>
              </a:pPr>
              <a:t>‹#›</a:t>
            </a:fld>
            <a:endParaRPr lang="en-US" dirty="0"/>
          </a:p>
        </p:txBody>
      </p:sp>
      <p:sp>
        <p:nvSpPr>
          <p:cNvPr id="5" name="Date Placeholder 3"/>
          <p:cNvSpPr>
            <a:spLocks noGrp="1"/>
          </p:cNvSpPr>
          <p:nvPr>
            <p:ph type="dt" sz="half" idx="11"/>
          </p:nvPr>
        </p:nvSpPr>
        <p:spPr/>
        <p:txBody>
          <a:bodyPr/>
          <a:lstStyle>
            <a:lvl1pPr>
              <a:defRPr/>
            </a:lvl1pPr>
          </a:lstStyle>
          <a:p>
            <a:pPr>
              <a:defRPr/>
            </a:pPr>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915400" y="228600"/>
            <a:ext cx="2819400" cy="56007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28600"/>
            <a:ext cx="8305800" cy="56007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Slide Number Placeholder 5"/>
          <p:cNvSpPr>
            <a:spLocks noGrp="1"/>
          </p:cNvSpPr>
          <p:nvPr>
            <p:ph type="sldNum" sz="quarter" idx="10"/>
          </p:nvPr>
        </p:nvSpPr>
        <p:spPr/>
        <p:txBody>
          <a:bodyPr/>
          <a:lstStyle>
            <a:lvl1pPr>
              <a:defRPr/>
            </a:lvl1pPr>
          </a:lstStyle>
          <a:p>
            <a:pPr>
              <a:defRPr/>
            </a:pPr>
            <a:fld id="{F5B7ED01-D0CE-473D-AE63-44C8EF536116}" type="slidenum">
              <a:rPr lang="en-US"/>
              <a:pPr>
                <a:defRPr/>
              </a:pPr>
              <a:t>‹#›</a:t>
            </a:fld>
            <a:endParaRPr lang="en-US" dirty="0"/>
          </a:p>
        </p:txBody>
      </p:sp>
      <p:sp>
        <p:nvSpPr>
          <p:cNvPr id="5" name="Date Placeholder 3"/>
          <p:cNvSpPr>
            <a:spLocks noGrp="1"/>
          </p:cNvSpPr>
          <p:nvPr>
            <p:ph type="dt" sz="half" idx="11"/>
          </p:nvPr>
        </p:nvSpPr>
        <p:spPr/>
        <p:txBody>
          <a:bodyPr/>
          <a:lstStyle>
            <a:lvl1pPr>
              <a:defRPr/>
            </a:lvl1pPr>
          </a:lstStyle>
          <a:p>
            <a:pPr>
              <a:defRPr/>
            </a:pPr>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16800" y="1649465"/>
            <a:ext cx="544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6" name="Title 8"/>
          <p:cNvSpPr>
            <a:spLocks noGrp="1"/>
          </p:cNvSpPr>
          <p:nvPr>
            <p:ph type="title"/>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
        <p:nvSpPr>
          <p:cNvPr id="8" name="Content Placeholder 2"/>
          <p:cNvSpPr>
            <a:spLocks noGrp="1"/>
          </p:cNvSpPr>
          <p:nvPr>
            <p:ph idx="17"/>
          </p:nvPr>
        </p:nvSpPr>
        <p:spPr>
          <a:xfrm>
            <a:off x="6237999" y="3634121"/>
            <a:ext cx="544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p:txBody>
      </p:sp>
      <p:sp>
        <p:nvSpPr>
          <p:cNvPr id="9" name="Content Placeholder 2"/>
          <p:cNvSpPr>
            <a:spLocks noGrp="1"/>
          </p:cNvSpPr>
          <p:nvPr>
            <p:ph idx="16"/>
          </p:nvPr>
        </p:nvSpPr>
        <p:spPr>
          <a:xfrm>
            <a:off x="6240000" y="1645920"/>
            <a:ext cx="5448000" cy="1828800"/>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p:txBody>
      </p:sp>
      <p:sp>
        <p:nvSpPr>
          <p:cNvPr id="10" name="Slide Number Placeholder 5"/>
          <p:cNvSpPr>
            <a:spLocks noGrp="1"/>
          </p:cNvSpPr>
          <p:nvPr>
            <p:ph type="sldNum" sz="quarter" idx="18"/>
          </p:nvPr>
        </p:nvSpPr>
        <p:spPr/>
        <p:txBody>
          <a:bodyPr/>
          <a:lstStyle>
            <a:lvl1pPr>
              <a:defRPr/>
            </a:lvl1pPr>
          </a:lstStyle>
          <a:p>
            <a:pPr>
              <a:defRPr/>
            </a:pPr>
            <a:fld id="{10B73C12-279C-494D-BC4A-03DE4058C559}" type="slidenum">
              <a:rPr lang="en-GB"/>
              <a:pPr>
                <a:defRPr/>
              </a:pPr>
              <a:t>‹#›</a:t>
            </a:fld>
            <a:endParaRPr lang="en-GB" dirty="0"/>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Slide Number Placeholder 5"/>
          <p:cNvSpPr>
            <a:spLocks noGrp="1"/>
          </p:cNvSpPr>
          <p:nvPr>
            <p:ph type="sldNum" sz="quarter" idx="10"/>
          </p:nvPr>
        </p:nvSpPr>
        <p:spPr/>
        <p:txBody>
          <a:bodyPr/>
          <a:lstStyle>
            <a:lvl1pPr>
              <a:defRPr/>
            </a:lvl1pPr>
          </a:lstStyle>
          <a:p>
            <a:pPr>
              <a:defRPr/>
            </a:pPr>
            <a:fld id="{0455922B-ABA3-42D4-BA55-124B69CE9389}" type="slidenum">
              <a:rPr lang="en-US"/>
              <a:pPr>
                <a:defRPr/>
              </a:pPr>
              <a:t>‹#›</a:t>
            </a:fld>
            <a:endParaRPr lang="en-US" dirty="0"/>
          </a:p>
        </p:txBody>
      </p:sp>
      <p:sp>
        <p:nvSpPr>
          <p:cNvPr id="5" name="Date Placeholder 3"/>
          <p:cNvSpPr>
            <a:spLocks noGrp="1"/>
          </p:cNvSpPr>
          <p:nvPr>
            <p:ph type="dt" sz="half" idx="11"/>
          </p:nvPr>
        </p:nvSpPr>
        <p:spPr/>
        <p:txBody>
          <a:bodyPr/>
          <a:lstStyle>
            <a:lvl1pPr>
              <a:defRPr/>
            </a:lvl1pPr>
          </a:lstStyle>
          <a:p>
            <a:pPr>
              <a:defRPr/>
            </a:pPr>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Slide Number Placeholder 5"/>
          <p:cNvSpPr>
            <a:spLocks noGrp="1"/>
          </p:cNvSpPr>
          <p:nvPr>
            <p:ph type="sldNum" sz="quarter" idx="10"/>
          </p:nvPr>
        </p:nvSpPr>
        <p:spPr/>
        <p:txBody>
          <a:bodyPr/>
          <a:lstStyle>
            <a:lvl1pPr>
              <a:defRPr/>
            </a:lvl1pPr>
          </a:lstStyle>
          <a:p>
            <a:pPr>
              <a:defRPr/>
            </a:pPr>
            <a:fld id="{D1C9F1F1-217D-4DDA-AE33-2CA0D5758497}" type="slidenum">
              <a:rPr lang="en-US"/>
              <a:pPr>
                <a:defRPr/>
              </a:pPr>
              <a:t>‹#›</a:t>
            </a:fld>
            <a:endParaRPr lang="en-US" dirty="0"/>
          </a:p>
        </p:txBody>
      </p:sp>
      <p:sp>
        <p:nvSpPr>
          <p:cNvPr id="5" name="Date Placeholder 3"/>
          <p:cNvSpPr>
            <a:spLocks noGrp="1"/>
          </p:cNvSpPr>
          <p:nvPr>
            <p:ph type="dt" sz="half" idx="11"/>
          </p:nvPr>
        </p:nvSpPr>
        <p:spPr/>
        <p:txBody>
          <a:bodyPr/>
          <a:lstStyle>
            <a:lvl1pPr>
              <a:defRPr/>
            </a:lvl1pPr>
          </a:lstStyle>
          <a:p>
            <a:pPr>
              <a:defRPr/>
            </a:pPr>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Slide Number Placeholder 5"/>
          <p:cNvSpPr>
            <a:spLocks noGrp="1"/>
          </p:cNvSpPr>
          <p:nvPr>
            <p:ph type="sldNum" sz="quarter" idx="10"/>
          </p:nvPr>
        </p:nvSpPr>
        <p:spPr/>
        <p:txBody>
          <a:bodyPr/>
          <a:lstStyle>
            <a:lvl1pPr>
              <a:defRPr/>
            </a:lvl1pPr>
          </a:lstStyle>
          <a:p>
            <a:pPr>
              <a:defRPr/>
            </a:pPr>
            <a:fld id="{5A8DE4D8-288D-44E8-94AE-C2657B897EA2}" type="slidenum">
              <a:rPr lang="en-US"/>
              <a:pPr>
                <a:defRPr/>
              </a:pPr>
              <a:t>‹#›</a:t>
            </a:fld>
            <a:endParaRPr lang="en-US" dirty="0"/>
          </a:p>
        </p:txBody>
      </p:sp>
      <p:sp>
        <p:nvSpPr>
          <p:cNvPr id="5" name="Date Placeholder 3"/>
          <p:cNvSpPr>
            <a:spLocks noGrp="1"/>
          </p:cNvSpPr>
          <p:nvPr>
            <p:ph type="dt" sz="half" idx="11"/>
          </p:nvPr>
        </p:nvSpPr>
        <p:spPr/>
        <p:txBody>
          <a:bodyPr/>
          <a:lstStyle>
            <a:lvl1pPr>
              <a:defRPr/>
            </a:lvl1pPr>
          </a:lstStyle>
          <a:p>
            <a:pPr>
              <a:defRPr/>
            </a:pPr>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257300"/>
            <a:ext cx="5562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257300"/>
            <a:ext cx="5562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Slide Number Placeholder 5"/>
          <p:cNvSpPr>
            <a:spLocks noGrp="1"/>
          </p:cNvSpPr>
          <p:nvPr>
            <p:ph type="sldNum" sz="quarter" idx="10"/>
          </p:nvPr>
        </p:nvSpPr>
        <p:spPr/>
        <p:txBody>
          <a:bodyPr/>
          <a:lstStyle>
            <a:lvl1pPr>
              <a:defRPr/>
            </a:lvl1pPr>
          </a:lstStyle>
          <a:p>
            <a:pPr>
              <a:defRPr/>
            </a:pPr>
            <a:fld id="{5ECD30A2-5D5C-496B-B610-9E9570BA8490}" type="slidenum">
              <a:rPr lang="en-US"/>
              <a:pPr>
                <a:defRPr/>
              </a:pPr>
              <a:t>‹#›</a:t>
            </a:fld>
            <a:endParaRPr lang="en-US" dirty="0"/>
          </a:p>
        </p:txBody>
      </p:sp>
      <p:sp>
        <p:nvSpPr>
          <p:cNvPr id="6" name="Date Placeholder 3"/>
          <p:cNvSpPr>
            <a:spLocks noGrp="1"/>
          </p:cNvSpPr>
          <p:nvPr>
            <p:ph type="dt" sz="half" idx="11"/>
          </p:nvPr>
        </p:nvSpPr>
        <p:spPr/>
        <p:txBody>
          <a:bodyPr/>
          <a:lstStyle>
            <a:lvl1pPr>
              <a:defRPr/>
            </a:lvl1pPr>
          </a:lstStyle>
          <a:p>
            <a:pPr>
              <a:defRPr/>
            </a:pPr>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Slide Number Placeholder 5"/>
          <p:cNvSpPr>
            <a:spLocks noGrp="1"/>
          </p:cNvSpPr>
          <p:nvPr>
            <p:ph type="sldNum" sz="quarter" idx="10"/>
          </p:nvPr>
        </p:nvSpPr>
        <p:spPr/>
        <p:txBody>
          <a:bodyPr/>
          <a:lstStyle>
            <a:lvl1pPr>
              <a:defRPr/>
            </a:lvl1pPr>
          </a:lstStyle>
          <a:p>
            <a:pPr>
              <a:defRPr/>
            </a:pPr>
            <a:fld id="{8CC3F966-73E4-4D84-AA1F-F4FDB0F9A291}" type="slidenum">
              <a:rPr lang="en-US"/>
              <a:pPr>
                <a:defRPr/>
              </a:pPr>
              <a:t>‹#›</a:t>
            </a:fld>
            <a:endParaRPr lang="en-US" dirty="0"/>
          </a:p>
        </p:txBody>
      </p:sp>
      <p:sp>
        <p:nvSpPr>
          <p:cNvPr id="8" name="Date Placeholder 3"/>
          <p:cNvSpPr>
            <a:spLocks noGrp="1"/>
          </p:cNvSpPr>
          <p:nvPr>
            <p:ph type="dt" sz="half" idx="11"/>
          </p:nvPr>
        </p:nvSpPr>
        <p:spPr/>
        <p:txBody>
          <a:bodyPr/>
          <a:lstStyle>
            <a:lvl1pPr>
              <a:defRPr/>
            </a:lvl1pPr>
          </a:lstStyle>
          <a:p>
            <a:pPr>
              <a:defRPr/>
            </a:pPr>
            <a:endParaRPr lang="en-US"/>
          </a:p>
        </p:txBody>
      </p:sp>
      <p:sp>
        <p:nvSpPr>
          <p:cNvPr id="9"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Slide Number Placeholder 5"/>
          <p:cNvSpPr>
            <a:spLocks noGrp="1"/>
          </p:cNvSpPr>
          <p:nvPr>
            <p:ph type="sldNum" sz="quarter" idx="10"/>
          </p:nvPr>
        </p:nvSpPr>
        <p:spPr/>
        <p:txBody>
          <a:bodyPr/>
          <a:lstStyle>
            <a:lvl1pPr>
              <a:defRPr/>
            </a:lvl1pPr>
          </a:lstStyle>
          <a:p>
            <a:pPr>
              <a:defRPr/>
            </a:pPr>
            <a:fld id="{7EFD72FC-F739-4344-98C0-1F43E0AE29E2}" type="slidenum">
              <a:rPr lang="en-US"/>
              <a:pPr>
                <a:defRPr/>
              </a:pPr>
              <a:t>‹#›</a:t>
            </a:fld>
            <a:endParaRPr lang="en-US" dirty="0"/>
          </a:p>
        </p:txBody>
      </p:sp>
      <p:sp>
        <p:nvSpPr>
          <p:cNvPr id="4" name="Date Placeholder 3"/>
          <p:cNvSpPr>
            <a:spLocks noGrp="1"/>
          </p:cNvSpPr>
          <p:nvPr>
            <p:ph type="dt" sz="half" idx="11"/>
          </p:nvPr>
        </p:nvSpPr>
        <p:spPr/>
        <p:txBody>
          <a:bodyPr/>
          <a:lstStyle>
            <a:lvl1pPr>
              <a:defRPr/>
            </a:lvl1pPr>
          </a:lstStyle>
          <a:p>
            <a:pPr>
              <a:defRPr/>
            </a:pPr>
            <a:endParaRPr lang="en-US"/>
          </a:p>
        </p:txBody>
      </p:sp>
      <p:sp>
        <p:nvSpPr>
          <p:cNvPr id="5"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953467E-42D6-4772-AD21-213B2F5E5785}" type="slidenum">
              <a:rPr lang="en-US"/>
              <a:pPr>
                <a:defRPr/>
              </a:pPr>
              <a:t>‹#›</a:t>
            </a:fld>
            <a:endParaRPr lang="en-US" dirty="0"/>
          </a:p>
        </p:txBody>
      </p:sp>
      <p:sp>
        <p:nvSpPr>
          <p:cNvPr id="3" name="Date Placeholder 3"/>
          <p:cNvSpPr>
            <a:spLocks noGrp="1"/>
          </p:cNvSpPr>
          <p:nvPr>
            <p:ph type="dt" sz="half" idx="11"/>
          </p:nvPr>
        </p:nvSpPr>
        <p:spPr/>
        <p:txBody>
          <a:bodyPr/>
          <a:lstStyle>
            <a:lvl1pPr>
              <a:defRPr/>
            </a:lvl1pPr>
          </a:lstStyle>
          <a:p>
            <a:pPr>
              <a:defRPr/>
            </a:pPr>
            <a:endParaRPr lang="en-US"/>
          </a:p>
        </p:txBody>
      </p:sp>
      <p:sp>
        <p:nvSpPr>
          <p:cNvPr id="4"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Slide Number Placeholder 5"/>
          <p:cNvSpPr>
            <a:spLocks noGrp="1"/>
          </p:cNvSpPr>
          <p:nvPr>
            <p:ph type="sldNum" sz="quarter" idx="10"/>
          </p:nvPr>
        </p:nvSpPr>
        <p:spPr/>
        <p:txBody>
          <a:bodyPr/>
          <a:lstStyle>
            <a:lvl1pPr>
              <a:defRPr/>
            </a:lvl1pPr>
          </a:lstStyle>
          <a:p>
            <a:pPr>
              <a:defRPr/>
            </a:pPr>
            <a:fld id="{F2F6CA82-6406-46CE-8C7C-8E3F8DEC7449}" type="slidenum">
              <a:rPr lang="en-US"/>
              <a:pPr>
                <a:defRPr/>
              </a:pPr>
              <a:t>‹#›</a:t>
            </a:fld>
            <a:endParaRPr lang="en-US" dirty="0"/>
          </a:p>
        </p:txBody>
      </p:sp>
      <p:sp>
        <p:nvSpPr>
          <p:cNvPr id="6" name="Date Placeholder 3"/>
          <p:cNvSpPr>
            <a:spLocks noGrp="1"/>
          </p:cNvSpPr>
          <p:nvPr>
            <p:ph type="dt" sz="half" idx="11"/>
          </p:nvPr>
        </p:nvSpPr>
        <p:spPr/>
        <p:txBody>
          <a:bodyPr/>
          <a:lstStyle>
            <a:lvl1pPr>
              <a:defRPr/>
            </a:lvl1pPr>
          </a:lstStyle>
          <a:p>
            <a:pPr>
              <a:defRPr/>
            </a:pPr>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Slide Number Placeholder 5"/>
          <p:cNvSpPr>
            <a:spLocks noGrp="1"/>
          </p:cNvSpPr>
          <p:nvPr>
            <p:ph type="sldNum" sz="quarter" idx="10"/>
          </p:nvPr>
        </p:nvSpPr>
        <p:spPr/>
        <p:txBody>
          <a:bodyPr/>
          <a:lstStyle>
            <a:lvl1pPr>
              <a:defRPr/>
            </a:lvl1pPr>
          </a:lstStyle>
          <a:p>
            <a:pPr>
              <a:defRPr/>
            </a:pPr>
            <a:fld id="{FC640B1D-87CA-4D1C-A37B-C435441DC0D1}" type="slidenum">
              <a:rPr lang="en-US"/>
              <a:pPr>
                <a:defRPr/>
              </a:pPr>
              <a:t>‹#›</a:t>
            </a:fld>
            <a:endParaRPr lang="en-US" dirty="0"/>
          </a:p>
        </p:txBody>
      </p:sp>
      <p:sp>
        <p:nvSpPr>
          <p:cNvPr id="6" name="Date Placeholder 3"/>
          <p:cNvSpPr>
            <a:spLocks noGrp="1"/>
          </p:cNvSpPr>
          <p:nvPr>
            <p:ph type="dt" sz="half" idx="11"/>
          </p:nvPr>
        </p:nvSpPr>
        <p:spPr/>
        <p:txBody>
          <a:bodyPr/>
          <a:lstStyle>
            <a:lvl1pPr>
              <a:defRPr/>
            </a:lvl1pPr>
          </a:lstStyle>
          <a:p>
            <a:pPr>
              <a:defRPr/>
            </a:pPr>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Slide Number Placeholder 5"/>
          <p:cNvSpPr>
            <a:spLocks noGrp="1"/>
          </p:cNvSpPr>
          <p:nvPr>
            <p:ph type="sldNum" sz="quarter" idx="10"/>
          </p:nvPr>
        </p:nvSpPr>
        <p:spPr/>
        <p:txBody>
          <a:bodyPr/>
          <a:lstStyle>
            <a:lvl1pPr>
              <a:defRPr/>
            </a:lvl1pPr>
          </a:lstStyle>
          <a:p>
            <a:pPr>
              <a:defRPr/>
            </a:pPr>
            <a:fld id="{5D965605-EED6-4CAB-B5BD-EBB25500EF56}" type="slidenum">
              <a:rPr lang="en-US"/>
              <a:pPr>
                <a:defRPr/>
              </a:pPr>
              <a:t>‹#›</a:t>
            </a:fld>
            <a:endParaRPr lang="en-US" dirty="0"/>
          </a:p>
        </p:txBody>
      </p:sp>
      <p:sp>
        <p:nvSpPr>
          <p:cNvPr id="5" name="Date Placeholder 3"/>
          <p:cNvSpPr>
            <a:spLocks noGrp="1"/>
          </p:cNvSpPr>
          <p:nvPr>
            <p:ph type="dt" sz="half" idx="11"/>
          </p:nvPr>
        </p:nvSpPr>
        <p:spPr/>
        <p:txBody>
          <a:bodyPr/>
          <a:lstStyle>
            <a:lvl1pPr>
              <a:defRPr/>
            </a:lvl1pPr>
          </a:lstStyle>
          <a:p>
            <a:pPr>
              <a:defRPr/>
            </a:pPr>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6" name="Title 8"/>
          <p:cNvSpPr>
            <a:spLocks noGrp="1"/>
          </p:cNvSpPr>
          <p:nvPr>
            <p:ph type="title"/>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
        <p:nvSpPr>
          <p:cNvPr id="8" name="Content Placeholder 2"/>
          <p:cNvSpPr>
            <a:spLocks noGrp="1"/>
          </p:cNvSpPr>
          <p:nvPr>
            <p:ph idx="16"/>
          </p:nvPr>
        </p:nvSpPr>
        <p:spPr>
          <a:xfrm>
            <a:off x="316081" y="1645920"/>
            <a:ext cx="544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p:txBody>
      </p:sp>
      <p:sp>
        <p:nvSpPr>
          <p:cNvPr id="11" name="Content Placeholder 2"/>
          <p:cNvSpPr>
            <a:spLocks noGrp="1"/>
          </p:cNvSpPr>
          <p:nvPr>
            <p:ph idx="17"/>
          </p:nvPr>
        </p:nvSpPr>
        <p:spPr>
          <a:xfrm>
            <a:off x="6240000" y="1645920"/>
            <a:ext cx="544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p:txBody>
      </p:sp>
      <p:sp>
        <p:nvSpPr>
          <p:cNvPr id="5" name="Slide Number Placeholder 5"/>
          <p:cNvSpPr>
            <a:spLocks noGrp="1"/>
          </p:cNvSpPr>
          <p:nvPr>
            <p:ph type="sldNum" sz="quarter" idx="18"/>
          </p:nvPr>
        </p:nvSpPr>
        <p:spPr/>
        <p:txBody>
          <a:bodyPr/>
          <a:lstStyle>
            <a:lvl1pPr>
              <a:defRPr/>
            </a:lvl1pPr>
          </a:lstStyle>
          <a:p>
            <a:pPr>
              <a:defRPr/>
            </a:pPr>
            <a:fld id="{D3E27CF1-09D7-45D7-8C4F-134C0F391EF5}" type="slidenum">
              <a:rPr lang="en-GB"/>
              <a:pPr>
                <a:defRPr/>
              </a:pPr>
              <a:t>‹#›</a:t>
            </a:fld>
            <a:endParaRPr lang="en-GB" dirty="0"/>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915400" y="228600"/>
            <a:ext cx="2819400" cy="56007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28600"/>
            <a:ext cx="8305800" cy="56007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Slide Number Placeholder 5"/>
          <p:cNvSpPr>
            <a:spLocks noGrp="1"/>
          </p:cNvSpPr>
          <p:nvPr>
            <p:ph type="sldNum" sz="quarter" idx="10"/>
          </p:nvPr>
        </p:nvSpPr>
        <p:spPr/>
        <p:txBody>
          <a:bodyPr/>
          <a:lstStyle>
            <a:lvl1pPr>
              <a:defRPr/>
            </a:lvl1pPr>
          </a:lstStyle>
          <a:p>
            <a:pPr>
              <a:defRPr/>
            </a:pPr>
            <a:fld id="{9DF005A1-38ED-4C7B-B7FD-BFF36D4AE720}" type="slidenum">
              <a:rPr lang="en-US"/>
              <a:pPr>
                <a:defRPr/>
              </a:pPr>
              <a:t>‹#›</a:t>
            </a:fld>
            <a:endParaRPr lang="en-US" dirty="0"/>
          </a:p>
        </p:txBody>
      </p:sp>
      <p:sp>
        <p:nvSpPr>
          <p:cNvPr id="5" name="Date Placeholder 3"/>
          <p:cNvSpPr>
            <a:spLocks noGrp="1"/>
          </p:cNvSpPr>
          <p:nvPr>
            <p:ph type="dt" sz="half" idx="11"/>
          </p:nvPr>
        </p:nvSpPr>
        <p:spPr/>
        <p:txBody>
          <a:bodyPr/>
          <a:lstStyle>
            <a:lvl1pPr>
              <a:defRPr/>
            </a:lvl1pPr>
          </a:lstStyle>
          <a:p>
            <a:pPr>
              <a:defRPr/>
            </a:pPr>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Date Placeholder 3"/>
          <p:cNvSpPr>
            <a:spLocks noGrp="1"/>
          </p:cNvSpPr>
          <p:nvPr>
            <p:ph type="dt" sz="half" idx="10"/>
          </p:nvPr>
        </p:nvSpPr>
        <p:spPr/>
        <p:txBody>
          <a:bodyPr/>
          <a:lstStyle>
            <a:lvl1pPr>
              <a:defRPr/>
            </a:lvl1pPr>
          </a:lstStyle>
          <a:p>
            <a:pPr>
              <a:defRPr/>
            </a:pPr>
            <a:fld id="{25FC4762-38F7-4D8F-9EEE-393E81B748E9}" type="datetime1">
              <a:rPr lang="en-US"/>
              <a:pPr>
                <a:defRPr/>
              </a:pPr>
              <a:t>10/15/2019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E6AA71-78AF-42E3-AE52-98A1B4EE0E3A}" type="slidenum">
              <a:rPr lang="en-US"/>
              <a:pPr>
                <a:defRPr/>
              </a:pPr>
              <a:t>‹#›</a:t>
            </a:fld>
            <a:endParaRPr lang="en-US" dirty="0"/>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Date Placeholder 3"/>
          <p:cNvSpPr>
            <a:spLocks noGrp="1"/>
          </p:cNvSpPr>
          <p:nvPr>
            <p:ph type="dt" sz="half" idx="10"/>
          </p:nvPr>
        </p:nvSpPr>
        <p:spPr/>
        <p:txBody>
          <a:bodyPr/>
          <a:lstStyle>
            <a:lvl1pPr>
              <a:defRPr/>
            </a:lvl1pPr>
          </a:lstStyle>
          <a:p>
            <a:pPr>
              <a:defRPr/>
            </a:pPr>
            <a:fld id="{F2D74471-B14D-4759-8CBE-43BF37FC4601}" type="datetime1">
              <a:rPr lang="en-US"/>
              <a:pPr>
                <a:defRPr/>
              </a:pPr>
              <a:t>10/15/2019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95E7CD-E40C-49B1-829C-EA113A650C3D}" type="slidenum">
              <a:rPr lang="en-US"/>
              <a:pPr>
                <a:defRPr/>
              </a:pPr>
              <a:t>‹#›</a:t>
            </a:fld>
            <a:endParaRPr lang="en-US" dirty="0"/>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Date Placeholder 3"/>
          <p:cNvSpPr>
            <a:spLocks noGrp="1"/>
          </p:cNvSpPr>
          <p:nvPr>
            <p:ph type="dt" sz="half" idx="10"/>
          </p:nvPr>
        </p:nvSpPr>
        <p:spPr/>
        <p:txBody>
          <a:bodyPr/>
          <a:lstStyle>
            <a:lvl1pPr>
              <a:defRPr/>
            </a:lvl1pPr>
          </a:lstStyle>
          <a:p>
            <a:pPr>
              <a:defRPr/>
            </a:pPr>
            <a:fld id="{AC8F90BD-2F6D-4461-8706-A2FF99CF3403}" type="datetime1">
              <a:rPr lang="en-US"/>
              <a:pPr>
                <a:defRPr/>
              </a:pPr>
              <a:t>10/15/2019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A3C8EB-DC53-45D5-96A1-6330DB5C6B3D}" type="slidenum">
              <a:rPr lang="en-US"/>
              <a:pPr>
                <a:defRPr/>
              </a:pPr>
              <a:t>‹#›</a:t>
            </a:fld>
            <a:endParaRPr lang="en-US" dirty="0"/>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284288"/>
            <a:ext cx="5562600" cy="4545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284288"/>
            <a:ext cx="5562600" cy="4545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Date Placeholder 3"/>
          <p:cNvSpPr>
            <a:spLocks noGrp="1"/>
          </p:cNvSpPr>
          <p:nvPr>
            <p:ph type="dt" sz="half" idx="10"/>
          </p:nvPr>
        </p:nvSpPr>
        <p:spPr/>
        <p:txBody>
          <a:bodyPr/>
          <a:lstStyle>
            <a:lvl1pPr>
              <a:defRPr/>
            </a:lvl1pPr>
          </a:lstStyle>
          <a:p>
            <a:pPr>
              <a:defRPr/>
            </a:pPr>
            <a:fld id="{40BBFF94-9289-4DCD-9C32-E39C0DD1EA86}" type="datetime1">
              <a:rPr lang="en-US"/>
              <a:pPr>
                <a:defRPr/>
              </a:pPr>
              <a:t>10/15/2019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911C38-CF18-4681-8F09-3501FD6CEADE}" type="slidenum">
              <a:rPr lang="en-US"/>
              <a:pPr>
                <a:defRPr/>
              </a:pPr>
              <a:t>‹#›</a:t>
            </a:fld>
            <a:endParaRPr lang="en-US" dirty="0"/>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Date Placeholder 3"/>
          <p:cNvSpPr>
            <a:spLocks noGrp="1"/>
          </p:cNvSpPr>
          <p:nvPr>
            <p:ph type="dt" sz="half" idx="10"/>
          </p:nvPr>
        </p:nvSpPr>
        <p:spPr/>
        <p:txBody>
          <a:bodyPr/>
          <a:lstStyle>
            <a:lvl1pPr>
              <a:defRPr/>
            </a:lvl1pPr>
          </a:lstStyle>
          <a:p>
            <a:pPr>
              <a:defRPr/>
            </a:pPr>
            <a:fld id="{A2C59BB7-D7D5-4A30-B511-EB3568059EDD}" type="datetime1">
              <a:rPr lang="en-US"/>
              <a:pPr>
                <a:defRPr/>
              </a:pPr>
              <a:t>10/15/2019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5BB655E-77F6-4D66-9271-3C86E922CB6F}" type="slidenum">
              <a:rPr lang="en-US"/>
              <a:pPr>
                <a:defRPr/>
              </a:pPr>
              <a:t>‹#›</a:t>
            </a:fld>
            <a:endParaRPr lang="en-US" dirty="0"/>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Date Placeholder 3"/>
          <p:cNvSpPr>
            <a:spLocks noGrp="1"/>
          </p:cNvSpPr>
          <p:nvPr>
            <p:ph type="dt" sz="half" idx="10"/>
          </p:nvPr>
        </p:nvSpPr>
        <p:spPr/>
        <p:txBody>
          <a:bodyPr/>
          <a:lstStyle>
            <a:lvl1pPr>
              <a:defRPr/>
            </a:lvl1pPr>
          </a:lstStyle>
          <a:p>
            <a:pPr>
              <a:defRPr/>
            </a:pPr>
            <a:fld id="{9D229026-E3FB-4062-A9D1-ECA7F4896673}" type="datetime1">
              <a:rPr lang="en-US"/>
              <a:pPr>
                <a:defRPr/>
              </a:pPr>
              <a:t>10/15/2019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E2921-6891-433E-AA56-2DEE0523066D}" type="slidenum">
              <a:rPr lang="en-US"/>
              <a:pPr>
                <a:defRPr/>
              </a:pPr>
              <a:t>‹#›</a:t>
            </a:fld>
            <a:endParaRPr lang="en-US" dirty="0"/>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098FB7-3C57-4B82-9FFA-C0005DB493C2}" type="datetime1">
              <a:rPr lang="en-US"/>
              <a:pPr>
                <a:defRPr/>
              </a:pPr>
              <a:t>10/15/2019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8B54894-A7C3-45DE-A161-94D850B5D771}" type="slidenum">
              <a:rPr lang="en-US"/>
              <a:pPr>
                <a:defRPr/>
              </a:pPr>
              <a:t>‹#›</a:t>
            </a:fld>
            <a:endParaRPr lang="en-US" dirty="0"/>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Date Placeholder 3"/>
          <p:cNvSpPr>
            <a:spLocks noGrp="1"/>
          </p:cNvSpPr>
          <p:nvPr>
            <p:ph type="dt" sz="half" idx="10"/>
          </p:nvPr>
        </p:nvSpPr>
        <p:spPr/>
        <p:txBody>
          <a:bodyPr/>
          <a:lstStyle>
            <a:lvl1pPr>
              <a:defRPr/>
            </a:lvl1pPr>
          </a:lstStyle>
          <a:p>
            <a:pPr>
              <a:defRPr/>
            </a:pPr>
            <a:fld id="{C5F32D77-6C07-4308-985E-34B34DC8D6E2}" type="datetime1">
              <a:rPr lang="en-US"/>
              <a:pPr>
                <a:defRPr/>
              </a:pPr>
              <a:t>10/15/2019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1D6461-8FAC-468C-BE61-2E1A55C909FA}" type="slidenum">
              <a:rPr lang="en-US"/>
              <a:pPr>
                <a:defRPr/>
              </a:pPr>
              <a:t>‹#›</a:t>
            </a:fld>
            <a:endParaRPr lang="en-US" dirty="0"/>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188" y="4800600"/>
            <a:ext cx="7315200" cy="566738"/>
          </a:xfrm>
        </p:spPr>
        <p:txBody>
          <a:bodyPr/>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Date Placeholder 3"/>
          <p:cNvSpPr>
            <a:spLocks noGrp="1"/>
          </p:cNvSpPr>
          <p:nvPr>
            <p:ph type="dt" sz="half" idx="10"/>
          </p:nvPr>
        </p:nvSpPr>
        <p:spPr/>
        <p:txBody>
          <a:bodyPr/>
          <a:lstStyle>
            <a:lvl1pPr>
              <a:defRPr/>
            </a:lvl1pPr>
          </a:lstStyle>
          <a:p>
            <a:pPr>
              <a:defRPr/>
            </a:pPr>
            <a:fld id="{5F35AFEE-08DE-441A-8880-A47F086DF43E}" type="datetime1">
              <a:rPr lang="en-US"/>
              <a:pPr>
                <a:defRPr/>
              </a:pPr>
              <a:t>10/15/2019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5D8303-E507-48D8-AF36-6632D1A66110}"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16800" y="1772447"/>
            <a:ext cx="3552000" cy="936000"/>
          </a:xfrm>
          <a:prstGeom prst="rect">
            <a:avLst/>
          </a:prstGeom>
        </p:spPr>
        <p:txBody>
          <a:bodyPr vert="horz"/>
          <a:lstStyle>
            <a:lvl1pPr marL="0" indent="0" algn="l">
              <a:spcBef>
                <a:spcPts val="0"/>
              </a:spcBef>
              <a:buNone/>
              <a:defRPr sz="1600" b="1"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8" name="Text Placeholder 3"/>
          <p:cNvSpPr>
            <a:spLocks noGrp="1"/>
          </p:cNvSpPr>
          <p:nvPr>
            <p:ph type="body" sz="quarter" idx="12"/>
          </p:nvPr>
        </p:nvSpPr>
        <p:spPr>
          <a:xfrm>
            <a:off x="8352000" y="1783188"/>
            <a:ext cx="3552000" cy="936000"/>
          </a:xfrm>
          <a:prstGeom prst="rect">
            <a:avLst/>
          </a:prstGeom>
        </p:spPr>
        <p:txBody>
          <a:bodyPr vert="horz"/>
          <a:lstStyle>
            <a:lvl1pPr marL="0" indent="0" algn="l">
              <a:spcBef>
                <a:spcPts val="0"/>
              </a:spcBef>
              <a:buNone/>
              <a:defRPr sz="1600" b="1"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a:t>Click to edit Master text styles</a:t>
            </a:r>
          </a:p>
        </p:txBody>
      </p:sp>
      <p:sp>
        <p:nvSpPr>
          <p:cNvPr id="13" name="Text Placeholder 3"/>
          <p:cNvSpPr>
            <a:spLocks noGrp="1"/>
          </p:cNvSpPr>
          <p:nvPr>
            <p:ph type="body" sz="quarter" idx="13"/>
          </p:nvPr>
        </p:nvSpPr>
        <p:spPr>
          <a:xfrm>
            <a:off x="4320000" y="1772447"/>
            <a:ext cx="3552000" cy="936000"/>
          </a:xfrm>
          <a:prstGeom prst="rect">
            <a:avLst/>
          </a:prstGeom>
        </p:spPr>
        <p:txBody>
          <a:bodyPr vert="horz"/>
          <a:lstStyle>
            <a:lvl1pPr marL="0" indent="0" algn="l">
              <a:spcBef>
                <a:spcPts val="0"/>
              </a:spcBef>
              <a:buNone/>
              <a:defRPr sz="1600" b="1"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a:t>Click to edit Master text styles</a:t>
            </a:r>
          </a:p>
        </p:txBody>
      </p:sp>
      <p:sp>
        <p:nvSpPr>
          <p:cNvPr id="11" name="Title 8"/>
          <p:cNvSpPr>
            <a:spLocks noGrp="1"/>
          </p:cNvSpPr>
          <p:nvPr>
            <p:ph type="title"/>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
        <p:nvSpPr>
          <p:cNvPr id="14" name="Content Placeholder 2"/>
          <p:cNvSpPr>
            <a:spLocks noGrp="1"/>
          </p:cNvSpPr>
          <p:nvPr>
            <p:ph idx="17"/>
          </p:nvPr>
        </p:nvSpPr>
        <p:spPr>
          <a:xfrm>
            <a:off x="316800" y="2763760"/>
            <a:ext cx="3552000" cy="2687957"/>
          </a:xfrm>
          <a:prstGeom prst="rect">
            <a:avLst/>
          </a:prstGeom>
        </p:spPr>
        <p:txBody>
          <a:bodyPr/>
          <a:lstStyle>
            <a:lvl1pPr marL="239994" indent="-239994">
              <a:lnSpc>
                <a:spcPct val="100000"/>
              </a:lnSpc>
              <a:spcBef>
                <a:spcPts val="0"/>
              </a:spcBef>
              <a:buClr>
                <a:schemeClr val="tx2"/>
              </a:buClr>
              <a:buFont typeface="Arial" pitchFamily="34" charset="0"/>
              <a:buChar char="•"/>
              <a:defRPr sz="1867">
                <a:solidFill>
                  <a:schemeClr val="tx1"/>
                </a:solidFill>
                <a:latin typeface="Arial" pitchFamily="34" charset="0"/>
                <a:cs typeface="Arial" pitchFamily="34" charset="0"/>
              </a:defRPr>
            </a:lvl1pPr>
            <a:lvl2pPr marL="719982" indent="-239994">
              <a:lnSpc>
                <a:spcPct val="100000"/>
              </a:lnSpc>
              <a:spcBef>
                <a:spcPts val="0"/>
              </a:spcBef>
              <a:defRPr sz="1867"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p:txBody>
      </p:sp>
      <p:sp>
        <p:nvSpPr>
          <p:cNvPr id="16" name="Content Placeholder 2"/>
          <p:cNvSpPr>
            <a:spLocks noGrp="1"/>
          </p:cNvSpPr>
          <p:nvPr>
            <p:ph idx="18"/>
          </p:nvPr>
        </p:nvSpPr>
        <p:spPr>
          <a:xfrm>
            <a:off x="4333631" y="2763760"/>
            <a:ext cx="3552000" cy="2687957"/>
          </a:xfrm>
          <a:prstGeom prst="rect">
            <a:avLst/>
          </a:prstGeom>
        </p:spPr>
        <p:txBody>
          <a:bodyPr/>
          <a:lstStyle>
            <a:lvl1pPr marL="239994" indent="-239994">
              <a:lnSpc>
                <a:spcPct val="100000"/>
              </a:lnSpc>
              <a:spcBef>
                <a:spcPts val="0"/>
              </a:spcBef>
              <a:buClr>
                <a:schemeClr val="tx2"/>
              </a:buClr>
              <a:buFont typeface="Arial" pitchFamily="34" charset="0"/>
              <a:buChar char="•"/>
              <a:defRPr sz="1867">
                <a:solidFill>
                  <a:schemeClr val="tx1"/>
                </a:solidFill>
                <a:latin typeface="Arial" pitchFamily="34" charset="0"/>
                <a:cs typeface="Arial" pitchFamily="34" charset="0"/>
              </a:defRPr>
            </a:lvl1pPr>
            <a:lvl2pPr marL="719982" indent="-239994">
              <a:lnSpc>
                <a:spcPct val="100000"/>
              </a:lnSpc>
              <a:spcBef>
                <a:spcPts val="0"/>
              </a:spcBef>
              <a:defRPr sz="1867"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p:txBody>
      </p:sp>
      <p:sp>
        <p:nvSpPr>
          <p:cNvPr id="17" name="Content Placeholder 2"/>
          <p:cNvSpPr>
            <a:spLocks noGrp="1"/>
          </p:cNvSpPr>
          <p:nvPr>
            <p:ph idx="19"/>
          </p:nvPr>
        </p:nvSpPr>
        <p:spPr>
          <a:xfrm>
            <a:off x="8365631" y="2763760"/>
            <a:ext cx="3552000" cy="2687957"/>
          </a:xfrm>
          <a:prstGeom prst="rect">
            <a:avLst/>
          </a:prstGeom>
        </p:spPr>
        <p:txBody>
          <a:bodyPr/>
          <a:lstStyle>
            <a:lvl1pPr marL="239994" indent="-239994">
              <a:lnSpc>
                <a:spcPct val="100000"/>
              </a:lnSpc>
              <a:spcBef>
                <a:spcPts val="0"/>
              </a:spcBef>
              <a:buClr>
                <a:schemeClr val="tx2"/>
              </a:buClr>
              <a:buFont typeface="Arial" pitchFamily="34" charset="0"/>
              <a:buChar char="•"/>
              <a:defRPr sz="1867">
                <a:solidFill>
                  <a:schemeClr val="tx1"/>
                </a:solidFill>
                <a:latin typeface="Arial" pitchFamily="34" charset="0"/>
                <a:cs typeface="Arial" pitchFamily="34" charset="0"/>
              </a:defRPr>
            </a:lvl1pPr>
            <a:lvl2pPr marL="719982" indent="-239994">
              <a:lnSpc>
                <a:spcPct val="100000"/>
              </a:lnSpc>
              <a:spcBef>
                <a:spcPts val="0"/>
              </a:spcBef>
              <a:defRPr sz="1867"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p:txBody>
      </p:sp>
      <p:sp>
        <p:nvSpPr>
          <p:cNvPr id="9" name="Slide Number Placeholder 5"/>
          <p:cNvSpPr>
            <a:spLocks noGrp="1"/>
          </p:cNvSpPr>
          <p:nvPr>
            <p:ph type="sldNum" sz="quarter" idx="20"/>
          </p:nvPr>
        </p:nvSpPr>
        <p:spPr/>
        <p:txBody>
          <a:bodyPr/>
          <a:lstStyle>
            <a:lvl1pPr>
              <a:defRPr/>
            </a:lvl1pPr>
          </a:lstStyle>
          <a:p>
            <a:pPr>
              <a:defRPr/>
            </a:pPr>
            <a:fld id="{8326C5F2-A285-4AB1-8F7B-6E75DE88EB08}" type="slidenum">
              <a:rPr lang="en-GB"/>
              <a:pPr>
                <a:defRPr/>
              </a:pPr>
              <a:t>‹#›</a:t>
            </a:fld>
            <a:endParaRPr lang="en-GB" dirty="0"/>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Date Placeholder 3"/>
          <p:cNvSpPr>
            <a:spLocks noGrp="1"/>
          </p:cNvSpPr>
          <p:nvPr>
            <p:ph type="dt" sz="half" idx="10"/>
          </p:nvPr>
        </p:nvSpPr>
        <p:spPr/>
        <p:txBody>
          <a:bodyPr/>
          <a:lstStyle>
            <a:lvl1pPr>
              <a:defRPr/>
            </a:lvl1pPr>
          </a:lstStyle>
          <a:p>
            <a:pPr>
              <a:defRPr/>
            </a:pPr>
            <a:fld id="{6EAED064-F0EF-45B3-96AE-6D3A160F3980}" type="datetime1">
              <a:rPr lang="en-US"/>
              <a:pPr>
                <a:defRPr/>
              </a:pPr>
              <a:t>10/15/2019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FF8E1C-B185-452C-A0C2-EE7971D32E48}" type="slidenum">
              <a:rPr lang="en-US"/>
              <a:pPr>
                <a:defRPr/>
              </a:pPr>
              <a:t>‹#›</a:t>
            </a:fld>
            <a:endParaRPr lang="en-US" dirty="0"/>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915400" y="228600"/>
            <a:ext cx="2819400" cy="56007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28600"/>
            <a:ext cx="8305800" cy="56007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Date Placeholder 3"/>
          <p:cNvSpPr>
            <a:spLocks noGrp="1"/>
          </p:cNvSpPr>
          <p:nvPr>
            <p:ph type="dt" sz="half" idx="10"/>
          </p:nvPr>
        </p:nvSpPr>
        <p:spPr/>
        <p:txBody>
          <a:bodyPr/>
          <a:lstStyle>
            <a:lvl1pPr>
              <a:defRPr/>
            </a:lvl1pPr>
          </a:lstStyle>
          <a:p>
            <a:pPr>
              <a:defRPr/>
            </a:pPr>
            <a:fld id="{D166CA71-E3F7-450F-AAA9-DE3A924288E7}" type="datetime1">
              <a:rPr lang="en-US"/>
              <a:pPr>
                <a:defRPr/>
              </a:pPr>
              <a:t>10/15/2019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C751D4-AB6A-4B2D-BBF8-B0E1D242D2E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16800" y="1649465"/>
            <a:ext cx="5448000" cy="936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19" name="Picture Placeholder 16"/>
          <p:cNvSpPr>
            <a:spLocks noGrp="1"/>
          </p:cNvSpPr>
          <p:nvPr>
            <p:ph type="pic" sz="quarter" idx="14"/>
          </p:nvPr>
        </p:nvSpPr>
        <p:spPr>
          <a:xfrm>
            <a:off x="6240000" y="1670400"/>
            <a:ext cx="5448000" cy="3781317"/>
          </a:xfrm>
          <a:prstGeom prst="rect">
            <a:avLst/>
          </a:prstGeom>
        </p:spPr>
        <p:txBody>
          <a:bodyPr vert="horz" lIns="0" tIns="0" rIns="0" bIns="0" anchor="ctr" anchorCtr="0"/>
          <a:lstStyle>
            <a:lvl1pPr marL="0" indent="0" algn="ctr">
              <a:spcBef>
                <a:spcPts val="0"/>
              </a:spcBef>
              <a:buNone/>
              <a:defRPr sz="1400" baseline="0">
                <a:solidFill>
                  <a:schemeClr val="tx1"/>
                </a:solidFill>
                <a:latin typeface="Arial" pitchFamily="34" charset="0"/>
                <a:cs typeface="Arial" pitchFamily="34" charset="0"/>
              </a:defRPr>
            </a:lvl1pPr>
          </a:lstStyle>
          <a:p>
            <a:pPr lvl="0"/>
            <a:r>
              <a:rPr lang="en-GB" noProof="0"/>
              <a:t>Click icon to add picture</a:t>
            </a:r>
          </a:p>
        </p:txBody>
      </p:sp>
      <p:sp>
        <p:nvSpPr>
          <p:cNvPr id="13" name="Title 8"/>
          <p:cNvSpPr>
            <a:spLocks noGrp="1"/>
          </p:cNvSpPr>
          <p:nvPr>
            <p:ph type="title"/>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
        <p:nvSpPr>
          <p:cNvPr id="5" name="Slide Number Placeholder 5"/>
          <p:cNvSpPr>
            <a:spLocks noGrp="1"/>
          </p:cNvSpPr>
          <p:nvPr>
            <p:ph type="sldNum" sz="quarter" idx="15"/>
          </p:nvPr>
        </p:nvSpPr>
        <p:spPr/>
        <p:txBody>
          <a:bodyPr/>
          <a:lstStyle>
            <a:lvl1pPr>
              <a:defRPr/>
            </a:lvl1pPr>
          </a:lstStyle>
          <a:p>
            <a:pPr>
              <a:defRPr/>
            </a:pPr>
            <a:fld id="{004D610C-C21B-4E8A-993F-735F42554BD8}" type="slidenum">
              <a:rPr lang="en-GB"/>
              <a:pPr>
                <a:defRPr/>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16800" y="1649465"/>
            <a:ext cx="5448000" cy="936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19" name="Picture Placeholder 16"/>
          <p:cNvSpPr>
            <a:spLocks noGrp="1"/>
          </p:cNvSpPr>
          <p:nvPr>
            <p:ph type="pic" sz="quarter" idx="14"/>
          </p:nvPr>
        </p:nvSpPr>
        <p:spPr>
          <a:xfrm>
            <a:off x="6240000" y="1681689"/>
            <a:ext cx="5448000" cy="1980000"/>
          </a:xfrm>
          <a:prstGeom prst="rect">
            <a:avLst/>
          </a:prstGeom>
        </p:spPr>
        <p:txBody>
          <a:bodyPr vert="horz" lIns="0" tIns="0" rIns="0" bIns="0" anchor="ctr" anchorCtr="0"/>
          <a:lstStyle>
            <a:lvl1pPr marL="0" indent="0" algn="ctr">
              <a:spcBef>
                <a:spcPts val="0"/>
              </a:spcBef>
              <a:buNone/>
              <a:defRPr sz="1400" baseline="0">
                <a:solidFill>
                  <a:schemeClr val="tx1"/>
                </a:solidFill>
                <a:latin typeface="Arial" pitchFamily="34" charset="0"/>
                <a:cs typeface="Arial" pitchFamily="34" charset="0"/>
              </a:defRPr>
            </a:lvl1pPr>
          </a:lstStyle>
          <a:p>
            <a:pPr lvl="0"/>
            <a:r>
              <a:rPr lang="en-GB" noProof="0"/>
              <a:t>Click icon to add picture</a:t>
            </a:r>
          </a:p>
        </p:txBody>
      </p:sp>
      <p:sp>
        <p:nvSpPr>
          <p:cNvPr id="20" name="Picture Placeholder 16"/>
          <p:cNvSpPr>
            <a:spLocks noGrp="1"/>
          </p:cNvSpPr>
          <p:nvPr>
            <p:ph type="pic" sz="quarter" idx="15"/>
          </p:nvPr>
        </p:nvSpPr>
        <p:spPr>
          <a:xfrm>
            <a:off x="6240000" y="3872337"/>
            <a:ext cx="5448000" cy="1980000"/>
          </a:xfrm>
          <a:prstGeom prst="rect">
            <a:avLst/>
          </a:prstGeom>
        </p:spPr>
        <p:txBody>
          <a:bodyPr vert="horz" lIns="0" tIns="0" rIns="0" bIns="0" anchor="ctr" anchorCtr="0"/>
          <a:lstStyle>
            <a:lvl1pPr marL="0" indent="0" algn="ctr">
              <a:spcBef>
                <a:spcPts val="0"/>
              </a:spcBef>
              <a:buNone/>
              <a:defRPr sz="1400" baseline="0">
                <a:solidFill>
                  <a:schemeClr val="tx1"/>
                </a:solidFill>
                <a:latin typeface="Arial" pitchFamily="34" charset="0"/>
                <a:cs typeface="Arial" pitchFamily="34" charset="0"/>
              </a:defRPr>
            </a:lvl1pPr>
          </a:lstStyle>
          <a:p>
            <a:pPr lvl="0"/>
            <a:r>
              <a:rPr lang="en-GB" noProof="0"/>
              <a:t>Click icon to add picture</a:t>
            </a:r>
          </a:p>
        </p:txBody>
      </p:sp>
      <p:sp>
        <p:nvSpPr>
          <p:cNvPr id="9" name="Title 8"/>
          <p:cNvSpPr>
            <a:spLocks noGrp="1"/>
          </p:cNvSpPr>
          <p:nvPr>
            <p:ph type="title"/>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
        <p:nvSpPr>
          <p:cNvPr id="6" name="Slide Number Placeholder 5"/>
          <p:cNvSpPr>
            <a:spLocks noGrp="1"/>
          </p:cNvSpPr>
          <p:nvPr>
            <p:ph type="sldNum" sz="quarter" idx="16"/>
          </p:nvPr>
        </p:nvSpPr>
        <p:spPr/>
        <p:txBody>
          <a:bodyPr/>
          <a:lstStyle>
            <a:lvl1pPr>
              <a:defRPr/>
            </a:lvl1pPr>
          </a:lstStyle>
          <a:p>
            <a:pPr>
              <a:defRPr/>
            </a:pPr>
            <a:fld id="{9779993F-F79B-4655-8C23-DD076C26DBC5}" type="slidenum">
              <a:rPr lang="en-GB"/>
              <a:pPr>
                <a:defRPr/>
              </a:pPr>
              <a:t>‹#›</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436800" y="3689056"/>
            <a:ext cx="552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pPr lvl="0"/>
            <a:r>
              <a:rPr lang="en-GB" noProof="0" dirty="0"/>
              <a:t>Click icon to add picture</a:t>
            </a:r>
          </a:p>
        </p:txBody>
      </p:sp>
      <p:sp>
        <p:nvSpPr>
          <p:cNvPr id="17" name="Text Placeholder 2"/>
          <p:cNvSpPr>
            <a:spLocks noGrp="1"/>
          </p:cNvSpPr>
          <p:nvPr>
            <p:ph type="body" sz="quarter" idx="13"/>
          </p:nvPr>
        </p:nvSpPr>
        <p:spPr>
          <a:xfrm>
            <a:off x="315383" y="1649463"/>
            <a:ext cx="9408000" cy="1920000"/>
          </a:xfrm>
          <a:prstGeom prst="rect">
            <a:avLst/>
          </a:prstGeom>
        </p:spPr>
        <p:txBody>
          <a:bodyPr vert="horz"/>
          <a:lstStyle>
            <a:lvl1pPr marL="0" marR="0" indent="0" algn="l" defTabSz="914377" rtl="0" eaLnBrk="1" fontAlgn="base" latinLnBrk="0" hangingPunct="1">
              <a:lnSpc>
                <a:spcPct val="100000"/>
              </a:lnSpc>
              <a:spcBef>
                <a:spcPts val="0"/>
              </a:spcBef>
              <a:spcAft>
                <a:spcPts val="0"/>
              </a:spcAft>
              <a:buClrTx/>
              <a:buSzTx/>
              <a:buFontTx/>
              <a:buNone/>
              <a:tabLst/>
              <a:defRPr sz="2400">
                <a:solidFill>
                  <a:schemeClr val="tx1"/>
                </a:solidFill>
                <a:latin typeface="Arial" pitchFamily="34" charset="0"/>
                <a:cs typeface="Arial" pitchFamily="34" charset="0"/>
              </a:defRPr>
            </a:lvl1pPr>
            <a:lvl2pPr marL="265107" marR="0" indent="-263519" algn="l" defTabSz="914377" rtl="0" eaLnBrk="1" fontAlgn="base" latinLnBrk="0" hangingPunct="1">
              <a:lnSpc>
                <a:spcPct val="90000"/>
              </a:lnSpc>
              <a:spcBef>
                <a:spcPct val="0"/>
              </a:spcBef>
              <a:spcAft>
                <a:spcPct val="0"/>
              </a:spcAft>
              <a:buClrTx/>
              <a:buSzTx/>
              <a:buFontTx/>
              <a:buChar char="•"/>
              <a:tabLst/>
              <a:defRPr sz="1800"/>
            </a:lvl2pPr>
            <a:lvl3pPr marL="622284" marR="0" indent="-180970" algn="l" defTabSz="914377" rtl="0" eaLnBrk="1" fontAlgn="base" latinLnBrk="0" hangingPunct="1">
              <a:lnSpc>
                <a:spcPct val="90000"/>
              </a:lnSpc>
              <a:spcBef>
                <a:spcPct val="0"/>
              </a:spcBef>
              <a:spcAft>
                <a:spcPct val="0"/>
              </a:spcAft>
              <a:buClrTx/>
              <a:buSzTx/>
              <a:buFont typeface="Arial" charset="0"/>
              <a:buChar char="-"/>
              <a:tabLst/>
              <a:defRPr sz="1800"/>
            </a:lvl3pPr>
            <a:lvl4pPr marL="1657309" indent="-285744">
              <a:buFont typeface="Arial"/>
              <a:buChar char="•"/>
              <a:defRPr sz="1800"/>
            </a:lvl4pPr>
            <a:lvl5pPr marL="2114498" indent="-285744">
              <a:buFont typeface="Arial"/>
              <a:buChar char="•"/>
              <a:defRPr sz="1800"/>
            </a:lvl5pPr>
          </a:lstStyle>
          <a:p>
            <a:pPr lvl="0"/>
            <a:r>
              <a:rPr lang="en-GB" noProof="0" dirty="0"/>
              <a:t>Click to edit Master text styles</a:t>
            </a:r>
          </a:p>
        </p:txBody>
      </p:sp>
      <p:sp>
        <p:nvSpPr>
          <p:cNvPr id="11" name="Title 8"/>
          <p:cNvSpPr>
            <a:spLocks noGrp="1"/>
          </p:cNvSpPr>
          <p:nvPr>
            <p:ph type="title"/>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
        <p:nvSpPr>
          <p:cNvPr id="5" name="Slide Number Placeholder 5"/>
          <p:cNvSpPr>
            <a:spLocks noGrp="1"/>
          </p:cNvSpPr>
          <p:nvPr>
            <p:ph type="sldNum" sz="quarter" idx="17"/>
          </p:nvPr>
        </p:nvSpPr>
        <p:spPr/>
        <p:txBody>
          <a:bodyPr/>
          <a:lstStyle>
            <a:lvl1pPr>
              <a:defRPr/>
            </a:lvl1pPr>
          </a:lstStyle>
          <a:p>
            <a:pPr>
              <a:defRPr/>
            </a:pPr>
            <a:fld id="{4128E8D3-14F2-4D39-AC57-91625A53BE9B}" type="slidenum">
              <a:rPr lang="en-GB"/>
              <a:pPr>
                <a:defRPr/>
              </a:pPr>
              <a:t>‹#›</a:t>
            </a:fld>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6158400" y="3689056"/>
            <a:ext cx="552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pPr lvl="0"/>
            <a:r>
              <a:rPr lang="en-GB" noProof="0"/>
              <a:t>Click icon to add picture</a:t>
            </a:r>
          </a:p>
        </p:txBody>
      </p:sp>
      <p:sp>
        <p:nvSpPr>
          <p:cNvPr id="22" name="Picture Placeholder 16"/>
          <p:cNvSpPr>
            <a:spLocks noGrp="1"/>
          </p:cNvSpPr>
          <p:nvPr>
            <p:ph type="pic" sz="quarter" idx="16"/>
          </p:nvPr>
        </p:nvSpPr>
        <p:spPr>
          <a:xfrm>
            <a:off x="436800" y="3689056"/>
            <a:ext cx="552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pPr lvl="0"/>
            <a:r>
              <a:rPr lang="en-GB" noProof="0" dirty="0"/>
              <a:t>Click icon to add picture</a:t>
            </a:r>
          </a:p>
        </p:txBody>
      </p:sp>
      <p:sp>
        <p:nvSpPr>
          <p:cNvPr id="17" name="Text Placeholder 2"/>
          <p:cNvSpPr>
            <a:spLocks noGrp="1"/>
          </p:cNvSpPr>
          <p:nvPr>
            <p:ph type="body" sz="quarter" idx="13"/>
          </p:nvPr>
        </p:nvSpPr>
        <p:spPr>
          <a:xfrm>
            <a:off x="315383" y="1649465"/>
            <a:ext cx="9408000" cy="1920000"/>
          </a:xfrm>
          <a:prstGeom prst="rect">
            <a:avLst/>
          </a:prstGeom>
        </p:spPr>
        <p:txBody>
          <a:bodyPr vert="horz"/>
          <a:lstStyle>
            <a:lvl1pPr marL="0" marR="0" indent="0" algn="l" defTabSz="914377" rtl="0" eaLnBrk="1" fontAlgn="base" latinLnBrk="0" hangingPunct="1">
              <a:lnSpc>
                <a:spcPct val="100000"/>
              </a:lnSpc>
              <a:spcBef>
                <a:spcPts val="0"/>
              </a:spcBef>
              <a:spcAft>
                <a:spcPts val="0"/>
              </a:spcAft>
              <a:buClrTx/>
              <a:buSzTx/>
              <a:buFontTx/>
              <a:buNone/>
              <a:tabLst/>
              <a:defRPr sz="2400">
                <a:solidFill>
                  <a:schemeClr val="tx1"/>
                </a:solidFill>
                <a:latin typeface="Arial" pitchFamily="34" charset="0"/>
                <a:cs typeface="Arial" pitchFamily="34" charset="0"/>
              </a:defRPr>
            </a:lvl1pPr>
            <a:lvl2pPr marL="265107" marR="0" indent="-263519" algn="l" defTabSz="914377" rtl="0" eaLnBrk="1" fontAlgn="base" latinLnBrk="0" hangingPunct="1">
              <a:lnSpc>
                <a:spcPct val="90000"/>
              </a:lnSpc>
              <a:spcBef>
                <a:spcPct val="0"/>
              </a:spcBef>
              <a:spcAft>
                <a:spcPct val="0"/>
              </a:spcAft>
              <a:buClrTx/>
              <a:buSzTx/>
              <a:buFontTx/>
              <a:buChar char="•"/>
              <a:tabLst/>
              <a:defRPr sz="1800"/>
            </a:lvl2pPr>
            <a:lvl3pPr marL="622284" marR="0" indent="-180970" algn="l" defTabSz="914377" rtl="0" eaLnBrk="1" fontAlgn="base" latinLnBrk="0" hangingPunct="1">
              <a:lnSpc>
                <a:spcPct val="90000"/>
              </a:lnSpc>
              <a:spcBef>
                <a:spcPct val="0"/>
              </a:spcBef>
              <a:spcAft>
                <a:spcPct val="0"/>
              </a:spcAft>
              <a:buClrTx/>
              <a:buSzTx/>
              <a:buFont typeface="Arial" charset="0"/>
              <a:buChar char="-"/>
              <a:tabLst/>
              <a:defRPr sz="1800"/>
            </a:lvl3pPr>
            <a:lvl4pPr marL="1657309" indent="-285744">
              <a:buFont typeface="Arial"/>
              <a:buChar char="•"/>
              <a:defRPr sz="1800"/>
            </a:lvl4pPr>
            <a:lvl5pPr marL="2114498" indent="-285744">
              <a:buFont typeface="Arial"/>
              <a:buChar char="•"/>
              <a:defRPr sz="1800"/>
            </a:lvl5pPr>
          </a:lstStyle>
          <a:p>
            <a:pPr lvl="0"/>
            <a:r>
              <a:rPr lang="en-GB" noProof="0" dirty="0"/>
              <a:t>Click to edit Master text styles</a:t>
            </a:r>
          </a:p>
        </p:txBody>
      </p:sp>
      <p:sp>
        <p:nvSpPr>
          <p:cNvPr id="11" name="Title 8"/>
          <p:cNvSpPr>
            <a:spLocks noGrp="1"/>
          </p:cNvSpPr>
          <p:nvPr>
            <p:ph type="title"/>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
        <p:nvSpPr>
          <p:cNvPr id="6" name="Slide Number Placeholder 5"/>
          <p:cNvSpPr>
            <a:spLocks noGrp="1"/>
          </p:cNvSpPr>
          <p:nvPr>
            <p:ph type="sldNum" sz="quarter" idx="17"/>
          </p:nvPr>
        </p:nvSpPr>
        <p:spPr/>
        <p:txBody>
          <a:bodyPr/>
          <a:lstStyle>
            <a:lvl1pPr>
              <a:defRPr/>
            </a:lvl1pPr>
          </a:lstStyle>
          <a:p>
            <a:pPr>
              <a:defRPr/>
            </a:pPr>
            <a:fld id="{494BE71D-5193-45DE-8A83-B79B3D82456A}" type="slidenum">
              <a:rPr lang="en-GB"/>
              <a:pPr>
                <a:defRPr/>
              </a:pPr>
              <a:t>‹#›</a:t>
            </a:fld>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436800" y="3689056"/>
            <a:ext cx="36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pPr lvl="0"/>
            <a:r>
              <a:rPr lang="en-GB" noProof="0" dirty="0"/>
              <a:t>Click icon to add picture</a:t>
            </a:r>
          </a:p>
        </p:txBody>
      </p:sp>
      <p:sp>
        <p:nvSpPr>
          <p:cNvPr id="18" name="Picture Placeholder 16"/>
          <p:cNvSpPr>
            <a:spLocks noGrp="1"/>
          </p:cNvSpPr>
          <p:nvPr>
            <p:ph type="pic" sz="quarter" idx="15"/>
          </p:nvPr>
        </p:nvSpPr>
        <p:spPr>
          <a:xfrm>
            <a:off x="4268031" y="3689056"/>
            <a:ext cx="36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pPr lvl="0"/>
            <a:r>
              <a:rPr lang="en-GB" noProof="0"/>
              <a:t>Click icon to add picture</a:t>
            </a:r>
          </a:p>
        </p:txBody>
      </p:sp>
      <p:sp>
        <p:nvSpPr>
          <p:cNvPr id="19" name="Picture Placeholder 16"/>
          <p:cNvSpPr>
            <a:spLocks noGrp="1"/>
          </p:cNvSpPr>
          <p:nvPr>
            <p:ph type="pic" sz="quarter" idx="16"/>
          </p:nvPr>
        </p:nvSpPr>
        <p:spPr>
          <a:xfrm>
            <a:off x="8090331" y="3689056"/>
            <a:ext cx="36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pPr lvl="0"/>
            <a:r>
              <a:rPr lang="en-GB" noProof="0"/>
              <a:t>Click icon to add picture</a:t>
            </a:r>
          </a:p>
        </p:txBody>
      </p:sp>
      <p:sp>
        <p:nvSpPr>
          <p:cNvPr id="21" name="Text Placeholder 2"/>
          <p:cNvSpPr>
            <a:spLocks noGrp="1"/>
          </p:cNvSpPr>
          <p:nvPr>
            <p:ph type="body" sz="quarter" idx="13"/>
          </p:nvPr>
        </p:nvSpPr>
        <p:spPr>
          <a:xfrm>
            <a:off x="315383" y="1649464"/>
            <a:ext cx="9408000" cy="1920000"/>
          </a:xfrm>
          <a:prstGeom prst="rect">
            <a:avLst/>
          </a:prstGeom>
        </p:spPr>
        <p:txBody>
          <a:bodyPr vert="horz"/>
          <a:lstStyle>
            <a:lvl1pPr marL="0" marR="0" indent="0" algn="l" defTabSz="914377" rtl="0" eaLnBrk="1" fontAlgn="base" latinLnBrk="0" hangingPunct="1">
              <a:lnSpc>
                <a:spcPct val="100000"/>
              </a:lnSpc>
              <a:spcBef>
                <a:spcPts val="0"/>
              </a:spcBef>
              <a:spcAft>
                <a:spcPts val="0"/>
              </a:spcAft>
              <a:buClrTx/>
              <a:buSzTx/>
              <a:buFontTx/>
              <a:buNone/>
              <a:tabLst/>
              <a:defRPr sz="2400">
                <a:solidFill>
                  <a:schemeClr val="tx1"/>
                </a:solidFill>
                <a:latin typeface="Arial" pitchFamily="34" charset="0"/>
                <a:cs typeface="Arial" pitchFamily="34" charset="0"/>
              </a:defRPr>
            </a:lvl1pPr>
            <a:lvl2pPr marL="265107" marR="0" indent="-263519" algn="l" defTabSz="914377" rtl="0" eaLnBrk="1" fontAlgn="base" latinLnBrk="0" hangingPunct="1">
              <a:lnSpc>
                <a:spcPct val="90000"/>
              </a:lnSpc>
              <a:spcBef>
                <a:spcPct val="0"/>
              </a:spcBef>
              <a:spcAft>
                <a:spcPct val="0"/>
              </a:spcAft>
              <a:buClrTx/>
              <a:buSzTx/>
              <a:buFontTx/>
              <a:buChar char="•"/>
              <a:tabLst/>
              <a:defRPr sz="1800"/>
            </a:lvl2pPr>
            <a:lvl3pPr marL="622284" marR="0" indent="-180970" algn="l" defTabSz="914377" rtl="0" eaLnBrk="1" fontAlgn="base" latinLnBrk="0" hangingPunct="1">
              <a:lnSpc>
                <a:spcPct val="90000"/>
              </a:lnSpc>
              <a:spcBef>
                <a:spcPct val="0"/>
              </a:spcBef>
              <a:spcAft>
                <a:spcPct val="0"/>
              </a:spcAft>
              <a:buClrTx/>
              <a:buSzTx/>
              <a:buFont typeface="Arial" charset="0"/>
              <a:buChar char="-"/>
              <a:tabLst/>
              <a:defRPr sz="1800"/>
            </a:lvl3pPr>
            <a:lvl4pPr marL="1657309" indent="-285744">
              <a:buFont typeface="Arial"/>
              <a:buChar char="•"/>
              <a:defRPr sz="1800"/>
            </a:lvl4pPr>
            <a:lvl5pPr marL="2114498" indent="-285744">
              <a:buFont typeface="Arial"/>
              <a:buChar char="•"/>
              <a:defRPr sz="1800"/>
            </a:lvl5pPr>
          </a:lstStyle>
          <a:p>
            <a:pPr lvl="0"/>
            <a:r>
              <a:rPr lang="en-GB" noProof="0" dirty="0"/>
              <a:t>Click to edit Master text styles</a:t>
            </a:r>
          </a:p>
        </p:txBody>
      </p:sp>
      <p:sp>
        <p:nvSpPr>
          <p:cNvPr id="11" name="Title 8"/>
          <p:cNvSpPr>
            <a:spLocks noGrp="1"/>
          </p:cNvSpPr>
          <p:nvPr>
            <p:ph type="title"/>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
        <p:nvSpPr>
          <p:cNvPr id="7" name="Slide Number Placeholder 5"/>
          <p:cNvSpPr>
            <a:spLocks noGrp="1"/>
          </p:cNvSpPr>
          <p:nvPr>
            <p:ph type="sldNum" sz="quarter" idx="17"/>
          </p:nvPr>
        </p:nvSpPr>
        <p:spPr/>
        <p:txBody>
          <a:bodyPr/>
          <a:lstStyle>
            <a:lvl1pPr>
              <a:defRPr/>
            </a:lvl1pPr>
          </a:lstStyle>
          <a:p>
            <a:pPr>
              <a:defRPr/>
            </a:pPr>
            <a:fld id="{6143A2B4-8019-4A2F-BC6A-6832E51C90B8}" type="slidenum">
              <a:rPr lang="en-GB"/>
              <a:pPr>
                <a:defRPr/>
              </a:pPr>
              <a:t>‹#›</a:t>
            </a:fld>
            <a:endParaRPr lang="en-GB"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8" name="Title 8"/>
          <p:cNvSpPr>
            <a:spLocks noGrp="1"/>
          </p:cNvSpPr>
          <p:nvPr>
            <p:ph type="title"/>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
        <p:nvSpPr>
          <p:cNvPr id="7" name="Content Placeholder 2"/>
          <p:cNvSpPr>
            <a:spLocks noGrp="1"/>
          </p:cNvSpPr>
          <p:nvPr>
            <p:ph idx="1"/>
          </p:nvPr>
        </p:nvSpPr>
        <p:spPr>
          <a:xfrm>
            <a:off x="315383" y="1644095"/>
            <a:ext cx="11688232" cy="4230000"/>
          </a:xfrm>
          <a:prstGeom prst="rect">
            <a:avLst/>
          </a:prstGeom>
        </p:spPr>
        <p:txBody>
          <a:bodyPr/>
          <a:lstStyle>
            <a:lvl1pPr marL="359824" indent="-359824">
              <a:lnSpc>
                <a:spcPct val="100000"/>
              </a:lnSpc>
              <a:spcBef>
                <a:spcPts val="0"/>
              </a:spcBef>
              <a:buClrTx/>
              <a:buFont typeface="+mj-lt"/>
              <a:buAutoNum type="arabicPeriod"/>
              <a:defRPr sz="2400" b="1">
                <a:solidFill>
                  <a:schemeClr val="tx1"/>
                </a:solidFill>
                <a:latin typeface="Arial" pitchFamily="34" charset="0"/>
                <a:cs typeface="Arial" pitchFamily="34" charset="0"/>
              </a:defRPr>
            </a:lvl1pPr>
            <a:lvl2pPr marL="629984" indent="-179996">
              <a:lnSpc>
                <a:spcPct val="100000"/>
              </a:lnSpc>
              <a:spcBef>
                <a:spcPts val="0"/>
              </a:spcBef>
              <a:buClrTx/>
              <a:buFont typeface="Arial" pitchFamily="34" charset="0"/>
              <a:buChar char="•"/>
              <a:defRPr sz="2133"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p:txBody>
      </p:sp>
      <p:sp>
        <p:nvSpPr>
          <p:cNvPr id="4" name="Slide Number Placeholder 5"/>
          <p:cNvSpPr>
            <a:spLocks noGrp="1"/>
          </p:cNvSpPr>
          <p:nvPr>
            <p:ph type="sldNum" sz="quarter" idx="10"/>
          </p:nvPr>
        </p:nvSpPr>
        <p:spPr/>
        <p:txBody>
          <a:bodyPr/>
          <a:lstStyle>
            <a:lvl1pPr>
              <a:defRPr/>
            </a:lvl1pPr>
          </a:lstStyle>
          <a:p>
            <a:pPr>
              <a:defRPr/>
            </a:pPr>
            <a:fld id="{761D842F-91C5-4EDC-9577-844C2A0F44B4}" type="slidenum">
              <a:rPr lang="en-GB"/>
              <a:pPr>
                <a:defRPr/>
              </a:pPr>
              <a:t>‹#›</a:t>
            </a:fld>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8"/>
          <p:cNvSpPr>
            <a:spLocks noGrp="1"/>
          </p:cNvSpPr>
          <p:nvPr>
            <p:ph type="title"/>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
        <p:nvSpPr>
          <p:cNvPr id="3" name="Slide Number Placeholder 5"/>
          <p:cNvSpPr>
            <a:spLocks noGrp="1"/>
          </p:cNvSpPr>
          <p:nvPr>
            <p:ph type="sldNum" sz="quarter" idx="10"/>
          </p:nvPr>
        </p:nvSpPr>
        <p:spPr/>
        <p:txBody>
          <a:bodyPr/>
          <a:lstStyle>
            <a:lvl1pPr>
              <a:defRPr/>
            </a:lvl1pPr>
          </a:lstStyle>
          <a:p>
            <a:pPr>
              <a:defRPr/>
            </a:pPr>
            <a:fld id="{19A05C5F-1CAC-4E22-A41F-B06BCAAB4155}" type="slidenum">
              <a:rPr lang="en-GB"/>
              <a:pPr>
                <a:defRPr/>
              </a:pPr>
              <a:t>‹#›</a:t>
            </a:fld>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2753" y="274639"/>
            <a:ext cx="11220449" cy="511175"/>
          </a:xfrm>
          <a:prstGeom prst="rect">
            <a:avLst/>
          </a:prstGeom>
        </p:spPr>
        <p:txBody>
          <a:bodyPr/>
          <a:lstStyle/>
          <a:p>
            <a:r>
              <a:rPr lang="en-US"/>
              <a:t>Click to edit Master title style</a:t>
            </a:r>
          </a:p>
        </p:txBody>
      </p:sp>
      <p:sp>
        <p:nvSpPr>
          <p:cNvPr id="4" name="Text Placeholder 7"/>
          <p:cNvSpPr>
            <a:spLocks noGrp="1"/>
          </p:cNvSpPr>
          <p:nvPr>
            <p:ph type="body" sz="quarter" idx="13"/>
          </p:nvPr>
        </p:nvSpPr>
        <p:spPr>
          <a:xfrm>
            <a:off x="617837" y="979813"/>
            <a:ext cx="11053233" cy="307777"/>
          </a:xfrm>
          <a:prstGeom prst="rect">
            <a:avLst/>
          </a:prstGeom>
        </p:spPr>
        <p:txBody>
          <a:bodyPr lIns="0" tIns="0" rIns="0" bIns="0">
            <a:noAutofit/>
          </a:bodyPr>
          <a:lstStyle>
            <a:lvl1pPr marL="0" indent="0">
              <a:buNone/>
              <a:defRPr sz="2000" b="1">
                <a:solidFill>
                  <a:srgbClr val="FF0000"/>
                </a:solidFill>
                <a:latin typeface="+mj-lt"/>
              </a:defRPr>
            </a:lvl1pPr>
            <a:lvl4pPr>
              <a:buFont typeface="Arial" pitchFamily="34" charset="0"/>
              <a:buChar char="•"/>
              <a:defRPr/>
            </a:lvl4pPr>
            <a:lvl5pPr>
              <a:buFont typeface="Arial" pitchFamily="34" charset="0"/>
              <a:buChar char="•"/>
              <a:defRPr/>
            </a:lvl5pPr>
          </a:lstStyle>
          <a:p>
            <a:pPr lvl="0"/>
            <a:endParaRPr lang="en-US" dirty="0"/>
          </a:p>
        </p:txBody>
      </p:sp>
      <p:sp>
        <p:nvSpPr>
          <p:cNvPr id="5" name="Rectangle 4"/>
          <p:cNvSpPr>
            <a:spLocks noGrp="1" noChangeArrowheads="1"/>
          </p:cNvSpPr>
          <p:nvPr>
            <p:ph type="sldNum" sz="quarter" idx="14"/>
          </p:nvPr>
        </p:nvSpPr>
        <p:spPr/>
        <p:txBody>
          <a:bodyPr/>
          <a:lstStyle>
            <a:lvl1pPr>
              <a:defRPr>
                <a:solidFill>
                  <a:srgbClr val="000000"/>
                </a:solidFill>
              </a:defRPr>
            </a:lvl1pPr>
          </a:lstStyle>
          <a:p>
            <a:pPr>
              <a:defRPr/>
            </a:pPr>
            <a:fld id="{D1994DF6-B50E-4A13-B28B-C3FACF405841}" type="slidenum">
              <a:rPr lang="en-US" altLang="en-US"/>
              <a:pPr>
                <a:defRPr/>
              </a:pPr>
              <a:t>‹#›</a:t>
            </a:fld>
            <a:endParaRPr lang="en-US" altLang="en-US"/>
          </a:p>
        </p:txBody>
      </p:sp>
      <p:sp>
        <p:nvSpPr>
          <p:cNvPr id="6" name="Footer Placeholder 6"/>
          <p:cNvSpPr>
            <a:spLocks noGrp="1"/>
          </p:cNvSpPr>
          <p:nvPr>
            <p:ph type="ftr" sz="quarter" idx="15"/>
          </p:nvPr>
        </p:nvSpPr>
        <p:spPr>
          <a:xfrm>
            <a:off x="0" y="6288088"/>
            <a:ext cx="3860800" cy="207962"/>
          </a:xfrm>
          <a:prstGeom prst="rect">
            <a:avLst/>
          </a:prstGeom>
        </p:spPr>
        <p:txBody>
          <a:bodyPr/>
          <a:lstStyle>
            <a:lvl1pPr algn="l" fontAlgn="auto">
              <a:spcBef>
                <a:spcPts val="0"/>
              </a:spcBef>
              <a:spcAft>
                <a:spcPts val="0"/>
              </a:spcAft>
              <a:defRPr sz="700">
                <a:solidFill>
                  <a:srgbClr val="000000">
                    <a:lumMod val="95000"/>
                    <a:lumOff val="5000"/>
                  </a:srgbClr>
                </a:solidFill>
                <a:latin typeface="+mn-lt"/>
                <a:cs typeface="+mn-cs"/>
              </a:defRPr>
            </a:lvl1pPr>
          </a:lstStyle>
          <a:p>
            <a:pPr>
              <a:defRPr/>
            </a:pP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Rectangle 5"/>
          <p:cNvSpPr/>
          <p:nvPr userDrawn="1"/>
        </p:nvSpPr>
        <p:spPr>
          <a:xfrm>
            <a:off x="1497013" y="6611938"/>
            <a:ext cx="9380537" cy="230187"/>
          </a:xfrm>
          <a:prstGeom prst="rect">
            <a:avLst/>
          </a:prstGeom>
        </p:spPr>
        <p:txBody>
          <a:bodyPr>
            <a:spAutoFit/>
          </a:bodyPr>
          <a:lstStyle/>
          <a:p>
            <a:pPr fontAlgn="auto">
              <a:spcBef>
                <a:spcPts val="0"/>
              </a:spcBef>
              <a:spcAft>
                <a:spcPts val="0"/>
              </a:spcAft>
              <a:defRPr/>
            </a:pPr>
            <a:r>
              <a:rPr lang="en-US" sz="900" b="1" dirty="0">
                <a:latin typeface="+mn-lt"/>
                <a:cs typeface="+mn-cs"/>
              </a:rPr>
              <a:t>All content is intended for AstraZeneca internal use only. It must not be shared or distributed outside of AstraZeneca.</a:t>
            </a:r>
          </a:p>
        </p:txBody>
      </p:sp>
      <p:sp>
        <p:nvSpPr>
          <p:cNvPr id="2" name="Title 1"/>
          <p:cNvSpPr>
            <a:spLocks noGrp="1"/>
          </p:cNvSpPr>
          <p:nvPr>
            <p:ph type="title"/>
          </p:nvPr>
        </p:nvSpPr>
        <p:spPr>
          <a:xfrm>
            <a:off x="608694" y="152759"/>
            <a:ext cx="8841316" cy="876300"/>
          </a:xfrm>
          <a:prstGeom prst="rect">
            <a:avLst/>
          </a:prstGeo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609600" y="1427220"/>
            <a:ext cx="10972800" cy="4589405"/>
          </a:xfrm>
          <a:prstGeom prst="rect">
            <a:avLst/>
          </a:prstGeom>
        </p:spPr>
        <p:txBody>
          <a:bodyPr/>
          <a:lstStyle>
            <a:lvl1pPr>
              <a:spcAft>
                <a:spcPts val="0"/>
              </a:spcAft>
              <a:defRPr/>
            </a:lvl1pPr>
            <a:lvl5pPr marL="1198526" indent="-171445">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609600" y="6092827"/>
            <a:ext cx="9424131" cy="469900"/>
          </a:xfrm>
          <a:prstGeom prst="rect">
            <a:avLst/>
          </a:prstGeom>
        </p:spPr>
        <p:txBody>
          <a:bodyPr anchor="b"/>
          <a:lstStyle>
            <a:lvl1pPr marL="0" indent="0">
              <a:buNone/>
              <a:defRPr sz="800">
                <a:solidFill>
                  <a:schemeClr val="tx1"/>
                </a:solidFill>
              </a:defRPr>
            </a:lvl1pPr>
            <a:lvl2pPr marL="228593" indent="-228593">
              <a:spcBef>
                <a:spcPts val="600"/>
              </a:spcBef>
              <a:buFont typeface="+mj-lt"/>
              <a:buAutoNum type="arabicPeriod"/>
              <a:defRPr sz="800">
                <a:solidFill>
                  <a:schemeClr val="tx1"/>
                </a:solidFill>
              </a:defRPr>
            </a:lvl2pPr>
            <a:lvl3pPr marL="230181" indent="-230181">
              <a:buFont typeface="+mj-lt"/>
              <a:buAutoNum type="arabicPeriod"/>
              <a:defRPr sz="800">
                <a:solidFill>
                  <a:schemeClr val="tx1"/>
                </a:solidFill>
              </a:defRPr>
            </a:lvl3pPr>
            <a:lvl4pPr marL="225418" indent="-225418">
              <a:buFont typeface="Arial" panose="020B0604020202020204" pitchFamily="34" charset="0"/>
              <a:buChar char="•"/>
              <a:defRPr sz="800">
                <a:solidFill>
                  <a:schemeClr val="tx1"/>
                </a:solidFill>
              </a:defRPr>
            </a:lvl4pPr>
            <a:lvl5pPr marL="465123" indent="-225418">
              <a:buFont typeface="Arial" panose="020B0604020202020204" pitchFamily="34" charset="0"/>
              <a:buChar char="–"/>
              <a:defRPr sz="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p:fade/>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pic>
        <p:nvPicPr>
          <p:cNvPr id="7" name="Picture 22" descr="AZ_RGB_H_POS.jpg"/>
          <p:cNvPicPr>
            <a:picLocks noChangeAspect="1"/>
          </p:cNvPicPr>
          <p:nvPr userDrawn="1"/>
        </p:nvPicPr>
        <p:blipFill>
          <a:blip r:embed="rId2"/>
          <a:srcRect/>
          <a:stretch>
            <a:fillRect/>
          </a:stretch>
        </p:blipFill>
        <p:spPr bwMode="auto">
          <a:xfrm>
            <a:off x="9385300" y="142875"/>
            <a:ext cx="2663825" cy="879475"/>
          </a:xfrm>
          <a:prstGeom prst="rect">
            <a:avLst/>
          </a:prstGeom>
          <a:noFill/>
          <a:ln w="9525">
            <a:noFill/>
            <a:miter lim="800000"/>
            <a:headEnd/>
            <a:tailEnd/>
          </a:ln>
        </p:spPr>
      </p:pic>
      <p:pic>
        <p:nvPicPr>
          <p:cNvPr id="8" name="Picture 13" descr="Diabetes.jpg"/>
          <p:cNvPicPr>
            <a:picLocks noChangeAspect="1"/>
          </p:cNvPicPr>
          <p:nvPr userDrawn="1"/>
        </p:nvPicPr>
        <p:blipFill>
          <a:blip r:embed="rId3"/>
          <a:srcRect/>
          <a:stretch>
            <a:fillRect/>
          </a:stretch>
        </p:blipFill>
        <p:spPr bwMode="auto">
          <a:xfrm>
            <a:off x="241300" y="3879850"/>
            <a:ext cx="11807825" cy="2836863"/>
          </a:xfrm>
          <a:prstGeom prst="rect">
            <a:avLst/>
          </a:prstGeom>
          <a:noFill/>
          <a:ln w="9525">
            <a:noFill/>
            <a:miter lim="800000"/>
            <a:headEnd/>
            <a:tailEnd/>
          </a:ln>
        </p:spPr>
      </p:pic>
      <p:sp>
        <p:nvSpPr>
          <p:cNvPr id="9" name="Title 8"/>
          <p:cNvSpPr>
            <a:spLocks noGrp="1"/>
          </p:cNvSpPr>
          <p:nvPr>
            <p:ph type="title"/>
          </p:nvPr>
        </p:nvSpPr>
        <p:spPr>
          <a:xfrm>
            <a:off x="288003" y="1442243"/>
            <a:ext cx="9097012" cy="672000"/>
          </a:xfrm>
          <a:prstGeom prst="rect">
            <a:avLst/>
          </a:prstGeom>
        </p:spPr>
        <p:txBody>
          <a:bodyPr vert="horz" lIns="91414" tIns="45707" rIns="91414" bIns="45707"/>
          <a:lstStyle>
            <a:lvl1pPr algn="l">
              <a:lnSpc>
                <a:spcPct val="90000"/>
              </a:lnSpc>
              <a:defRPr sz="3733" b="1" baseline="0">
                <a:solidFill>
                  <a:schemeClr val="tx2"/>
                </a:solidFill>
                <a:latin typeface="Arial" panose="020B0604020202020204" pitchFamily="34" charset="0"/>
                <a:cs typeface="Arial" panose="020B0604020202020204" pitchFamily="34" charset="0"/>
              </a:defRPr>
            </a:lvl1pPr>
          </a:lstStyle>
          <a:p>
            <a:r>
              <a:rPr lang="cs-CZ" noProof="0" dirty="0"/>
              <a:t>Klepnutím lze upravit styl předlohy nadpisů.</a:t>
            </a:r>
            <a:endParaRPr lang="en-GB" noProof="0" dirty="0"/>
          </a:p>
        </p:txBody>
      </p:sp>
      <p:sp>
        <p:nvSpPr>
          <p:cNvPr id="10" name="Text Placeholder 29"/>
          <p:cNvSpPr>
            <a:spLocks noGrp="1"/>
          </p:cNvSpPr>
          <p:nvPr>
            <p:ph type="body" sz="quarter" idx="11"/>
          </p:nvPr>
        </p:nvSpPr>
        <p:spPr>
          <a:xfrm>
            <a:off x="287999" y="3202200"/>
            <a:ext cx="8640000" cy="254400"/>
          </a:xfrm>
          <a:prstGeom prst="rect">
            <a:avLst/>
          </a:prstGeom>
        </p:spPr>
        <p:txBody>
          <a:bodyPr vert="horz" lIns="91414" tIns="45707" rIns="91414" bIns="45707"/>
          <a:lstStyle>
            <a:lvl1pPr marL="0" indent="0">
              <a:lnSpc>
                <a:spcPts val="1467"/>
              </a:lnSpc>
              <a:spcBef>
                <a:spcPts val="0"/>
              </a:spcBef>
              <a:buNone/>
              <a:defRPr sz="1867" b="1">
                <a:solidFill>
                  <a:schemeClr val="tx1"/>
                </a:solidFill>
                <a:latin typeface="Arial" panose="020B0604020202020204" pitchFamily="34" charset="0"/>
                <a:cs typeface="Arial" panose="020B0604020202020204" pitchFamily="34" charset="0"/>
              </a:defRPr>
            </a:lvl1pPr>
          </a:lstStyle>
          <a:p>
            <a:pPr lvl="0"/>
            <a:r>
              <a:rPr lang="cs-CZ" noProof="0" dirty="0"/>
              <a:t>Klepnutím lze upravit styly předlohy textu.</a:t>
            </a:r>
          </a:p>
        </p:txBody>
      </p:sp>
      <p:sp>
        <p:nvSpPr>
          <p:cNvPr id="11" name="Text Placeholder 29"/>
          <p:cNvSpPr>
            <a:spLocks noGrp="1"/>
          </p:cNvSpPr>
          <p:nvPr>
            <p:ph type="body" sz="quarter" idx="12"/>
          </p:nvPr>
        </p:nvSpPr>
        <p:spPr>
          <a:xfrm>
            <a:off x="287999" y="3477200"/>
            <a:ext cx="8640000" cy="254400"/>
          </a:xfrm>
          <a:prstGeom prst="rect">
            <a:avLst/>
          </a:prstGeom>
        </p:spPr>
        <p:txBody>
          <a:bodyPr vert="horz" lIns="91414" tIns="45707" rIns="91414" bIns="45707"/>
          <a:lstStyle>
            <a:lvl1pPr marL="0" indent="0">
              <a:lnSpc>
                <a:spcPts val="1467"/>
              </a:lnSpc>
              <a:spcBef>
                <a:spcPts val="0"/>
              </a:spcBef>
              <a:buNone/>
              <a:defRPr sz="1600">
                <a:solidFill>
                  <a:schemeClr val="tx1"/>
                </a:solidFill>
                <a:latin typeface="Arial" panose="020B0604020202020204" pitchFamily="34" charset="0"/>
                <a:cs typeface="Arial" panose="020B0604020202020204" pitchFamily="34" charset="0"/>
              </a:defRPr>
            </a:lvl1pPr>
          </a:lstStyle>
          <a:p>
            <a:pPr lvl="0"/>
            <a:r>
              <a:rPr lang="cs-CZ" noProof="0" dirty="0"/>
              <a:t>Klepnutím lze upravit styly předlohy textu.</a:t>
            </a:r>
          </a:p>
        </p:txBody>
      </p:sp>
      <p:sp>
        <p:nvSpPr>
          <p:cNvPr id="12" name="Text Placeholder 29"/>
          <p:cNvSpPr>
            <a:spLocks noGrp="1"/>
          </p:cNvSpPr>
          <p:nvPr>
            <p:ph type="body" sz="quarter" idx="15"/>
          </p:nvPr>
        </p:nvSpPr>
        <p:spPr>
          <a:xfrm>
            <a:off x="9504000" y="3202200"/>
            <a:ext cx="2496000" cy="254400"/>
          </a:xfrm>
          <a:prstGeom prst="rect">
            <a:avLst/>
          </a:prstGeom>
        </p:spPr>
        <p:txBody>
          <a:bodyPr vert="horz" lIns="91414" tIns="45707" rIns="91414" bIns="45707"/>
          <a:lstStyle>
            <a:lvl1pPr marL="0" indent="0">
              <a:lnSpc>
                <a:spcPts val="1467"/>
              </a:lnSpc>
              <a:spcBef>
                <a:spcPts val="0"/>
              </a:spcBef>
              <a:buNone/>
              <a:defRPr sz="1600" baseline="0">
                <a:solidFill>
                  <a:schemeClr val="tx1"/>
                </a:solidFill>
                <a:latin typeface="Arial" panose="020B0604020202020204" pitchFamily="34" charset="0"/>
                <a:cs typeface="Arial" panose="020B0604020202020204" pitchFamily="34" charset="0"/>
              </a:defRPr>
            </a:lvl1pPr>
          </a:lstStyle>
          <a:p>
            <a:pPr lvl="0"/>
            <a:r>
              <a:rPr lang="cs-CZ" noProof="0" dirty="0"/>
              <a:t>Klepnutím lze upravit styly předlohy textu.</a:t>
            </a:r>
          </a:p>
        </p:txBody>
      </p:sp>
      <p:sp>
        <p:nvSpPr>
          <p:cNvPr id="13" name="Text Placeholder 29"/>
          <p:cNvSpPr>
            <a:spLocks noGrp="1"/>
          </p:cNvSpPr>
          <p:nvPr>
            <p:ph type="body" sz="quarter" idx="13"/>
          </p:nvPr>
        </p:nvSpPr>
        <p:spPr>
          <a:xfrm>
            <a:off x="9504000" y="3477200"/>
            <a:ext cx="2496000" cy="254400"/>
          </a:xfrm>
          <a:prstGeom prst="rect">
            <a:avLst/>
          </a:prstGeom>
        </p:spPr>
        <p:txBody>
          <a:bodyPr vert="horz" lIns="91414" tIns="45707" rIns="91414" bIns="45707"/>
          <a:lstStyle>
            <a:lvl1pPr marL="0" indent="0">
              <a:lnSpc>
                <a:spcPts val="1467"/>
              </a:lnSpc>
              <a:spcBef>
                <a:spcPts val="0"/>
              </a:spcBef>
              <a:buNone/>
              <a:defRPr sz="1600">
                <a:solidFill>
                  <a:schemeClr val="tx1"/>
                </a:solidFill>
                <a:latin typeface="Arial" panose="020B0604020202020204" pitchFamily="34" charset="0"/>
                <a:cs typeface="Arial" panose="020B0604020202020204" pitchFamily="34" charset="0"/>
              </a:defRPr>
            </a:lvl1pPr>
          </a:lstStyle>
          <a:p>
            <a:pPr lvl="0"/>
            <a:r>
              <a:rPr lang="cs-CZ" noProof="0" dirty="0"/>
              <a:t>Klepnutím lze upravit styly předlohy textu.</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footer">
    <p:spTree>
      <p:nvGrpSpPr>
        <p:cNvPr id="1" name=""/>
        <p:cNvGrpSpPr/>
        <p:nvPr/>
      </p:nvGrpSpPr>
      <p:grpSpPr>
        <a:xfrm>
          <a:off x="0" y="0"/>
          <a:ext cx="0" cy="0"/>
          <a:chOff x="0" y="0"/>
          <a:chExt cx="0" cy="0"/>
        </a:xfrm>
      </p:grpSpPr>
      <p:sp>
        <p:nvSpPr>
          <p:cNvPr id="15" name="Title 8"/>
          <p:cNvSpPr>
            <a:spLocks noGrp="1"/>
          </p:cNvSpPr>
          <p:nvPr>
            <p:ph type="title"/>
          </p:nvPr>
        </p:nvSpPr>
        <p:spPr>
          <a:xfrm>
            <a:off x="414000" y="273600"/>
            <a:ext cx="11221200" cy="511200"/>
          </a:xfrm>
          <a:prstGeom prst="rect">
            <a:avLst/>
          </a:prstGeom>
        </p:spPr>
        <p:txBody>
          <a:bodyPr vert="horz" lIns="90000" tIns="46800" rIns="90000" bIns="46800"/>
          <a:lstStyle>
            <a:lvl1pPr algn="l">
              <a:lnSpc>
                <a:spcPct val="100000"/>
              </a:lnSpc>
              <a:defRPr sz="2100" b="1" baseline="0">
                <a:solidFill>
                  <a:schemeClr val="tx2"/>
                </a:solidFill>
                <a:latin typeface="Arial" pitchFamily="34" charset="0"/>
                <a:cs typeface="Arial" pitchFamily="34" charset="0"/>
              </a:defRPr>
            </a:lvl1pPr>
          </a:lstStyle>
          <a:p>
            <a:r>
              <a:rPr lang="cs-CZ" noProof="0" dirty="0"/>
              <a:t>Klepnutím lze upravit styl předlohy nadpisů.</a:t>
            </a:r>
            <a:endParaRPr lang="en-US" noProof="0" dirty="0"/>
          </a:p>
        </p:txBody>
      </p:sp>
      <p:sp>
        <p:nvSpPr>
          <p:cNvPr id="3" name="Text Placeholder 2"/>
          <p:cNvSpPr>
            <a:spLocks noGrp="1"/>
          </p:cNvSpPr>
          <p:nvPr>
            <p:ph type="body" sz="quarter" idx="10"/>
          </p:nvPr>
        </p:nvSpPr>
        <p:spPr>
          <a:xfrm>
            <a:off x="0" y="6660000"/>
            <a:ext cx="11016000" cy="198000"/>
          </a:xfrm>
          <a:prstGeom prst="rect">
            <a:avLst/>
          </a:prstGeom>
        </p:spPr>
        <p:txBody>
          <a:bodyPr anchor="b"/>
          <a:lstStyle>
            <a:lvl1pPr marL="0" indent="0">
              <a:spcBef>
                <a:spcPts val="0"/>
              </a:spcBef>
              <a:buNone/>
              <a:defRPr sz="751" baseline="0"/>
            </a:lvl1pPr>
          </a:lstStyle>
          <a:p>
            <a:pPr lvl="0"/>
            <a:r>
              <a:rPr lang="cs-CZ" dirty="0"/>
              <a:t>Klepnutím lze upravit styly předlohy textu.</a:t>
            </a: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8" name="Title 1"/>
          <p:cNvSpPr>
            <a:spLocks noGrp="1"/>
          </p:cNvSpPr>
          <p:nvPr>
            <p:ph type="title"/>
          </p:nvPr>
        </p:nvSpPr>
        <p:spPr>
          <a:xfrm>
            <a:off x="412863" y="274655"/>
            <a:ext cx="11220452" cy="511200"/>
          </a:xfrm>
          <a:prstGeom prst="rect">
            <a:avLst/>
          </a:prstGeom>
        </p:spPr>
        <p:txBody>
          <a:bodyPr anchor="ctr"/>
          <a:lstStyle>
            <a:lvl1pPr algn="l">
              <a:defRPr sz="3200">
                <a:solidFill>
                  <a:srgbClr val="830051"/>
                </a:solidFill>
              </a:defRPr>
            </a:lvl1pPr>
          </a:lstStyle>
          <a:p>
            <a:r>
              <a:rPr lang="en-US" dirty="0"/>
              <a:t>Click to edit Master title style</a:t>
            </a:r>
            <a:endParaRPr lang="en-GB" dirty="0"/>
          </a:p>
        </p:txBody>
      </p:sp>
      <p:sp>
        <p:nvSpPr>
          <p:cNvPr id="9" name="Content Placeholder 2"/>
          <p:cNvSpPr>
            <a:spLocks noGrp="1"/>
          </p:cNvSpPr>
          <p:nvPr>
            <p:ph idx="1"/>
          </p:nvPr>
        </p:nvSpPr>
        <p:spPr>
          <a:xfrm>
            <a:off x="419102" y="1760542"/>
            <a:ext cx="11214212" cy="4425951"/>
          </a:xfrm>
          <a:prstGeom prst="rect">
            <a:avLst/>
          </a:prstGeom>
        </p:spPr>
        <p:txBody>
          <a:bodyPr/>
          <a:lstStyle>
            <a:lvl1pPr marL="265108" indent="-265108">
              <a:buClr>
                <a:schemeClr val="tx2"/>
              </a:buClr>
              <a:buFont typeface="Arial" pitchFamily="34" charset="0"/>
              <a:buChar char="•"/>
              <a:defRPr sz="1800">
                <a:latin typeface="Arial" pitchFamily="34" charset="0"/>
                <a:cs typeface="Arial" pitchFamily="34" charset="0"/>
              </a:defRPr>
            </a:lvl1pPr>
            <a:lvl2pPr>
              <a:defRPr sz="1800"/>
            </a:lvl2pPr>
            <a:lvl3pPr>
              <a:defRPr sz="1600" baseline="0">
                <a:latin typeface="Arial" pitchFamily="34" charset="0"/>
                <a:cs typeface="Arial" pitchFamily="34" charset="0"/>
              </a:defRPr>
            </a:lvl3pPr>
            <a:lvl4pPr marL="619775" indent="-179128">
              <a:defRPr sz="1600">
                <a:latin typeface="Arial" pitchFamily="34" charset="0"/>
                <a:cs typeface="Arial" pitchFamily="34" charset="0"/>
              </a:defRPr>
            </a:lvl4pPr>
            <a:lvl5pPr marL="619775">
              <a:defRPr sz="1600">
                <a:latin typeface="Arial" pitchFamily="34" charset="0"/>
                <a:cs typeface="Arial" pitchFamily="34" charset="0"/>
              </a:defRPr>
            </a:lvl5pPr>
            <a:lvl6pPr>
              <a:defRPr>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6"/>
          <p:cNvSpPr>
            <a:spLocks noGrp="1"/>
          </p:cNvSpPr>
          <p:nvPr>
            <p:ph type="body" sz="quarter" idx="12"/>
          </p:nvPr>
        </p:nvSpPr>
        <p:spPr>
          <a:xfrm>
            <a:off x="412809" y="784817"/>
            <a:ext cx="11222400" cy="5112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a:t>Click to edit Master text styles</a:t>
            </a:r>
          </a:p>
        </p:txBody>
      </p:sp>
      <p:sp>
        <p:nvSpPr>
          <p:cNvPr id="5" name="Slide Number Placeholder 1"/>
          <p:cNvSpPr>
            <a:spLocks noGrp="1"/>
          </p:cNvSpPr>
          <p:nvPr>
            <p:ph type="sldNum" sz="quarter" idx="13"/>
          </p:nvPr>
        </p:nvSpPr>
        <p:spPr>
          <a:xfrm>
            <a:off x="419100" y="6354763"/>
            <a:ext cx="622300" cy="360362"/>
          </a:xfrm>
        </p:spPr>
        <p:txBody>
          <a:bodyPr wrap="square" numCol="1" compatLnSpc="1">
            <a:prstTxWarp prst="textNoShape">
              <a:avLst/>
            </a:prstTxWarp>
          </a:bodyPr>
          <a:lstStyle>
            <a:lvl1pPr fontAlgn="base">
              <a:spcBef>
                <a:spcPct val="0"/>
              </a:spcBef>
              <a:spcAft>
                <a:spcPct val="0"/>
              </a:spcAft>
              <a:defRPr sz="1000">
                <a:solidFill>
                  <a:srgbClr val="C7C2BA"/>
                </a:solidFill>
                <a:latin typeface="Arial" charset="0"/>
                <a:cs typeface="Arial" charset="0"/>
              </a:defRPr>
            </a:lvl1pPr>
          </a:lstStyle>
          <a:p>
            <a:pPr>
              <a:defRPr/>
            </a:pPr>
            <a:fld id="{CEA745E3-C19D-44A5-BC9F-232EEB8EB962}" type="slidenum">
              <a:rPr lang="en-GB"/>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ivider Slide - Blank">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192001" y="3867824"/>
            <a:ext cx="11806767" cy="2844000"/>
          </a:xfrm>
          <a:prstGeom prst="rect">
            <a:avLst/>
          </a:prstGeom>
        </p:spPr>
        <p:txBody>
          <a:bodyPr lIns="0" tIns="0" rIns="0" bIns="0" anchor="ctr"/>
          <a:lstStyle>
            <a:lvl1pPr marL="0" indent="0" algn="ctr">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icon to add picture</a:t>
            </a:r>
          </a:p>
        </p:txBody>
      </p:sp>
      <p:sp>
        <p:nvSpPr>
          <p:cNvPr id="6" name="Title 8"/>
          <p:cNvSpPr>
            <a:spLocks noGrp="1"/>
          </p:cNvSpPr>
          <p:nvPr>
            <p:ph type="title"/>
          </p:nvPr>
        </p:nvSpPr>
        <p:spPr>
          <a:xfrm>
            <a:off x="316081" y="193444"/>
            <a:ext cx="11040000" cy="414000"/>
          </a:xfrm>
          <a:prstGeom prst="rect">
            <a:avLst/>
          </a:prstGeom>
        </p:spPr>
        <p:txBody>
          <a:bodyPr/>
          <a:lstStyle>
            <a:lvl1pPr algn="l">
              <a:lnSpc>
                <a:spcPct val="100000"/>
              </a:lnSpc>
              <a:defRPr sz="2400" b="1" baseline="0">
                <a:solidFill>
                  <a:schemeClr val="tx2"/>
                </a:solidFill>
                <a:latin typeface="Arial" pitchFamily="34" charset="0"/>
                <a:cs typeface="Arial" pitchFamily="34" charset="0"/>
              </a:defRPr>
            </a:lvl1pPr>
          </a:lstStyle>
          <a:p>
            <a:r>
              <a:rPr lang="cs-CZ" noProof="0" dirty="0"/>
              <a:t>Klepnutím lze upravit styl předlohy nadpisů.</a:t>
            </a:r>
            <a:endParaRPr lang="en-GB" noProof="0" dirty="0"/>
          </a:p>
        </p:txBody>
      </p:sp>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 TA - RIA">
    <p:spTree>
      <p:nvGrpSpPr>
        <p:cNvPr id="1" name=""/>
        <p:cNvGrpSpPr/>
        <p:nvPr/>
      </p:nvGrpSpPr>
      <p:grpSpPr>
        <a:xfrm>
          <a:off x="0" y="0"/>
          <a:ext cx="0" cy="0"/>
          <a:chOff x="0" y="0"/>
          <a:chExt cx="0" cy="0"/>
        </a:xfrm>
      </p:grpSpPr>
      <p:pic>
        <p:nvPicPr>
          <p:cNvPr id="7" name="Picture 1" descr="astra_zeneca_logo.png"/>
          <p:cNvPicPr>
            <a:picLocks noChangeAspect="1"/>
          </p:cNvPicPr>
          <p:nvPr userDrawn="1"/>
        </p:nvPicPr>
        <p:blipFill>
          <a:blip r:embed="rId2"/>
          <a:srcRect/>
          <a:stretch>
            <a:fillRect/>
          </a:stretch>
        </p:blipFill>
        <p:spPr bwMode="auto">
          <a:xfrm>
            <a:off x="9771063" y="204788"/>
            <a:ext cx="2012950" cy="487362"/>
          </a:xfrm>
          <a:prstGeom prst="rect">
            <a:avLst/>
          </a:prstGeom>
          <a:noFill/>
          <a:ln w="9525">
            <a:noFill/>
            <a:miter lim="800000"/>
            <a:headEnd/>
            <a:tailEnd/>
          </a:ln>
        </p:spPr>
      </p:pic>
      <p:sp>
        <p:nvSpPr>
          <p:cNvPr id="13" name="Title 8"/>
          <p:cNvSpPr>
            <a:spLocks noGrp="1"/>
          </p:cNvSpPr>
          <p:nvPr>
            <p:ph type="title"/>
          </p:nvPr>
        </p:nvSpPr>
        <p:spPr>
          <a:xfrm>
            <a:off x="288000" y="1290937"/>
            <a:ext cx="11040000" cy="506116"/>
          </a:xfrm>
          <a:prstGeom prst="rect">
            <a:avLst/>
          </a:prstGeom>
        </p:spPr>
        <p:txBody>
          <a:bodyPr/>
          <a:lstStyle>
            <a:lvl1pPr algn="l">
              <a:defRPr sz="2800" b="1" baseline="0">
                <a:solidFill>
                  <a:schemeClr val="tx2"/>
                </a:solidFill>
                <a:latin typeface="Arial" pitchFamily="34" charset="0"/>
                <a:cs typeface="Arial" pitchFamily="34" charset="0"/>
              </a:defRPr>
            </a:lvl1pPr>
          </a:lstStyle>
          <a:p>
            <a:r>
              <a:rPr lang="en-US" noProof="0"/>
              <a:t>Click to edit Master title style</a:t>
            </a:r>
            <a:endParaRPr lang="en-GB" noProof="0" dirty="0"/>
          </a:p>
        </p:txBody>
      </p:sp>
      <p:sp>
        <p:nvSpPr>
          <p:cNvPr id="15" name="Text Placeholder 29"/>
          <p:cNvSpPr>
            <a:spLocks noGrp="1"/>
          </p:cNvSpPr>
          <p:nvPr>
            <p:ph type="body" sz="quarter" idx="17"/>
          </p:nvPr>
        </p:nvSpPr>
        <p:spPr>
          <a:xfrm>
            <a:off x="9502770" y="3560400"/>
            <a:ext cx="2495999" cy="189000"/>
          </a:xfrm>
          <a:prstGeom prst="rect">
            <a:avLst/>
          </a:prstGeom>
        </p:spPr>
        <p:txBody>
          <a:bodyPr/>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a:t>Click to edit Master text styles</a:t>
            </a:r>
          </a:p>
        </p:txBody>
      </p:sp>
      <p:sp>
        <p:nvSpPr>
          <p:cNvPr id="16" name="Text Placeholder 29"/>
          <p:cNvSpPr>
            <a:spLocks noGrp="1"/>
          </p:cNvSpPr>
          <p:nvPr>
            <p:ph type="body" sz="quarter" idx="18"/>
          </p:nvPr>
        </p:nvSpPr>
        <p:spPr>
          <a:xfrm>
            <a:off x="9502770" y="3373401"/>
            <a:ext cx="2495999" cy="190800"/>
          </a:xfrm>
          <a:prstGeom prst="rect">
            <a:avLst/>
          </a:prstGeom>
        </p:spPr>
        <p:txBody>
          <a:bodyPr/>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a:t>Click to edit Master text styles</a:t>
            </a:r>
          </a:p>
        </p:txBody>
      </p:sp>
      <p:sp>
        <p:nvSpPr>
          <p:cNvPr id="17" name="Text Placeholder 29"/>
          <p:cNvSpPr>
            <a:spLocks noGrp="1"/>
          </p:cNvSpPr>
          <p:nvPr>
            <p:ph type="body" sz="quarter" idx="19"/>
          </p:nvPr>
        </p:nvSpPr>
        <p:spPr>
          <a:xfrm>
            <a:off x="287999" y="3560400"/>
            <a:ext cx="5760000" cy="189000"/>
          </a:xfrm>
          <a:prstGeom prst="rect">
            <a:avLst/>
          </a:prstGeom>
        </p:spPr>
        <p:txBody>
          <a:bodyPr/>
          <a:lstStyle>
            <a:lvl1pPr marL="0" indent="0">
              <a:lnSpc>
                <a:spcPts val="1100"/>
              </a:lnSpc>
              <a:spcBef>
                <a:spcPts val="0"/>
              </a:spcBef>
              <a:buNone/>
              <a:defRPr sz="1100" baseline="0">
                <a:solidFill>
                  <a:schemeClr val="tx1"/>
                </a:solidFill>
                <a:latin typeface="Arial" pitchFamily="34" charset="0"/>
                <a:cs typeface="Arial" pitchFamily="34" charset="0"/>
              </a:defRPr>
            </a:lvl1pPr>
          </a:lstStyle>
          <a:p>
            <a:pPr lvl="0"/>
            <a:r>
              <a:rPr lang="en-US" noProof="0"/>
              <a:t>Click to edit Master text styles</a:t>
            </a:r>
          </a:p>
        </p:txBody>
      </p:sp>
      <p:sp>
        <p:nvSpPr>
          <p:cNvPr id="18" name="Text Placeholder 29"/>
          <p:cNvSpPr>
            <a:spLocks noGrp="1"/>
          </p:cNvSpPr>
          <p:nvPr>
            <p:ph type="body" sz="quarter" idx="20"/>
          </p:nvPr>
        </p:nvSpPr>
        <p:spPr>
          <a:xfrm>
            <a:off x="287999" y="3373401"/>
            <a:ext cx="5760000" cy="190800"/>
          </a:xfrm>
          <a:prstGeom prst="rect">
            <a:avLst/>
          </a:prstGeom>
        </p:spPr>
        <p:txBody>
          <a:bodyPr/>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a:t>Click to edit Master text styles</a:t>
            </a:r>
          </a:p>
        </p:txBody>
      </p:sp>
    </p:spTree>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May 15">
    <p:spTree>
      <p:nvGrpSpPr>
        <p:cNvPr id="1" name=""/>
        <p:cNvGrpSpPr/>
        <p:nvPr/>
      </p:nvGrpSpPr>
      <p:grpSpPr>
        <a:xfrm>
          <a:off x="0" y="0"/>
          <a:ext cx="0" cy="0"/>
          <a:chOff x="0" y="0"/>
          <a:chExt cx="0" cy="0"/>
        </a:xfrm>
      </p:grpSpPr>
      <p:sp>
        <p:nvSpPr>
          <p:cNvPr id="2" name="Title 1"/>
          <p:cNvSpPr>
            <a:spLocks noGrp="1"/>
          </p:cNvSpPr>
          <p:nvPr>
            <p:ph type="title"/>
          </p:nvPr>
        </p:nvSpPr>
        <p:spPr>
          <a:xfrm>
            <a:off x="414000" y="273600"/>
            <a:ext cx="11220449" cy="511175"/>
          </a:xfrm>
          <a:prstGeom prst="rect">
            <a:avLst/>
          </a:prstGeom>
        </p:spPr>
        <p:txBody>
          <a:bodyPr/>
          <a:lstStyle>
            <a:lvl1pPr>
              <a:defRPr sz="2800"/>
            </a:lvl1pPr>
          </a:lstStyle>
          <a:p>
            <a:r>
              <a:rPr lang="en-US" dirty="0"/>
              <a:t>Click to edit Master title style</a:t>
            </a:r>
          </a:p>
        </p:txBody>
      </p:sp>
      <p:sp>
        <p:nvSpPr>
          <p:cNvPr id="3" name="Content Placeholder 2"/>
          <p:cNvSpPr>
            <a:spLocks noGrp="1"/>
          </p:cNvSpPr>
          <p:nvPr>
            <p:ph idx="1"/>
          </p:nvPr>
        </p:nvSpPr>
        <p:spPr>
          <a:xfrm>
            <a:off x="414000" y="1044000"/>
            <a:ext cx="11221200" cy="4230000"/>
          </a:xfrm>
          <a:prstGeom prst="rect">
            <a:avLst/>
          </a:prstGeom>
        </p:spPr>
        <p:txBody>
          <a:bodyPr/>
          <a:lstStyle>
            <a:lvl1pPr marL="284400" indent="-284400">
              <a:spcBef>
                <a:spcPts val="1200"/>
              </a:spcBef>
              <a:spcAft>
                <a:spcPts val="0"/>
              </a:spcAft>
              <a:defRPr sz="1800"/>
            </a:lvl1pPr>
            <a:lvl2pPr marL="568800" indent="-284400">
              <a:spcBef>
                <a:spcPts val="600"/>
              </a:spcBef>
              <a:spcAft>
                <a:spcPts val="0"/>
              </a:spcAft>
              <a:buClr>
                <a:schemeClr val="tx2"/>
              </a:buClr>
              <a:buFont typeface="Arial" panose="020B0604020202020204" pitchFamily="34" charset="0"/>
              <a:buChar char="–"/>
              <a:defRPr sz="1600"/>
            </a:lvl2pPr>
            <a:lvl3pPr marL="853200" indent="-284400">
              <a:spcBef>
                <a:spcPts val="300"/>
              </a:spcBef>
              <a:spcAft>
                <a:spcPts val="0"/>
              </a:spcAft>
              <a:buClr>
                <a:schemeClr val="tx2"/>
              </a:buClr>
              <a:defRPr sz="1400"/>
            </a:lvl3pPr>
            <a:lvl4pPr marL="853200" indent="-284400">
              <a:spcBef>
                <a:spcPts val="300"/>
              </a:spcBef>
              <a:spcAft>
                <a:spcPts val="0"/>
              </a:spcAft>
              <a:buClr>
                <a:schemeClr val="tx2"/>
              </a:buClr>
              <a:defRPr sz="1400"/>
            </a:lvl4pPr>
            <a:lvl5pPr marL="853200" indent="-284400">
              <a:spcBef>
                <a:spcPts val="300"/>
              </a:spcBef>
              <a:spcAft>
                <a:spcPts val="0"/>
              </a:spcAft>
              <a:buClr>
                <a:schemeClr val="tx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0" y="6659261"/>
            <a:ext cx="11856640" cy="198000"/>
          </a:xfrm>
          <a:prstGeom prst="rect">
            <a:avLst/>
          </a:prstGeom>
        </p:spPr>
        <p:txBody>
          <a:bodyPr anchor="b"/>
          <a:lstStyle>
            <a:lvl1pPr marL="0" indent="0">
              <a:spcBef>
                <a:spcPts val="0"/>
              </a:spcBef>
              <a:spcAft>
                <a:spcPts val="0"/>
              </a:spcAft>
              <a:buNone/>
              <a:defRPr sz="1000" baseline="0"/>
            </a:lvl1pPr>
          </a:lstStyle>
          <a:p>
            <a:pPr lvl="0"/>
            <a:r>
              <a:rPr lang="cs-CZ" dirty="0"/>
              <a:t>Klepnutím lze upravit styly předlohy textu.</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and Content_TWO LINES May 15">
    <p:spTree>
      <p:nvGrpSpPr>
        <p:cNvPr id="1" name=""/>
        <p:cNvGrpSpPr/>
        <p:nvPr/>
      </p:nvGrpSpPr>
      <p:grpSpPr>
        <a:xfrm>
          <a:off x="0" y="0"/>
          <a:ext cx="0" cy="0"/>
          <a:chOff x="0" y="0"/>
          <a:chExt cx="0" cy="0"/>
        </a:xfrm>
      </p:grpSpPr>
      <p:sp>
        <p:nvSpPr>
          <p:cNvPr id="2" name="Title 1"/>
          <p:cNvSpPr>
            <a:spLocks noGrp="1"/>
          </p:cNvSpPr>
          <p:nvPr>
            <p:ph type="title"/>
          </p:nvPr>
        </p:nvSpPr>
        <p:spPr>
          <a:xfrm>
            <a:off x="414000" y="273600"/>
            <a:ext cx="11220449" cy="511175"/>
          </a:xfrm>
          <a:prstGeom prst="rect">
            <a:avLst/>
          </a:prstGeom>
        </p:spPr>
        <p:txBody>
          <a:bodyPr/>
          <a:lstStyle>
            <a:lvl1pPr>
              <a:defRPr sz="2800"/>
            </a:lvl1pPr>
          </a:lstStyle>
          <a:p>
            <a:r>
              <a:rPr lang="cs-CZ" dirty="0"/>
              <a:t>Klepnutím lze upravit styl předlohy nadpisů.</a:t>
            </a:r>
            <a:endParaRPr lang="en-US" dirty="0"/>
          </a:p>
        </p:txBody>
      </p:sp>
      <p:sp>
        <p:nvSpPr>
          <p:cNvPr id="3" name="Content Placeholder 2"/>
          <p:cNvSpPr>
            <a:spLocks noGrp="1"/>
          </p:cNvSpPr>
          <p:nvPr>
            <p:ph idx="1"/>
          </p:nvPr>
        </p:nvSpPr>
        <p:spPr>
          <a:xfrm>
            <a:off x="414000" y="1350000"/>
            <a:ext cx="11221200" cy="4230000"/>
          </a:xfrm>
          <a:prstGeom prst="rect">
            <a:avLst/>
          </a:prstGeom>
        </p:spPr>
        <p:txBody>
          <a:bodyPr/>
          <a:lstStyle>
            <a:lvl1pPr marL="284400" indent="-284400">
              <a:spcBef>
                <a:spcPts val="1200"/>
              </a:spcBef>
              <a:spcAft>
                <a:spcPts val="0"/>
              </a:spcAft>
              <a:defRPr sz="1800"/>
            </a:lvl1pPr>
            <a:lvl2pPr marL="568800" indent="-284400">
              <a:spcBef>
                <a:spcPts val="600"/>
              </a:spcBef>
              <a:spcAft>
                <a:spcPts val="0"/>
              </a:spcAft>
              <a:buClr>
                <a:schemeClr val="tx2"/>
              </a:buClr>
              <a:buFont typeface="Arial" panose="020B0604020202020204" pitchFamily="34" charset="0"/>
              <a:buChar char="–"/>
              <a:defRPr sz="1600"/>
            </a:lvl2pPr>
            <a:lvl3pPr marL="853200" indent="-284400">
              <a:spcBef>
                <a:spcPts val="300"/>
              </a:spcBef>
              <a:spcAft>
                <a:spcPts val="0"/>
              </a:spcAft>
              <a:buClr>
                <a:schemeClr val="tx2"/>
              </a:buClr>
              <a:defRPr sz="1400"/>
            </a:lvl3pPr>
            <a:lvl4pPr marL="853200" indent="-284400">
              <a:spcBef>
                <a:spcPts val="300"/>
              </a:spcBef>
              <a:spcAft>
                <a:spcPts val="0"/>
              </a:spcAft>
              <a:buClr>
                <a:schemeClr val="tx2"/>
              </a:buClr>
              <a:defRPr sz="1400"/>
            </a:lvl4pPr>
            <a:lvl5pPr marL="853200" indent="-284400">
              <a:spcBef>
                <a:spcPts val="300"/>
              </a:spcBef>
              <a:spcAft>
                <a:spcPts val="0"/>
              </a:spcAft>
              <a:buClr>
                <a:schemeClr val="tx2"/>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0" y="6659261"/>
            <a:ext cx="11856640" cy="198000"/>
          </a:xfrm>
          <a:prstGeom prst="rect">
            <a:avLst/>
          </a:prstGeom>
        </p:spPr>
        <p:txBody>
          <a:bodyPr anchor="b"/>
          <a:lstStyle>
            <a:lvl1pPr marL="0" indent="0">
              <a:spcBef>
                <a:spcPts val="0"/>
              </a:spcBef>
              <a:spcAft>
                <a:spcPts val="0"/>
              </a:spcAft>
              <a:buNone/>
              <a:defRPr sz="1000" baseline="0"/>
            </a:lvl1pPr>
          </a:lstStyle>
          <a:p>
            <a:pPr lvl="0"/>
            <a:r>
              <a:rPr lang="cs-CZ" dirty="0"/>
              <a:t>Klepnutím lze upravit styly předlohy textu.</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lide Title - Colour">
    <p:spTree>
      <p:nvGrpSpPr>
        <p:cNvPr id="1" name=""/>
        <p:cNvGrpSpPr/>
        <p:nvPr/>
      </p:nvGrpSpPr>
      <p:grpSpPr>
        <a:xfrm>
          <a:off x="0" y="0"/>
          <a:ext cx="0" cy="0"/>
          <a:chOff x="0" y="0"/>
          <a:chExt cx="0" cy="0"/>
        </a:xfrm>
      </p:grpSpPr>
      <p:sp>
        <p:nvSpPr>
          <p:cNvPr id="7" name="Rectangle 7"/>
          <p:cNvSpPr/>
          <p:nvPr userDrawn="1"/>
        </p:nvSpPr>
        <p:spPr>
          <a:xfrm>
            <a:off x="192088" y="1700213"/>
            <a:ext cx="11807825" cy="49720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9" tIns="45719" rIns="91439" bIns="45719" anchor="ctr"/>
          <a:lstStyle/>
          <a:p>
            <a:pPr algn="ctr" defTabSz="914354" fontAlgn="auto">
              <a:spcBef>
                <a:spcPts val="0"/>
              </a:spcBef>
              <a:spcAft>
                <a:spcPts val="0"/>
              </a:spcAft>
              <a:defRPr/>
            </a:pPr>
            <a:endParaRPr lang="en-US" sz="3200" dirty="0">
              <a:solidFill>
                <a:srgbClr val="FFFFFF"/>
              </a:solidFill>
            </a:endParaRPr>
          </a:p>
        </p:txBody>
      </p:sp>
      <p:sp>
        <p:nvSpPr>
          <p:cNvPr id="13" name="Title 8"/>
          <p:cNvSpPr>
            <a:spLocks noGrp="1"/>
          </p:cNvSpPr>
          <p:nvPr>
            <p:ph type="title"/>
          </p:nvPr>
        </p:nvSpPr>
        <p:spPr>
          <a:xfrm>
            <a:off x="288002" y="1848643"/>
            <a:ext cx="11711997" cy="672000"/>
          </a:xfrm>
          <a:prstGeom prst="rect">
            <a:avLst/>
          </a:prstGeom>
        </p:spPr>
        <p:txBody>
          <a:bodyPr/>
          <a:lstStyle>
            <a:lvl1pPr algn="l">
              <a:lnSpc>
                <a:spcPct val="90000"/>
              </a:lnSpc>
              <a:defRPr sz="3700" b="1" baseline="0">
                <a:solidFill>
                  <a:srgbClr val="FFFFFF"/>
                </a:solidFill>
                <a:latin typeface="Arial" pitchFamily="34" charset="0"/>
                <a:cs typeface="Arial" pitchFamily="34" charset="0"/>
              </a:defRPr>
            </a:lvl1pPr>
          </a:lstStyle>
          <a:p>
            <a:r>
              <a:rPr lang="cs-CZ" noProof="0" dirty="0"/>
              <a:t>Klepnutím lze upravit styl předlohy nadpisů.</a:t>
            </a:r>
            <a:endParaRPr lang="en-GB" noProof="0" dirty="0"/>
          </a:p>
        </p:txBody>
      </p:sp>
      <p:sp>
        <p:nvSpPr>
          <p:cNvPr id="9" name="Text Placeholder 29"/>
          <p:cNvSpPr>
            <a:spLocks noGrp="1"/>
          </p:cNvSpPr>
          <p:nvPr>
            <p:ph type="body" sz="quarter" idx="11"/>
          </p:nvPr>
        </p:nvSpPr>
        <p:spPr>
          <a:xfrm>
            <a:off x="287999" y="5951992"/>
            <a:ext cx="8640000" cy="254400"/>
          </a:xfrm>
          <a:prstGeom prst="rect">
            <a:avLst/>
          </a:prstGeom>
        </p:spPr>
        <p:txBody>
          <a:bodyPr/>
          <a:lstStyle>
            <a:lvl1pPr marL="0" indent="0">
              <a:lnSpc>
                <a:spcPts val="1467"/>
              </a:lnSpc>
              <a:spcBef>
                <a:spcPts val="0"/>
              </a:spcBef>
              <a:buNone/>
              <a:defRPr sz="1900" b="1">
                <a:solidFill>
                  <a:schemeClr val="bg1"/>
                </a:solidFill>
                <a:latin typeface="Arial" pitchFamily="34" charset="0"/>
                <a:cs typeface="Arial" pitchFamily="34" charset="0"/>
              </a:defRPr>
            </a:lvl1pPr>
          </a:lstStyle>
          <a:p>
            <a:pPr lvl="0"/>
            <a:r>
              <a:rPr lang="cs-CZ" noProof="0" dirty="0"/>
              <a:t>Klepnutím lze upravit styly předlohy textu.</a:t>
            </a:r>
          </a:p>
        </p:txBody>
      </p:sp>
      <p:sp>
        <p:nvSpPr>
          <p:cNvPr id="11" name="Text Placeholder 29"/>
          <p:cNvSpPr>
            <a:spLocks noGrp="1"/>
          </p:cNvSpPr>
          <p:nvPr>
            <p:ph type="body" sz="quarter" idx="12"/>
          </p:nvPr>
        </p:nvSpPr>
        <p:spPr>
          <a:xfrm>
            <a:off x="287999" y="6226992"/>
            <a:ext cx="8640000" cy="254400"/>
          </a:xfrm>
          <a:prstGeom prst="rect">
            <a:avLst/>
          </a:prstGeom>
        </p:spPr>
        <p:txBody>
          <a:bodyPr/>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cs-CZ" noProof="0" dirty="0"/>
              <a:t>Klepnutím lze upravit styly předlohy textu.</a:t>
            </a:r>
          </a:p>
        </p:txBody>
      </p:sp>
      <p:sp>
        <p:nvSpPr>
          <p:cNvPr id="16" name="Text Placeholder 29"/>
          <p:cNvSpPr>
            <a:spLocks noGrp="1"/>
          </p:cNvSpPr>
          <p:nvPr>
            <p:ph type="body" sz="quarter" idx="15"/>
          </p:nvPr>
        </p:nvSpPr>
        <p:spPr>
          <a:xfrm>
            <a:off x="9504000" y="5951992"/>
            <a:ext cx="2496000" cy="254400"/>
          </a:xfrm>
          <a:prstGeom prst="rect">
            <a:avLst/>
          </a:prstGeom>
        </p:spPr>
        <p:txBody>
          <a:bodyPr/>
          <a:lstStyle>
            <a:lvl1pPr marL="0" indent="0">
              <a:lnSpc>
                <a:spcPts val="1467"/>
              </a:lnSpc>
              <a:spcBef>
                <a:spcPts val="0"/>
              </a:spcBef>
              <a:buNone/>
              <a:defRPr sz="1600" baseline="0">
                <a:solidFill>
                  <a:schemeClr val="bg1"/>
                </a:solidFill>
                <a:latin typeface="Arial" pitchFamily="34" charset="0"/>
                <a:cs typeface="Arial" pitchFamily="34" charset="0"/>
              </a:defRPr>
            </a:lvl1pPr>
          </a:lstStyle>
          <a:p>
            <a:pPr lvl="0"/>
            <a:r>
              <a:rPr lang="cs-CZ" noProof="0" dirty="0"/>
              <a:t>Klepnutím lze upravit styly předlohy textu.</a:t>
            </a:r>
          </a:p>
        </p:txBody>
      </p:sp>
      <p:sp>
        <p:nvSpPr>
          <p:cNvPr id="18" name="Text Placeholder 29"/>
          <p:cNvSpPr>
            <a:spLocks noGrp="1"/>
          </p:cNvSpPr>
          <p:nvPr>
            <p:ph type="body" sz="quarter" idx="13"/>
          </p:nvPr>
        </p:nvSpPr>
        <p:spPr>
          <a:xfrm>
            <a:off x="9504000" y="6226992"/>
            <a:ext cx="2496000" cy="254400"/>
          </a:xfrm>
          <a:prstGeom prst="rect">
            <a:avLst/>
          </a:prstGeom>
        </p:spPr>
        <p:txBody>
          <a:bodyPr/>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cs-CZ" noProof="0" dirty="0"/>
              <a:t>Klepnutím lze upravit styly předlohy textu.</a:t>
            </a:r>
          </a:p>
        </p:txBody>
      </p:sp>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idx="1"/>
          </p:nvPr>
        </p:nvSpPr>
        <p:spPr/>
        <p:txBody>
          <a:body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Rectangle 4"/>
          <p:cNvSpPr>
            <a:spLocks noGrp="1" noChangeArrowheads="1"/>
          </p:cNvSpPr>
          <p:nvPr>
            <p:ph type="dt" sz="half" idx="10"/>
          </p:nvPr>
        </p:nvSpPr>
        <p:spPr>
          <a:xfrm>
            <a:off x="609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sz="1900">
                <a:solidFill>
                  <a:srgbClr val="000000"/>
                </a:solidFill>
                <a:ea typeface="新細明體" charset="-120"/>
              </a:defRPr>
            </a:lvl1pPr>
          </a:lstStyle>
          <a:p>
            <a:pPr>
              <a:defRPr/>
            </a:pPr>
            <a:endParaRPr lang="en-US" altLang="zh-TW"/>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vert="horz" wrap="square" lIns="91440" tIns="45720" rIns="91440" bIns="45720" numCol="1" anchor="t" anchorCtr="0" compatLnSpc="1">
            <a:prstTxWarp prst="textNoShape">
              <a:avLst/>
            </a:prstTxWarp>
          </a:bodyPr>
          <a:lstStyle>
            <a:lvl1pPr>
              <a:defRPr sz="1900">
                <a:solidFill>
                  <a:srgbClr val="000000"/>
                </a:solidFill>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sz="1900">
                <a:solidFill>
                  <a:srgbClr val="000000"/>
                </a:solidFill>
                <a:ea typeface="新細明體" charset="-120"/>
              </a:defRPr>
            </a:lvl1pPr>
          </a:lstStyle>
          <a:p>
            <a:pPr>
              <a:defRPr/>
            </a:pPr>
            <a:fld id="{A56C13CD-2174-4D2D-8D84-5DD2E37D6DF4}" type="slidenum">
              <a:rPr lang="zh-TW" altLang="en-US"/>
              <a:pPr>
                <a:defRPr/>
              </a:pPr>
              <a:t>‹#›</a:t>
            </a:fld>
            <a:endParaRPr lang="en-US" altLang="zh-TW"/>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6" name="Title 8"/>
          <p:cNvSpPr>
            <a:spLocks noGrp="1"/>
          </p:cNvSpPr>
          <p:nvPr>
            <p:ph type="title"/>
          </p:nvPr>
        </p:nvSpPr>
        <p:spPr>
          <a:xfrm>
            <a:off x="316093" y="192000"/>
            <a:ext cx="11687535" cy="672000"/>
          </a:xfrm>
          <a:prstGeom prst="rect">
            <a:avLst/>
          </a:prstGeom>
        </p:spPr>
        <p:txBody>
          <a:bodyPr lIns="91414" tIns="45707" rIns="91414" bIns="45707"/>
          <a:lstStyle>
            <a:lvl1pPr algn="l" defTabSz="609379" rtl="0" eaLnBrk="1" latinLnBrk="0" hangingPunct="1">
              <a:lnSpc>
                <a:spcPct val="100000"/>
              </a:lnSpc>
              <a:spcBef>
                <a:spcPct val="0"/>
              </a:spcBef>
              <a:buNone/>
              <a:defRPr lang="en-GB" sz="3200" b="1" kern="1200" baseline="0" noProof="0" dirty="0">
                <a:solidFill>
                  <a:srgbClr val="830051"/>
                </a:solidFill>
                <a:latin typeface="Rockwell"/>
                <a:ea typeface="+mj-ea"/>
                <a:cs typeface="Rockwell"/>
              </a:defRPr>
            </a:lvl1pPr>
          </a:lstStyle>
          <a:p>
            <a:r>
              <a:rPr lang="cs-CZ" noProof="0" dirty="0"/>
              <a:t>Klepnutím lze upravit styl předlohy nadpisů.</a:t>
            </a:r>
            <a:endParaRPr lang="en-GB" noProof="0" dirty="0"/>
          </a:p>
        </p:txBody>
      </p:sp>
      <p:sp>
        <p:nvSpPr>
          <p:cNvPr id="3" name="Slide Number Placeholder 5"/>
          <p:cNvSpPr>
            <a:spLocks noGrp="1"/>
          </p:cNvSpPr>
          <p:nvPr>
            <p:ph type="sldNum" sz="quarter" idx="10"/>
          </p:nvPr>
        </p:nvSpPr>
        <p:spPr>
          <a:xfrm>
            <a:off x="423863" y="6462713"/>
            <a:ext cx="528637" cy="215900"/>
          </a:xfrm>
          <a:prstGeom prst="rect">
            <a:avLst/>
          </a:prstGeom>
        </p:spPr>
        <p:txBody>
          <a:bodyPr vert="horz" lIns="0" tIns="0" rIns="0" bIns="0" rtlCol="0" anchor="t" anchorCtr="0"/>
          <a:lstStyle>
            <a:lvl1pPr algn="l" fontAlgn="auto">
              <a:spcBef>
                <a:spcPts val="0"/>
              </a:spcBef>
              <a:spcAft>
                <a:spcPts val="0"/>
              </a:spcAft>
              <a:defRPr sz="1067" b="1">
                <a:solidFill>
                  <a:srgbClr val="000000"/>
                </a:solidFill>
                <a:latin typeface="Arial" pitchFamily="34" charset="0"/>
                <a:cs typeface="Arial" pitchFamily="34" charset="0"/>
              </a:defRPr>
            </a:lvl1pPr>
          </a:lstStyle>
          <a:p>
            <a:pPr>
              <a:defRPr/>
            </a:pPr>
            <a:fld id="{E0EB4B83-005A-4BE6-B0C8-AED23ED1899B}" type="slidenum">
              <a:rPr lang="en-GB"/>
              <a:pPr>
                <a:defRPr/>
              </a:pPr>
              <a:t>‹#›</a:t>
            </a:fld>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Divider Slide - Blank">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192001" y="3867824"/>
            <a:ext cx="11806767" cy="2844000"/>
          </a:xfrm>
          <a:prstGeom prst="rect">
            <a:avLst/>
          </a:prstGeom>
        </p:spPr>
        <p:txBody>
          <a:bodyPr lIns="0" tIns="0" rIns="0" bIns="0" anchor="ctr"/>
          <a:lstStyle>
            <a:lvl1pPr marL="0" indent="0" algn="ctr">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icon to add picture</a:t>
            </a:r>
          </a:p>
        </p:txBody>
      </p:sp>
      <p:sp>
        <p:nvSpPr>
          <p:cNvPr id="6" name="Title 8"/>
          <p:cNvSpPr>
            <a:spLocks noGrp="1"/>
          </p:cNvSpPr>
          <p:nvPr>
            <p:ph type="title"/>
          </p:nvPr>
        </p:nvSpPr>
        <p:spPr>
          <a:xfrm>
            <a:off x="316081" y="193444"/>
            <a:ext cx="11040000" cy="414000"/>
          </a:xfrm>
          <a:prstGeom prst="rect">
            <a:avLst/>
          </a:prstGeom>
        </p:spPr>
        <p:txBody>
          <a:bodyPr/>
          <a:lstStyle>
            <a:lvl1pPr algn="l">
              <a:lnSpc>
                <a:spcPct val="100000"/>
              </a:lnSpc>
              <a:defRPr sz="2400" b="1" baseline="0">
                <a:solidFill>
                  <a:schemeClr val="tx2"/>
                </a:solidFill>
                <a:latin typeface="Arial" pitchFamily="34" charset="0"/>
                <a:cs typeface="Arial" pitchFamily="34" charset="0"/>
              </a:defRPr>
            </a:lvl1pPr>
          </a:lstStyle>
          <a:p>
            <a:r>
              <a:rPr lang="cs-CZ" noProof="0" dirty="0"/>
              <a:t>Klepnutím lze upravit styl předlohy nadpisů.</a:t>
            </a:r>
            <a:endParaRPr lang="en-GB"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pic>
        <p:nvPicPr>
          <p:cNvPr id="7" name="Picture 22" descr="AZ_RGB_H_POS.jpg"/>
          <p:cNvPicPr>
            <a:picLocks noChangeAspect="1"/>
          </p:cNvPicPr>
          <p:nvPr userDrawn="1"/>
        </p:nvPicPr>
        <p:blipFill>
          <a:blip r:embed="rId2"/>
          <a:srcRect/>
          <a:stretch>
            <a:fillRect/>
          </a:stretch>
        </p:blipFill>
        <p:spPr bwMode="auto">
          <a:xfrm>
            <a:off x="9385300" y="142875"/>
            <a:ext cx="2663825" cy="879475"/>
          </a:xfrm>
          <a:prstGeom prst="rect">
            <a:avLst/>
          </a:prstGeom>
          <a:noFill/>
          <a:ln w="9525">
            <a:noFill/>
            <a:miter lim="800000"/>
            <a:headEnd/>
            <a:tailEnd/>
          </a:ln>
        </p:spPr>
      </p:pic>
      <p:pic>
        <p:nvPicPr>
          <p:cNvPr id="8" name="Picture 1" descr="CR_Science image_f1_screen.jpg"/>
          <p:cNvPicPr>
            <a:picLocks noChangeAspect="1"/>
          </p:cNvPicPr>
          <p:nvPr userDrawn="1"/>
        </p:nvPicPr>
        <p:blipFill>
          <a:blip r:embed="rId3"/>
          <a:srcRect/>
          <a:stretch>
            <a:fillRect/>
          </a:stretch>
        </p:blipFill>
        <p:spPr bwMode="auto">
          <a:xfrm>
            <a:off x="190500" y="3835400"/>
            <a:ext cx="11799888" cy="2833688"/>
          </a:xfrm>
          <a:prstGeom prst="rect">
            <a:avLst/>
          </a:prstGeom>
          <a:noFill/>
          <a:ln w="9525">
            <a:noFill/>
            <a:miter lim="800000"/>
            <a:headEnd/>
            <a:tailEnd/>
          </a:ln>
        </p:spPr>
      </p:pic>
      <p:sp>
        <p:nvSpPr>
          <p:cNvPr id="9" name="Title 8"/>
          <p:cNvSpPr>
            <a:spLocks noGrp="1"/>
          </p:cNvSpPr>
          <p:nvPr>
            <p:ph type="title"/>
          </p:nvPr>
        </p:nvSpPr>
        <p:spPr>
          <a:xfrm>
            <a:off x="288003" y="1442243"/>
            <a:ext cx="9097012" cy="672000"/>
          </a:xfrm>
          <a:prstGeom prst="rect">
            <a:avLst/>
          </a:prstGeom>
        </p:spPr>
        <p:txBody>
          <a:bodyPr vert="horz" lIns="91414" tIns="45707" rIns="91414" bIns="45707"/>
          <a:lstStyle>
            <a:lvl1pPr algn="l">
              <a:lnSpc>
                <a:spcPct val="90000"/>
              </a:lnSpc>
              <a:defRPr sz="3733" b="1" baseline="0">
                <a:solidFill>
                  <a:schemeClr val="tx2"/>
                </a:solidFill>
                <a:latin typeface="Arial" panose="020B0604020202020204" pitchFamily="34" charset="0"/>
                <a:cs typeface="Arial" pitchFamily="34" charset="0"/>
              </a:defRPr>
            </a:lvl1pPr>
          </a:lstStyle>
          <a:p>
            <a:r>
              <a:rPr lang="cs-CZ" noProof="0" dirty="0"/>
              <a:t>Klepnutím lze upravit styl předlohy nadpisů.</a:t>
            </a:r>
            <a:endParaRPr lang="en-GB" noProof="0" dirty="0"/>
          </a:p>
        </p:txBody>
      </p:sp>
      <p:sp>
        <p:nvSpPr>
          <p:cNvPr id="10" name="Text Placeholder 29"/>
          <p:cNvSpPr>
            <a:spLocks noGrp="1"/>
          </p:cNvSpPr>
          <p:nvPr>
            <p:ph type="body" sz="quarter" idx="11"/>
          </p:nvPr>
        </p:nvSpPr>
        <p:spPr>
          <a:xfrm>
            <a:off x="287999" y="3202200"/>
            <a:ext cx="8640000" cy="254400"/>
          </a:xfrm>
          <a:prstGeom prst="rect">
            <a:avLst/>
          </a:prstGeom>
        </p:spPr>
        <p:txBody>
          <a:bodyPr vert="horz" lIns="91414" tIns="45707" rIns="91414" bIns="45707"/>
          <a:lstStyle>
            <a:lvl1pPr marL="0" indent="0">
              <a:lnSpc>
                <a:spcPts val="1467"/>
              </a:lnSpc>
              <a:spcBef>
                <a:spcPts val="0"/>
              </a:spcBef>
              <a:buNone/>
              <a:defRPr sz="1867" b="1">
                <a:solidFill>
                  <a:schemeClr val="tx1"/>
                </a:solidFill>
                <a:latin typeface="Arial" panose="020B0604020202020204" pitchFamily="34" charset="0"/>
                <a:cs typeface="Arial" pitchFamily="34" charset="0"/>
              </a:defRPr>
            </a:lvl1pPr>
          </a:lstStyle>
          <a:p>
            <a:pPr lvl="0"/>
            <a:r>
              <a:rPr lang="cs-CZ" noProof="0" dirty="0"/>
              <a:t>Klepnutím lze upravit styly předlohy textu.</a:t>
            </a:r>
          </a:p>
        </p:txBody>
      </p:sp>
      <p:sp>
        <p:nvSpPr>
          <p:cNvPr id="11" name="Text Placeholder 29"/>
          <p:cNvSpPr>
            <a:spLocks noGrp="1"/>
          </p:cNvSpPr>
          <p:nvPr>
            <p:ph type="body" sz="quarter" idx="12"/>
          </p:nvPr>
        </p:nvSpPr>
        <p:spPr>
          <a:xfrm>
            <a:off x="287999" y="3477200"/>
            <a:ext cx="8640000" cy="254400"/>
          </a:xfrm>
          <a:prstGeom prst="rect">
            <a:avLst/>
          </a:prstGeom>
        </p:spPr>
        <p:txBody>
          <a:bodyPr vert="horz" lIns="91414" tIns="45707" rIns="91414" bIns="45707"/>
          <a:lstStyle>
            <a:lvl1pPr marL="0" indent="0">
              <a:lnSpc>
                <a:spcPts val="1467"/>
              </a:lnSpc>
              <a:spcBef>
                <a:spcPts val="0"/>
              </a:spcBef>
              <a:buNone/>
              <a:defRPr sz="1600">
                <a:solidFill>
                  <a:schemeClr val="tx1"/>
                </a:solidFill>
                <a:latin typeface="Arial" panose="020B0604020202020204" pitchFamily="34" charset="0"/>
                <a:cs typeface="Arial" pitchFamily="34" charset="0"/>
              </a:defRPr>
            </a:lvl1pPr>
          </a:lstStyle>
          <a:p>
            <a:pPr lvl="0"/>
            <a:r>
              <a:rPr lang="cs-CZ" noProof="0" dirty="0"/>
              <a:t>Klepnutím lze upravit styly předlohy textu.</a:t>
            </a:r>
          </a:p>
        </p:txBody>
      </p:sp>
      <p:sp>
        <p:nvSpPr>
          <p:cNvPr id="12" name="Text Placeholder 29"/>
          <p:cNvSpPr>
            <a:spLocks noGrp="1"/>
          </p:cNvSpPr>
          <p:nvPr>
            <p:ph type="body" sz="quarter" idx="15"/>
          </p:nvPr>
        </p:nvSpPr>
        <p:spPr>
          <a:xfrm>
            <a:off x="9504000" y="3202200"/>
            <a:ext cx="2496000" cy="254400"/>
          </a:xfrm>
          <a:prstGeom prst="rect">
            <a:avLst/>
          </a:prstGeom>
        </p:spPr>
        <p:txBody>
          <a:bodyPr vert="horz" lIns="91414" tIns="45707" rIns="91414" bIns="45707"/>
          <a:lstStyle>
            <a:lvl1pPr marL="0" indent="0">
              <a:lnSpc>
                <a:spcPts val="1467"/>
              </a:lnSpc>
              <a:spcBef>
                <a:spcPts val="0"/>
              </a:spcBef>
              <a:buNone/>
              <a:defRPr sz="1600" baseline="0">
                <a:solidFill>
                  <a:schemeClr val="tx1"/>
                </a:solidFill>
                <a:latin typeface="Arial" panose="020B0604020202020204" pitchFamily="34" charset="0"/>
                <a:cs typeface="Arial" pitchFamily="34" charset="0"/>
              </a:defRPr>
            </a:lvl1pPr>
          </a:lstStyle>
          <a:p>
            <a:pPr lvl="0"/>
            <a:r>
              <a:rPr lang="cs-CZ" noProof="0" dirty="0"/>
              <a:t>Klepnutím lze upravit styly předlohy textu.</a:t>
            </a:r>
          </a:p>
        </p:txBody>
      </p:sp>
      <p:sp>
        <p:nvSpPr>
          <p:cNvPr id="13" name="Text Placeholder 29"/>
          <p:cNvSpPr>
            <a:spLocks noGrp="1"/>
          </p:cNvSpPr>
          <p:nvPr>
            <p:ph type="body" sz="quarter" idx="13"/>
          </p:nvPr>
        </p:nvSpPr>
        <p:spPr>
          <a:xfrm>
            <a:off x="9504000" y="3477200"/>
            <a:ext cx="2496000" cy="254400"/>
          </a:xfrm>
          <a:prstGeom prst="rect">
            <a:avLst/>
          </a:prstGeom>
        </p:spPr>
        <p:txBody>
          <a:bodyPr vert="horz" lIns="91414" tIns="45707" rIns="91414" bIns="45707"/>
          <a:lstStyle>
            <a:lvl1pPr marL="0" indent="0">
              <a:lnSpc>
                <a:spcPts val="1467"/>
              </a:lnSpc>
              <a:spcBef>
                <a:spcPts val="0"/>
              </a:spcBef>
              <a:buNone/>
              <a:defRPr sz="1600">
                <a:solidFill>
                  <a:schemeClr val="tx1"/>
                </a:solidFill>
                <a:latin typeface="Arial" panose="020B0604020202020204" pitchFamily="34" charset="0"/>
                <a:cs typeface="Arial" pitchFamily="34" charset="0"/>
              </a:defRPr>
            </a:lvl1pPr>
          </a:lstStyle>
          <a:p>
            <a:pPr lvl="0"/>
            <a:r>
              <a:rPr lang="cs-CZ" noProof="0" dirty="0"/>
              <a:t>Klepnutím lze upravit styly předlohy textu.</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1"/>
          <p:cNvSpPr>
            <a:spLocks noGrp="1"/>
          </p:cNvSpPr>
          <p:nvPr>
            <p:ph type="sldNum" sz="quarter" idx="10"/>
          </p:nvPr>
        </p:nvSpPr>
        <p:spPr>
          <a:xfrm>
            <a:off x="8956675" y="6200775"/>
            <a:ext cx="2844800" cy="365125"/>
          </a:xfrm>
          <a:prstGeom prst="rect">
            <a:avLst/>
          </a:prstGeom>
        </p:spPr>
        <p:txBody>
          <a:bodyPr vert="horz" lIns="91385" tIns="45695" rIns="91385" bIns="45695" rtlCol="0" anchor="ctr"/>
          <a:lstStyle>
            <a:lvl1pPr algn="r" fontAlgn="auto">
              <a:spcBef>
                <a:spcPts val="0"/>
              </a:spcBef>
              <a:spcAft>
                <a:spcPts val="0"/>
              </a:spcAft>
              <a:defRPr sz="1200">
                <a:solidFill>
                  <a:srgbClr val="000000">
                    <a:tint val="75000"/>
                  </a:srgbClr>
                </a:solidFill>
                <a:latin typeface="Arial"/>
                <a:cs typeface="+mn-cs"/>
              </a:defRPr>
            </a:lvl1pPr>
          </a:lstStyle>
          <a:p>
            <a:pPr>
              <a:defRPr/>
            </a:pPr>
            <a:fld id="{6ADB14D7-8C56-4126-B923-3AC8A8A48802}" type="slidenum">
              <a:rPr lang="en-GB"/>
              <a:pPr>
                <a:defRPr/>
              </a:pPr>
              <a:t>‹#›</a:t>
            </a:fld>
            <a:endParaRPr lang="en-GB"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4" y="274643"/>
            <a:ext cx="11328401" cy="511175"/>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p:nvPr>
        </p:nvSpPr>
        <p:spPr>
          <a:xfrm>
            <a:off x="378200" y="6567488"/>
            <a:ext cx="11258549" cy="290512"/>
          </a:xfrm>
        </p:spPr>
        <p:txBody>
          <a:bodyPr anchor="b"/>
          <a:lstStyle>
            <a:lvl1pPr marL="0" indent="0">
              <a:buNone/>
              <a:defRPr sz="1000" b="0"/>
            </a:lvl1pPr>
          </a:lstStyle>
          <a:p>
            <a:pPr lvl="0"/>
            <a:r>
              <a:rPr lang="en-US"/>
              <a:t>Click to edit Master text styles</a:t>
            </a: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Bullet Content 1 with Subtitle">
    <p:spTree>
      <p:nvGrpSpPr>
        <p:cNvPr id="1" name=""/>
        <p:cNvGrpSpPr/>
        <p:nvPr/>
      </p:nvGrpSpPr>
      <p:grpSpPr>
        <a:xfrm>
          <a:off x="0" y="0"/>
          <a:ext cx="0" cy="0"/>
          <a:chOff x="0" y="0"/>
          <a:chExt cx="0" cy="0"/>
        </a:xfrm>
      </p:grpSpPr>
      <p:sp>
        <p:nvSpPr>
          <p:cNvPr id="8" name="Content Placeholder 2"/>
          <p:cNvSpPr>
            <a:spLocks noGrp="1"/>
          </p:cNvSpPr>
          <p:nvPr>
            <p:ph idx="15"/>
          </p:nvPr>
        </p:nvSpPr>
        <p:spPr>
          <a:xfrm>
            <a:off x="316800" y="1495625"/>
            <a:ext cx="9408000" cy="2160000"/>
          </a:xfrm>
          <a:prstGeom prst="rect">
            <a:avLst/>
          </a:prstGeom>
        </p:spPr>
        <p:txBody>
          <a:bodyPr/>
          <a:lstStyle>
            <a:lvl1pPr marL="135000" indent="-135000">
              <a:lnSpc>
                <a:spcPct val="100000"/>
              </a:lnSpc>
              <a:spcBef>
                <a:spcPts val="1200"/>
              </a:spcBef>
              <a:buClr>
                <a:srgbClr val="830051"/>
              </a:buClr>
              <a:buFont typeface="Arial" pitchFamily="34" charset="0"/>
              <a:buChar char="•"/>
              <a:defRPr sz="1800">
                <a:solidFill>
                  <a:schemeClr val="tx1"/>
                </a:solidFill>
                <a:latin typeface="Arial" pitchFamily="34" charset="0"/>
                <a:cs typeface="Arial" pitchFamily="34" charset="0"/>
              </a:defRPr>
            </a:lvl1pPr>
            <a:lvl2pPr marL="360363" indent="-179388" defTabSz="539750">
              <a:lnSpc>
                <a:spcPct val="100000"/>
              </a:lnSpc>
              <a:spcBef>
                <a:spcPts val="600"/>
              </a:spcBef>
              <a:defRPr lang="en-GB" sz="1800" kern="1200" baseline="0" noProof="0" dirty="0" smtClean="0">
                <a:solidFill>
                  <a:schemeClr val="tx1"/>
                </a:solidFill>
                <a:latin typeface="Arial" pitchFamily="34" charset="0"/>
                <a:ea typeface="+mn-ea"/>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p:txBody>
      </p:sp>
      <p:sp>
        <p:nvSpPr>
          <p:cNvPr id="5" name="Title 8"/>
          <p:cNvSpPr>
            <a:spLocks noGrp="1"/>
          </p:cNvSpPr>
          <p:nvPr>
            <p:ph type="title"/>
          </p:nvPr>
        </p:nvSpPr>
        <p:spPr>
          <a:xfrm>
            <a:off x="316085" y="192000"/>
            <a:ext cx="11687535" cy="672000"/>
          </a:xfrm>
          <a:prstGeom prst="rect">
            <a:avLst/>
          </a:prstGeom>
        </p:spPr>
        <p:txBody>
          <a:bodyPr/>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
        <p:nvSpPr>
          <p:cNvPr id="6" name="Subtitle 2"/>
          <p:cNvSpPr>
            <a:spLocks noGrp="1"/>
          </p:cNvSpPr>
          <p:nvPr>
            <p:ph type="subTitle" idx="10"/>
          </p:nvPr>
        </p:nvSpPr>
        <p:spPr>
          <a:xfrm>
            <a:off x="316083" y="702468"/>
            <a:ext cx="11687535" cy="432000"/>
          </a:xfrm>
          <a:prstGeom prst="rect">
            <a:avLst/>
          </a:prstGeom>
        </p:spPr>
        <p:txBody>
          <a:bodyPr/>
          <a:lstStyle>
            <a:lvl1pPr marL="0" indent="0" algn="l">
              <a:lnSpc>
                <a:spcPct val="100000"/>
              </a:lnSpc>
              <a:spcBef>
                <a:spcPts val="0"/>
              </a:spcBef>
              <a:buNone/>
              <a:defRPr sz="2400">
                <a:solidFill>
                  <a:srgbClr val="830051"/>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cs-CZ" noProof="0" dirty="0"/>
              <a:t>Klepnutím lze upravit styl předlohy podnadpisů.</a:t>
            </a:r>
            <a:endParaRPr lang="en-GB" noProof="0" dirty="0"/>
          </a:p>
        </p:txBody>
      </p:sp>
      <p:sp>
        <p:nvSpPr>
          <p:cNvPr id="10" name="Text Placeholder 2"/>
          <p:cNvSpPr>
            <a:spLocks noGrp="1"/>
          </p:cNvSpPr>
          <p:nvPr>
            <p:ph type="body" sz="quarter" idx="16"/>
          </p:nvPr>
        </p:nvSpPr>
        <p:spPr>
          <a:xfrm>
            <a:off x="151688" y="6028269"/>
            <a:ext cx="5154083" cy="328084"/>
          </a:xfrm>
          <a:prstGeom prst="rect">
            <a:avLst/>
          </a:prstGeom>
        </p:spPr>
        <p:txBody>
          <a:bodyPr anchor="b"/>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11" name="Text Placeholder 2"/>
          <p:cNvSpPr>
            <a:spLocks noGrp="1"/>
          </p:cNvSpPr>
          <p:nvPr>
            <p:ph type="body" sz="quarter" idx="17"/>
          </p:nvPr>
        </p:nvSpPr>
        <p:spPr>
          <a:xfrm>
            <a:off x="151688" y="6507339"/>
            <a:ext cx="5154083" cy="328084"/>
          </a:xfrm>
          <a:prstGeom prst="rect">
            <a:avLst/>
          </a:prstGeom>
        </p:spPr>
        <p:txBody>
          <a:bodyPr anchor="b"/>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
        <p:nvSpPr>
          <p:cNvPr id="7" name="Slide Number Placeholder 5"/>
          <p:cNvSpPr>
            <a:spLocks noGrp="1"/>
          </p:cNvSpPr>
          <p:nvPr>
            <p:ph type="sldNum" sz="quarter" idx="18"/>
          </p:nvPr>
        </p:nvSpPr>
        <p:spPr>
          <a:xfrm>
            <a:off x="11396663" y="6623050"/>
            <a:ext cx="528637" cy="215900"/>
          </a:xfrm>
          <a:prstGeom prst="rect">
            <a:avLst/>
          </a:prstGeom>
        </p:spPr>
        <p:txBody>
          <a:bodyPr vert="horz" wrap="square" lIns="0" tIns="0" rIns="0" bIns="0" numCol="1" anchor="b" anchorCtr="0" compatLnSpc="1">
            <a:prstTxWarp prst="textNoShape">
              <a:avLst/>
            </a:prstTxWarp>
          </a:bodyPr>
          <a:lstStyle>
            <a:lvl1pPr algn="r">
              <a:defRPr sz="800" b="1">
                <a:solidFill>
                  <a:srgbClr val="000000"/>
                </a:solidFill>
              </a:defRPr>
            </a:lvl1pPr>
          </a:lstStyle>
          <a:p>
            <a:pPr>
              <a:defRPr/>
            </a:pPr>
            <a:fld id="{AE2F16ED-7CEA-4D85-A8FF-35EE7441E697}" type="slidenum">
              <a:rPr lang="en-GB"/>
              <a:pPr>
                <a:defRPr/>
              </a:pPr>
              <a:t>‹#›</a:t>
            </a:fld>
            <a:endParaRPr lang="en-GB"/>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and Content_FINAL">
    <p:spTree>
      <p:nvGrpSpPr>
        <p:cNvPr id="1" name=""/>
        <p:cNvGrpSpPr/>
        <p:nvPr/>
      </p:nvGrpSpPr>
      <p:grpSpPr>
        <a:xfrm>
          <a:off x="0" y="0"/>
          <a:ext cx="0" cy="0"/>
          <a:chOff x="0" y="0"/>
          <a:chExt cx="0" cy="0"/>
        </a:xfrm>
      </p:grpSpPr>
      <p:sp>
        <p:nvSpPr>
          <p:cNvPr id="2" name="Title 1"/>
          <p:cNvSpPr>
            <a:spLocks noGrp="1"/>
          </p:cNvSpPr>
          <p:nvPr>
            <p:ph type="title"/>
          </p:nvPr>
        </p:nvSpPr>
        <p:spPr>
          <a:xfrm>
            <a:off x="316800" y="194400"/>
            <a:ext cx="11040000" cy="414000"/>
          </a:xfrm>
          <a:prstGeom prst="rect">
            <a:avLst/>
          </a:prstGeom>
        </p:spPr>
        <p:txBody>
          <a:bodyPr/>
          <a:lstStyle>
            <a:lvl1pPr algn="l" defTabSz="914377" rtl="0" eaLnBrk="1" latinLnBrk="0" hangingPunct="1">
              <a:lnSpc>
                <a:spcPct val="100000"/>
              </a:lnSpc>
              <a:spcBef>
                <a:spcPct val="0"/>
              </a:spcBef>
              <a:buNone/>
              <a:defRPr lang="en-US" sz="2800" b="1" kern="1200" baseline="0" dirty="0">
                <a:solidFill>
                  <a:schemeClr val="tx2"/>
                </a:solidFill>
                <a:latin typeface="Arial" pitchFamily="34" charset="0"/>
                <a:ea typeface="+mj-ea"/>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316800" y="1350000"/>
            <a:ext cx="11040000" cy="4425951"/>
          </a:xfrm>
          <a:prstGeom prst="rect">
            <a:avLst/>
          </a:prstGeom>
        </p:spPr>
        <p:txBody>
          <a:bodyPr/>
          <a:lstStyle>
            <a:lvl1pPr marL="284393" indent="-284393">
              <a:spcBef>
                <a:spcPts val="1200"/>
              </a:spcBef>
              <a:buClr>
                <a:schemeClr val="tx2"/>
              </a:buClr>
              <a:defRPr sz="1800">
                <a:solidFill>
                  <a:schemeClr val="tx1"/>
                </a:solidFill>
              </a:defRPr>
            </a:lvl1pPr>
            <a:lvl2pPr marL="568800" indent="-284400">
              <a:spcBef>
                <a:spcPts val="600"/>
              </a:spcBef>
              <a:buClr>
                <a:schemeClr val="tx2"/>
              </a:buClr>
              <a:defRPr sz="1600">
                <a:solidFill>
                  <a:schemeClr val="tx1"/>
                </a:solidFill>
              </a:defRPr>
            </a:lvl2pPr>
            <a:lvl3pPr marL="853200" indent="-284400">
              <a:spcBef>
                <a:spcPts val="300"/>
              </a:spcBef>
              <a:buClr>
                <a:schemeClr val="tx2"/>
              </a:buClr>
              <a:defRPr sz="1400">
                <a:solidFill>
                  <a:schemeClr val="tx1"/>
                </a:solidFill>
              </a:defRPr>
            </a:lvl3pPr>
            <a:lvl4pPr marL="1137600" indent="-284400">
              <a:spcBef>
                <a:spcPts val="300"/>
              </a:spcBef>
              <a:buClr>
                <a:schemeClr val="tx2"/>
              </a:buClr>
              <a:defRPr sz="1200">
                <a:solidFill>
                  <a:schemeClr val="tx1"/>
                </a:solidFill>
              </a:defRPr>
            </a:lvl4pPr>
            <a:lvl5pPr marL="1074712" indent="-180970">
              <a:buClr>
                <a:schemeClr val="accent2"/>
              </a:buClr>
              <a:defRPr sz="1200">
                <a:solidFill>
                  <a:schemeClr val="tx1"/>
                </a:solidFill>
              </a:defRPr>
            </a:lvl5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p:txBody>
      </p:sp>
      <p:sp>
        <p:nvSpPr>
          <p:cNvPr id="9" name="Text Placeholder 2"/>
          <p:cNvSpPr>
            <a:spLocks noGrp="1"/>
          </p:cNvSpPr>
          <p:nvPr>
            <p:ph type="body" sz="quarter" idx="17"/>
          </p:nvPr>
        </p:nvSpPr>
        <p:spPr>
          <a:xfrm>
            <a:off x="151685" y="6507339"/>
            <a:ext cx="11040000" cy="328084"/>
          </a:xfrm>
          <a:prstGeom prst="rect">
            <a:avLst/>
          </a:prstGeom>
        </p:spPr>
        <p:txBody>
          <a:bodyPr anchor="b"/>
          <a:lstStyle>
            <a:lvl1pPr marL="0" indent="0">
              <a:spcBef>
                <a:spcPts val="0"/>
              </a:spcBef>
              <a:buNone/>
              <a:defRPr sz="800">
                <a:solidFill>
                  <a:schemeClr val="tx1"/>
                </a:solidFill>
              </a:defRPr>
            </a:lvl1pPr>
            <a:lvl2pPr marL="457178" indent="0">
              <a:buNone/>
              <a:defRPr sz="1000"/>
            </a:lvl2pPr>
            <a:lvl3pPr marL="914356" indent="0">
              <a:buNone/>
              <a:defRPr sz="1000"/>
            </a:lvl3pPr>
            <a:lvl4pPr marL="1371532" indent="0">
              <a:buNone/>
              <a:defRPr sz="1000"/>
            </a:lvl4pPr>
            <a:lvl5pPr marL="1828709" indent="0">
              <a:buNone/>
              <a:defRPr sz="1000"/>
            </a:lvl5pPr>
          </a:lstStyle>
          <a:p>
            <a:pPr lvl="0"/>
            <a:r>
              <a:rPr lang="en-US" dirty="0"/>
              <a:t>Click to edit Master text styles</a:t>
            </a:r>
          </a:p>
        </p:txBody>
      </p:sp>
      <p:sp>
        <p:nvSpPr>
          <p:cNvPr id="5" name="Slide Number Placeholder 1"/>
          <p:cNvSpPr>
            <a:spLocks noGrp="1"/>
          </p:cNvSpPr>
          <p:nvPr>
            <p:ph type="sldNum" sz="quarter" idx="18"/>
          </p:nvPr>
        </p:nvSpPr>
        <p:spPr>
          <a:xfrm>
            <a:off x="11758613" y="6478588"/>
            <a:ext cx="508000" cy="365125"/>
          </a:xfrm>
          <a:prstGeom prst="rect">
            <a:avLst/>
          </a:prstGeom>
        </p:spPr>
        <p:txBody>
          <a:bodyPr/>
          <a:lstStyle>
            <a:lvl1pPr fontAlgn="auto">
              <a:spcBef>
                <a:spcPts val="0"/>
              </a:spcBef>
              <a:spcAft>
                <a:spcPts val="0"/>
              </a:spcAft>
              <a:defRPr>
                <a:solidFill>
                  <a:prstClr val="white"/>
                </a:solidFill>
                <a:latin typeface="Arial"/>
                <a:cs typeface="+mn-cs"/>
              </a:defRPr>
            </a:lvl1pPr>
          </a:lstStyle>
          <a:p>
            <a:pPr>
              <a:defRPr/>
            </a:pPr>
            <a:fld id="{703CA0DF-69BB-4227-A4A8-D915E8BB5EED}" type="slidenum">
              <a:rPr lang="en-US"/>
              <a:pPr>
                <a:defRPr/>
              </a:pPr>
              <a:t>‹#›</a:t>
            </a:fld>
            <a:endParaRPr lang="en-US" dirty="0"/>
          </a:p>
        </p:txBody>
      </p:sp>
    </p:spTree>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FINAL">
    <p:spTree>
      <p:nvGrpSpPr>
        <p:cNvPr id="1" name=""/>
        <p:cNvGrpSpPr/>
        <p:nvPr/>
      </p:nvGrpSpPr>
      <p:grpSpPr>
        <a:xfrm>
          <a:off x="0" y="0"/>
          <a:ext cx="0" cy="0"/>
          <a:chOff x="0" y="0"/>
          <a:chExt cx="0" cy="0"/>
        </a:xfrm>
      </p:grpSpPr>
      <p:sp>
        <p:nvSpPr>
          <p:cNvPr id="8" name="Title 8"/>
          <p:cNvSpPr>
            <a:spLocks noGrp="1"/>
          </p:cNvSpPr>
          <p:nvPr>
            <p:ph type="title"/>
          </p:nvPr>
        </p:nvSpPr>
        <p:spPr>
          <a:xfrm>
            <a:off x="316800" y="194400"/>
            <a:ext cx="11221200" cy="414000"/>
          </a:xfrm>
          <a:prstGeom prst="rect">
            <a:avLst/>
          </a:prstGeom>
        </p:spPr>
        <p:txBody>
          <a:bodyPr/>
          <a:lstStyle>
            <a:lvl1pPr algn="l">
              <a:lnSpc>
                <a:spcPct val="100000"/>
              </a:lnSpc>
              <a:defRPr sz="2800" b="1" baseline="0">
                <a:solidFill>
                  <a:schemeClr val="tx2"/>
                </a:solidFill>
                <a:latin typeface="Arial" pitchFamily="34" charset="0"/>
                <a:cs typeface="Arial" pitchFamily="34" charset="0"/>
              </a:defRPr>
            </a:lvl1pPr>
          </a:lstStyle>
          <a:p>
            <a:r>
              <a:rPr lang="en-US" noProof="0" dirty="0"/>
              <a:t>Click to edit Master title style</a:t>
            </a:r>
            <a:endParaRPr lang="en-GB" noProof="0" dirty="0"/>
          </a:p>
        </p:txBody>
      </p:sp>
      <p:sp>
        <p:nvSpPr>
          <p:cNvPr id="6" name="Text Placeholder 4"/>
          <p:cNvSpPr>
            <a:spLocks noGrp="1"/>
          </p:cNvSpPr>
          <p:nvPr>
            <p:ph type="body" sz="quarter" idx="10"/>
          </p:nvPr>
        </p:nvSpPr>
        <p:spPr>
          <a:xfrm>
            <a:off x="151200" y="6508800"/>
            <a:ext cx="11856640" cy="327600"/>
          </a:xfrm>
          <a:prstGeom prst="rect">
            <a:avLst/>
          </a:prstGeom>
        </p:spPr>
        <p:txBody>
          <a:bodyPr anchor="b"/>
          <a:lstStyle>
            <a:lvl1pPr marL="0" indent="0">
              <a:spcBef>
                <a:spcPts val="0"/>
              </a:spcBef>
              <a:spcAft>
                <a:spcPts val="0"/>
              </a:spcAft>
              <a:buNone/>
              <a:defRPr sz="800" baseline="0"/>
            </a:lvl1pPr>
          </a:lstStyle>
          <a:p>
            <a:pPr lvl="0"/>
            <a:r>
              <a:rPr lang="cs-CZ" dirty="0"/>
              <a:t>Klepnutím lze upravit styly předlohy textu.</a:t>
            </a:r>
          </a:p>
        </p:txBody>
      </p:sp>
    </p:spTree>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Divider Slide - Blank">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192001" y="3867824"/>
            <a:ext cx="11806767" cy="2844000"/>
          </a:xfrm>
          <a:prstGeom prst="rect">
            <a:avLst/>
          </a:prstGeom>
        </p:spPr>
        <p:txBody>
          <a:bodyPr lIns="0" tIns="0" rIns="0" bIns="0" anchor="ctr"/>
          <a:lstStyle>
            <a:lvl1pPr marL="0" indent="0" algn="ctr">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icon to add picture</a:t>
            </a:r>
          </a:p>
        </p:txBody>
      </p:sp>
      <p:sp>
        <p:nvSpPr>
          <p:cNvPr id="6" name="Title 8"/>
          <p:cNvSpPr>
            <a:spLocks noGrp="1"/>
          </p:cNvSpPr>
          <p:nvPr>
            <p:ph type="title"/>
          </p:nvPr>
        </p:nvSpPr>
        <p:spPr>
          <a:xfrm>
            <a:off x="316081" y="193444"/>
            <a:ext cx="11040000" cy="414000"/>
          </a:xfrm>
          <a:prstGeom prst="rect">
            <a:avLst/>
          </a:prstGeom>
        </p:spPr>
        <p:txBody>
          <a:bodyPr/>
          <a:lstStyle>
            <a:lvl1pPr algn="l">
              <a:lnSpc>
                <a:spcPct val="100000"/>
              </a:lnSpc>
              <a:defRPr sz="2400" b="1" baseline="0">
                <a:solidFill>
                  <a:schemeClr val="tx2"/>
                </a:solidFill>
                <a:latin typeface="Arial" pitchFamily="34" charset="0"/>
                <a:cs typeface="Arial" pitchFamily="34" charset="0"/>
              </a:defRPr>
            </a:lvl1pPr>
          </a:lstStyle>
          <a:p>
            <a:r>
              <a:rPr lang="cs-CZ" noProof="0" dirty="0"/>
              <a:t>Klepnutím lze upravit styl předlohy nadpisů.</a:t>
            </a:r>
            <a:endParaRPr lang="en-GB" noProof="0" dirty="0"/>
          </a:p>
        </p:txBody>
      </p:sp>
    </p:spTree>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2752" y="274639"/>
            <a:ext cx="11220449" cy="5111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19100" y="1760538"/>
            <a:ext cx="8940800"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p:nvPr>
        </p:nvSpPr>
        <p:spPr>
          <a:xfrm>
            <a:off x="378198" y="6567488"/>
            <a:ext cx="11258549" cy="290512"/>
          </a:xfrm>
          <a:prstGeom prst="rect">
            <a:avLst/>
          </a:prstGeom>
        </p:spPr>
        <p:txBody>
          <a:bodyPr anchor="b"/>
          <a:lstStyle>
            <a:lvl1pPr marL="0" indent="0">
              <a:buNone/>
              <a:defRPr sz="1000" b="0"/>
            </a:lvl1pPr>
          </a:lstStyle>
          <a:p>
            <a:pPr lvl="0"/>
            <a:r>
              <a:rPr lang="en-US"/>
              <a:t>Click to edit Master text styles</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8"/>
          <p:cNvSpPr>
            <a:spLocks noGrp="1"/>
          </p:cNvSpPr>
          <p:nvPr>
            <p:ph type="title"/>
          </p:nvPr>
        </p:nvSpPr>
        <p:spPr>
          <a:xfrm>
            <a:off x="316083" y="192000"/>
            <a:ext cx="11687535" cy="672000"/>
          </a:xfrm>
          <a:prstGeom prst="rect">
            <a:avLst/>
          </a:prstGeom>
        </p:spPr>
        <p:txBody>
          <a:bodyPr/>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
        <p:nvSpPr>
          <p:cNvPr id="3" name="Slide Number Placeholder 5"/>
          <p:cNvSpPr>
            <a:spLocks noGrp="1"/>
          </p:cNvSpPr>
          <p:nvPr>
            <p:ph type="sldNum" sz="quarter" idx="10"/>
          </p:nvPr>
        </p:nvSpPr>
        <p:spPr>
          <a:xfrm>
            <a:off x="423863" y="6462713"/>
            <a:ext cx="528637" cy="215900"/>
          </a:xfrm>
          <a:prstGeom prst="rect">
            <a:avLst/>
          </a:prstGeom>
        </p:spPr>
        <p:txBody>
          <a:bodyPr vert="horz" wrap="square" lIns="0" tIns="0" rIns="0" bIns="0" numCol="1" anchor="t" anchorCtr="0" compatLnSpc="1">
            <a:prstTxWarp prst="textNoShape">
              <a:avLst/>
            </a:prstTxWarp>
          </a:bodyPr>
          <a:lstStyle>
            <a:lvl1pPr>
              <a:defRPr sz="1000" b="1">
                <a:solidFill>
                  <a:srgbClr val="000000"/>
                </a:solidFill>
              </a:defRPr>
            </a:lvl1pPr>
          </a:lstStyle>
          <a:p>
            <a:pPr>
              <a:defRPr/>
            </a:pPr>
            <a:fld id="{328FF870-A979-4F9A-B25F-F5BC0CD087BA}" type="slidenum">
              <a:rPr lang="en-GB"/>
              <a:pPr>
                <a:defRPr/>
              </a:pPr>
              <a:t>‹#›</a:t>
            </a:fld>
            <a:endParaRPr lang="en-GB"/>
          </a:p>
        </p:txBody>
      </p:sp>
    </p:spTree>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TextBox 4"/>
          <p:cNvSpPr txBox="1"/>
          <p:nvPr userDrawn="1"/>
        </p:nvSpPr>
        <p:spPr>
          <a:xfrm>
            <a:off x="11799888" y="6629400"/>
            <a:ext cx="403225" cy="215900"/>
          </a:xfrm>
          <a:prstGeom prst="rect">
            <a:avLst/>
          </a:prstGeom>
          <a:noFill/>
        </p:spPr>
        <p:txBody>
          <a:bodyPr>
            <a:spAutoFit/>
          </a:bodyPr>
          <a:lstStyle/>
          <a:p>
            <a:pPr algn="r" fontAlgn="auto">
              <a:spcBef>
                <a:spcPts val="0"/>
              </a:spcBef>
              <a:spcAft>
                <a:spcPts val="0"/>
              </a:spcAft>
              <a:defRPr/>
            </a:pPr>
            <a:fld id="{7A3707B1-7FF1-4027-A50A-BBF06B93BC9C}" type="slidenum">
              <a:rPr lang="en-US" sz="800">
                <a:solidFill>
                  <a:srgbClr val="000000"/>
                </a:solidFill>
                <a:latin typeface="Arial"/>
                <a:cs typeface="+mn-cs"/>
              </a:rPr>
              <a:pPr algn="r" fontAlgn="auto">
                <a:spcBef>
                  <a:spcPts val="0"/>
                </a:spcBef>
                <a:spcAft>
                  <a:spcPts val="0"/>
                </a:spcAft>
                <a:defRPr/>
              </a:pPr>
              <a:t>‹#›</a:t>
            </a:fld>
            <a:endParaRPr lang="en-US" sz="800" dirty="0">
              <a:solidFill>
                <a:srgbClr val="000000"/>
              </a:solidFill>
              <a:latin typeface="Arial"/>
              <a:cs typeface="+mn-cs"/>
            </a:endParaRPr>
          </a:p>
        </p:txBody>
      </p:sp>
      <p:sp>
        <p:nvSpPr>
          <p:cNvPr id="4" name="Text Placeholder 3"/>
          <p:cNvSpPr>
            <a:spLocks noGrp="1"/>
          </p:cNvSpPr>
          <p:nvPr>
            <p:ph type="body" sz="quarter" idx="11"/>
          </p:nvPr>
        </p:nvSpPr>
        <p:spPr>
          <a:xfrm>
            <a:off x="316081" y="1077434"/>
            <a:ext cx="11040001" cy="4804254"/>
          </a:xfrm>
          <a:prstGeom prst="rect">
            <a:avLst/>
          </a:prstGeom>
        </p:spPr>
        <p:txBody>
          <a:bodyPr/>
          <a:lstStyle>
            <a:lvl1pPr marL="342900" indent="-342900">
              <a:spcBef>
                <a:spcPts val="0"/>
              </a:spcBef>
              <a:buFont typeface="Arial" panose="020B0604020202020204" pitchFamily="34" charset="0"/>
              <a:buChar char="•"/>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cs-CZ" noProof="0" dirty="0"/>
              <a:t>Klepnutím lze upravit styly předlohy textu.</a:t>
            </a:r>
          </a:p>
        </p:txBody>
      </p:sp>
      <p:sp>
        <p:nvSpPr>
          <p:cNvPr id="8" name="Title 8"/>
          <p:cNvSpPr>
            <a:spLocks noGrp="1"/>
          </p:cNvSpPr>
          <p:nvPr>
            <p:ph type="title"/>
          </p:nvPr>
        </p:nvSpPr>
        <p:spPr>
          <a:xfrm>
            <a:off x="316081" y="193444"/>
            <a:ext cx="11040000" cy="414000"/>
          </a:xfrm>
          <a:prstGeom prst="rect">
            <a:avLst/>
          </a:prstGeom>
        </p:spPr>
        <p:txBody>
          <a:bodyPr/>
          <a:lstStyle>
            <a:lvl1pPr algn="l">
              <a:lnSpc>
                <a:spcPct val="100000"/>
              </a:lnSpc>
              <a:defRPr sz="2400" b="1" baseline="0">
                <a:solidFill>
                  <a:schemeClr val="tx2"/>
                </a:solidFill>
                <a:latin typeface="Arial" pitchFamily="34" charset="0"/>
                <a:cs typeface="Arial" pitchFamily="34" charset="0"/>
              </a:defRPr>
            </a:lvl1pPr>
          </a:lstStyle>
          <a:p>
            <a:r>
              <a:rPr lang="cs-CZ" noProof="0" dirty="0"/>
              <a:t>Klepnutím lze upravit styl předlohy nadpisů.</a:t>
            </a:r>
            <a:endParaRPr lang="en-GB" noProof="0" dirty="0"/>
          </a:p>
        </p:txBody>
      </p:sp>
      <p:sp>
        <p:nvSpPr>
          <p:cNvPr id="3" name="Content Placeholder 2"/>
          <p:cNvSpPr>
            <a:spLocks noGrp="1"/>
          </p:cNvSpPr>
          <p:nvPr>
            <p:ph sz="quarter" idx="12"/>
          </p:nvPr>
        </p:nvSpPr>
        <p:spPr>
          <a:xfrm>
            <a:off x="298451" y="6432799"/>
            <a:ext cx="9956800" cy="307975"/>
          </a:xfrm>
          <a:prstGeom prst="rect">
            <a:avLst/>
          </a:prstGeom>
        </p:spPr>
        <p:txBody>
          <a:bodyPr anchor="b"/>
          <a:lstStyle>
            <a:lvl1pPr marL="0" indent="0">
              <a:buNone/>
              <a:defRPr sz="1000" b="0"/>
            </a:lvl1pPr>
            <a:lvl2pPr marL="457200" indent="0">
              <a:buNone/>
              <a:defRPr sz="1000" b="0"/>
            </a:lvl2pPr>
            <a:lvl3pPr marL="914400" indent="0">
              <a:buNone/>
              <a:defRPr sz="1000" b="0"/>
            </a:lvl3pPr>
            <a:lvl4pPr marL="1371600" indent="0">
              <a:buNone/>
              <a:defRPr sz="1000" b="0"/>
            </a:lvl4pPr>
            <a:lvl5pPr marL="1828800" indent="0">
              <a:buNone/>
              <a:defRPr sz="1000" b="0"/>
            </a:lvl5pPr>
          </a:lstStyle>
          <a:p>
            <a:pPr lvl="0"/>
            <a:r>
              <a:rPr lang="cs-CZ" dirty="0"/>
              <a:t>Klepnutím lze upravit styly předlohy textu.</a:t>
            </a:r>
          </a:p>
        </p:txBody>
      </p:sp>
    </p:spTree>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Slide Title - Colour">
    <p:spTree>
      <p:nvGrpSpPr>
        <p:cNvPr id="1" name=""/>
        <p:cNvGrpSpPr/>
        <p:nvPr/>
      </p:nvGrpSpPr>
      <p:grpSpPr>
        <a:xfrm>
          <a:off x="0" y="0"/>
          <a:ext cx="0" cy="0"/>
          <a:chOff x="0" y="0"/>
          <a:chExt cx="0" cy="0"/>
        </a:xfrm>
      </p:grpSpPr>
      <p:sp>
        <p:nvSpPr>
          <p:cNvPr id="7" name="Rectangle 7"/>
          <p:cNvSpPr/>
          <p:nvPr userDrawn="1"/>
        </p:nvSpPr>
        <p:spPr>
          <a:xfrm>
            <a:off x="192088" y="1700213"/>
            <a:ext cx="11807825" cy="49720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9" tIns="45719" rIns="91439" bIns="45719" anchor="ctr"/>
          <a:lstStyle/>
          <a:p>
            <a:pPr algn="ctr" defTabSz="914354" fontAlgn="auto">
              <a:spcBef>
                <a:spcPts val="0"/>
              </a:spcBef>
              <a:spcAft>
                <a:spcPts val="0"/>
              </a:spcAft>
              <a:defRPr/>
            </a:pPr>
            <a:endParaRPr lang="en-US" sz="3200" dirty="0">
              <a:solidFill>
                <a:srgbClr val="FFFFFF"/>
              </a:solidFill>
            </a:endParaRPr>
          </a:p>
        </p:txBody>
      </p:sp>
      <p:sp>
        <p:nvSpPr>
          <p:cNvPr id="13" name="Title 8"/>
          <p:cNvSpPr>
            <a:spLocks noGrp="1"/>
          </p:cNvSpPr>
          <p:nvPr>
            <p:ph type="title"/>
          </p:nvPr>
        </p:nvSpPr>
        <p:spPr>
          <a:xfrm>
            <a:off x="288002" y="1848643"/>
            <a:ext cx="11711997" cy="672000"/>
          </a:xfrm>
          <a:prstGeom prst="rect">
            <a:avLst/>
          </a:prstGeom>
        </p:spPr>
        <p:txBody>
          <a:bodyPr/>
          <a:lstStyle>
            <a:lvl1pPr algn="l">
              <a:lnSpc>
                <a:spcPct val="90000"/>
              </a:lnSpc>
              <a:defRPr sz="3700" b="1" baseline="0">
                <a:solidFill>
                  <a:srgbClr val="FFFFFF"/>
                </a:solidFill>
                <a:latin typeface="Arial" pitchFamily="34" charset="0"/>
                <a:cs typeface="Arial" pitchFamily="34" charset="0"/>
              </a:defRPr>
            </a:lvl1pPr>
          </a:lstStyle>
          <a:p>
            <a:r>
              <a:rPr lang="cs-CZ" noProof="0" dirty="0"/>
              <a:t>Klepnutím lze upravit styl předlohy nadpisů.</a:t>
            </a:r>
            <a:endParaRPr lang="en-GB" noProof="0" dirty="0"/>
          </a:p>
        </p:txBody>
      </p:sp>
      <p:sp>
        <p:nvSpPr>
          <p:cNvPr id="9" name="Text Placeholder 29"/>
          <p:cNvSpPr>
            <a:spLocks noGrp="1"/>
          </p:cNvSpPr>
          <p:nvPr>
            <p:ph type="body" sz="quarter" idx="11"/>
          </p:nvPr>
        </p:nvSpPr>
        <p:spPr>
          <a:xfrm>
            <a:off x="287999" y="5951992"/>
            <a:ext cx="8640000" cy="254400"/>
          </a:xfrm>
          <a:prstGeom prst="rect">
            <a:avLst/>
          </a:prstGeom>
        </p:spPr>
        <p:txBody>
          <a:bodyPr/>
          <a:lstStyle>
            <a:lvl1pPr marL="0" indent="0">
              <a:lnSpc>
                <a:spcPts val="1467"/>
              </a:lnSpc>
              <a:spcBef>
                <a:spcPts val="0"/>
              </a:spcBef>
              <a:buNone/>
              <a:defRPr sz="1900" b="1">
                <a:solidFill>
                  <a:schemeClr val="bg1"/>
                </a:solidFill>
                <a:latin typeface="Arial" pitchFamily="34" charset="0"/>
                <a:cs typeface="Arial" pitchFamily="34" charset="0"/>
              </a:defRPr>
            </a:lvl1pPr>
          </a:lstStyle>
          <a:p>
            <a:pPr lvl="0"/>
            <a:r>
              <a:rPr lang="cs-CZ" noProof="0" dirty="0"/>
              <a:t>Klepnutím lze upravit styly předlohy textu.</a:t>
            </a:r>
          </a:p>
        </p:txBody>
      </p:sp>
      <p:sp>
        <p:nvSpPr>
          <p:cNvPr id="11" name="Text Placeholder 29"/>
          <p:cNvSpPr>
            <a:spLocks noGrp="1"/>
          </p:cNvSpPr>
          <p:nvPr>
            <p:ph type="body" sz="quarter" idx="12"/>
          </p:nvPr>
        </p:nvSpPr>
        <p:spPr>
          <a:xfrm>
            <a:off x="287999" y="6226992"/>
            <a:ext cx="8640000" cy="254400"/>
          </a:xfrm>
          <a:prstGeom prst="rect">
            <a:avLst/>
          </a:prstGeom>
        </p:spPr>
        <p:txBody>
          <a:bodyPr/>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cs-CZ" noProof="0" dirty="0"/>
              <a:t>Klepnutím lze upravit styly předlohy textu.</a:t>
            </a:r>
          </a:p>
        </p:txBody>
      </p:sp>
      <p:sp>
        <p:nvSpPr>
          <p:cNvPr id="16" name="Text Placeholder 29"/>
          <p:cNvSpPr>
            <a:spLocks noGrp="1"/>
          </p:cNvSpPr>
          <p:nvPr>
            <p:ph type="body" sz="quarter" idx="15"/>
          </p:nvPr>
        </p:nvSpPr>
        <p:spPr>
          <a:xfrm>
            <a:off x="9504000" y="5951992"/>
            <a:ext cx="2496000" cy="254400"/>
          </a:xfrm>
          <a:prstGeom prst="rect">
            <a:avLst/>
          </a:prstGeom>
        </p:spPr>
        <p:txBody>
          <a:bodyPr/>
          <a:lstStyle>
            <a:lvl1pPr marL="0" indent="0">
              <a:lnSpc>
                <a:spcPts val="1467"/>
              </a:lnSpc>
              <a:spcBef>
                <a:spcPts val="0"/>
              </a:spcBef>
              <a:buNone/>
              <a:defRPr sz="1600" baseline="0">
                <a:solidFill>
                  <a:schemeClr val="bg1"/>
                </a:solidFill>
                <a:latin typeface="Arial" pitchFamily="34" charset="0"/>
                <a:cs typeface="Arial" pitchFamily="34" charset="0"/>
              </a:defRPr>
            </a:lvl1pPr>
          </a:lstStyle>
          <a:p>
            <a:pPr lvl="0"/>
            <a:r>
              <a:rPr lang="cs-CZ" noProof="0" dirty="0"/>
              <a:t>Klepnutím lze upravit styly předlohy textu.</a:t>
            </a:r>
          </a:p>
        </p:txBody>
      </p:sp>
      <p:sp>
        <p:nvSpPr>
          <p:cNvPr id="18" name="Text Placeholder 29"/>
          <p:cNvSpPr>
            <a:spLocks noGrp="1"/>
          </p:cNvSpPr>
          <p:nvPr>
            <p:ph type="body" sz="quarter" idx="13"/>
          </p:nvPr>
        </p:nvSpPr>
        <p:spPr>
          <a:xfrm>
            <a:off x="9504000" y="6226992"/>
            <a:ext cx="2496000" cy="254400"/>
          </a:xfrm>
          <a:prstGeom prst="rect">
            <a:avLst/>
          </a:prstGeom>
        </p:spPr>
        <p:txBody>
          <a:bodyPr/>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cs-CZ" noProof="0" dirty="0"/>
              <a:t>Klepnutím lze upravit styly předlohy textu.</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lide Title - Colour">
    <p:spTree>
      <p:nvGrpSpPr>
        <p:cNvPr id="1" name=""/>
        <p:cNvGrpSpPr/>
        <p:nvPr/>
      </p:nvGrpSpPr>
      <p:grpSpPr>
        <a:xfrm>
          <a:off x="0" y="0"/>
          <a:ext cx="0" cy="0"/>
          <a:chOff x="0" y="0"/>
          <a:chExt cx="0" cy="0"/>
        </a:xfrm>
      </p:grpSpPr>
      <p:sp>
        <p:nvSpPr>
          <p:cNvPr id="7" name="Rectangle 7"/>
          <p:cNvSpPr/>
          <p:nvPr userDrawn="1"/>
        </p:nvSpPr>
        <p:spPr>
          <a:xfrm>
            <a:off x="192088" y="1700213"/>
            <a:ext cx="11807825" cy="49720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9" tIns="45719" rIns="91439" bIns="45719" anchor="ctr"/>
          <a:lstStyle/>
          <a:p>
            <a:pPr algn="ctr" defTabSz="914354" fontAlgn="auto">
              <a:spcBef>
                <a:spcPts val="0"/>
              </a:spcBef>
              <a:spcAft>
                <a:spcPts val="0"/>
              </a:spcAft>
              <a:defRPr/>
            </a:pPr>
            <a:endParaRPr lang="en-US" sz="3200" dirty="0">
              <a:solidFill>
                <a:srgbClr val="FFFFFF"/>
              </a:solidFill>
              <a:latin typeface="Rockwell"/>
            </a:endParaRPr>
          </a:p>
        </p:txBody>
      </p:sp>
      <p:sp>
        <p:nvSpPr>
          <p:cNvPr id="13" name="Title 8"/>
          <p:cNvSpPr>
            <a:spLocks noGrp="1"/>
          </p:cNvSpPr>
          <p:nvPr>
            <p:ph type="title"/>
          </p:nvPr>
        </p:nvSpPr>
        <p:spPr>
          <a:xfrm>
            <a:off x="288002" y="1848643"/>
            <a:ext cx="11711997" cy="672000"/>
          </a:xfrm>
          <a:prstGeom prst="rect">
            <a:avLst/>
          </a:prstGeom>
        </p:spPr>
        <p:txBody>
          <a:bodyPr vert="horz"/>
          <a:lstStyle>
            <a:lvl1pPr algn="l">
              <a:lnSpc>
                <a:spcPct val="90000"/>
              </a:lnSpc>
              <a:defRPr sz="3700" b="1" baseline="0">
                <a:solidFill>
                  <a:srgbClr val="FFFFFF"/>
                </a:solidFill>
                <a:latin typeface="Arial" pitchFamily="34" charset="0"/>
                <a:cs typeface="Arial" pitchFamily="34" charset="0"/>
              </a:defRPr>
            </a:lvl1pPr>
          </a:lstStyle>
          <a:p>
            <a:r>
              <a:rPr lang="cs-CZ" noProof="0" dirty="0"/>
              <a:t>Klepnutím lze upravit styl předlohy nadpisů.</a:t>
            </a:r>
            <a:endParaRPr lang="en-GB" noProof="0" dirty="0"/>
          </a:p>
        </p:txBody>
      </p:sp>
      <p:sp>
        <p:nvSpPr>
          <p:cNvPr id="9" name="Text Placeholder 29"/>
          <p:cNvSpPr>
            <a:spLocks noGrp="1"/>
          </p:cNvSpPr>
          <p:nvPr>
            <p:ph type="body" sz="quarter" idx="11"/>
          </p:nvPr>
        </p:nvSpPr>
        <p:spPr>
          <a:xfrm>
            <a:off x="287999" y="5951992"/>
            <a:ext cx="8640000" cy="254400"/>
          </a:xfrm>
          <a:prstGeom prst="rect">
            <a:avLst/>
          </a:prstGeom>
        </p:spPr>
        <p:txBody>
          <a:bodyPr vert="horz"/>
          <a:lstStyle>
            <a:lvl1pPr marL="0" indent="0">
              <a:lnSpc>
                <a:spcPts val="1467"/>
              </a:lnSpc>
              <a:spcBef>
                <a:spcPts val="0"/>
              </a:spcBef>
              <a:buNone/>
              <a:defRPr sz="1900" b="1">
                <a:solidFill>
                  <a:schemeClr val="bg1"/>
                </a:solidFill>
                <a:latin typeface="Arial" pitchFamily="34" charset="0"/>
                <a:cs typeface="Arial" pitchFamily="34" charset="0"/>
              </a:defRPr>
            </a:lvl1pPr>
          </a:lstStyle>
          <a:p>
            <a:pPr lvl="0"/>
            <a:r>
              <a:rPr lang="cs-CZ" noProof="0" dirty="0"/>
              <a:t>Klepnutím lze upravit styly předlohy textu.</a:t>
            </a:r>
          </a:p>
        </p:txBody>
      </p:sp>
      <p:sp>
        <p:nvSpPr>
          <p:cNvPr id="11" name="Text Placeholder 29"/>
          <p:cNvSpPr>
            <a:spLocks noGrp="1"/>
          </p:cNvSpPr>
          <p:nvPr>
            <p:ph type="body" sz="quarter" idx="12"/>
          </p:nvPr>
        </p:nvSpPr>
        <p:spPr>
          <a:xfrm>
            <a:off x="287999" y="6226992"/>
            <a:ext cx="8640000" cy="254400"/>
          </a:xfrm>
          <a:prstGeom prst="rect">
            <a:avLst/>
          </a:prstGeom>
        </p:spPr>
        <p:txBody>
          <a:bodyPr vert="horz"/>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cs-CZ" noProof="0" dirty="0"/>
              <a:t>Klepnutím lze upravit styly předlohy textu.</a:t>
            </a:r>
          </a:p>
        </p:txBody>
      </p:sp>
      <p:sp>
        <p:nvSpPr>
          <p:cNvPr id="16" name="Text Placeholder 29"/>
          <p:cNvSpPr>
            <a:spLocks noGrp="1"/>
          </p:cNvSpPr>
          <p:nvPr>
            <p:ph type="body" sz="quarter" idx="15"/>
          </p:nvPr>
        </p:nvSpPr>
        <p:spPr>
          <a:xfrm>
            <a:off x="9504000" y="5951992"/>
            <a:ext cx="2496000" cy="254400"/>
          </a:xfrm>
          <a:prstGeom prst="rect">
            <a:avLst/>
          </a:prstGeom>
        </p:spPr>
        <p:txBody>
          <a:bodyPr vert="horz"/>
          <a:lstStyle>
            <a:lvl1pPr marL="0" indent="0">
              <a:lnSpc>
                <a:spcPts val="1467"/>
              </a:lnSpc>
              <a:spcBef>
                <a:spcPts val="0"/>
              </a:spcBef>
              <a:buNone/>
              <a:defRPr sz="1600" baseline="0">
                <a:solidFill>
                  <a:schemeClr val="bg1"/>
                </a:solidFill>
                <a:latin typeface="Arial" pitchFamily="34" charset="0"/>
                <a:cs typeface="Arial" pitchFamily="34" charset="0"/>
              </a:defRPr>
            </a:lvl1pPr>
          </a:lstStyle>
          <a:p>
            <a:pPr lvl="0"/>
            <a:r>
              <a:rPr lang="cs-CZ" noProof="0" dirty="0"/>
              <a:t>Klepnutím lze upravit styly předlohy textu.</a:t>
            </a:r>
          </a:p>
        </p:txBody>
      </p:sp>
      <p:sp>
        <p:nvSpPr>
          <p:cNvPr id="18" name="Text Placeholder 29"/>
          <p:cNvSpPr>
            <a:spLocks noGrp="1"/>
          </p:cNvSpPr>
          <p:nvPr>
            <p:ph type="body" sz="quarter" idx="13"/>
          </p:nvPr>
        </p:nvSpPr>
        <p:spPr>
          <a:xfrm>
            <a:off x="9504000" y="6226992"/>
            <a:ext cx="2496000" cy="254400"/>
          </a:xfrm>
          <a:prstGeom prst="rect">
            <a:avLst/>
          </a:prstGeom>
        </p:spPr>
        <p:txBody>
          <a:bodyPr vert="horz"/>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cs-CZ" noProof="0" dirty="0"/>
              <a:t>Klepnutím lze upravit styly předlohy textu.</a:t>
            </a:r>
          </a:p>
        </p:txBody>
      </p:sp>
    </p:spTree>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only FINAL">
    <p:spTree>
      <p:nvGrpSpPr>
        <p:cNvPr id="1" name=""/>
        <p:cNvGrpSpPr/>
        <p:nvPr/>
      </p:nvGrpSpPr>
      <p:grpSpPr>
        <a:xfrm>
          <a:off x="0" y="0"/>
          <a:ext cx="0" cy="0"/>
          <a:chOff x="0" y="0"/>
          <a:chExt cx="0" cy="0"/>
        </a:xfrm>
      </p:grpSpPr>
      <p:sp>
        <p:nvSpPr>
          <p:cNvPr id="8" name="Title 8"/>
          <p:cNvSpPr>
            <a:spLocks noGrp="1"/>
          </p:cNvSpPr>
          <p:nvPr>
            <p:ph type="title"/>
          </p:nvPr>
        </p:nvSpPr>
        <p:spPr>
          <a:xfrm>
            <a:off x="316800" y="194400"/>
            <a:ext cx="11221200" cy="414000"/>
          </a:xfrm>
          <a:prstGeom prst="rect">
            <a:avLst/>
          </a:prstGeom>
        </p:spPr>
        <p:txBody>
          <a:bodyPr/>
          <a:lstStyle>
            <a:lvl1pPr algn="l">
              <a:lnSpc>
                <a:spcPct val="100000"/>
              </a:lnSpc>
              <a:defRPr sz="2800" b="1" baseline="0">
                <a:solidFill>
                  <a:schemeClr val="tx2"/>
                </a:solidFill>
                <a:latin typeface="Arial" pitchFamily="34" charset="0"/>
                <a:cs typeface="Arial" pitchFamily="34" charset="0"/>
              </a:defRPr>
            </a:lvl1pPr>
          </a:lstStyle>
          <a:p>
            <a:r>
              <a:rPr lang="en-US" noProof="0" dirty="0"/>
              <a:t>Click to edit Master title style</a:t>
            </a:r>
            <a:endParaRPr lang="en-GB" noProof="0" dirty="0"/>
          </a:p>
        </p:txBody>
      </p:sp>
      <p:sp>
        <p:nvSpPr>
          <p:cNvPr id="6" name="Text Placeholder 4"/>
          <p:cNvSpPr>
            <a:spLocks noGrp="1"/>
          </p:cNvSpPr>
          <p:nvPr>
            <p:ph type="body" sz="quarter" idx="10"/>
          </p:nvPr>
        </p:nvSpPr>
        <p:spPr>
          <a:xfrm>
            <a:off x="151200" y="6508800"/>
            <a:ext cx="11856640" cy="327600"/>
          </a:xfrm>
          <a:prstGeom prst="rect">
            <a:avLst/>
          </a:prstGeom>
        </p:spPr>
        <p:txBody>
          <a:bodyPr anchor="b"/>
          <a:lstStyle>
            <a:lvl1pPr marL="0" indent="0">
              <a:spcBef>
                <a:spcPts val="0"/>
              </a:spcBef>
              <a:spcAft>
                <a:spcPts val="0"/>
              </a:spcAft>
              <a:buNone/>
              <a:defRPr sz="800" baseline="0"/>
            </a:lvl1pPr>
          </a:lstStyle>
          <a:p>
            <a:pPr lvl="0"/>
            <a:r>
              <a:rPr lang="cs-CZ" dirty="0"/>
              <a:t>Klepnutím lze upravit styly předlohy textu.</a:t>
            </a:r>
          </a:p>
        </p:txBody>
      </p:sp>
    </p:spTree>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only FINAL">
    <p:spTree>
      <p:nvGrpSpPr>
        <p:cNvPr id="1" name=""/>
        <p:cNvGrpSpPr/>
        <p:nvPr/>
      </p:nvGrpSpPr>
      <p:grpSpPr>
        <a:xfrm>
          <a:off x="0" y="0"/>
          <a:ext cx="0" cy="0"/>
          <a:chOff x="0" y="0"/>
          <a:chExt cx="0" cy="0"/>
        </a:xfrm>
      </p:grpSpPr>
      <p:sp>
        <p:nvSpPr>
          <p:cNvPr id="8" name="Title 8"/>
          <p:cNvSpPr>
            <a:spLocks noGrp="1"/>
          </p:cNvSpPr>
          <p:nvPr>
            <p:ph type="title"/>
          </p:nvPr>
        </p:nvSpPr>
        <p:spPr>
          <a:xfrm>
            <a:off x="316800" y="194400"/>
            <a:ext cx="11221200" cy="414000"/>
          </a:xfrm>
          <a:prstGeom prst="rect">
            <a:avLst/>
          </a:prstGeom>
        </p:spPr>
        <p:txBody>
          <a:bodyPr/>
          <a:lstStyle>
            <a:lvl1pPr algn="l">
              <a:lnSpc>
                <a:spcPct val="100000"/>
              </a:lnSpc>
              <a:defRPr sz="2800" b="1" baseline="0">
                <a:solidFill>
                  <a:schemeClr val="tx2"/>
                </a:solidFill>
                <a:latin typeface="Arial" pitchFamily="34" charset="0"/>
                <a:cs typeface="Arial" pitchFamily="34" charset="0"/>
              </a:defRPr>
            </a:lvl1pPr>
          </a:lstStyle>
          <a:p>
            <a:r>
              <a:rPr lang="en-US" noProof="0" dirty="0"/>
              <a:t>Click to edit Master title style</a:t>
            </a:r>
            <a:endParaRPr lang="en-GB" noProof="0" dirty="0"/>
          </a:p>
        </p:txBody>
      </p:sp>
      <p:sp>
        <p:nvSpPr>
          <p:cNvPr id="6" name="Text Placeholder 4"/>
          <p:cNvSpPr>
            <a:spLocks noGrp="1"/>
          </p:cNvSpPr>
          <p:nvPr>
            <p:ph type="body" sz="quarter" idx="10"/>
          </p:nvPr>
        </p:nvSpPr>
        <p:spPr>
          <a:xfrm>
            <a:off x="151200" y="6508800"/>
            <a:ext cx="11856640" cy="327600"/>
          </a:xfrm>
          <a:prstGeom prst="rect">
            <a:avLst/>
          </a:prstGeom>
        </p:spPr>
        <p:txBody>
          <a:bodyPr anchor="b"/>
          <a:lstStyle>
            <a:lvl1pPr marL="0" indent="0">
              <a:spcBef>
                <a:spcPts val="0"/>
              </a:spcBef>
              <a:spcAft>
                <a:spcPts val="0"/>
              </a:spcAft>
              <a:buNone/>
              <a:defRPr sz="800" baseline="0"/>
            </a:lvl1pPr>
          </a:lstStyle>
          <a:p>
            <a:pPr lvl="0"/>
            <a:r>
              <a:rPr lang="cs-CZ" dirty="0"/>
              <a:t>Klepnutím lze upravit styly předlohy textu.</a:t>
            </a:r>
          </a:p>
        </p:txBody>
      </p:sp>
      <p:sp>
        <p:nvSpPr>
          <p:cNvPr id="3" name="Text Placeholder 2"/>
          <p:cNvSpPr>
            <a:spLocks noGrp="1"/>
          </p:cNvSpPr>
          <p:nvPr>
            <p:ph type="body" sz="quarter" idx="11"/>
          </p:nvPr>
        </p:nvSpPr>
        <p:spPr>
          <a:xfrm>
            <a:off x="317500" y="1350000"/>
            <a:ext cx="11220450" cy="4894263"/>
          </a:xfrm>
          <a:prstGeom prst="rect">
            <a:avLst/>
          </a:prstGeom>
        </p:spPr>
        <p:txBody>
          <a:bodyPr/>
          <a:lstStyle>
            <a:lvl1pPr marL="284400" indent="-284400">
              <a:spcBef>
                <a:spcPts val="1200"/>
              </a:spcBef>
              <a:buClr>
                <a:schemeClr val="tx2"/>
              </a:buClr>
              <a:defRPr sz="1800"/>
            </a:lvl1pPr>
            <a:lvl2pPr marL="568800">
              <a:spcBef>
                <a:spcPts val="600"/>
              </a:spcBef>
              <a:buClr>
                <a:schemeClr val="tx2"/>
              </a:buClr>
              <a:defRPr sz="1600"/>
            </a:lvl2pPr>
            <a:lvl3pPr marL="853200" indent="-284400">
              <a:spcBef>
                <a:spcPts val="300"/>
              </a:spcBef>
              <a:buClr>
                <a:schemeClr val="tx2"/>
              </a:buClr>
              <a:defRPr sz="1400"/>
            </a:lvl3pPr>
            <a:lvl4pPr marL="1137600" indent="-284400">
              <a:spcBef>
                <a:spcPts val="300"/>
              </a:spcBef>
              <a:buClr>
                <a:schemeClr val="tx2"/>
              </a:buClr>
              <a:defRPr sz="12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2756" y="274645"/>
            <a:ext cx="11220449" cy="511175"/>
          </a:xfrm>
          <a:prstGeom prst="rect">
            <a:avLst/>
          </a:prstGeom>
        </p:spPr>
        <p:txBody>
          <a:bodyPr/>
          <a:lstStyle/>
          <a:p>
            <a:r>
              <a:rPr lang="en-US" altLang="zh-HK" dirty="0"/>
              <a:t>Click to edit Master title style</a:t>
            </a:r>
            <a:endParaRPr lang="zh-HK" altLang="en-US" dirty="0"/>
          </a:p>
        </p:txBody>
      </p:sp>
      <p:sp>
        <p:nvSpPr>
          <p:cNvPr id="3" name="Content Placeholder 2"/>
          <p:cNvSpPr>
            <a:spLocks noGrp="1"/>
          </p:cNvSpPr>
          <p:nvPr>
            <p:ph idx="1"/>
          </p:nvPr>
        </p:nvSpPr>
        <p:spPr>
          <a:xfrm>
            <a:off x="414000" y="1302547"/>
            <a:ext cx="10363200" cy="4425951"/>
          </a:xfrm>
          <a:prstGeom prst="rect">
            <a:avLst/>
          </a:prstGeom>
        </p:spPr>
        <p:txBody>
          <a:bodyPr/>
          <a:lstStyle/>
          <a:p>
            <a:pPr lvl="0"/>
            <a:r>
              <a:rPr lang="en-US" altLang="zh-HK" dirty="0"/>
              <a:t>Click to edit Master text styles</a:t>
            </a:r>
          </a:p>
          <a:p>
            <a:pPr lvl="1"/>
            <a:r>
              <a:rPr lang="en-US" altLang="zh-HK" dirty="0"/>
              <a:t>Second level</a:t>
            </a:r>
          </a:p>
          <a:p>
            <a:pPr lvl="2"/>
            <a:r>
              <a:rPr lang="en-US" altLang="zh-HK" dirty="0"/>
              <a:t>Third level</a:t>
            </a:r>
          </a:p>
          <a:p>
            <a:pPr lvl="3"/>
            <a:r>
              <a:rPr lang="en-US" altLang="zh-HK" dirty="0"/>
              <a:t>Fourth level</a:t>
            </a:r>
          </a:p>
          <a:p>
            <a:pPr lvl="4"/>
            <a:r>
              <a:rPr lang="en-US" altLang="zh-HK" dirty="0"/>
              <a:t>Fifth level</a:t>
            </a:r>
            <a:endParaRPr lang="zh-HK" altLang="en-US" dirty="0"/>
          </a:p>
        </p:txBody>
      </p:sp>
      <p:sp>
        <p:nvSpPr>
          <p:cNvPr id="4" name="Rectangle 4"/>
          <p:cNvSpPr>
            <a:spLocks noGrp="1" noChangeArrowheads="1"/>
          </p:cNvSpPr>
          <p:nvPr>
            <p:ph type="dt" sz="half" idx="10"/>
          </p:nvPr>
        </p:nvSpPr>
        <p:spPr>
          <a:xfrm>
            <a:off x="0" y="6578600"/>
            <a:ext cx="12192000" cy="279400"/>
          </a:xfrm>
          <a:prstGeom prst="rect">
            <a:avLst/>
          </a:prstGeom>
        </p:spPr>
        <p:txBody>
          <a:bodyPr vert="horz" wrap="square" lIns="91440" tIns="45720" rIns="91440" bIns="45720" numCol="1" anchor="b" anchorCtr="0" compatLnSpc="1">
            <a:prstTxWarp prst="textNoShape">
              <a:avLst/>
            </a:prstTxWarp>
          </a:bodyPr>
          <a:lstStyle>
            <a:lvl1pPr>
              <a:defRPr sz="1000">
                <a:solidFill>
                  <a:srgbClr val="000000"/>
                </a:solidFill>
                <a:ea typeface="新細明體" charset="-120"/>
              </a:defRPr>
            </a:lvl1pPr>
          </a:lstStyle>
          <a:p>
            <a:pPr>
              <a:defRPr/>
            </a:pPr>
            <a:endParaRPr lang="en-US" altLang="zh-TW"/>
          </a:p>
        </p:txBody>
      </p:sp>
    </p:spTree>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Slide Title - Colour">
    <p:spTree>
      <p:nvGrpSpPr>
        <p:cNvPr id="1" name=""/>
        <p:cNvGrpSpPr/>
        <p:nvPr/>
      </p:nvGrpSpPr>
      <p:grpSpPr>
        <a:xfrm>
          <a:off x="0" y="0"/>
          <a:ext cx="0" cy="0"/>
          <a:chOff x="0" y="0"/>
          <a:chExt cx="0" cy="0"/>
        </a:xfrm>
      </p:grpSpPr>
      <p:sp>
        <p:nvSpPr>
          <p:cNvPr id="7" name="Rectangle 7"/>
          <p:cNvSpPr/>
          <p:nvPr userDrawn="1"/>
        </p:nvSpPr>
        <p:spPr>
          <a:xfrm>
            <a:off x="192088" y="1700213"/>
            <a:ext cx="11807825" cy="49720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9" tIns="45719" rIns="91439" bIns="45719" anchor="ctr"/>
          <a:lstStyle/>
          <a:p>
            <a:pPr algn="ctr" defTabSz="914354" fontAlgn="auto">
              <a:spcBef>
                <a:spcPts val="0"/>
              </a:spcBef>
              <a:spcAft>
                <a:spcPts val="0"/>
              </a:spcAft>
              <a:defRPr/>
            </a:pPr>
            <a:endParaRPr lang="en-US" sz="3200" dirty="0">
              <a:solidFill>
                <a:srgbClr val="FFFFFF"/>
              </a:solidFill>
            </a:endParaRPr>
          </a:p>
        </p:txBody>
      </p:sp>
      <p:sp>
        <p:nvSpPr>
          <p:cNvPr id="13" name="Title 8"/>
          <p:cNvSpPr>
            <a:spLocks noGrp="1"/>
          </p:cNvSpPr>
          <p:nvPr>
            <p:ph type="title"/>
          </p:nvPr>
        </p:nvSpPr>
        <p:spPr>
          <a:xfrm>
            <a:off x="288002" y="1848643"/>
            <a:ext cx="11711997" cy="672000"/>
          </a:xfrm>
          <a:prstGeom prst="rect">
            <a:avLst/>
          </a:prstGeom>
        </p:spPr>
        <p:txBody>
          <a:bodyPr/>
          <a:lstStyle>
            <a:lvl1pPr algn="l">
              <a:lnSpc>
                <a:spcPct val="90000"/>
              </a:lnSpc>
              <a:defRPr sz="3700" b="1" baseline="0">
                <a:solidFill>
                  <a:srgbClr val="FFFFFF"/>
                </a:solidFill>
                <a:latin typeface="Arial" pitchFamily="34" charset="0"/>
                <a:cs typeface="Arial" pitchFamily="34" charset="0"/>
              </a:defRPr>
            </a:lvl1pPr>
          </a:lstStyle>
          <a:p>
            <a:r>
              <a:rPr lang="cs-CZ" noProof="0" dirty="0"/>
              <a:t>Klepnutím lze upravit styl předlohy nadpisů.</a:t>
            </a:r>
            <a:endParaRPr lang="en-GB" noProof="0" dirty="0"/>
          </a:p>
        </p:txBody>
      </p:sp>
      <p:sp>
        <p:nvSpPr>
          <p:cNvPr id="9" name="Text Placeholder 29"/>
          <p:cNvSpPr>
            <a:spLocks noGrp="1"/>
          </p:cNvSpPr>
          <p:nvPr>
            <p:ph type="body" sz="quarter" idx="11"/>
          </p:nvPr>
        </p:nvSpPr>
        <p:spPr>
          <a:xfrm>
            <a:off x="287999" y="5951992"/>
            <a:ext cx="8640000" cy="254400"/>
          </a:xfrm>
          <a:prstGeom prst="rect">
            <a:avLst/>
          </a:prstGeom>
        </p:spPr>
        <p:txBody>
          <a:bodyPr/>
          <a:lstStyle>
            <a:lvl1pPr marL="0" indent="0">
              <a:lnSpc>
                <a:spcPts val="1467"/>
              </a:lnSpc>
              <a:spcBef>
                <a:spcPts val="0"/>
              </a:spcBef>
              <a:buNone/>
              <a:defRPr sz="1900" b="1">
                <a:solidFill>
                  <a:schemeClr val="bg1"/>
                </a:solidFill>
                <a:latin typeface="Arial" pitchFamily="34" charset="0"/>
                <a:cs typeface="Arial" pitchFamily="34" charset="0"/>
              </a:defRPr>
            </a:lvl1pPr>
          </a:lstStyle>
          <a:p>
            <a:pPr lvl="0"/>
            <a:r>
              <a:rPr lang="cs-CZ" noProof="0" dirty="0"/>
              <a:t>Klepnutím lze upravit styly předlohy textu.</a:t>
            </a:r>
          </a:p>
        </p:txBody>
      </p:sp>
      <p:sp>
        <p:nvSpPr>
          <p:cNvPr id="11" name="Text Placeholder 29"/>
          <p:cNvSpPr>
            <a:spLocks noGrp="1"/>
          </p:cNvSpPr>
          <p:nvPr>
            <p:ph type="body" sz="quarter" idx="12"/>
          </p:nvPr>
        </p:nvSpPr>
        <p:spPr>
          <a:xfrm>
            <a:off x="287999" y="6226992"/>
            <a:ext cx="8640000" cy="254400"/>
          </a:xfrm>
          <a:prstGeom prst="rect">
            <a:avLst/>
          </a:prstGeom>
        </p:spPr>
        <p:txBody>
          <a:bodyPr/>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cs-CZ" noProof="0" dirty="0"/>
              <a:t>Klepnutím lze upravit styly předlohy textu.</a:t>
            </a:r>
          </a:p>
        </p:txBody>
      </p:sp>
      <p:sp>
        <p:nvSpPr>
          <p:cNvPr id="16" name="Text Placeholder 29"/>
          <p:cNvSpPr>
            <a:spLocks noGrp="1"/>
          </p:cNvSpPr>
          <p:nvPr>
            <p:ph type="body" sz="quarter" idx="15"/>
          </p:nvPr>
        </p:nvSpPr>
        <p:spPr>
          <a:xfrm>
            <a:off x="9504000" y="5951992"/>
            <a:ext cx="2496000" cy="254400"/>
          </a:xfrm>
          <a:prstGeom prst="rect">
            <a:avLst/>
          </a:prstGeom>
        </p:spPr>
        <p:txBody>
          <a:bodyPr/>
          <a:lstStyle>
            <a:lvl1pPr marL="0" indent="0">
              <a:lnSpc>
                <a:spcPts val="1467"/>
              </a:lnSpc>
              <a:spcBef>
                <a:spcPts val="0"/>
              </a:spcBef>
              <a:buNone/>
              <a:defRPr sz="1600" baseline="0">
                <a:solidFill>
                  <a:schemeClr val="bg1"/>
                </a:solidFill>
                <a:latin typeface="Arial" pitchFamily="34" charset="0"/>
                <a:cs typeface="Arial" pitchFamily="34" charset="0"/>
              </a:defRPr>
            </a:lvl1pPr>
          </a:lstStyle>
          <a:p>
            <a:pPr lvl="0"/>
            <a:r>
              <a:rPr lang="cs-CZ" noProof="0" dirty="0"/>
              <a:t>Klepnutím lze upravit styly předlohy textu.</a:t>
            </a:r>
          </a:p>
        </p:txBody>
      </p:sp>
      <p:sp>
        <p:nvSpPr>
          <p:cNvPr id="18" name="Text Placeholder 29"/>
          <p:cNvSpPr>
            <a:spLocks noGrp="1"/>
          </p:cNvSpPr>
          <p:nvPr>
            <p:ph type="body" sz="quarter" idx="13"/>
          </p:nvPr>
        </p:nvSpPr>
        <p:spPr>
          <a:xfrm>
            <a:off x="9504000" y="6226992"/>
            <a:ext cx="2496000" cy="254400"/>
          </a:xfrm>
          <a:prstGeom prst="rect">
            <a:avLst/>
          </a:prstGeom>
        </p:spPr>
        <p:txBody>
          <a:bodyPr/>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cs-CZ" noProof="0" dirty="0"/>
              <a:t>Klepnutím lze upravit styly předlohy textu.</a:t>
            </a:r>
          </a:p>
        </p:txBody>
      </p:sp>
    </p:spTree>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pic>
        <p:nvPicPr>
          <p:cNvPr id="7" name="Picture 22" descr="AZ_RGB_H_POS.jpg"/>
          <p:cNvPicPr>
            <a:picLocks noChangeAspect="1"/>
          </p:cNvPicPr>
          <p:nvPr userDrawn="1"/>
        </p:nvPicPr>
        <p:blipFill>
          <a:blip r:embed="rId2"/>
          <a:srcRect/>
          <a:stretch>
            <a:fillRect/>
          </a:stretch>
        </p:blipFill>
        <p:spPr bwMode="auto">
          <a:xfrm>
            <a:off x="9385300" y="142875"/>
            <a:ext cx="2663825" cy="879475"/>
          </a:xfrm>
          <a:prstGeom prst="rect">
            <a:avLst/>
          </a:prstGeom>
          <a:noFill/>
          <a:ln w="9525">
            <a:noFill/>
            <a:miter lim="800000"/>
            <a:headEnd/>
            <a:tailEnd/>
          </a:ln>
        </p:spPr>
      </p:pic>
      <p:pic>
        <p:nvPicPr>
          <p:cNvPr id="8" name="Picture 1" descr="Eosinophil_NK_Cell_10K_screen.jpg"/>
          <p:cNvPicPr>
            <a:picLocks noChangeAspect="1"/>
          </p:cNvPicPr>
          <p:nvPr userDrawn="1"/>
        </p:nvPicPr>
        <p:blipFill>
          <a:blip r:embed="rId3"/>
          <a:srcRect/>
          <a:stretch>
            <a:fillRect/>
          </a:stretch>
        </p:blipFill>
        <p:spPr bwMode="auto">
          <a:xfrm>
            <a:off x="192088" y="3835400"/>
            <a:ext cx="11807825" cy="2833688"/>
          </a:xfrm>
          <a:prstGeom prst="rect">
            <a:avLst/>
          </a:prstGeom>
          <a:noFill/>
          <a:ln w="9525">
            <a:noFill/>
            <a:miter lim="800000"/>
            <a:headEnd/>
            <a:tailEnd/>
          </a:ln>
        </p:spPr>
      </p:pic>
      <p:sp>
        <p:nvSpPr>
          <p:cNvPr id="9" name="Title 8"/>
          <p:cNvSpPr>
            <a:spLocks noGrp="1"/>
          </p:cNvSpPr>
          <p:nvPr>
            <p:ph type="title"/>
          </p:nvPr>
        </p:nvSpPr>
        <p:spPr>
          <a:xfrm>
            <a:off x="288002" y="1442243"/>
            <a:ext cx="9097012"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cs-CZ" noProof="0" dirty="0"/>
              <a:t>Klepnutím lze upravit styl předlohy nadpisů.</a:t>
            </a:r>
            <a:endParaRPr lang="en-GB" noProof="0" dirty="0"/>
          </a:p>
        </p:txBody>
      </p:sp>
      <p:sp>
        <p:nvSpPr>
          <p:cNvPr id="10" name="Text Placeholder 29"/>
          <p:cNvSpPr>
            <a:spLocks noGrp="1"/>
          </p:cNvSpPr>
          <p:nvPr>
            <p:ph type="body" sz="quarter" idx="11"/>
          </p:nvPr>
        </p:nvSpPr>
        <p:spPr>
          <a:xfrm>
            <a:off x="287999" y="3202200"/>
            <a:ext cx="864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cs-CZ" noProof="0" dirty="0"/>
              <a:t>Klepnutím lze upravit styly předlohy textu.</a:t>
            </a:r>
          </a:p>
        </p:txBody>
      </p:sp>
      <p:sp>
        <p:nvSpPr>
          <p:cNvPr id="11" name="Text Placeholder 29"/>
          <p:cNvSpPr>
            <a:spLocks noGrp="1"/>
          </p:cNvSpPr>
          <p:nvPr>
            <p:ph type="body" sz="quarter" idx="12"/>
          </p:nvPr>
        </p:nvSpPr>
        <p:spPr>
          <a:xfrm>
            <a:off x="287999" y="3477200"/>
            <a:ext cx="864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cs-CZ" noProof="0" dirty="0"/>
              <a:t>Klepnutím lze upravit styly předlohy textu.</a:t>
            </a:r>
          </a:p>
        </p:txBody>
      </p:sp>
      <p:sp>
        <p:nvSpPr>
          <p:cNvPr id="12" name="Text Placeholder 29"/>
          <p:cNvSpPr>
            <a:spLocks noGrp="1"/>
          </p:cNvSpPr>
          <p:nvPr>
            <p:ph type="body" sz="quarter" idx="15"/>
          </p:nvPr>
        </p:nvSpPr>
        <p:spPr>
          <a:xfrm>
            <a:off x="9504000" y="3202200"/>
            <a:ext cx="2496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cs-CZ" noProof="0" dirty="0"/>
              <a:t>Klepnutím lze upravit styly předlohy textu.</a:t>
            </a:r>
          </a:p>
        </p:txBody>
      </p:sp>
      <p:sp>
        <p:nvSpPr>
          <p:cNvPr id="13" name="Text Placeholder 29"/>
          <p:cNvSpPr>
            <a:spLocks noGrp="1"/>
          </p:cNvSpPr>
          <p:nvPr>
            <p:ph type="body" sz="quarter" idx="13"/>
          </p:nvPr>
        </p:nvSpPr>
        <p:spPr>
          <a:xfrm>
            <a:off x="9504000" y="3477200"/>
            <a:ext cx="2496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cs-CZ" noProof="0" dirty="0"/>
              <a:t>Klepnutím lze upravit styly předlohy textu.</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Divider Slide Mulberry">
    <p:spTree>
      <p:nvGrpSpPr>
        <p:cNvPr id="1" name=""/>
        <p:cNvGrpSpPr/>
        <p:nvPr/>
      </p:nvGrpSpPr>
      <p:grpSpPr>
        <a:xfrm>
          <a:off x="0" y="0"/>
          <a:ext cx="0" cy="0"/>
          <a:chOff x="0" y="0"/>
          <a:chExt cx="0" cy="0"/>
        </a:xfrm>
      </p:grpSpPr>
      <p:sp>
        <p:nvSpPr>
          <p:cNvPr id="3" name="Rectangle 4"/>
          <p:cNvSpPr/>
          <p:nvPr userDrawn="1"/>
        </p:nvSpPr>
        <p:spPr>
          <a:xfrm>
            <a:off x="192088" y="192088"/>
            <a:ext cx="11807825" cy="6480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fontAlgn="auto">
              <a:spcBef>
                <a:spcPts val="0"/>
              </a:spcBef>
              <a:spcAft>
                <a:spcPts val="0"/>
              </a:spcAft>
              <a:defRPr/>
            </a:pPr>
            <a:endParaRPr lang="en-US" sz="2400">
              <a:solidFill>
                <a:srgbClr val="FFFFFF"/>
              </a:solidFill>
            </a:endParaRPr>
          </a:p>
        </p:txBody>
      </p:sp>
      <p:sp>
        <p:nvSpPr>
          <p:cNvPr id="13" name="Title 8"/>
          <p:cNvSpPr>
            <a:spLocks noGrp="1"/>
          </p:cNvSpPr>
          <p:nvPr>
            <p:ph type="title"/>
          </p:nvPr>
        </p:nvSpPr>
        <p:spPr>
          <a:xfrm>
            <a:off x="316800" y="192000"/>
            <a:ext cx="11040000" cy="672000"/>
          </a:xfrm>
          <a:prstGeom prst="rect">
            <a:avLst/>
          </a:prstGeom>
        </p:spPr>
        <p:txBody>
          <a:bodyPr vert="horz"/>
          <a:lstStyle>
            <a:lvl1pPr algn="l">
              <a:defRPr sz="3200" b="1" baseline="0">
                <a:solidFill>
                  <a:schemeClr val="bg1"/>
                </a:solidFill>
                <a:latin typeface="Arial" pitchFamily="34" charset="0"/>
                <a:cs typeface="Arial" pitchFamily="34" charset="0"/>
              </a:defRPr>
            </a:lvl1pPr>
          </a:lstStyle>
          <a:p>
            <a:r>
              <a:rPr lang="cs-CZ" noProof="0" dirty="0"/>
              <a:t>Klepnutím lze upravit styl předlohy nadpisů.</a:t>
            </a:r>
            <a:endParaRPr lang="en-GB" noProof="0"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
        <p:nvSpPr>
          <p:cNvPr id="6" name="Text Placeholder 3"/>
          <p:cNvSpPr>
            <a:spLocks noGrp="1"/>
          </p:cNvSpPr>
          <p:nvPr>
            <p:ph type="body" sz="quarter" idx="11"/>
          </p:nvPr>
        </p:nvSpPr>
        <p:spPr>
          <a:xfrm>
            <a:off x="316800" y="1649463"/>
            <a:ext cx="940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8"/>
          <p:cNvSpPr>
            <a:spLocks noGrp="1"/>
          </p:cNvSpPr>
          <p:nvPr>
            <p:ph type="title"/>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pic>
        <p:nvPicPr>
          <p:cNvPr id="7" name="Picture 22" descr="AZ_RGB_H_POS.jpg"/>
          <p:cNvPicPr>
            <a:picLocks noChangeAspect="1"/>
          </p:cNvPicPr>
          <p:nvPr userDrawn="1"/>
        </p:nvPicPr>
        <p:blipFill>
          <a:blip r:embed="rId2"/>
          <a:srcRect/>
          <a:stretch>
            <a:fillRect/>
          </a:stretch>
        </p:blipFill>
        <p:spPr bwMode="auto">
          <a:xfrm>
            <a:off x="9385300" y="142875"/>
            <a:ext cx="2663825" cy="879475"/>
          </a:xfrm>
          <a:prstGeom prst="rect">
            <a:avLst/>
          </a:prstGeom>
          <a:noFill/>
          <a:ln w="9525">
            <a:noFill/>
            <a:miter lim="800000"/>
            <a:headEnd/>
            <a:tailEnd/>
          </a:ln>
        </p:spPr>
      </p:pic>
      <p:pic>
        <p:nvPicPr>
          <p:cNvPr id="8" name="Picture 1" descr="Eosinophil_NK_Cell_10K_screen.jpg"/>
          <p:cNvPicPr>
            <a:picLocks noChangeAspect="1"/>
          </p:cNvPicPr>
          <p:nvPr userDrawn="1"/>
        </p:nvPicPr>
        <p:blipFill>
          <a:blip r:embed="rId3"/>
          <a:srcRect/>
          <a:stretch>
            <a:fillRect/>
          </a:stretch>
        </p:blipFill>
        <p:spPr bwMode="auto">
          <a:xfrm>
            <a:off x="192088" y="3835400"/>
            <a:ext cx="11807825" cy="2833688"/>
          </a:xfrm>
          <a:prstGeom prst="rect">
            <a:avLst/>
          </a:prstGeom>
          <a:noFill/>
          <a:ln w="9525">
            <a:noFill/>
            <a:miter lim="800000"/>
            <a:headEnd/>
            <a:tailEnd/>
          </a:ln>
        </p:spPr>
      </p:pic>
      <p:sp>
        <p:nvSpPr>
          <p:cNvPr id="9" name="Title 8"/>
          <p:cNvSpPr>
            <a:spLocks noGrp="1"/>
          </p:cNvSpPr>
          <p:nvPr>
            <p:ph type="title"/>
          </p:nvPr>
        </p:nvSpPr>
        <p:spPr>
          <a:xfrm>
            <a:off x="288002" y="1442243"/>
            <a:ext cx="9097012"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cs-CZ" noProof="0" dirty="0"/>
              <a:t>Klepnutím lze upravit styl předlohy nadpisů.</a:t>
            </a:r>
            <a:endParaRPr lang="en-GB" noProof="0" dirty="0"/>
          </a:p>
        </p:txBody>
      </p:sp>
      <p:sp>
        <p:nvSpPr>
          <p:cNvPr id="10" name="Text Placeholder 29"/>
          <p:cNvSpPr>
            <a:spLocks noGrp="1"/>
          </p:cNvSpPr>
          <p:nvPr>
            <p:ph type="body" sz="quarter" idx="11"/>
          </p:nvPr>
        </p:nvSpPr>
        <p:spPr>
          <a:xfrm>
            <a:off x="287999" y="3202200"/>
            <a:ext cx="864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cs-CZ" noProof="0" dirty="0"/>
              <a:t>Klepnutím lze upravit styly předlohy textu.</a:t>
            </a:r>
          </a:p>
        </p:txBody>
      </p:sp>
      <p:sp>
        <p:nvSpPr>
          <p:cNvPr id="11" name="Text Placeholder 29"/>
          <p:cNvSpPr>
            <a:spLocks noGrp="1"/>
          </p:cNvSpPr>
          <p:nvPr>
            <p:ph type="body" sz="quarter" idx="12"/>
          </p:nvPr>
        </p:nvSpPr>
        <p:spPr>
          <a:xfrm>
            <a:off x="287999" y="3477200"/>
            <a:ext cx="864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cs-CZ" noProof="0" dirty="0"/>
              <a:t>Klepnutím lze upravit styly předlohy textu.</a:t>
            </a:r>
          </a:p>
        </p:txBody>
      </p:sp>
      <p:sp>
        <p:nvSpPr>
          <p:cNvPr id="12" name="Text Placeholder 29"/>
          <p:cNvSpPr>
            <a:spLocks noGrp="1"/>
          </p:cNvSpPr>
          <p:nvPr>
            <p:ph type="body" sz="quarter" idx="15"/>
          </p:nvPr>
        </p:nvSpPr>
        <p:spPr>
          <a:xfrm>
            <a:off x="9504000" y="3202200"/>
            <a:ext cx="2496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cs-CZ" noProof="0" dirty="0"/>
              <a:t>Klepnutím lze upravit styly předlohy textu.</a:t>
            </a:r>
          </a:p>
        </p:txBody>
      </p:sp>
      <p:sp>
        <p:nvSpPr>
          <p:cNvPr id="13" name="Text Placeholder 29"/>
          <p:cNvSpPr>
            <a:spLocks noGrp="1"/>
          </p:cNvSpPr>
          <p:nvPr>
            <p:ph type="body" sz="quarter" idx="13"/>
          </p:nvPr>
        </p:nvSpPr>
        <p:spPr>
          <a:xfrm>
            <a:off x="9504000" y="3477200"/>
            <a:ext cx="2496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cs-CZ" noProof="0" dirty="0"/>
              <a:t>Klepnutím lze upravit styly předlohy textu.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Slide Title - Colour_FINAL">
    <p:spTree>
      <p:nvGrpSpPr>
        <p:cNvPr id="1" name=""/>
        <p:cNvGrpSpPr/>
        <p:nvPr/>
      </p:nvGrpSpPr>
      <p:grpSpPr>
        <a:xfrm>
          <a:off x="0" y="0"/>
          <a:ext cx="0" cy="0"/>
          <a:chOff x="0" y="0"/>
          <a:chExt cx="0" cy="0"/>
        </a:xfrm>
      </p:grpSpPr>
      <p:sp>
        <p:nvSpPr>
          <p:cNvPr id="7" name="Rectangle 7"/>
          <p:cNvSpPr/>
          <p:nvPr userDrawn="1"/>
        </p:nvSpPr>
        <p:spPr>
          <a:xfrm>
            <a:off x="192088" y="174625"/>
            <a:ext cx="11807825" cy="64976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9" tIns="45719" rIns="91439" bIns="45719" anchor="ctr"/>
          <a:lstStyle/>
          <a:p>
            <a:pPr algn="ctr" defTabSz="914354" fontAlgn="auto">
              <a:spcBef>
                <a:spcPts val="0"/>
              </a:spcBef>
              <a:spcAft>
                <a:spcPts val="0"/>
              </a:spcAft>
              <a:defRPr/>
            </a:pPr>
            <a:endParaRPr lang="en-US" sz="3200" dirty="0">
              <a:solidFill>
                <a:srgbClr val="FFFFFF"/>
              </a:solidFill>
            </a:endParaRPr>
          </a:p>
        </p:txBody>
      </p:sp>
      <p:sp>
        <p:nvSpPr>
          <p:cNvPr id="13" name="Title 8"/>
          <p:cNvSpPr>
            <a:spLocks noGrp="1"/>
          </p:cNvSpPr>
          <p:nvPr>
            <p:ph type="title"/>
          </p:nvPr>
        </p:nvSpPr>
        <p:spPr>
          <a:xfrm>
            <a:off x="288002" y="1848643"/>
            <a:ext cx="11711997" cy="672000"/>
          </a:xfrm>
          <a:prstGeom prst="rect">
            <a:avLst/>
          </a:prstGeom>
        </p:spPr>
        <p:txBody>
          <a:bodyPr vert="horz"/>
          <a:lstStyle>
            <a:lvl1pPr algn="l">
              <a:lnSpc>
                <a:spcPct val="90000"/>
              </a:lnSpc>
              <a:defRPr sz="3700" b="1" baseline="0">
                <a:solidFill>
                  <a:srgbClr val="FFFFFF"/>
                </a:solidFill>
                <a:latin typeface="Arial" pitchFamily="34" charset="0"/>
                <a:cs typeface="Arial" pitchFamily="34" charset="0"/>
              </a:defRPr>
            </a:lvl1pPr>
          </a:lstStyle>
          <a:p>
            <a:r>
              <a:rPr lang="cs-CZ" noProof="0" dirty="0"/>
              <a:t>Klepnutím lze upravit styl předlohy nadpisů.</a:t>
            </a:r>
            <a:endParaRPr lang="en-GB" noProof="0" dirty="0"/>
          </a:p>
        </p:txBody>
      </p:sp>
      <p:sp>
        <p:nvSpPr>
          <p:cNvPr id="9" name="Text Placeholder 29"/>
          <p:cNvSpPr>
            <a:spLocks noGrp="1"/>
          </p:cNvSpPr>
          <p:nvPr>
            <p:ph type="body" sz="quarter" idx="11"/>
          </p:nvPr>
        </p:nvSpPr>
        <p:spPr>
          <a:xfrm>
            <a:off x="287999" y="5951992"/>
            <a:ext cx="8640000" cy="254400"/>
          </a:xfrm>
          <a:prstGeom prst="rect">
            <a:avLst/>
          </a:prstGeom>
        </p:spPr>
        <p:txBody>
          <a:bodyPr vert="horz"/>
          <a:lstStyle>
            <a:lvl1pPr marL="0" indent="0">
              <a:lnSpc>
                <a:spcPts val="1467"/>
              </a:lnSpc>
              <a:spcBef>
                <a:spcPts val="0"/>
              </a:spcBef>
              <a:buNone/>
              <a:defRPr sz="1900" b="1">
                <a:solidFill>
                  <a:schemeClr val="bg1"/>
                </a:solidFill>
                <a:latin typeface="Arial" pitchFamily="34" charset="0"/>
                <a:cs typeface="Arial" pitchFamily="34" charset="0"/>
              </a:defRPr>
            </a:lvl1pPr>
          </a:lstStyle>
          <a:p>
            <a:pPr lvl="0"/>
            <a:r>
              <a:rPr lang="cs-CZ" noProof="0" dirty="0"/>
              <a:t>Klepnutím lze upravit styly předlohy textu.</a:t>
            </a:r>
          </a:p>
        </p:txBody>
      </p:sp>
      <p:sp>
        <p:nvSpPr>
          <p:cNvPr id="11" name="Text Placeholder 29"/>
          <p:cNvSpPr>
            <a:spLocks noGrp="1"/>
          </p:cNvSpPr>
          <p:nvPr>
            <p:ph type="body" sz="quarter" idx="12"/>
          </p:nvPr>
        </p:nvSpPr>
        <p:spPr>
          <a:xfrm>
            <a:off x="287999" y="6226992"/>
            <a:ext cx="8640000" cy="254400"/>
          </a:xfrm>
          <a:prstGeom prst="rect">
            <a:avLst/>
          </a:prstGeom>
        </p:spPr>
        <p:txBody>
          <a:bodyPr vert="horz"/>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cs-CZ" noProof="0" dirty="0"/>
              <a:t>Klepnutím lze upravit styly předlohy textu.</a:t>
            </a:r>
          </a:p>
        </p:txBody>
      </p:sp>
      <p:sp>
        <p:nvSpPr>
          <p:cNvPr id="16" name="Text Placeholder 29"/>
          <p:cNvSpPr>
            <a:spLocks noGrp="1"/>
          </p:cNvSpPr>
          <p:nvPr>
            <p:ph type="body" sz="quarter" idx="15"/>
          </p:nvPr>
        </p:nvSpPr>
        <p:spPr>
          <a:xfrm>
            <a:off x="9504000" y="5951992"/>
            <a:ext cx="2496000" cy="254400"/>
          </a:xfrm>
          <a:prstGeom prst="rect">
            <a:avLst/>
          </a:prstGeom>
        </p:spPr>
        <p:txBody>
          <a:bodyPr vert="horz"/>
          <a:lstStyle>
            <a:lvl1pPr marL="0" indent="0">
              <a:lnSpc>
                <a:spcPts val="1467"/>
              </a:lnSpc>
              <a:spcBef>
                <a:spcPts val="0"/>
              </a:spcBef>
              <a:buNone/>
              <a:defRPr sz="1600" baseline="0">
                <a:solidFill>
                  <a:schemeClr val="bg1"/>
                </a:solidFill>
                <a:latin typeface="Arial" pitchFamily="34" charset="0"/>
                <a:cs typeface="Arial" pitchFamily="34" charset="0"/>
              </a:defRPr>
            </a:lvl1pPr>
          </a:lstStyle>
          <a:p>
            <a:pPr lvl="0"/>
            <a:r>
              <a:rPr lang="cs-CZ" noProof="0" dirty="0"/>
              <a:t>Klepnutím lze upravit styly předlohy textu.</a:t>
            </a:r>
          </a:p>
        </p:txBody>
      </p:sp>
      <p:sp>
        <p:nvSpPr>
          <p:cNvPr id="18" name="Text Placeholder 29"/>
          <p:cNvSpPr>
            <a:spLocks noGrp="1"/>
          </p:cNvSpPr>
          <p:nvPr>
            <p:ph type="body" sz="quarter" idx="13"/>
          </p:nvPr>
        </p:nvSpPr>
        <p:spPr>
          <a:xfrm>
            <a:off x="9504000" y="6226992"/>
            <a:ext cx="2496000" cy="254400"/>
          </a:xfrm>
          <a:prstGeom prst="rect">
            <a:avLst/>
          </a:prstGeom>
        </p:spPr>
        <p:txBody>
          <a:bodyPr vert="horz"/>
          <a:lstStyle>
            <a:lvl1pPr marL="0" indent="0">
              <a:lnSpc>
                <a:spcPts val="1467"/>
              </a:lnSpc>
              <a:spcBef>
                <a:spcPts val="0"/>
              </a:spcBef>
              <a:buNone/>
              <a:defRPr sz="1600">
                <a:solidFill>
                  <a:schemeClr val="bg1"/>
                </a:solidFill>
                <a:latin typeface="Arial" pitchFamily="34" charset="0"/>
                <a:cs typeface="Arial" pitchFamily="34" charset="0"/>
              </a:defRPr>
            </a:lvl1pPr>
          </a:lstStyle>
          <a:p>
            <a:pPr lvl="0"/>
            <a:r>
              <a:rPr lang="cs-CZ" noProof="0" dirty="0"/>
              <a:t>Klepnutím lze upravit styly předlohy textu.</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Divider Slide Mulberry">
    <p:spTree>
      <p:nvGrpSpPr>
        <p:cNvPr id="1" name=""/>
        <p:cNvGrpSpPr/>
        <p:nvPr/>
      </p:nvGrpSpPr>
      <p:grpSpPr>
        <a:xfrm>
          <a:off x="0" y="0"/>
          <a:ext cx="0" cy="0"/>
          <a:chOff x="0" y="0"/>
          <a:chExt cx="0" cy="0"/>
        </a:xfrm>
      </p:grpSpPr>
      <p:sp>
        <p:nvSpPr>
          <p:cNvPr id="3" name="Rectangle 4"/>
          <p:cNvSpPr/>
          <p:nvPr userDrawn="1"/>
        </p:nvSpPr>
        <p:spPr>
          <a:xfrm>
            <a:off x="192088" y="192088"/>
            <a:ext cx="11807825" cy="6480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fontAlgn="auto">
              <a:spcBef>
                <a:spcPts val="0"/>
              </a:spcBef>
              <a:spcAft>
                <a:spcPts val="0"/>
              </a:spcAft>
              <a:defRPr/>
            </a:pPr>
            <a:endParaRPr lang="en-US" sz="2400">
              <a:solidFill>
                <a:srgbClr val="FFFFFF"/>
              </a:solidFill>
            </a:endParaRPr>
          </a:p>
        </p:txBody>
      </p:sp>
      <p:sp>
        <p:nvSpPr>
          <p:cNvPr id="13" name="Title 8"/>
          <p:cNvSpPr>
            <a:spLocks noGrp="1"/>
          </p:cNvSpPr>
          <p:nvPr>
            <p:ph type="title"/>
          </p:nvPr>
        </p:nvSpPr>
        <p:spPr>
          <a:xfrm>
            <a:off x="316800" y="192000"/>
            <a:ext cx="11040000" cy="672000"/>
          </a:xfrm>
          <a:prstGeom prst="rect">
            <a:avLst/>
          </a:prstGeom>
        </p:spPr>
        <p:txBody>
          <a:bodyPr vert="horz"/>
          <a:lstStyle>
            <a:lvl1pPr algn="l">
              <a:defRPr sz="3200" b="1" baseline="0">
                <a:solidFill>
                  <a:schemeClr val="bg1"/>
                </a:solidFill>
                <a:latin typeface="Arial" pitchFamily="34" charset="0"/>
                <a:cs typeface="Arial" pitchFamily="34" charset="0"/>
              </a:defRPr>
            </a:lvl1pPr>
          </a:lstStyle>
          <a:p>
            <a:r>
              <a:rPr lang="cs-CZ" noProof="0" dirty="0"/>
              <a:t>Klepnutím lze upravit styl předlohy nadpisů.</a:t>
            </a:r>
            <a:endParaRPr lang="en-GB" noProof="0"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
        <p:nvSpPr>
          <p:cNvPr id="6" name="Text Placeholder 3"/>
          <p:cNvSpPr>
            <a:spLocks noGrp="1"/>
          </p:cNvSpPr>
          <p:nvPr>
            <p:ph type="body" sz="quarter" idx="11"/>
          </p:nvPr>
        </p:nvSpPr>
        <p:spPr>
          <a:xfrm>
            <a:off x="316800" y="1649463"/>
            <a:ext cx="940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8"/>
          <p:cNvSpPr>
            <a:spLocks noGrp="1"/>
          </p:cNvSpPr>
          <p:nvPr>
            <p:ph type="title"/>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pic>
        <p:nvPicPr>
          <p:cNvPr id="7" name="Picture 22" descr="AZ_RGB_H_POS.jpg"/>
          <p:cNvPicPr>
            <a:picLocks noChangeAspect="1"/>
          </p:cNvPicPr>
          <p:nvPr userDrawn="1"/>
        </p:nvPicPr>
        <p:blipFill>
          <a:blip r:embed="rId2"/>
          <a:srcRect/>
          <a:stretch>
            <a:fillRect/>
          </a:stretch>
        </p:blipFill>
        <p:spPr bwMode="auto">
          <a:xfrm>
            <a:off x="9385300" y="142875"/>
            <a:ext cx="2663825" cy="879475"/>
          </a:xfrm>
          <a:prstGeom prst="rect">
            <a:avLst/>
          </a:prstGeom>
          <a:noFill/>
          <a:ln w="9525">
            <a:noFill/>
            <a:miter lim="800000"/>
            <a:headEnd/>
            <a:tailEnd/>
          </a:ln>
        </p:spPr>
      </p:pic>
      <p:pic>
        <p:nvPicPr>
          <p:cNvPr id="8" name="Picture 1" descr="Eosinophil_NK_Cell_10K_screen.jpg"/>
          <p:cNvPicPr>
            <a:picLocks noChangeAspect="1"/>
          </p:cNvPicPr>
          <p:nvPr userDrawn="1"/>
        </p:nvPicPr>
        <p:blipFill>
          <a:blip r:embed="rId3"/>
          <a:srcRect/>
          <a:stretch>
            <a:fillRect/>
          </a:stretch>
        </p:blipFill>
        <p:spPr bwMode="auto">
          <a:xfrm>
            <a:off x="192088" y="3835400"/>
            <a:ext cx="11807825" cy="2833688"/>
          </a:xfrm>
          <a:prstGeom prst="rect">
            <a:avLst/>
          </a:prstGeom>
          <a:noFill/>
          <a:ln w="9525">
            <a:noFill/>
            <a:miter lim="800000"/>
            <a:headEnd/>
            <a:tailEnd/>
          </a:ln>
        </p:spPr>
      </p:pic>
      <p:sp>
        <p:nvSpPr>
          <p:cNvPr id="9" name="Title 8"/>
          <p:cNvSpPr>
            <a:spLocks noGrp="1"/>
          </p:cNvSpPr>
          <p:nvPr>
            <p:ph type="title"/>
          </p:nvPr>
        </p:nvSpPr>
        <p:spPr>
          <a:xfrm>
            <a:off x="288002" y="1442243"/>
            <a:ext cx="9097012"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cs-CZ" noProof="0" dirty="0"/>
              <a:t>Klepnutím lze upravit styl předlohy nadpisů.</a:t>
            </a:r>
            <a:endParaRPr lang="en-GB" noProof="0" dirty="0"/>
          </a:p>
        </p:txBody>
      </p:sp>
      <p:sp>
        <p:nvSpPr>
          <p:cNvPr id="10" name="Text Placeholder 29"/>
          <p:cNvSpPr>
            <a:spLocks noGrp="1"/>
          </p:cNvSpPr>
          <p:nvPr>
            <p:ph type="body" sz="quarter" idx="11"/>
          </p:nvPr>
        </p:nvSpPr>
        <p:spPr>
          <a:xfrm>
            <a:off x="287999" y="3202200"/>
            <a:ext cx="864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cs-CZ" noProof="0" dirty="0"/>
              <a:t>Klepnutím lze upravit styly předlohy textu.</a:t>
            </a:r>
          </a:p>
        </p:txBody>
      </p:sp>
      <p:sp>
        <p:nvSpPr>
          <p:cNvPr id="11" name="Text Placeholder 29"/>
          <p:cNvSpPr>
            <a:spLocks noGrp="1"/>
          </p:cNvSpPr>
          <p:nvPr>
            <p:ph type="body" sz="quarter" idx="12"/>
          </p:nvPr>
        </p:nvSpPr>
        <p:spPr>
          <a:xfrm>
            <a:off x="287999" y="3477200"/>
            <a:ext cx="864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cs-CZ" noProof="0" dirty="0"/>
              <a:t>Klepnutím lze upravit styly předlohy textu.</a:t>
            </a:r>
          </a:p>
        </p:txBody>
      </p:sp>
      <p:sp>
        <p:nvSpPr>
          <p:cNvPr id="12" name="Text Placeholder 29"/>
          <p:cNvSpPr>
            <a:spLocks noGrp="1"/>
          </p:cNvSpPr>
          <p:nvPr>
            <p:ph type="body" sz="quarter" idx="15"/>
          </p:nvPr>
        </p:nvSpPr>
        <p:spPr>
          <a:xfrm>
            <a:off x="9504000" y="3202200"/>
            <a:ext cx="2496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cs-CZ" noProof="0" dirty="0"/>
              <a:t>Klepnutím lze upravit styly předlohy textu.</a:t>
            </a:r>
          </a:p>
        </p:txBody>
      </p:sp>
      <p:sp>
        <p:nvSpPr>
          <p:cNvPr id="13" name="Text Placeholder 29"/>
          <p:cNvSpPr>
            <a:spLocks noGrp="1"/>
          </p:cNvSpPr>
          <p:nvPr>
            <p:ph type="body" sz="quarter" idx="13"/>
          </p:nvPr>
        </p:nvSpPr>
        <p:spPr>
          <a:xfrm>
            <a:off x="9504000" y="3477200"/>
            <a:ext cx="2496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cs-CZ" noProof="0" dirty="0"/>
              <a:t>Klepnutím lze upravit styly předlohy textu.</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Divider Slide Mulberry">
    <p:spTree>
      <p:nvGrpSpPr>
        <p:cNvPr id="1" name=""/>
        <p:cNvGrpSpPr/>
        <p:nvPr/>
      </p:nvGrpSpPr>
      <p:grpSpPr>
        <a:xfrm>
          <a:off x="0" y="0"/>
          <a:ext cx="0" cy="0"/>
          <a:chOff x="0" y="0"/>
          <a:chExt cx="0" cy="0"/>
        </a:xfrm>
      </p:grpSpPr>
      <p:sp>
        <p:nvSpPr>
          <p:cNvPr id="3" name="Rectangle 4"/>
          <p:cNvSpPr/>
          <p:nvPr userDrawn="1"/>
        </p:nvSpPr>
        <p:spPr>
          <a:xfrm>
            <a:off x="192088" y="192088"/>
            <a:ext cx="11807825" cy="6480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fontAlgn="auto">
              <a:spcBef>
                <a:spcPts val="0"/>
              </a:spcBef>
              <a:spcAft>
                <a:spcPts val="0"/>
              </a:spcAft>
              <a:defRPr/>
            </a:pPr>
            <a:endParaRPr lang="en-US" sz="2400">
              <a:solidFill>
                <a:srgbClr val="FFFFFF"/>
              </a:solidFill>
            </a:endParaRPr>
          </a:p>
        </p:txBody>
      </p:sp>
      <p:sp>
        <p:nvSpPr>
          <p:cNvPr id="13" name="Title 8"/>
          <p:cNvSpPr>
            <a:spLocks noGrp="1"/>
          </p:cNvSpPr>
          <p:nvPr>
            <p:ph type="title"/>
          </p:nvPr>
        </p:nvSpPr>
        <p:spPr>
          <a:xfrm>
            <a:off x="316800" y="192000"/>
            <a:ext cx="11040000" cy="672000"/>
          </a:xfrm>
          <a:prstGeom prst="rect">
            <a:avLst/>
          </a:prstGeom>
        </p:spPr>
        <p:txBody>
          <a:bodyPr vert="horz"/>
          <a:lstStyle>
            <a:lvl1pPr algn="l">
              <a:defRPr sz="3200" b="1" baseline="0">
                <a:solidFill>
                  <a:schemeClr val="bg1"/>
                </a:solidFill>
                <a:latin typeface="Arial" pitchFamily="34" charset="0"/>
                <a:cs typeface="Arial" pitchFamily="34" charset="0"/>
              </a:defRPr>
            </a:lvl1pPr>
          </a:lstStyle>
          <a:p>
            <a:r>
              <a:rPr lang="cs-CZ" noProof="0" dirty="0"/>
              <a:t>Klepnutím lze upravit styl předlohy nadpisů.</a:t>
            </a:r>
            <a:endParaRPr lang="en-GB" noProof="0"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
        <p:nvSpPr>
          <p:cNvPr id="6" name="Text Placeholder 3"/>
          <p:cNvSpPr>
            <a:spLocks noGrp="1"/>
          </p:cNvSpPr>
          <p:nvPr>
            <p:ph type="body" sz="quarter" idx="11"/>
          </p:nvPr>
        </p:nvSpPr>
        <p:spPr>
          <a:xfrm>
            <a:off x="316800" y="1649463"/>
            <a:ext cx="940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8"/>
          <p:cNvSpPr>
            <a:spLocks noGrp="1"/>
          </p:cNvSpPr>
          <p:nvPr>
            <p:ph type="title"/>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pic>
        <p:nvPicPr>
          <p:cNvPr id="7" name="Picture 22" descr="AZ_RGB_H_POS.jpg"/>
          <p:cNvPicPr>
            <a:picLocks noChangeAspect="1"/>
          </p:cNvPicPr>
          <p:nvPr userDrawn="1"/>
        </p:nvPicPr>
        <p:blipFill>
          <a:blip r:embed="rId2"/>
          <a:srcRect/>
          <a:stretch>
            <a:fillRect/>
          </a:stretch>
        </p:blipFill>
        <p:spPr bwMode="auto">
          <a:xfrm>
            <a:off x="9385300" y="142875"/>
            <a:ext cx="2663825" cy="879475"/>
          </a:xfrm>
          <a:prstGeom prst="rect">
            <a:avLst/>
          </a:prstGeom>
          <a:noFill/>
          <a:ln w="9525">
            <a:noFill/>
            <a:miter lim="800000"/>
            <a:headEnd/>
            <a:tailEnd/>
          </a:ln>
        </p:spPr>
      </p:pic>
      <p:pic>
        <p:nvPicPr>
          <p:cNvPr id="8" name="Picture 1" descr="Eosinophil_NK_Cell_10K_screen.jpg"/>
          <p:cNvPicPr>
            <a:picLocks noChangeAspect="1"/>
          </p:cNvPicPr>
          <p:nvPr userDrawn="1"/>
        </p:nvPicPr>
        <p:blipFill>
          <a:blip r:embed="rId3"/>
          <a:srcRect/>
          <a:stretch>
            <a:fillRect/>
          </a:stretch>
        </p:blipFill>
        <p:spPr bwMode="auto">
          <a:xfrm>
            <a:off x="192088" y="3835400"/>
            <a:ext cx="11807825" cy="2833688"/>
          </a:xfrm>
          <a:prstGeom prst="rect">
            <a:avLst/>
          </a:prstGeom>
          <a:noFill/>
          <a:ln w="9525">
            <a:noFill/>
            <a:miter lim="800000"/>
            <a:headEnd/>
            <a:tailEnd/>
          </a:ln>
        </p:spPr>
      </p:pic>
      <p:sp>
        <p:nvSpPr>
          <p:cNvPr id="9" name="Title 8"/>
          <p:cNvSpPr>
            <a:spLocks noGrp="1"/>
          </p:cNvSpPr>
          <p:nvPr>
            <p:ph type="title"/>
          </p:nvPr>
        </p:nvSpPr>
        <p:spPr>
          <a:xfrm>
            <a:off x="288002" y="1442243"/>
            <a:ext cx="9097012"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cs-CZ" noProof="0" dirty="0"/>
              <a:t>Klepnutím lze upravit styl předlohy nadpisů.</a:t>
            </a:r>
            <a:endParaRPr lang="en-GB" noProof="0" dirty="0"/>
          </a:p>
        </p:txBody>
      </p:sp>
      <p:sp>
        <p:nvSpPr>
          <p:cNvPr id="10" name="Text Placeholder 29"/>
          <p:cNvSpPr>
            <a:spLocks noGrp="1"/>
          </p:cNvSpPr>
          <p:nvPr>
            <p:ph type="body" sz="quarter" idx="11"/>
          </p:nvPr>
        </p:nvSpPr>
        <p:spPr>
          <a:xfrm>
            <a:off x="287999" y="3202200"/>
            <a:ext cx="864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cs-CZ" noProof="0" dirty="0"/>
              <a:t>Klepnutím lze upravit styly předlohy textu.</a:t>
            </a:r>
          </a:p>
        </p:txBody>
      </p:sp>
      <p:sp>
        <p:nvSpPr>
          <p:cNvPr id="11" name="Text Placeholder 29"/>
          <p:cNvSpPr>
            <a:spLocks noGrp="1"/>
          </p:cNvSpPr>
          <p:nvPr>
            <p:ph type="body" sz="quarter" idx="12"/>
          </p:nvPr>
        </p:nvSpPr>
        <p:spPr>
          <a:xfrm>
            <a:off x="287999" y="3477200"/>
            <a:ext cx="864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cs-CZ" noProof="0" dirty="0"/>
              <a:t>Klepnutím lze upravit styly předlohy textu.</a:t>
            </a:r>
          </a:p>
        </p:txBody>
      </p:sp>
      <p:sp>
        <p:nvSpPr>
          <p:cNvPr id="12" name="Text Placeholder 29"/>
          <p:cNvSpPr>
            <a:spLocks noGrp="1"/>
          </p:cNvSpPr>
          <p:nvPr>
            <p:ph type="body" sz="quarter" idx="15"/>
          </p:nvPr>
        </p:nvSpPr>
        <p:spPr>
          <a:xfrm>
            <a:off x="9504000" y="3202200"/>
            <a:ext cx="2496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cs-CZ" noProof="0" dirty="0"/>
              <a:t>Klepnutím lze upravit styly předlohy textu.</a:t>
            </a:r>
          </a:p>
        </p:txBody>
      </p:sp>
      <p:sp>
        <p:nvSpPr>
          <p:cNvPr id="13" name="Text Placeholder 29"/>
          <p:cNvSpPr>
            <a:spLocks noGrp="1"/>
          </p:cNvSpPr>
          <p:nvPr>
            <p:ph type="body" sz="quarter" idx="13"/>
          </p:nvPr>
        </p:nvSpPr>
        <p:spPr>
          <a:xfrm>
            <a:off x="9504000" y="3477200"/>
            <a:ext cx="2496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cs-CZ" noProof="0" dirty="0"/>
              <a:t>Klepnutím lze upravit styly předlohy textu.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FINAL">
    <p:spTree>
      <p:nvGrpSpPr>
        <p:cNvPr id="1" name=""/>
        <p:cNvGrpSpPr/>
        <p:nvPr/>
      </p:nvGrpSpPr>
      <p:grpSpPr>
        <a:xfrm>
          <a:off x="0" y="0"/>
          <a:ext cx="0" cy="0"/>
          <a:chOff x="0" y="0"/>
          <a:chExt cx="0" cy="0"/>
        </a:xfrm>
      </p:grpSpPr>
      <p:sp>
        <p:nvSpPr>
          <p:cNvPr id="8" name="Title 8"/>
          <p:cNvSpPr>
            <a:spLocks noGrp="1"/>
          </p:cNvSpPr>
          <p:nvPr>
            <p:ph type="title"/>
          </p:nvPr>
        </p:nvSpPr>
        <p:spPr>
          <a:xfrm>
            <a:off x="316800" y="194400"/>
            <a:ext cx="11221200" cy="414000"/>
          </a:xfrm>
          <a:prstGeom prst="rect">
            <a:avLst/>
          </a:prstGeom>
        </p:spPr>
        <p:txBody>
          <a:bodyPr vert="horz" anchor="t" anchorCtr="0"/>
          <a:lstStyle>
            <a:lvl1pPr algn="l">
              <a:lnSpc>
                <a:spcPct val="100000"/>
              </a:lnSpc>
              <a:defRPr sz="2800" b="1" baseline="0">
                <a:solidFill>
                  <a:schemeClr val="tx2"/>
                </a:solidFill>
                <a:latin typeface="Arial" pitchFamily="34" charset="0"/>
                <a:cs typeface="Arial" pitchFamily="34" charset="0"/>
              </a:defRPr>
            </a:lvl1pPr>
          </a:lstStyle>
          <a:p>
            <a:r>
              <a:rPr lang="en-US" noProof="0" dirty="0"/>
              <a:t>Click to edit Master title style</a:t>
            </a:r>
            <a:endParaRPr lang="en-GB" noProof="0" dirty="0"/>
          </a:p>
        </p:txBody>
      </p:sp>
      <p:sp>
        <p:nvSpPr>
          <p:cNvPr id="6" name="Text Placeholder 4"/>
          <p:cNvSpPr>
            <a:spLocks noGrp="1"/>
          </p:cNvSpPr>
          <p:nvPr>
            <p:ph type="body" sz="quarter" idx="10"/>
          </p:nvPr>
        </p:nvSpPr>
        <p:spPr>
          <a:xfrm>
            <a:off x="151200" y="6508800"/>
            <a:ext cx="11856640" cy="327600"/>
          </a:xfrm>
          <a:prstGeom prst="rect">
            <a:avLst/>
          </a:prstGeom>
        </p:spPr>
        <p:txBody>
          <a:bodyPr anchor="b"/>
          <a:lstStyle>
            <a:lvl1pPr marL="0" indent="0">
              <a:spcBef>
                <a:spcPts val="0"/>
              </a:spcBef>
              <a:spcAft>
                <a:spcPts val="0"/>
              </a:spcAft>
              <a:buNone/>
              <a:defRPr sz="800" baseline="0"/>
            </a:lvl1pPr>
          </a:lstStyle>
          <a:p>
            <a:pPr lvl="0"/>
            <a:r>
              <a:rPr lang="cs-CZ" dirty="0"/>
              <a:t>Klepnutím lze upravit styly předlohy textu.</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Divider Slide Mulberry">
    <p:spTree>
      <p:nvGrpSpPr>
        <p:cNvPr id="1" name=""/>
        <p:cNvGrpSpPr/>
        <p:nvPr/>
      </p:nvGrpSpPr>
      <p:grpSpPr>
        <a:xfrm>
          <a:off x="0" y="0"/>
          <a:ext cx="0" cy="0"/>
          <a:chOff x="0" y="0"/>
          <a:chExt cx="0" cy="0"/>
        </a:xfrm>
      </p:grpSpPr>
      <p:sp>
        <p:nvSpPr>
          <p:cNvPr id="3" name="Rectangle 4"/>
          <p:cNvSpPr/>
          <p:nvPr userDrawn="1"/>
        </p:nvSpPr>
        <p:spPr>
          <a:xfrm>
            <a:off x="192088" y="192088"/>
            <a:ext cx="11807825" cy="6480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fontAlgn="auto">
              <a:spcBef>
                <a:spcPts val="0"/>
              </a:spcBef>
              <a:spcAft>
                <a:spcPts val="0"/>
              </a:spcAft>
              <a:defRPr/>
            </a:pPr>
            <a:endParaRPr lang="en-US" sz="2400">
              <a:solidFill>
                <a:srgbClr val="FFFFFF"/>
              </a:solidFill>
            </a:endParaRPr>
          </a:p>
        </p:txBody>
      </p:sp>
      <p:sp>
        <p:nvSpPr>
          <p:cNvPr id="13" name="Title 8"/>
          <p:cNvSpPr>
            <a:spLocks noGrp="1"/>
          </p:cNvSpPr>
          <p:nvPr>
            <p:ph type="title"/>
          </p:nvPr>
        </p:nvSpPr>
        <p:spPr>
          <a:xfrm>
            <a:off x="316800" y="192000"/>
            <a:ext cx="11040000" cy="672000"/>
          </a:xfrm>
          <a:prstGeom prst="rect">
            <a:avLst/>
          </a:prstGeom>
        </p:spPr>
        <p:txBody>
          <a:bodyPr vert="horz"/>
          <a:lstStyle>
            <a:lvl1pPr algn="l">
              <a:defRPr sz="3200" b="1" baseline="0">
                <a:solidFill>
                  <a:schemeClr val="bg1"/>
                </a:solidFill>
                <a:latin typeface="Arial" pitchFamily="34" charset="0"/>
                <a:cs typeface="Arial" pitchFamily="34" charset="0"/>
              </a:defRPr>
            </a:lvl1pPr>
          </a:lstStyle>
          <a:p>
            <a:r>
              <a:rPr lang="cs-CZ" noProof="0" dirty="0"/>
              <a:t>Klepnutím lze upravit styl předlohy nadpisů.</a:t>
            </a:r>
            <a:endParaRPr lang="en-GB" noProof="0"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
        <p:nvSpPr>
          <p:cNvPr id="6" name="Text Placeholder 3"/>
          <p:cNvSpPr>
            <a:spLocks noGrp="1"/>
          </p:cNvSpPr>
          <p:nvPr>
            <p:ph type="body" sz="quarter" idx="11"/>
          </p:nvPr>
        </p:nvSpPr>
        <p:spPr>
          <a:xfrm>
            <a:off x="316800" y="1649463"/>
            <a:ext cx="940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8"/>
          <p:cNvSpPr>
            <a:spLocks noGrp="1"/>
          </p:cNvSpPr>
          <p:nvPr>
            <p:ph type="title"/>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cs-CZ" noProof="0" dirty="0"/>
              <a:t>Klepnutím lze upravit styl předlohy nadpisů.</a:t>
            </a:r>
            <a:endParaRPr lang="en-GB" noProof="0"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12198350" cy="6864350"/>
          </a:xfrm>
          <a:prstGeom prst="rect">
            <a:avLst/>
          </a:prstGeom>
          <a:noFill/>
          <a:ln w="9525">
            <a:noFill/>
            <a:miter lim="800000"/>
            <a:headEnd/>
            <a:tailEnd/>
          </a:ln>
        </p:spPr>
      </p:pic>
      <p:pic>
        <p:nvPicPr>
          <p:cNvPr id="5" name="Picture 2"/>
          <p:cNvPicPr>
            <a:picLocks noChangeAspect="1" noChangeArrowheads="1"/>
          </p:cNvPicPr>
          <p:nvPr userDrawn="1"/>
        </p:nvPicPr>
        <p:blipFill>
          <a:blip r:embed="rId3"/>
          <a:srcRect/>
          <a:stretch>
            <a:fillRect/>
          </a:stretch>
        </p:blipFill>
        <p:spPr bwMode="auto">
          <a:xfrm>
            <a:off x="7515225" y="4933950"/>
            <a:ext cx="4200525" cy="1479550"/>
          </a:xfrm>
          <a:prstGeom prst="rect">
            <a:avLst/>
          </a:prstGeom>
          <a:noFill/>
          <a:ln w="9525">
            <a:noFill/>
            <a:miter lim="800000"/>
            <a:headEnd/>
            <a:tailEnd/>
          </a:ln>
        </p:spPr>
      </p:pic>
      <p:sp>
        <p:nvSpPr>
          <p:cNvPr id="2" name="Title 1"/>
          <p:cNvSpPr>
            <a:spLocks noGrp="1"/>
          </p:cNvSpPr>
          <p:nvPr>
            <p:ph type="ctrTitle"/>
          </p:nvPr>
        </p:nvSpPr>
        <p:spPr>
          <a:xfrm>
            <a:off x="736601" y="1068918"/>
            <a:ext cx="6811108" cy="1470025"/>
          </a:xfrm>
        </p:spPr>
        <p:txBody>
          <a:bodyPr anchor="b"/>
          <a:lstStyle>
            <a:lvl1pPr>
              <a:defRPr b="1"/>
            </a:lvl1pPr>
          </a:lstStyle>
          <a:p>
            <a:r>
              <a:rPr lang="en-US" dirty="0"/>
              <a:t>Click to edit Master title style</a:t>
            </a:r>
          </a:p>
        </p:txBody>
      </p:sp>
      <p:sp>
        <p:nvSpPr>
          <p:cNvPr id="3" name="Subtitle 2"/>
          <p:cNvSpPr>
            <a:spLocks noGrp="1"/>
          </p:cNvSpPr>
          <p:nvPr>
            <p:ph type="subTitle" idx="1"/>
          </p:nvPr>
        </p:nvSpPr>
        <p:spPr>
          <a:xfrm>
            <a:off x="736601" y="2824692"/>
            <a:ext cx="5896708" cy="1752600"/>
          </a:xfrm>
        </p:spPr>
        <p:txBody>
          <a:bodyPr/>
          <a:lstStyle>
            <a:lvl1pPr marL="0" indent="0" algn="l">
              <a:buNone/>
              <a:defRPr>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6" name="Subtitle 2"/>
          <p:cNvSpPr>
            <a:spLocks noGrp="1"/>
          </p:cNvSpPr>
          <p:nvPr>
            <p:ph type="subTitle" idx="1"/>
          </p:nvPr>
        </p:nvSpPr>
        <p:spPr>
          <a:xfrm>
            <a:off x="736602" y="3886200"/>
            <a:ext cx="9614876" cy="1752600"/>
          </a:xfrm>
        </p:spPr>
        <p:txBody>
          <a:bodyPr/>
          <a:lstStyle>
            <a:lvl1pPr marL="0" indent="0" algn="l">
              <a:buNone/>
              <a:defRPr>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8" name="Title 1"/>
          <p:cNvSpPr>
            <a:spLocks noGrp="1"/>
          </p:cNvSpPr>
          <p:nvPr>
            <p:ph type="ctrTitle"/>
          </p:nvPr>
        </p:nvSpPr>
        <p:spPr>
          <a:xfrm>
            <a:off x="736602" y="2130426"/>
            <a:ext cx="10529277" cy="1470025"/>
          </a:xfrm>
        </p:spPr>
        <p:txBody>
          <a:bodyPr anchor="b"/>
          <a:lstStyle>
            <a:lvl1pPr>
              <a:defRPr b="1"/>
            </a:lvl1pPr>
          </a:lstStyle>
          <a:p>
            <a:r>
              <a:rPr lang="en-US"/>
              <a:t>Click to edit Master title style</a:t>
            </a:r>
            <a:endParaRPr lang="en-US" dirty="0"/>
          </a:p>
        </p:txBody>
      </p:sp>
      <p:sp>
        <p:nvSpPr>
          <p:cNvPr id="4" name="Footer Placeholder 2"/>
          <p:cNvSpPr>
            <a:spLocks noGrp="1"/>
          </p:cNvSpPr>
          <p:nvPr>
            <p:ph type="ftr" sz="quarter" idx="10"/>
          </p:nvPr>
        </p:nvSpPr>
        <p:spPr/>
        <p:txBody>
          <a:bodyPr/>
          <a:lstStyle>
            <a:lvl1pPr>
              <a:defRPr/>
            </a:lvl1pPr>
          </a:lstStyle>
          <a:p>
            <a:pPr>
              <a:defRPr/>
            </a:pPr>
            <a:endParaRPr lang="en-GB"/>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a:xfrm>
            <a:off x="609601" y="291953"/>
            <a:ext cx="9120553" cy="685800"/>
          </a:xfrm>
          <a:prstGeom prst="rect">
            <a:avLst/>
          </a:prstGeom>
        </p:spPr>
        <p:txBody>
          <a:bodyPr/>
          <a:lstStyle/>
          <a:p>
            <a:r>
              <a:rPr lang="en-US"/>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GB"/>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xfrm>
            <a:off x="230719" y="1399823"/>
            <a:ext cx="5693833" cy="4954941"/>
          </a:xfrm>
        </p:spPr>
        <p:txBody>
          <a:bodyPr rtlCol="0">
            <a:noAutofit/>
          </a:bodyPr>
          <a:lstStyle/>
          <a:p>
            <a:pPr lvl="0"/>
            <a:r>
              <a:rPr lang="en-US" noProof="0" dirty="0"/>
              <a:t>Click icon to add chart</a:t>
            </a:r>
          </a:p>
        </p:txBody>
      </p:sp>
      <p:sp>
        <p:nvSpPr>
          <p:cNvPr id="7" name="Content Placeholder 3"/>
          <p:cNvSpPr>
            <a:spLocks noGrp="1"/>
          </p:cNvSpPr>
          <p:nvPr>
            <p:ph sz="half" idx="2"/>
          </p:nvPr>
        </p:nvSpPr>
        <p:spPr>
          <a:xfrm>
            <a:off x="6197600" y="1254372"/>
            <a:ext cx="5384800" cy="4801456"/>
          </a:xfrm>
        </p:spPr>
        <p:txBody>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p:cNvSpPr>
            <a:spLocks noGrp="1"/>
          </p:cNvSpPr>
          <p:nvPr>
            <p:ph type="title"/>
          </p:nvPr>
        </p:nvSpPr>
        <p:spPr>
          <a:xfrm>
            <a:off x="609601" y="291953"/>
            <a:ext cx="9120553" cy="685800"/>
          </a:xfrm>
          <a:prstGeom prst="rect">
            <a:avLst/>
          </a:prstGeom>
        </p:spPr>
        <p:txBody>
          <a:bodyPr/>
          <a:lstStyle/>
          <a:p>
            <a:r>
              <a:rPr lang="en-US"/>
              <a:t>Click to edit Master title style</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54372"/>
            <a:ext cx="5384800" cy="4801456"/>
          </a:xfrm>
        </p:spPr>
        <p:txBody>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54372"/>
            <a:ext cx="5384800" cy="4801456"/>
          </a:xfrm>
        </p:spPr>
        <p:txBody>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609601" y="291953"/>
            <a:ext cx="9120553" cy="685800"/>
          </a:xfrm>
          <a:prstGeom prst="rect">
            <a:avLst/>
          </a:prstGeom>
        </p:spPr>
        <p:txBody>
          <a:bodyPr/>
          <a:lstStyle/>
          <a:p>
            <a:r>
              <a:rPr lang="en-US"/>
              <a:t>Click to edit Master title style</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GB"/>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136543"/>
            <a:ext cx="5386917"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1776304"/>
            <a:ext cx="5386917" cy="3951288"/>
          </a:xfrm>
        </p:spPr>
        <p:txBody>
          <a:bodyPr/>
          <a:lstStyle>
            <a:lvl1pPr>
              <a:defRPr sz="2400"/>
            </a:lvl1pPr>
            <a:lvl2pPr>
              <a:defRPr sz="2133"/>
            </a:lvl2pPr>
            <a:lvl3pPr>
              <a:defRPr sz="1867"/>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136543"/>
            <a:ext cx="5389033"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1776304"/>
            <a:ext cx="5389033" cy="3951288"/>
          </a:xfrm>
        </p:spPr>
        <p:txBody>
          <a:bodyPr/>
          <a:lstStyle>
            <a:lvl1pPr>
              <a:defRPr sz="2400"/>
            </a:lvl1pPr>
            <a:lvl2pPr>
              <a:defRPr sz="2133"/>
            </a:lvl2pPr>
            <a:lvl3pPr>
              <a:defRPr sz="1867"/>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1" y="291953"/>
            <a:ext cx="9120553" cy="685800"/>
          </a:xfrm>
          <a:prstGeom prst="rect">
            <a:avLst/>
          </a:prstGeom>
        </p:spPr>
        <p:txBody>
          <a:bodyPr/>
          <a:lstStyle/>
          <a:p>
            <a:r>
              <a:rPr lang="en-US"/>
              <a:t>Click to edit Master title style</a:t>
            </a:r>
            <a:endParaRPr lang="en-US" dirty="0"/>
          </a:p>
        </p:txBody>
      </p:sp>
      <p:sp>
        <p:nvSpPr>
          <p:cNvPr id="7" name="Footer Placeholder 6"/>
          <p:cNvSpPr>
            <a:spLocks noGrp="1"/>
          </p:cNvSpPr>
          <p:nvPr>
            <p:ph type="ftr" sz="quarter" idx="10"/>
          </p:nvPr>
        </p:nvSpPr>
        <p:spPr/>
        <p:txBody>
          <a:bodyPr/>
          <a:lstStyle>
            <a:lvl1pPr>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FINAL">
    <p:spTree>
      <p:nvGrpSpPr>
        <p:cNvPr id="1" name=""/>
        <p:cNvGrpSpPr/>
        <p:nvPr/>
      </p:nvGrpSpPr>
      <p:grpSpPr>
        <a:xfrm>
          <a:off x="0" y="0"/>
          <a:ext cx="0" cy="0"/>
          <a:chOff x="0" y="0"/>
          <a:chExt cx="0" cy="0"/>
        </a:xfrm>
      </p:grpSpPr>
      <p:sp>
        <p:nvSpPr>
          <p:cNvPr id="8" name="Title 8"/>
          <p:cNvSpPr>
            <a:spLocks noGrp="1"/>
          </p:cNvSpPr>
          <p:nvPr>
            <p:ph type="title"/>
          </p:nvPr>
        </p:nvSpPr>
        <p:spPr>
          <a:xfrm>
            <a:off x="316800" y="194400"/>
            <a:ext cx="11221200" cy="414000"/>
          </a:xfrm>
          <a:prstGeom prst="rect">
            <a:avLst/>
          </a:prstGeom>
        </p:spPr>
        <p:txBody>
          <a:bodyPr vert="horz" anchor="t" anchorCtr="0"/>
          <a:lstStyle>
            <a:lvl1pPr algn="l">
              <a:lnSpc>
                <a:spcPct val="100000"/>
              </a:lnSpc>
              <a:defRPr sz="2800" b="1" baseline="0">
                <a:solidFill>
                  <a:schemeClr val="tx2"/>
                </a:solidFill>
                <a:latin typeface="Arial" pitchFamily="34" charset="0"/>
                <a:cs typeface="Arial" pitchFamily="34" charset="0"/>
              </a:defRPr>
            </a:lvl1pPr>
          </a:lstStyle>
          <a:p>
            <a:r>
              <a:rPr lang="en-US" noProof="0" dirty="0"/>
              <a:t>Click to edit Master title style</a:t>
            </a:r>
            <a:endParaRPr lang="en-GB" noProof="0" dirty="0"/>
          </a:p>
        </p:txBody>
      </p:sp>
      <p:sp>
        <p:nvSpPr>
          <p:cNvPr id="6" name="Text Placeholder 4"/>
          <p:cNvSpPr>
            <a:spLocks noGrp="1"/>
          </p:cNvSpPr>
          <p:nvPr>
            <p:ph type="body" sz="quarter" idx="10"/>
          </p:nvPr>
        </p:nvSpPr>
        <p:spPr>
          <a:xfrm>
            <a:off x="151200" y="6508800"/>
            <a:ext cx="11856640" cy="327600"/>
          </a:xfrm>
          <a:prstGeom prst="rect">
            <a:avLst/>
          </a:prstGeom>
        </p:spPr>
        <p:txBody>
          <a:bodyPr anchor="b"/>
          <a:lstStyle>
            <a:lvl1pPr marL="0" indent="0">
              <a:spcBef>
                <a:spcPts val="0"/>
              </a:spcBef>
              <a:spcAft>
                <a:spcPts val="0"/>
              </a:spcAft>
              <a:buNone/>
              <a:defRPr sz="800" baseline="0"/>
            </a:lvl1pPr>
          </a:lstStyle>
          <a:p>
            <a:pPr lvl="0"/>
            <a:r>
              <a:rPr lang="cs-CZ" dirty="0"/>
              <a:t>Klepnutím lze upravit styly předlohy textu.</a:t>
            </a:r>
          </a:p>
        </p:txBody>
      </p:sp>
      <p:sp>
        <p:nvSpPr>
          <p:cNvPr id="3" name="Text Placeholder 2"/>
          <p:cNvSpPr>
            <a:spLocks noGrp="1"/>
          </p:cNvSpPr>
          <p:nvPr>
            <p:ph type="body" sz="quarter" idx="11"/>
          </p:nvPr>
        </p:nvSpPr>
        <p:spPr>
          <a:xfrm>
            <a:off x="317500" y="1350000"/>
            <a:ext cx="11220450" cy="4894263"/>
          </a:xfrm>
          <a:prstGeom prst="rect">
            <a:avLst/>
          </a:prstGeom>
        </p:spPr>
        <p:txBody>
          <a:bodyPr/>
          <a:lstStyle>
            <a:lvl1pPr marL="284400" indent="-284400">
              <a:spcBef>
                <a:spcPts val="1200"/>
              </a:spcBef>
              <a:buClr>
                <a:schemeClr val="tx2"/>
              </a:buClr>
              <a:defRPr sz="1800"/>
            </a:lvl1pPr>
            <a:lvl2pPr marL="568800">
              <a:spcBef>
                <a:spcPts val="600"/>
              </a:spcBef>
              <a:buClr>
                <a:schemeClr val="tx2"/>
              </a:buClr>
              <a:defRPr sz="1600"/>
            </a:lvl2pPr>
            <a:lvl3pPr marL="853200" indent="-284400">
              <a:spcBef>
                <a:spcPts val="300"/>
              </a:spcBef>
              <a:buClr>
                <a:schemeClr val="tx2"/>
              </a:buClr>
              <a:defRPr sz="1400"/>
            </a:lvl3pPr>
            <a:lvl4pPr marL="1137600" indent="-284400">
              <a:spcBef>
                <a:spcPts val="300"/>
              </a:spcBef>
              <a:buClr>
                <a:schemeClr val="tx2"/>
              </a:buClr>
              <a:defRPr sz="12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91953"/>
            <a:ext cx="9120553" cy="685800"/>
          </a:xfrm>
          <a:prstGeom prst="rect">
            <a:avLst/>
          </a:prstGeo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lvl1pPr>
          </a:lstStyle>
          <a:p>
            <a:pPr>
              <a:defRPr/>
            </a:pPr>
            <a:endParaRPr lang="en-GB"/>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 Placeholder 7"/>
          <p:cNvSpPr>
            <a:spLocks noGrp="1"/>
          </p:cNvSpPr>
          <p:nvPr>
            <p:ph type="body" sz="quarter" idx="13"/>
          </p:nvPr>
        </p:nvSpPr>
        <p:spPr>
          <a:xfrm>
            <a:off x="457200" y="5851603"/>
            <a:ext cx="9855200" cy="1005840"/>
          </a:xfrm>
        </p:spPr>
        <p:txBody>
          <a:bodyPr anchor="b">
            <a:normAutofit/>
          </a:bodyPr>
          <a:lstStyle>
            <a:lvl1pPr marL="0" indent="0">
              <a:spcBef>
                <a:spcPts val="400"/>
              </a:spcBef>
              <a:buNone/>
              <a:defRPr sz="1333"/>
            </a:lvl1pPr>
            <a:lvl2pPr marL="304792" indent="0">
              <a:buNone/>
              <a:defRPr/>
            </a:lvl2pPr>
            <a:lvl3pPr marL="609585" indent="0">
              <a:buNone/>
              <a:defRPr/>
            </a:lvl3pPr>
            <a:lvl4pPr marL="914377" indent="0">
              <a:buNone/>
              <a:defRPr/>
            </a:lvl4pPr>
            <a:lvl5pPr marL="1219170" indent="0">
              <a:buNone/>
              <a:defRPr/>
            </a:lvl5pPr>
          </a:lstStyle>
          <a:p>
            <a:pPr lvl="0"/>
            <a:r>
              <a:rPr lang="cs-CZ" dirty="0"/>
              <a:t>Klepnutím lze upravit styly předlohy textu.</a:t>
            </a:r>
          </a:p>
        </p:txBody>
      </p:sp>
      <p:sp>
        <p:nvSpPr>
          <p:cNvPr id="3" name="Content Placeholder 2"/>
          <p:cNvSpPr>
            <a:spLocks noGrp="1"/>
          </p:cNvSpPr>
          <p:nvPr>
            <p:ph idx="1"/>
          </p:nvPr>
        </p:nvSpPr>
        <p:spPr>
          <a:xfrm>
            <a:off x="457200" y="1261872"/>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4"/>
          </p:nvPr>
        </p:nvSpPr>
        <p:spPr>
          <a:xfrm>
            <a:off x="-1871663" y="6534150"/>
            <a:ext cx="1295400" cy="323850"/>
          </a:xfrm>
        </p:spPr>
        <p:txBody>
          <a:bodyPr rtlCol="0"/>
          <a:lstStyle>
            <a:lvl1pPr fontAlgn="auto">
              <a:spcBef>
                <a:spcPts val="0"/>
              </a:spcBef>
              <a:spcAft>
                <a:spcPts val="0"/>
              </a:spcAft>
              <a:defRPr b="0">
                <a:solidFill>
                  <a:prstClr val="black"/>
                </a:solidFill>
                <a:cs typeface="+mn-cs"/>
              </a:defRPr>
            </a:lvl1pPr>
          </a:lstStyle>
          <a:p>
            <a:pPr>
              <a:defRPr/>
            </a:pPr>
            <a:fld id="{69872FDB-6324-44D3-9636-7960D3AF482D}" type="datetime1">
              <a:rPr lang="en-US"/>
              <a:pPr>
                <a:defRPr/>
              </a:pPr>
              <a:t>10/15/2019</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a:xfrm>
            <a:off x="0" y="6591300"/>
            <a:ext cx="487363" cy="266700"/>
          </a:xfrm>
        </p:spPr>
        <p:txBody>
          <a:bodyPr/>
          <a:lstStyle>
            <a:lvl1pPr fontAlgn="auto">
              <a:spcBef>
                <a:spcPts val="0"/>
              </a:spcBef>
              <a:spcAft>
                <a:spcPts val="0"/>
              </a:spcAft>
              <a:defRPr b="0">
                <a:solidFill>
                  <a:prstClr val="black"/>
                </a:solidFill>
                <a:latin typeface="+mn-lt"/>
                <a:ea typeface="+mn-ea"/>
                <a:cs typeface="+mn-cs"/>
              </a:defRPr>
            </a:lvl1pPr>
          </a:lstStyle>
          <a:p>
            <a:pPr>
              <a:defRPr/>
            </a:pPr>
            <a:fld id="{7D20EB94-3E42-482E-968A-B6E0216131B0}" type="slidenum">
              <a:rPr lang="en-US"/>
              <a:pPr>
                <a:defRPr/>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5"/>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Date Placeholder 2"/>
          <p:cNvSpPr>
            <a:spLocks noGrp="1"/>
          </p:cNvSpPr>
          <p:nvPr>
            <p:ph type="dt" sz="half" idx="10"/>
          </p:nvPr>
        </p:nvSpPr>
        <p:spPr/>
        <p:txBody>
          <a:bodyPr/>
          <a:lstStyle>
            <a:lvl1pPr>
              <a:defRPr/>
            </a:lvl1pPr>
          </a:lstStyle>
          <a:p>
            <a:pPr>
              <a:defRPr/>
            </a:pPr>
            <a:fld id="{597061D5-EB87-4D40-A99D-7641F659BD7A}" type="datetime1">
              <a:rPr lang="en-US"/>
              <a:pPr>
                <a:defRPr/>
              </a:pPr>
              <a:t>10/15/2019</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383C83C8-7E82-4D8B-8D62-DB324F0B3B4E}" type="slidenum">
              <a:rPr lang="en-US"/>
              <a:pPr>
                <a:defRPr/>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Date Placeholder 2"/>
          <p:cNvSpPr>
            <a:spLocks noGrp="1"/>
          </p:cNvSpPr>
          <p:nvPr>
            <p:ph type="dt" sz="half" idx="10"/>
          </p:nvPr>
        </p:nvSpPr>
        <p:spPr/>
        <p:txBody>
          <a:bodyPr/>
          <a:lstStyle>
            <a:lvl1pPr>
              <a:defRPr/>
            </a:lvl1pPr>
          </a:lstStyle>
          <a:p>
            <a:pPr>
              <a:defRPr/>
            </a:pPr>
            <a:fld id="{FC8D37E4-5C55-4968-8732-5F62DCCE1AC0}" type="datetime1">
              <a:rPr lang="en-US"/>
              <a:pPr>
                <a:defRPr/>
              </a:pPr>
              <a:t>10/15/2019</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949D51C7-3701-43B8-BB3C-74223BDDD53E}" type="slidenum">
              <a:rPr lang="en-US"/>
              <a:pPr>
                <a:defRPr/>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613" y="4406900"/>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Date Placeholder 2"/>
          <p:cNvSpPr>
            <a:spLocks noGrp="1"/>
          </p:cNvSpPr>
          <p:nvPr>
            <p:ph type="dt" sz="half" idx="10"/>
          </p:nvPr>
        </p:nvSpPr>
        <p:spPr/>
        <p:txBody>
          <a:bodyPr/>
          <a:lstStyle>
            <a:lvl1pPr>
              <a:defRPr/>
            </a:lvl1pPr>
          </a:lstStyle>
          <a:p>
            <a:pPr>
              <a:defRPr/>
            </a:pPr>
            <a:fld id="{1A7AB07F-5CEB-4D4F-ADAF-DE9F98735468}" type="datetime1">
              <a:rPr lang="en-US"/>
              <a:pPr>
                <a:defRPr/>
              </a:pPr>
              <a:t>10/15/2019</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E49ED18C-5965-47AD-8435-992076BDAA47}" type="slidenum">
              <a:rPr lang="en-US"/>
              <a:pPr>
                <a:defRPr/>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257300"/>
            <a:ext cx="5562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257300"/>
            <a:ext cx="5562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Date Placeholder 2"/>
          <p:cNvSpPr>
            <a:spLocks noGrp="1"/>
          </p:cNvSpPr>
          <p:nvPr>
            <p:ph type="dt" sz="half" idx="10"/>
          </p:nvPr>
        </p:nvSpPr>
        <p:spPr/>
        <p:txBody>
          <a:bodyPr/>
          <a:lstStyle>
            <a:lvl1pPr>
              <a:defRPr/>
            </a:lvl1pPr>
          </a:lstStyle>
          <a:p>
            <a:pPr>
              <a:defRPr/>
            </a:pPr>
            <a:fld id="{6D0A1072-0B12-413C-B3A2-656E2CBC7C02}" type="datetime1">
              <a:rPr lang="en-US"/>
              <a:pPr>
                <a:defRPr/>
              </a:pPr>
              <a:t>10/15/2019</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5242369D-75E9-4C33-99E2-ED9184B0C39E}" type="slidenum">
              <a:rPr lang="en-US"/>
              <a:pPr>
                <a:defRPr/>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Date Placeholder 2"/>
          <p:cNvSpPr>
            <a:spLocks noGrp="1"/>
          </p:cNvSpPr>
          <p:nvPr>
            <p:ph type="dt" sz="half" idx="10"/>
          </p:nvPr>
        </p:nvSpPr>
        <p:spPr/>
        <p:txBody>
          <a:bodyPr/>
          <a:lstStyle>
            <a:lvl1pPr>
              <a:defRPr/>
            </a:lvl1pPr>
          </a:lstStyle>
          <a:p>
            <a:pPr>
              <a:defRPr/>
            </a:pPr>
            <a:fld id="{FBFDC369-DACF-44AA-B549-71E03A97DA8F}" type="datetime1">
              <a:rPr lang="en-US"/>
              <a:pPr>
                <a:defRPr/>
              </a:pPr>
              <a:t>10/15/2019</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273D80BE-92BF-4DCD-B0BA-5BBB65D162D6}" type="slidenum">
              <a:rPr lang="en-US"/>
              <a:pPr>
                <a:defRPr/>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Date Placeholder 2"/>
          <p:cNvSpPr>
            <a:spLocks noGrp="1"/>
          </p:cNvSpPr>
          <p:nvPr>
            <p:ph type="dt" sz="half" idx="10"/>
          </p:nvPr>
        </p:nvSpPr>
        <p:spPr/>
        <p:txBody>
          <a:bodyPr/>
          <a:lstStyle>
            <a:lvl1pPr>
              <a:defRPr/>
            </a:lvl1pPr>
          </a:lstStyle>
          <a:p>
            <a:pPr>
              <a:defRPr/>
            </a:pPr>
            <a:fld id="{BE25B2E8-DD9E-46AD-90D2-5E9E9936E1E7}" type="datetime1">
              <a:rPr lang="en-US"/>
              <a:pPr>
                <a:defRPr/>
              </a:pPr>
              <a:t>10/15/2019</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6AB79EB-D3F3-4FF7-9490-EE63F68EFCED}" type="slidenum">
              <a:rPr lang="en-US"/>
              <a:pPr>
                <a:defRPr/>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E2018165-B618-4B7D-9CFD-47AC2945E8CF}" type="datetime1">
              <a:rPr lang="en-US"/>
              <a:pPr>
                <a:defRPr/>
              </a:pPr>
              <a:t>10/15/2019</a:t>
            </a:fld>
            <a:endParaRPr lang="en-US" dirty="0"/>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pPr>
              <a:defRPr/>
            </a:pPr>
            <a:fld id="{E2065000-9E2D-4492-AA32-15579B82E090}" type="slidenum">
              <a:rPr lang="en-US"/>
              <a:pPr>
                <a:defRPr/>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4011613" cy="1162050"/>
          </a:xfrm>
        </p:spPr>
        <p:txBody>
          <a:bodyPr/>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Date Placeholder 2"/>
          <p:cNvSpPr>
            <a:spLocks noGrp="1"/>
          </p:cNvSpPr>
          <p:nvPr>
            <p:ph type="dt" sz="half" idx="10"/>
          </p:nvPr>
        </p:nvSpPr>
        <p:spPr/>
        <p:txBody>
          <a:bodyPr/>
          <a:lstStyle>
            <a:lvl1pPr>
              <a:defRPr/>
            </a:lvl1pPr>
          </a:lstStyle>
          <a:p>
            <a:pPr>
              <a:defRPr/>
            </a:pPr>
            <a:fld id="{253B3E78-52D6-418F-9F51-701634D72660}" type="datetime1">
              <a:rPr lang="en-US"/>
              <a:pPr>
                <a:defRPr/>
              </a:pPr>
              <a:t>10/15/2019</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B08223F4-2399-4599-9A15-AF832DAF9BF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image" Target="../media/image14.png"/><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4.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image" Target="../media/image15.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5.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6.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7.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9.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theme" Target="../theme/theme18.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16.jpeg"/><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9.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image" Target="../media/image16.jpeg"/><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theme" Target="../theme/theme20.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2.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theme" Target="../theme/theme21.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3.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theme" Target="../theme/theme22.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4.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theme" Target="../theme/theme23.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5.xml"/><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theme" Target="../theme/theme24.xml"/><Relationship Id="rId2" Type="http://schemas.openxmlformats.org/officeDocument/2006/relationships/slideLayout" Target="../slideLayouts/slideLayout249.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6.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theme" Target="../theme/theme25.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7.xml"/><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theme" Target="../theme/theme26.xml"/><Relationship Id="rId2" Type="http://schemas.openxmlformats.org/officeDocument/2006/relationships/slideLayout" Target="../slideLayouts/slideLayout271.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0" Type="http://schemas.openxmlformats.org/officeDocument/2006/relationships/slideLayout" Target="../slideLayouts/slideLayout279.xml"/><Relationship Id="rId4" Type="http://schemas.openxmlformats.org/officeDocument/2006/relationships/slideLayout" Target="../slideLayouts/slideLayout273.xml"/><Relationship Id="rId9" Type="http://schemas.openxmlformats.org/officeDocument/2006/relationships/slideLayout" Target="../slideLayouts/slideLayout278.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8.xml"/><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theme" Target="../theme/theme27.xml"/><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0" Type="http://schemas.openxmlformats.org/officeDocument/2006/relationships/slideLayout" Target="../slideLayouts/slideLayout290.xml"/><Relationship Id="rId4" Type="http://schemas.openxmlformats.org/officeDocument/2006/relationships/slideLayout" Target="../slideLayouts/slideLayout284.xml"/><Relationship Id="rId9" Type="http://schemas.openxmlformats.org/officeDocument/2006/relationships/slideLayout" Target="../slideLayouts/slideLayout28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image" Target="../media/image7.jpeg"/><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theme" Target="../theme/theme3.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theme" Target="../theme/theme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6.xml"/><Relationship Id="rId7" Type="http://schemas.openxmlformats.org/officeDocument/2006/relationships/image" Target="../media/image9.jpe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theme" Target="../theme/theme5.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1.xml"/><Relationship Id="rId7" Type="http://schemas.openxmlformats.org/officeDocument/2006/relationships/image" Target="../media/image9.jpe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heme" Target="../theme/theme6.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6.xml"/><Relationship Id="rId7" Type="http://schemas.openxmlformats.org/officeDocument/2006/relationships/image" Target="../media/image9.jpeg"/><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theme" Target="../theme/theme7.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1.xml"/><Relationship Id="rId7" Type="http://schemas.openxmlformats.org/officeDocument/2006/relationships/image" Target="../media/image9.jpe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theme" Target="../theme/theme8.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image" Target="../media/image12.png"/><Relationship Id="rId5" Type="http://schemas.openxmlformats.org/officeDocument/2006/relationships/slideLayout" Target="../slideLayouts/slideLayout88.xml"/><Relationship Id="rId10" Type="http://schemas.openxmlformats.org/officeDocument/2006/relationships/image" Target="../media/image11.png"/><Relationship Id="rId4" Type="http://schemas.openxmlformats.org/officeDocument/2006/relationships/slideLayout" Target="../slideLayouts/slideLayout87.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AZ_SYMBOL_RGB.png"/>
          <p:cNvPicPr>
            <a:picLocks noChangeAspect="1"/>
          </p:cNvPicPr>
          <p:nvPr userDrawn="1"/>
        </p:nvPicPr>
        <p:blipFill>
          <a:blip r:embed="rId5"/>
          <a:srcRect/>
          <a:stretch>
            <a:fillRect/>
          </a:stretch>
        </p:blipFill>
        <p:spPr bwMode="auto">
          <a:xfrm>
            <a:off x="11406188" y="6215063"/>
            <a:ext cx="37465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2" r:id="rId1"/>
    <p:sldLayoutId id="2147484382" r:id="rId2"/>
    <p:sldLayoutId id="2147484141" r:id="rId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7">
            <a:extLst>
              <a:ext uri="{FF2B5EF4-FFF2-40B4-BE49-F238E27FC236}"/>
            </a:extLst>
          </p:cNvPr>
          <p:cNvSpPr txBox="1"/>
          <p:nvPr userDrawn="1"/>
        </p:nvSpPr>
        <p:spPr>
          <a:xfrm>
            <a:off x="10160000" y="6611938"/>
            <a:ext cx="2032000" cy="246062"/>
          </a:xfrm>
          <a:prstGeom prst="rect">
            <a:avLst/>
          </a:prstGeom>
          <a:noFill/>
        </p:spPr>
        <p:txBody>
          <a:bodyPr>
            <a:spAutoFit/>
          </a:bodyPr>
          <a:lstStyle/>
          <a:p>
            <a:pPr algn="r" fontAlgn="auto">
              <a:spcBef>
                <a:spcPts val="0"/>
              </a:spcBef>
              <a:spcAft>
                <a:spcPts val="0"/>
              </a:spcAft>
              <a:defRPr/>
            </a:pPr>
            <a:r>
              <a:rPr lang="en-US" sz="1000" dirty="0">
                <a:latin typeface="Arial" pitchFamily="34" charset="0"/>
                <a:cs typeface="Arial" pitchFamily="34" charset="0"/>
              </a:rPr>
              <a:t>© AstraZeneca 2018</a:t>
            </a:r>
          </a:p>
        </p:txBody>
      </p:sp>
      <p:sp>
        <p:nvSpPr>
          <p:cNvPr id="103427" name="Title Placeholder 1"/>
          <p:cNvSpPr>
            <a:spLocks noGrp="1"/>
          </p:cNvSpPr>
          <p:nvPr>
            <p:ph type="title"/>
          </p:nvPr>
        </p:nvSpPr>
        <p:spPr bwMode="auto">
          <a:xfrm>
            <a:off x="457200" y="228600"/>
            <a:ext cx="11277600" cy="800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28" name="Text Placeholder 2"/>
          <p:cNvSpPr>
            <a:spLocks noGrp="1"/>
          </p:cNvSpPr>
          <p:nvPr>
            <p:ph type="body" idx="1"/>
          </p:nvPr>
        </p:nvSpPr>
        <p:spPr bwMode="auto">
          <a:xfrm>
            <a:off x="457200" y="1257300"/>
            <a:ext cx="11277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2"/>
          <p:cNvSpPr>
            <a:spLocks noGrp="1"/>
          </p:cNvSpPr>
          <p:nvPr>
            <p:ph type="dt" sz="half" idx="2"/>
          </p:nvPr>
        </p:nvSpPr>
        <p:spPr>
          <a:xfrm>
            <a:off x="-1871663" y="6534150"/>
            <a:ext cx="1295400" cy="323850"/>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fld id="{11F8DD32-CBCB-40B8-ADAE-12FF8C12A9F9}" type="datetime1">
              <a:rPr lang="en-US"/>
              <a:pPr>
                <a:defRPr/>
              </a:pPr>
              <a:t>10/15/2019</a:t>
            </a:fld>
            <a:endParaRPr lang="en-US" dirty="0"/>
          </a:p>
        </p:txBody>
      </p:sp>
      <p:sp>
        <p:nvSpPr>
          <p:cNvPr id="9" name="Footer Placeholder 3"/>
          <p:cNvSpPr>
            <a:spLocks noGrp="1"/>
          </p:cNvSpPr>
          <p:nvPr>
            <p:ph type="ftr" sz="quarter" idx="3"/>
          </p:nvPr>
        </p:nvSpPr>
        <p:spPr>
          <a:xfrm>
            <a:off x="-1871663" y="6003925"/>
            <a:ext cx="1295400" cy="4286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10" name="Slide Number Placeholder 4"/>
          <p:cNvSpPr>
            <a:spLocks noGrp="1"/>
          </p:cNvSpPr>
          <p:nvPr>
            <p:ph type="sldNum" sz="quarter" idx="4"/>
          </p:nvPr>
        </p:nvSpPr>
        <p:spPr>
          <a:xfrm>
            <a:off x="0" y="6591300"/>
            <a:ext cx="487363" cy="266700"/>
          </a:xfrm>
          <a:prstGeom prst="rect">
            <a:avLst/>
          </a:prstGeom>
        </p:spPr>
        <p:txBody>
          <a:bodyPr vert="horz" lIns="91440" tIns="45720" rIns="45720" bIns="45720" rtlCol="0" anchor="b"/>
          <a:lstStyle>
            <a:lvl1pPr algn="r" fontAlgn="auto">
              <a:spcBef>
                <a:spcPts val="0"/>
              </a:spcBef>
              <a:spcAft>
                <a:spcPts val="0"/>
              </a:spcAft>
              <a:defRPr sz="1000">
                <a:latin typeface="+mn-lt"/>
                <a:cs typeface="+mn-cs"/>
              </a:defRPr>
            </a:lvl1pPr>
          </a:lstStyle>
          <a:p>
            <a:pPr>
              <a:defRPr/>
            </a:pPr>
            <a:fld id="{F7CFC7CB-9954-4200-9296-430CA97B788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94" r:id="rId1"/>
    <p:sldLayoutId id="2147484193" r:id="rId2"/>
    <p:sldLayoutId id="2147484192" r:id="rId3"/>
    <p:sldLayoutId id="2147484191" r:id="rId4"/>
    <p:sldLayoutId id="2147484190" r:id="rId5"/>
    <p:sldLayoutId id="2147484189" r:id="rId6"/>
    <p:sldLayoutId id="2147484188" r:id="rId7"/>
    <p:sldLayoutId id="2147484187" r:id="rId8"/>
    <p:sldLayoutId id="2147484186" r:id="rId9"/>
    <p:sldLayoutId id="2147484185" r:id="rId10"/>
    <p:sldLayoutId id="2147484184" r:id="rId11"/>
    <p:sldLayoutId id="2147484430" r:id="rId12"/>
    <p:sldLayoutId id="2147484431" r:id="rId13"/>
  </p:sldLayoutIdLst>
  <p:hf hdr="0" ftr="0" dt="0"/>
  <p:txStyles>
    <p:titleStyle>
      <a:lvl1pPr algn="l" rtl="0" eaLnBrk="0" fontAlgn="base" hangingPunct="0">
        <a:lnSpc>
          <a:spcPct val="90000"/>
        </a:lnSpc>
        <a:spcBef>
          <a:spcPct val="0"/>
        </a:spcBef>
        <a:spcAft>
          <a:spcPct val="0"/>
        </a:spcAft>
        <a:defRPr sz="2400" b="1">
          <a:solidFill>
            <a:schemeClr val="accent1"/>
          </a:solidFill>
          <a:latin typeface="+mj-lt"/>
          <a:ea typeface="+mj-ea"/>
          <a:cs typeface="+mj-cs"/>
        </a:defRPr>
      </a:lvl1pPr>
      <a:lvl2pPr algn="l" rtl="0" eaLnBrk="0" fontAlgn="base" hangingPunct="0">
        <a:lnSpc>
          <a:spcPct val="90000"/>
        </a:lnSpc>
        <a:spcBef>
          <a:spcPct val="0"/>
        </a:spcBef>
        <a:spcAft>
          <a:spcPct val="0"/>
        </a:spcAft>
        <a:defRPr sz="2400" b="1">
          <a:solidFill>
            <a:schemeClr val="accent1"/>
          </a:solidFill>
          <a:latin typeface="Arial" charset="0"/>
          <a:cs typeface="Arial" charset="0"/>
        </a:defRPr>
      </a:lvl2pPr>
      <a:lvl3pPr algn="l" rtl="0" eaLnBrk="0" fontAlgn="base" hangingPunct="0">
        <a:lnSpc>
          <a:spcPct val="90000"/>
        </a:lnSpc>
        <a:spcBef>
          <a:spcPct val="0"/>
        </a:spcBef>
        <a:spcAft>
          <a:spcPct val="0"/>
        </a:spcAft>
        <a:defRPr sz="2400" b="1">
          <a:solidFill>
            <a:schemeClr val="accent1"/>
          </a:solidFill>
          <a:latin typeface="Arial" charset="0"/>
          <a:cs typeface="Arial" charset="0"/>
        </a:defRPr>
      </a:lvl3pPr>
      <a:lvl4pPr algn="l" rtl="0" eaLnBrk="0" fontAlgn="base" hangingPunct="0">
        <a:lnSpc>
          <a:spcPct val="90000"/>
        </a:lnSpc>
        <a:spcBef>
          <a:spcPct val="0"/>
        </a:spcBef>
        <a:spcAft>
          <a:spcPct val="0"/>
        </a:spcAft>
        <a:defRPr sz="2400" b="1">
          <a:solidFill>
            <a:schemeClr val="accent1"/>
          </a:solidFill>
          <a:latin typeface="Arial" charset="0"/>
          <a:cs typeface="Arial" charset="0"/>
        </a:defRPr>
      </a:lvl4pPr>
      <a:lvl5pPr algn="l" rtl="0" eaLnBrk="0" fontAlgn="base" hangingPunct="0">
        <a:lnSpc>
          <a:spcPct val="90000"/>
        </a:lnSpc>
        <a:spcBef>
          <a:spcPct val="0"/>
        </a:spcBef>
        <a:spcAft>
          <a:spcPct val="0"/>
        </a:spcAft>
        <a:defRPr sz="2400" b="1">
          <a:solidFill>
            <a:schemeClr val="accent1"/>
          </a:solidFill>
          <a:latin typeface="Arial" charset="0"/>
          <a:cs typeface="Arial" charset="0"/>
        </a:defRPr>
      </a:lvl5pPr>
      <a:lvl6pPr marL="457200" algn="l" rtl="0" fontAlgn="base">
        <a:lnSpc>
          <a:spcPct val="90000"/>
        </a:lnSpc>
        <a:spcBef>
          <a:spcPct val="0"/>
        </a:spcBef>
        <a:spcAft>
          <a:spcPct val="0"/>
        </a:spcAft>
        <a:defRPr sz="2400" b="1">
          <a:solidFill>
            <a:schemeClr val="accent1"/>
          </a:solidFill>
          <a:latin typeface="Arial" charset="0"/>
          <a:cs typeface="Arial" charset="0"/>
        </a:defRPr>
      </a:lvl6pPr>
      <a:lvl7pPr marL="914400" algn="l" rtl="0" fontAlgn="base">
        <a:lnSpc>
          <a:spcPct val="90000"/>
        </a:lnSpc>
        <a:spcBef>
          <a:spcPct val="0"/>
        </a:spcBef>
        <a:spcAft>
          <a:spcPct val="0"/>
        </a:spcAft>
        <a:defRPr sz="2400" b="1">
          <a:solidFill>
            <a:schemeClr val="accent1"/>
          </a:solidFill>
          <a:latin typeface="Arial" charset="0"/>
          <a:cs typeface="Arial" charset="0"/>
        </a:defRPr>
      </a:lvl7pPr>
      <a:lvl8pPr marL="1371600" algn="l" rtl="0" fontAlgn="base">
        <a:lnSpc>
          <a:spcPct val="90000"/>
        </a:lnSpc>
        <a:spcBef>
          <a:spcPct val="0"/>
        </a:spcBef>
        <a:spcAft>
          <a:spcPct val="0"/>
        </a:spcAft>
        <a:defRPr sz="2400" b="1">
          <a:solidFill>
            <a:schemeClr val="accent1"/>
          </a:solidFill>
          <a:latin typeface="Arial" charset="0"/>
          <a:cs typeface="Arial" charset="0"/>
        </a:defRPr>
      </a:lvl8pPr>
      <a:lvl9pPr marL="1828800" algn="l" rtl="0" fontAlgn="base">
        <a:lnSpc>
          <a:spcPct val="90000"/>
        </a:lnSpc>
        <a:spcBef>
          <a:spcPct val="0"/>
        </a:spcBef>
        <a:spcAft>
          <a:spcPct val="0"/>
        </a:spcAft>
        <a:defRPr sz="2400" b="1">
          <a:solidFill>
            <a:schemeClr val="accent1"/>
          </a:solidFill>
          <a:latin typeface="Arial" charset="0"/>
          <a:cs typeface="Arial" charset="0"/>
        </a:defRPr>
      </a:lvl9pPr>
    </p:titleStyle>
    <p:bodyStyle>
      <a:lvl1pPr marL="228600" indent="-228600" algn="l" rtl="0" eaLnBrk="0" fontAlgn="base" hangingPunct="0">
        <a:lnSpc>
          <a:spcPct val="90000"/>
        </a:lnSpc>
        <a:spcBef>
          <a:spcPts val="1200"/>
        </a:spcBef>
        <a:spcAft>
          <a:spcPct val="0"/>
        </a:spcAft>
        <a:buClr>
          <a:schemeClr val="accent1"/>
        </a:buClr>
        <a:buFont typeface="Arial" charset="0"/>
        <a:buChar char="•"/>
        <a:defRPr sz="2000">
          <a:solidFill>
            <a:schemeClr val="tx1"/>
          </a:solidFill>
          <a:latin typeface="+mn-lt"/>
          <a:ea typeface="+mn-ea"/>
          <a:cs typeface="+mn-cs"/>
        </a:defRPr>
      </a:lvl1pPr>
      <a:lvl2pPr marL="457200" indent="-228600" algn="l" rtl="0" eaLnBrk="0" fontAlgn="base" hangingPunct="0">
        <a:lnSpc>
          <a:spcPct val="90000"/>
        </a:lnSpc>
        <a:spcBef>
          <a:spcPts val="800"/>
        </a:spcBef>
        <a:spcAft>
          <a:spcPct val="0"/>
        </a:spcAft>
        <a:buFont typeface="Arial" charset="0"/>
        <a:buChar char="–"/>
        <a:defRPr>
          <a:solidFill>
            <a:schemeClr val="tx1"/>
          </a:solidFill>
          <a:latin typeface="+mn-lt"/>
          <a:cs typeface="+mn-cs"/>
        </a:defRPr>
      </a:lvl2pPr>
      <a:lvl3pPr marL="685800" indent="-228600" algn="l" rtl="0" eaLnBrk="0" fontAlgn="base" hangingPunct="0">
        <a:lnSpc>
          <a:spcPct val="90000"/>
        </a:lnSpc>
        <a:spcBef>
          <a:spcPts val="800"/>
        </a:spcBef>
        <a:spcAft>
          <a:spcPct val="0"/>
        </a:spcAft>
        <a:buClr>
          <a:schemeClr val="accent1"/>
        </a:buClr>
        <a:buFont typeface="Arial" charset="0"/>
        <a:buChar char="•"/>
        <a:defRPr sz="1600">
          <a:solidFill>
            <a:schemeClr val="tx1"/>
          </a:solidFill>
          <a:latin typeface="+mn-lt"/>
          <a:cs typeface="+mn-cs"/>
        </a:defRPr>
      </a:lvl3pPr>
      <a:lvl4pPr marL="914400" indent="-228600" algn="l" rtl="0" eaLnBrk="0" fontAlgn="base" hangingPunct="0">
        <a:lnSpc>
          <a:spcPct val="90000"/>
        </a:lnSpc>
        <a:spcBef>
          <a:spcPts val="600"/>
        </a:spcBef>
        <a:spcAft>
          <a:spcPct val="0"/>
        </a:spcAft>
        <a:buFont typeface="Arial" charset="0"/>
        <a:buChar char="–"/>
        <a:defRPr sz="1600">
          <a:solidFill>
            <a:schemeClr val="tx1"/>
          </a:solidFill>
          <a:latin typeface="+mn-lt"/>
          <a:cs typeface="+mn-cs"/>
        </a:defRPr>
      </a:lvl4pPr>
      <a:lvl5pPr marL="1143000" indent="-228600" algn="l" rtl="0" eaLnBrk="0" fontAlgn="base" hangingPunct="0">
        <a:lnSpc>
          <a:spcPct val="90000"/>
        </a:lnSpc>
        <a:spcBef>
          <a:spcPts val="600"/>
        </a:spcBef>
        <a:spcAft>
          <a:spcPct val="0"/>
        </a:spcAft>
        <a:buClr>
          <a:schemeClr val="accent1"/>
        </a:buClr>
        <a:buFont typeface="Arial" charset="0"/>
        <a:buChar char="•"/>
        <a:defRPr sz="1600">
          <a:solidFill>
            <a:schemeClr val="tx1"/>
          </a:solidFill>
          <a:latin typeface="+mn-lt"/>
          <a:cs typeface="+mn-cs"/>
        </a:defRPr>
      </a:lvl5pPr>
      <a:lvl6pPr marL="1600200" indent="-228600" algn="l" rtl="0" fontAlgn="base">
        <a:lnSpc>
          <a:spcPct val="90000"/>
        </a:lnSpc>
        <a:spcBef>
          <a:spcPts val="600"/>
        </a:spcBef>
        <a:spcAft>
          <a:spcPct val="0"/>
        </a:spcAft>
        <a:buClr>
          <a:schemeClr val="accent1"/>
        </a:buClr>
        <a:buFont typeface="Arial" charset="0"/>
        <a:buChar char="•"/>
        <a:defRPr sz="1600">
          <a:solidFill>
            <a:schemeClr val="tx1"/>
          </a:solidFill>
          <a:latin typeface="+mn-lt"/>
          <a:cs typeface="+mn-cs"/>
        </a:defRPr>
      </a:lvl6pPr>
      <a:lvl7pPr marL="2057400" indent="-228600" algn="l" rtl="0" fontAlgn="base">
        <a:lnSpc>
          <a:spcPct val="90000"/>
        </a:lnSpc>
        <a:spcBef>
          <a:spcPts val="600"/>
        </a:spcBef>
        <a:spcAft>
          <a:spcPct val="0"/>
        </a:spcAft>
        <a:buClr>
          <a:schemeClr val="accent1"/>
        </a:buClr>
        <a:buFont typeface="Arial" charset="0"/>
        <a:buChar char="•"/>
        <a:defRPr sz="1600">
          <a:solidFill>
            <a:schemeClr val="tx1"/>
          </a:solidFill>
          <a:latin typeface="+mn-lt"/>
          <a:cs typeface="+mn-cs"/>
        </a:defRPr>
      </a:lvl7pPr>
      <a:lvl8pPr marL="2514600" indent="-228600" algn="l" rtl="0" fontAlgn="base">
        <a:lnSpc>
          <a:spcPct val="90000"/>
        </a:lnSpc>
        <a:spcBef>
          <a:spcPts val="600"/>
        </a:spcBef>
        <a:spcAft>
          <a:spcPct val="0"/>
        </a:spcAft>
        <a:buClr>
          <a:schemeClr val="accent1"/>
        </a:buClr>
        <a:buFont typeface="Arial" charset="0"/>
        <a:buChar char="•"/>
        <a:defRPr sz="1600">
          <a:solidFill>
            <a:schemeClr val="tx1"/>
          </a:solidFill>
          <a:latin typeface="+mn-lt"/>
          <a:cs typeface="+mn-cs"/>
        </a:defRPr>
      </a:lvl8pPr>
      <a:lvl9pPr marL="2971800" indent="-228600" algn="l" rtl="0" fontAlgn="base">
        <a:lnSpc>
          <a:spcPct val="90000"/>
        </a:lnSpc>
        <a:spcBef>
          <a:spcPts val="600"/>
        </a:spcBef>
        <a:spcAft>
          <a:spcPct val="0"/>
        </a:spcAft>
        <a:buClr>
          <a:schemeClr val="accent1"/>
        </a:buClr>
        <a:buFont typeface="Arial" charset="0"/>
        <a:buChar char="•"/>
        <a:defRPr sz="1600">
          <a:solidFill>
            <a:schemeClr val="tx1"/>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93675" y="155575"/>
            <a:ext cx="11807825" cy="6559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7763" name="Title Placeholder 1"/>
          <p:cNvSpPr>
            <a:spLocks noGrp="1"/>
          </p:cNvSpPr>
          <p:nvPr>
            <p:ph type="title"/>
          </p:nvPr>
        </p:nvSpPr>
        <p:spPr bwMode="auto">
          <a:xfrm>
            <a:off x="457200" y="228600"/>
            <a:ext cx="11277600" cy="800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17764" name="Text Placeholder 2"/>
          <p:cNvSpPr>
            <a:spLocks noGrp="1"/>
          </p:cNvSpPr>
          <p:nvPr>
            <p:ph type="body" idx="1"/>
          </p:nvPr>
        </p:nvSpPr>
        <p:spPr bwMode="auto">
          <a:xfrm>
            <a:off x="457200" y="1257300"/>
            <a:ext cx="11277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1871663" y="6534150"/>
            <a:ext cx="1295400" cy="323850"/>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fld id="{E0F3D483-6F34-4A35-9481-FB6ABA69E3EC}" type="datetime1">
              <a:rPr lang="en-US"/>
              <a:pPr>
                <a:defRPr/>
              </a:pPr>
              <a:t>10/15/2019</a:t>
            </a:fld>
            <a:endParaRPr lang="en-US" dirty="0"/>
          </a:p>
        </p:txBody>
      </p:sp>
      <p:sp>
        <p:nvSpPr>
          <p:cNvPr id="9" name="Footer Placeholder 4"/>
          <p:cNvSpPr>
            <a:spLocks noGrp="1"/>
          </p:cNvSpPr>
          <p:nvPr>
            <p:ph type="ftr" sz="quarter" idx="3"/>
          </p:nvPr>
        </p:nvSpPr>
        <p:spPr>
          <a:xfrm>
            <a:off x="-1871663" y="6003925"/>
            <a:ext cx="1295400" cy="4286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205" r:id="rId1"/>
    <p:sldLayoutId id="2147484204" r:id="rId2"/>
    <p:sldLayoutId id="2147484203" r:id="rId3"/>
    <p:sldLayoutId id="2147484202" r:id="rId4"/>
    <p:sldLayoutId id="2147484201" r:id="rId5"/>
    <p:sldLayoutId id="2147484200" r:id="rId6"/>
    <p:sldLayoutId id="2147484199" r:id="rId7"/>
    <p:sldLayoutId id="2147484198" r:id="rId8"/>
    <p:sldLayoutId id="2147484197" r:id="rId9"/>
    <p:sldLayoutId id="2147484196" r:id="rId10"/>
    <p:sldLayoutId id="2147484195" r:id="rId11"/>
  </p:sldLayoutIdLst>
  <p:hf hdr="0" ftr="0" dt="0"/>
  <p:txStyles>
    <p:titleStyle>
      <a:lvl1pPr algn="l" rtl="0" eaLnBrk="0" fontAlgn="base" hangingPunct="0">
        <a:lnSpc>
          <a:spcPct val="90000"/>
        </a:lnSpc>
        <a:spcBef>
          <a:spcPct val="0"/>
        </a:spcBef>
        <a:spcAft>
          <a:spcPct val="0"/>
        </a:spcAft>
        <a:defRPr sz="2400" b="1">
          <a:solidFill>
            <a:schemeClr val="accent1"/>
          </a:solidFill>
          <a:latin typeface="+mj-lt"/>
          <a:ea typeface="+mj-ea"/>
          <a:cs typeface="+mj-cs"/>
        </a:defRPr>
      </a:lvl1pPr>
      <a:lvl2pPr algn="l" rtl="0" eaLnBrk="0" fontAlgn="base" hangingPunct="0">
        <a:lnSpc>
          <a:spcPct val="90000"/>
        </a:lnSpc>
        <a:spcBef>
          <a:spcPct val="0"/>
        </a:spcBef>
        <a:spcAft>
          <a:spcPct val="0"/>
        </a:spcAft>
        <a:defRPr sz="2400" b="1">
          <a:solidFill>
            <a:schemeClr val="accent1"/>
          </a:solidFill>
          <a:latin typeface="Arial" charset="0"/>
        </a:defRPr>
      </a:lvl2pPr>
      <a:lvl3pPr algn="l" rtl="0" eaLnBrk="0" fontAlgn="base" hangingPunct="0">
        <a:lnSpc>
          <a:spcPct val="90000"/>
        </a:lnSpc>
        <a:spcBef>
          <a:spcPct val="0"/>
        </a:spcBef>
        <a:spcAft>
          <a:spcPct val="0"/>
        </a:spcAft>
        <a:defRPr sz="2400" b="1">
          <a:solidFill>
            <a:schemeClr val="accent1"/>
          </a:solidFill>
          <a:latin typeface="Arial" charset="0"/>
        </a:defRPr>
      </a:lvl3pPr>
      <a:lvl4pPr algn="l" rtl="0" eaLnBrk="0" fontAlgn="base" hangingPunct="0">
        <a:lnSpc>
          <a:spcPct val="90000"/>
        </a:lnSpc>
        <a:spcBef>
          <a:spcPct val="0"/>
        </a:spcBef>
        <a:spcAft>
          <a:spcPct val="0"/>
        </a:spcAft>
        <a:defRPr sz="2400" b="1">
          <a:solidFill>
            <a:schemeClr val="accent1"/>
          </a:solidFill>
          <a:latin typeface="Arial" charset="0"/>
        </a:defRPr>
      </a:lvl4pPr>
      <a:lvl5pPr algn="l" rtl="0" eaLnBrk="0" fontAlgn="base" hangingPunct="0">
        <a:lnSpc>
          <a:spcPct val="90000"/>
        </a:lnSpc>
        <a:spcBef>
          <a:spcPct val="0"/>
        </a:spcBef>
        <a:spcAft>
          <a:spcPct val="0"/>
        </a:spcAft>
        <a:defRPr sz="2400" b="1">
          <a:solidFill>
            <a:schemeClr val="accent1"/>
          </a:solidFill>
          <a:latin typeface="Arial" charset="0"/>
        </a:defRPr>
      </a:lvl5pPr>
      <a:lvl6pPr marL="457200" algn="l" rtl="0" eaLnBrk="0" fontAlgn="base" hangingPunct="0">
        <a:lnSpc>
          <a:spcPct val="90000"/>
        </a:lnSpc>
        <a:spcBef>
          <a:spcPct val="0"/>
        </a:spcBef>
        <a:spcAft>
          <a:spcPct val="0"/>
        </a:spcAft>
        <a:defRPr sz="2400" b="1">
          <a:solidFill>
            <a:schemeClr val="accent1"/>
          </a:solidFill>
          <a:latin typeface="Arial" charset="0"/>
        </a:defRPr>
      </a:lvl6pPr>
      <a:lvl7pPr marL="914400" algn="l" rtl="0" eaLnBrk="0" fontAlgn="base" hangingPunct="0">
        <a:lnSpc>
          <a:spcPct val="90000"/>
        </a:lnSpc>
        <a:spcBef>
          <a:spcPct val="0"/>
        </a:spcBef>
        <a:spcAft>
          <a:spcPct val="0"/>
        </a:spcAft>
        <a:defRPr sz="2400" b="1">
          <a:solidFill>
            <a:schemeClr val="accent1"/>
          </a:solidFill>
          <a:latin typeface="Arial" charset="0"/>
        </a:defRPr>
      </a:lvl7pPr>
      <a:lvl8pPr marL="1371600" algn="l" rtl="0" eaLnBrk="0" fontAlgn="base" hangingPunct="0">
        <a:lnSpc>
          <a:spcPct val="90000"/>
        </a:lnSpc>
        <a:spcBef>
          <a:spcPct val="0"/>
        </a:spcBef>
        <a:spcAft>
          <a:spcPct val="0"/>
        </a:spcAft>
        <a:defRPr sz="2400" b="1">
          <a:solidFill>
            <a:schemeClr val="accent1"/>
          </a:solidFill>
          <a:latin typeface="Arial" charset="0"/>
        </a:defRPr>
      </a:lvl8pPr>
      <a:lvl9pPr marL="1828800" algn="l" rtl="0" eaLnBrk="0" fontAlgn="base" hangingPunct="0">
        <a:lnSpc>
          <a:spcPct val="90000"/>
        </a:lnSpc>
        <a:spcBef>
          <a:spcPct val="0"/>
        </a:spcBef>
        <a:spcAft>
          <a:spcPct val="0"/>
        </a:spcAft>
        <a:defRPr sz="2400" b="1">
          <a:solidFill>
            <a:schemeClr val="accent1"/>
          </a:solidFill>
          <a:latin typeface="Arial" charset="0"/>
        </a:defRPr>
      </a:lvl9pPr>
    </p:titleStyle>
    <p:bodyStyle>
      <a:lvl1pPr marL="228600" indent="-228600" algn="l" rtl="0" eaLnBrk="0" fontAlgn="base" hangingPunct="0">
        <a:lnSpc>
          <a:spcPct val="90000"/>
        </a:lnSpc>
        <a:spcBef>
          <a:spcPts val="1200"/>
        </a:spcBef>
        <a:spcAft>
          <a:spcPct val="0"/>
        </a:spcAft>
        <a:buClr>
          <a:schemeClr val="accent1"/>
        </a:buClr>
        <a:buFont typeface="Arial" charset="0"/>
        <a:buChar char="•"/>
        <a:defRPr sz="2000">
          <a:solidFill>
            <a:schemeClr val="tx1"/>
          </a:solidFill>
          <a:latin typeface="+mn-lt"/>
          <a:ea typeface="+mn-ea"/>
          <a:cs typeface="+mn-cs"/>
        </a:defRPr>
      </a:lvl1pPr>
      <a:lvl2pPr marL="457200" indent="-228600" algn="l" rtl="0" eaLnBrk="0" fontAlgn="base" hangingPunct="0">
        <a:lnSpc>
          <a:spcPct val="90000"/>
        </a:lnSpc>
        <a:spcBef>
          <a:spcPts val="800"/>
        </a:spcBef>
        <a:spcAft>
          <a:spcPct val="0"/>
        </a:spcAft>
        <a:buFont typeface="Arial" charset="0"/>
        <a:buChar char="–"/>
        <a:defRPr>
          <a:solidFill>
            <a:schemeClr val="tx1"/>
          </a:solidFill>
          <a:latin typeface="+mn-lt"/>
        </a:defRPr>
      </a:lvl2pPr>
      <a:lvl3pPr marL="685800" indent="-228600" algn="l" rtl="0" eaLnBrk="0" fontAlgn="base" hangingPunct="0">
        <a:lnSpc>
          <a:spcPct val="90000"/>
        </a:lnSpc>
        <a:spcBef>
          <a:spcPts val="800"/>
        </a:spcBef>
        <a:spcAft>
          <a:spcPct val="0"/>
        </a:spcAft>
        <a:buClr>
          <a:schemeClr val="accent1"/>
        </a:buClr>
        <a:buFont typeface="Arial" charset="0"/>
        <a:buChar char="•"/>
        <a:defRPr sz="1600">
          <a:solidFill>
            <a:schemeClr val="tx1"/>
          </a:solidFill>
          <a:latin typeface="+mn-lt"/>
        </a:defRPr>
      </a:lvl3pPr>
      <a:lvl4pPr marL="914400" indent="-228600" algn="l" rtl="0" eaLnBrk="0" fontAlgn="base" hangingPunct="0">
        <a:lnSpc>
          <a:spcPct val="90000"/>
        </a:lnSpc>
        <a:spcBef>
          <a:spcPts val="600"/>
        </a:spcBef>
        <a:spcAft>
          <a:spcPct val="0"/>
        </a:spcAft>
        <a:buFont typeface="Arial" charset="0"/>
        <a:buChar char="–"/>
        <a:defRPr sz="1600">
          <a:solidFill>
            <a:schemeClr val="tx1"/>
          </a:solidFill>
          <a:latin typeface="+mn-lt"/>
        </a:defRPr>
      </a:lvl4pPr>
      <a:lvl5pPr marL="1143000" indent="-228600" algn="l" rtl="0" eaLnBrk="0" fontAlgn="base" hangingPunct="0">
        <a:lnSpc>
          <a:spcPct val="90000"/>
        </a:lnSpc>
        <a:spcBef>
          <a:spcPts val="600"/>
        </a:spcBef>
        <a:spcAft>
          <a:spcPct val="0"/>
        </a:spcAft>
        <a:buClr>
          <a:schemeClr val="accent1"/>
        </a:buClr>
        <a:buFont typeface="Arial" charset="0"/>
        <a:buChar char="•"/>
        <a:defRPr sz="1600">
          <a:solidFill>
            <a:schemeClr val="tx1"/>
          </a:solidFill>
          <a:latin typeface="+mn-lt"/>
        </a:defRPr>
      </a:lvl5pPr>
      <a:lvl6pPr marL="1600200" indent="-228600" algn="l" rtl="0" eaLnBrk="0" fontAlgn="base" hangingPunct="0">
        <a:lnSpc>
          <a:spcPct val="90000"/>
        </a:lnSpc>
        <a:spcBef>
          <a:spcPts val="600"/>
        </a:spcBef>
        <a:spcAft>
          <a:spcPct val="0"/>
        </a:spcAft>
        <a:buClr>
          <a:schemeClr val="accent1"/>
        </a:buClr>
        <a:buFont typeface="Arial" charset="0"/>
        <a:buChar char="•"/>
        <a:defRPr sz="1600">
          <a:solidFill>
            <a:schemeClr val="tx1"/>
          </a:solidFill>
          <a:latin typeface="+mn-lt"/>
        </a:defRPr>
      </a:lvl6pPr>
      <a:lvl7pPr marL="2057400" indent="-228600" algn="l" rtl="0" eaLnBrk="0" fontAlgn="base" hangingPunct="0">
        <a:lnSpc>
          <a:spcPct val="90000"/>
        </a:lnSpc>
        <a:spcBef>
          <a:spcPts val="600"/>
        </a:spcBef>
        <a:spcAft>
          <a:spcPct val="0"/>
        </a:spcAft>
        <a:buClr>
          <a:schemeClr val="accent1"/>
        </a:buClr>
        <a:buFont typeface="Arial" charset="0"/>
        <a:buChar char="•"/>
        <a:defRPr sz="1600">
          <a:solidFill>
            <a:schemeClr val="tx1"/>
          </a:solidFill>
          <a:latin typeface="+mn-lt"/>
        </a:defRPr>
      </a:lvl7pPr>
      <a:lvl8pPr marL="2514600" indent="-228600" algn="l" rtl="0" eaLnBrk="0" fontAlgn="base" hangingPunct="0">
        <a:lnSpc>
          <a:spcPct val="90000"/>
        </a:lnSpc>
        <a:spcBef>
          <a:spcPts val="600"/>
        </a:spcBef>
        <a:spcAft>
          <a:spcPct val="0"/>
        </a:spcAft>
        <a:buClr>
          <a:schemeClr val="accent1"/>
        </a:buClr>
        <a:buFont typeface="Arial" charset="0"/>
        <a:buChar char="•"/>
        <a:defRPr sz="1600">
          <a:solidFill>
            <a:schemeClr val="tx1"/>
          </a:solidFill>
          <a:latin typeface="+mn-lt"/>
        </a:defRPr>
      </a:lvl8pPr>
      <a:lvl9pPr marL="2971800" indent="-228600" algn="l" rtl="0" eaLnBrk="0" fontAlgn="base" hangingPunct="0">
        <a:lnSpc>
          <a:spcPct val="90000"/>
        </a:lnSpc>
        <a:spcBef>
          <a:spcPts val="600"/>
        </a:spcBef>
        <a:spcAft>
          <a:spcPct val="0"/>
        </a:spcAft>
        <a:buClr>
          <a:schemeClr val="accent1"/>
        </a:buClr>
        <a:buFont typeface="Arial" charset="0"/>
        <a:buChar char="•"/>
        <a:defRPr sz="16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Box 9">
            <a:extLst>
              <a:ext uri="{FF2B5EF4-FFF2-40B4-BE49-F238E27FC236}"/>
            </a:extLst>
          </p:cNvPr>
          <p:cNvSpPr txBox="1"/>
          <p:nvPr userDrawn="1"/>
        </p:nvSpPr>
        <p:spPr>
          <a:xfrm>
            <a:off x="10160000" y="6611938"/>
            <a:ext cx="2032000" cy="246062"/>
          </a:xfrm>
          <a:prstGeom prst="rect">
            <a:avLst/>
          </a:prstGeom>
          <a:noFill/>
        </p:spPr>
        <p:txBody>
          <a:bodyPr>
            <a:spAutoFit/>
          </a:bodyPr>
          <a:lstStyle/>
          <a:p>
            <a:pPr algn="r" fontAlgn="auto">
              <a:spcBef>
                <a:spcPts val="0"/>
              </a:spcBef>
              <a:spcAft>
                <a:spcPts val="0"/>
              </a:spcAft>
              <a:defRPr/>
            </a:pPr>
            <a:r>
              <a:rPr lang="en-US" sz="1000" dirty="0">
                <a:latin typeface="Arial" pitchFamily="34" charset="0"/>
                <a:cs typeface="Arial" pitchFamily="34" charset="0"/>
              </a:rPr>
              <a:t>© AstraZeneca 2018</a:t>
            </a:r>
          </a:p>
        </p:txBody>
      </p:sp>
      <p:sp>
        <p:nvSpPr>
          <p:cNvPr id="130051" name="Title Placeholder 1"/>
          <p:cNvSpPr>
            <a:spLocks noGrp="1"/>
          </p:cNvSpPr>
          <p:nvPr>
            <p:ph type="title"/>
          </p:nvPr>
        </p:nvSpPr>
        <p:spPr bwMode="auto">
          <a:xfrm>
            <a:off x="457200" y="228600"/>
            <a:ext cx="11277600" cy="800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0052" name="Text Placeholder 2"/>
          <p:cNvSpPr>
            <a:spLocks noGrp="1"/>
          </p:cNvSpPr>
          <p:nvPr>
            <p:ph type="body" idx="1"/>
          </p:nvPr>
        </p:nvSpPr>
        <p:spPr bwMode="auto">
          <a:xfrm>
            <a:off x="457200" y="1257300"/>
            <a:ext cx="11277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1871663" y="6534150"/>
            <a:ext cx="1295400" cy="323850"/>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fld id="{F98DC42A-3C74-446F-B69F-D1E3485BA502}" type="datetime1">
              <a:rPr lang="en-US"/>
              <a:pPr>
                <a:defRPr/>
              </a:pPr>
              <a:t>10/15/2019</a:t>
            </a:fld>
            <a:endParaRPr lang="en-US" dirty="0"/>
          </a:p>
        </p:txBody>
      </p:sp>
      <p:sp>
        <p:nvSpPr>
          <p:cNvPr id="9" name="Footer Placeholder 4"/>
          <p:cNvSpPr>
            <a:spLocks noGrp="1"/>
          </p:cNvSpPr>
          <p:nvPr>
            <p:ph type="ftr" sz="quarter" idx="3"/>
          </p:nvPr>
        </p:nvSpPr>
        <p:spPr>
          <a:xfrm>
            <a:off x="-1871663" y="6003925"/>
            <a:ext cx="1295400" cy="4286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10" name="Slide Number Placeholder 5"/>
          <p:cNvSpPr>
            <a:spLocks noGrp="1"/>
          </p:cNvSpPr>
          <p:nvPr>
            <p:ph type="sldNum" sz="quarter" idx="4"/>
          </p:nvPr>
        </p:nvSpPr>
        <p:spPr>
          <a:xfrm>
            <a:off x="0" y="6591300"/>
            <a:ext cx="487363" cy="266700"/>
          </a:xfrm>
          <a:prstGeom prst="rect">
            <a:avLst/>
          </a:prstGeom>
        </p:spPr>
        <p:txBody>
          <a:bodyPr vert="horz" lIns="91440" tIns="45720" rIns="45720" bIns="45720" rtlCol="0" anchor="b"/>
          <a:lstStyle>
            <a:lvl1pPr algn="r" fontAlgn="auto">
              <a:spcBef>
                <a:spcPts val="0"/>
              </a:spcBef>
              <a:spcAft>
                <a:spcPts val="0"/>
              </a:spcAft>
              <a:defRPr sz="1000">
                <a:latin typeface="+mn-lt"/>
                <a:cs typeface="+mn-cs"/>
              </a:defRPr>
            </a:lvl1pPr>
          </a:lstStyle>
          <a:p>
            <a:pPr>
              <a:defRPr/>
            </a:pPr>
            <a:fld id="{F4B76FED-E74B-42B8-83F1-2712683009E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16" r:id="rId1"/>
    <p:sldLayoutId id="2147484215" r:id="rId2"/>
    <p:sldLayoutId id="2147484214" r:id="rId3"/>
    <p:sldLayoutId id="2147484213" r:id="rId4"/>
    <p:sldLayoutId id="2147484212" r:id="rId5"/>
    <p:sldLayoutId id="2147484211" r:id="rId6"/>
    <p:sldLayoutId id="2147484210" r:id="rId7"/>
    <p:sldLayoutId id="2147484209" r:id="rId8"/>
    <p:sldLayoutId id="2147484208" r:id="rId9"/>
    <p:sldLayoutId id="2147484207" r:id="rId10"/>
    <p:sldLayoutId id="2147484206" r:id="rId11"/>
  </p:sldLayoutIdLst>
  <p:hf hdr="0" ftr="0" dt="0"/>
  <p:txStyles>
    <p:titleStyle>
      <a:lvl1pPr algn="l" rtl="0" eaLnBrk="0" fontAlgn="base" hangingPunct="0">
        <a:lnSpc>
          <a:spcPct val="90000"/>
        </a:lnSpc>
        <a:spcBef>
          <a:spcPct val="0"/>
        </a:spcBef>
        <a:spcAft>
          <a:spcPct val="0"/>
        </a:spcAft>
        <a:defRPr sz="2400" b="1">
          <a:solidFill>
            <a:schemeClr val="accent1"/>
          </a:solidFill>
          <a:latin typeface="+mj-lt"/>
          <a:ea typeface="+mj-ea"/>
          <a:cs typeface="+mj-cs"/>
        </a:defRPr>
      </a:lvl1pPr>
      <a:lvl2pPr algn="l" rtl="0" eaLnBrk="0" fontAlgn="base" hangingPunct="0">
        <a:lnSpc>
          <a:spcPct val="90000"/>
        </a:lnSpc>
        <a:spcBef>
          <a:spcPct val="0"/>
        </a:spcBef>
        <a:spcAft>
          <a:spcPct val="0"/>
        </a:spcAft>
        <a:defRPr sz="2400" b="1">
          <a:solidFill>
            <a:schemeClr val="accent1"/>
          </a:solidFill>
          <a:latin typeface="Arial" charset="0"/>
        </a:defRPr>
      </a:lvl2pPr>
      <a:lvl3pPr algn="l" rtl="0" eaLnBrk="0" fontAlgn="base" hangingPunct="0">
        <a:lnSpc>
          <a:spcPct val="90000"/>
        </a:lnSpc>
        <a:spcBef>
          <a:spcPct val="0"/>
        </a:spcBef>
        <a:spcAft>
          <a:spcPct val="0"/>
        </a:spcAft>
        <a:defRPr sz="2400" b="1">
          <a:solidFill>
            <a:schemeClr val="accent1"/>
          </a:solidFill>
          <a:latin typeface="Arial" charset="0"/>
        </a:defRPr>
      </a:lvl3pPr>
      <a:lvl4pPr algn="l" rtl="0" eaLnBrk="0" fontAlgn="base" hangingPunct="0">
        <a:lnSpc>
          <a:spcPct val="90000"/>
        </a:lnSpc>
        <a:spcBef>
          <a:spcPct val="0"/>
        </a:spcBef>
        <a:spcAft>
          <a:spcPct val="0"/>
        </a:spcAft>
        <a:defRPr sz="2400" b="1">
          <a:solidFill>
            <a:schemeClr val="accent1"/>
          </a:solidFill>
          <a:latin typeface="Arial" charset="0"/>
        </a:defRPr>
      </a:lvl4pPr>
      <a:lvl5pPr algn="l" rtl="0" eaLnBrk="0" fontAlgn="base" hangingPunct="0">
        <a:lnSpc>
          <a:spcPct val="90000"/>
        </a:lnSpc>
        <a:spcBef>
          <a:spcPct val="0"/>
        </a:spcBef>
        <a:spcAft>
          <a:spcPct val="0"/>
        </a:spcAft>
        <a:defRPr sz="2400" b="1">
          <a:solidFill>
            <a:schemeClr val="accent1"/>
          </a:solidFill>
          <a:latin typeface="Arial" charset="0"/>
        </a:defRPr>
      </a:lvl5pPr>
      <a:lvl6pPr marL="457200" algn="l" rtl="0" eaLnBrk="0" fontAlgn="base" hangingPunct="0">
        <a:lnSpc>
          <a:spcPct val="90000"/>
        </a:lnSpc>
        <a:spcBef>
          <a:spcPct val="0"/>
        </a:spcBef>
        <a:spcAft>
          <a:spcPct val="0"/>
        </a:spcAft>
        <a:defRPr sz="2400" b="1">
          <a:solidFill>
            <a:schemeClr val="accent1"/>
          </a:solidFill>
          <a:latin typeface="Arial" charset="0"/>
        </a:defRPr>
      </a:lvl6pPr>
      <a:lvl7pPr marL="914400" algn="l" rtl="0" eaLnBrk="0" fontAlgn="base" hangingPunct="0">
        <a:lnSpc>
          <a:spcPct val="90000"/>
        </a:lnSpc>
        <a:spcBef>
          <a:spcPct val="0"/>
        </a:spcBef>
        <a:spcAft>
          <a:spcPct val="0"/>
        </a:spcAft>
        <a:defRPr sz="2400" b="1">
          <a:solidFill>
            <a:schemeClr val="accent1"/>
          </a:solidFill>
          <a:latin typeface="Arial" charset="0"/>
        </a:defRPr>
      </a:lvl7pPr>
      <a:lvl8pPr marL="1371600" algn="l" rtl="0" eaLnBrk="0" fontAlgn="base" hangingPunct="0">
        <a:lnSpc>
          <a:spcPct val="90000"/>
        </a:lnSpc>
        <a:spcBef>
          <a:spcPct val="0"/>
        </a:spcBef>
        <a:spcAft>
          <a:spcPct val="0"/>
        </a:spcAft>
        <a:defRPr sz="2400" b="1">
          <a:solidFill>
            <a:schemeClr val="accent1"/>
          </a:solidFill>
          <a:latin typeface="Arial" charset="0"/>
        </a:defRPr>
      </a:lvl8pPr>
      <a:lvl9pPr marL="1828800" algn="l" rtl="0" eaLnBrk="0" fontAlgn="base" hangingPunct="0">
        <a:lnSpc>
          <a:spcPct val="90000"/>
        </a:lnSpc>
        <a:spcBef>
          <a:spcPct val="0"/>
        </a:spcBef>
        <a:spcAft>
          <a:spcPct val="0"/>
        </a:spcAft>
        <a:defRPr sz="2400" b="1">
          <a:solidFill>
            <a:schemeClr val="accent1"/>
          </a:solidFill>
          <a:latin typeface="Arial" charset="0"/>
        </a:defRPr>
      </a:lvl9pPr>
    </p:titleStyle>
    <p:bodyStyle>
      <a:lvl1pPr marL="228600" indent="-228600" algn="l" rtl="0" eaLnBrk="0" fontAlgn="base" hangingPunct="0">
        <a:lnSpc>
          <a:spcPct val="90000"/>
        </a:lnSpc>
        <a:spcBef>
          <a:spcPts val="1200"/>
        </a:spcBef>
        <a:spcAft>
          <a:spcPct val="0"/>
        </a:spcAft>
        <a:buClr>
          <a:schemeClr val="accent1"/>
        </a:buClr>
        <a:buFont typeface="Arial" charset="0"/>
        <a:buChar char="•"/>
        <a:defRPr sz="2000">
          <a:solidFill>
            <a:schemeClr val="tx1"/>
          </a:solidFill>
          <a:latin typeface="+mn-lt"/>
          <a:ea typeface="+mn-ea"/>
          <a:cs typeface="+mn-cs"/>
        </a:defRPr>
      </a:lvl1pPr>
      <a:lvl2pPr marL="457200" indent="-228600" algn="l" rtl="0" eaLnBrk="0" fontAlgn="base" hangingPunct="0">
        <a:lnSpc>
          <a:spcPct val="90000"/>
        </a:lnSpc>
        <a:spcBef>
          <a:spcPts val="800"/>
        </a:spcBef>
        <a:spcAft>
          <a:spcPct val="0"/>
        </a:spcAft>
        <a:buFont typeface="Arial" charset="0"/>
        <a:buChar char="–"/>
        <a:defRPr>
          <a:solidFill>
            <a:schemeClr val="tx1"/>
          </a:solidFill>
          <a:latin typeface="+mn-lt"/>
        </a:defRPr>
      </a:lvl2pPr>
      <a:lvl3pPr marL="685800" indent="-228600" algn="l" rtl="0" eaLnBrk="0" fontAlgn="base" hangingPunct="0">
        <a:lnSpc>
          <a:spcPct val="90000"/>
        </a:lnSpc>
        <a:spcBef>
          <a:spcPts val="800"/>
        </a:spcBef>
        <a:spcAft>
          <a:spcPct val="0"/>
        </a:spcAft>
        <a:buClr>
          <a:schemeClr val="accent1"/>
        </a:buClr>
        <a:buFont typeface="Arial" charset="0"/>
        <a:buChar char="•"/>
        <a:defRPr sz="1600">
          <a:solidFill>
            <a:schemeClr val="tx1"/>
          </a:solidFill>
          <a:latin typeface="+mn-lt"/>
        </a:defRPr>
      </a:lvl3pPr>
      <a:lvl4pPr marL="914400" indent="-228600" algn="l" rtl="0" eaLnBrk="0" fontAlgn="base" hangingPunct="0">
        <a:lnSpc>
          <a:spcPct val="90000"/>
        </a:lnSpc>
        <a:spcBef>
          <a:spcPts val="600"/>
        </a:spcBef>
        <a:spcAft>
          <a:spcPct val="0"/>
        </a:spcAft>
        <a:buFont typeface="Arial" charset="0"/>
        <a:buChar char="–"/>
        <a:defRPr sz="1600">
          <a:solidFill>
            <a:schemeClr val="tx1"/>
          </a:solidFill>
          <a:latin typeface="+mn-lt"/>
        </a:defRPr>
      </a:lvl4pPr>
      <a:lvl5pPr marL="1143000" indent="-228600" algn="l" rtl="0" eaLnBrk="0" fontAlgn="base" hangingPunct="0">
        <a:lnSpc>
          <a:spcPct val="90000"/>
        </a:lnSpc>
        <a:spcBef>
          <a:spcPts val="600"/>
        </a:spcBef>
        <a:spcAft>
          <a:spcPct val="0"/>
        </a:spcAft>
        <a:buClr>
          <a:schemeClr val="accent1"/>
        </a:buClr>
        <a:buFont typeface="Arial" charset="0"/>
        <a:buChar char="•"/>
        <a:defRPr sz="1600">
          <a:solidFill>
            <a:schemeClr val="tx1"/>
          </a:solidFill>
          <a:latin typeface="+mn-lt"/>
        </a:defRPr>
      </a:lvl5pPr>
      <a:lvl6pPr marL="1600200" indent="-228600" algn="l" rtl="0" eaLnBrk="0" fontAlgn="base" hangingPunct="0">
        <a:lnSpc>
          <a:spcPct val="90000"/>
        </a:lnSpc>
        <a:spcBef>
          <a:spcPts val="600"/>
        </a:spcBef>
        <a:spcAft>
          <a:spcPct val="0"/>
        </a:spcAft>
        <a:buClr>
          <a:schemeClr val="accent1"/>
        </a:buClr>
        <a:buFont typeface="Arial" charset="0"/>
        <a:buChar char="•"/>
        <a:defRPr sz="1600">
          <a:solidFill>
            <a:schemeClr val="tx1"/>
          </a:solidFill>
          <a:latin typeface="+mn-lt"/>
        </a:defRPr>
      </a:lvl6pPr>
      <a:lvl7pPr marL="2057400" indent="-228600" algn="l" rtl="0" eaLnBrk="0" fontAlgn="base" hangingPunct="0">
        <a:lnSpc>
          <a:spcPct val="90000"/>
        </a:lnSpc>
        <a:spcBef>
          <a:spcPts val="600"/>
        </a:spcBef>
        <a:spcAft>
          <a:spcPct val="0"/>
        </a:spcAft>
        <a:buClr>
          <a:schemeClr val="accent1"/>
        </a:buClr>
        <a:buFont typeface="Arial" charset="0"/>
        <a:buChar char="•"/>
        <a:defRPr sz="1600">
          <a:solidFill>
            <a:schemeClr val="tx1"/>
          </a:solidFill>
          <a:latin typeface="+mn-lt"/>
        </a:defRPr>
      </a:lvl7pPr>
      <a:lvl8pPr marL="2514600" indent="-228600" algn="l" rtl="0" eaLnBrk="0" fontAlgn="base" hangingPunct="0">
        <a:lnSpc>
          <a:spcPct val="90000"/>
        </a:lnSpc>
        <a:spcBef>
          <a:spcPts val="600"/>
        </a:spcBef>
        <a:spcAft>
          <a:spcPct val="0"/>
        </a:spcAft>
        <a:buClr>
          <a:schemeClr val="accent1"/>
        </a:buClr>
        <a:buFont typeface="Arial" charset="0"/>
        <a:buChar char="•"/>
        <a:defRPr sz="1600">
          <a:solidFill>
            <a:schemeClr val="tx1"/>
          </a:solidFill>
          <a:latin typeface="+mn-lt"/>
        </a:defRPr>
      </a:lvl8pPr>
      <a:lvl9pPr marL="2971800" indent="-228600" algn="l" rtl="0" eaLnBrk="0" fontAlgn="base" hangingPunct="0">
        <a:lnSpc>
          <a:spcPct val="90000"/>
        </a:lnSpc>
        <a:spcBef>
          <a:spcPts val="600"/>
        </a:spcBef>
        <a:spcAft>
          <a:spcPct val="0"/>
        </a:spcAft>
        <a:buClr>
          <a:schemeClr val="accent1"/>
        </a:buClr>
        <a:buFont typeface="Arial" charset="0"/>
        <a:buChar char="•"/>
        <a:defRPr sz="16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91975"/>
            </a:gs>
            <a:gs pos="100000">
              <a:srgbClr val="000066"/>
            </a:gs>
          </a:gsLst>
          <a:lin ang="2700000" scaled="1"/>
        </a:gra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smtClean="0"/>
              <a:t>Klepnutím upravíte styl předlohy nadpisu.</a:t>
            </a:r>
          </a:p>
        </p:txBody>
      </p:sp>
      <p:sp>
        <p:nvSpPr>
          <p:cNvPr id="142339"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Klepnutím upravíte styly předlohy textu.</a:t>
            </a:r>
          </a:p>
          <a:p>
            <a:pPr lvl="1"/>
            <a:r>
              <a:rPr lang="en-CA" smtClean="0"/>
              <a:t>Druhá úroveň</a:t>
            </a:r>
          </a:p>
          <a:p>
            <a:pPr lvl="2"/>
            <a:r>
              <a:rPr lang="en-CA" smtClean="0"/>
              <a:t>Třetí úroveň</a:t>
            </a:r>
          </a:p>
          <a:p>
            <a:pPr lvl="3"/>
            <a:r>
              <a:rPr lang="en-CA" smtClean="0"/>
              <a:t>Čtvrtá úroveň</a:t>
            </a:r>
          </a:p>
          <a:p>
            <a:pPr lvl="4"/>
            <a:r>
              <a:rPr lang="en-CA" smtClean="0"/>
              <a:t>Pátá úroveň</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0" hangingPunct="0">
              <a:spcAft>
                <a:spcPct val="0"/>
              </a:spcAft>
              <a:buFontTx/>
              <a:buNone/>
              <a:defRPr sz="1400" b="0" i="0">
                <a:latin typeface="+mn-lt"/>
                <a:cs typeface="+mn-cs"/>
              </a:defRPr>
            </a:lvl1pPr>
          </a:lstStyle>
          <a:p>
            <a:pPr>
              <a:defRPr/>
            </a:pPr>
            <a:endParaRPr lang="en-CA"/>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0" hangingPunct="0">
              <a:spcAft>
                <a:spcPct val="0"/>
              </a:spcAft>
              <a:buFontTx/>
              <a:buNone/>
              <a:defRPr sz="1400" b="0" i="0">
                <a:latin typeface="+mn-lt"/>
                <a:cs typeface="+mn-cs"/>
              </a:defRPr>
            </a:lvl1pPr>
          </a:lstStyle>
          <a:p>
            <a:pPr>
              <a:defRPr/>
            </a:pPr>
            <a:endParaRPr lang="en-CA"/>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0" hangingPunct="0">
              <a:spcAft>
                <a:spcPct val="0"/>
              </a:spcAft>
              <a:buFontTx/>
              <a:buNone/>
              <a:defRPr sz="1400" b="0" i="0">
                <a:latin typeface="+mn-lt"/>
                <a:cs typeface="+mn-cs"/>
              </a:defRPr>
            </a:lvl1pPr>
          </a:lstStyle>
          <a:p>
            <a:pPr>
              <a:defRPr/>
            </a:pPr>
            <a:fld id="{3F309CDC-2EF3-43CD-884A-A669100E89DE}"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4227" r:id="rId1"/>
    <p:sldLayoutId id="2147484226" r:id="rId2"/>
    <p:sldLayoutId id="2147484225" r:id="rId3"/>
    <p:sldLayoutId id="2147484224" r:id="rId4"/>
    <p:sldLayoutId id="2147484223" r:id="rId5"/>
    <p:sldLayoutId id="2147484222" r:id="rId6"/>
    <p:sldLayoutId id="2147484221" r:id="rId7"/>
    <p:sldLayoutId id="2147484220" r:id="rId8"/>
    <p:sldLayoutId id="2147484219" r:id="rId9"/>
    <p:sldLayoutId id="2147484218" r:id="rId10"/>
    <p:sldLayoutId id="2147484217"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cs typeface="Arial" charset="0"/>
        </a:defRPr>
      </a:lvl2pPr>
      <a:lvl3pPr algn="ctr" rtl="0" eaLnBrk="0" fontAlgn="base" hangingPunct="0">
        <a:spcBef>
          <a:spcPct val="0"/>
        </a:spcBef>
        <a:spcAft>
          <a:spcPct val="0"/>
        </a:spcAft>
        <a:defRPr sz="4400">
          <a:solidFill>
            <a:schemeClr val="tx2"/>
          </a:solidFill>
          <a:latin typeface="Tahoma" pitchFamily="34" charset="0"/>
          <a:cs typeface="Arial" charset="0"/>
        </a:defRPr>
      </a:lvl3pPr>
      <a:lvl4pPr algn="ctr" rtl="0" eaLnBrk="0" fontAlgn="base" hangingPunct="0">
        <a:spcBef>
          <a:spcPct val="0"/>
        </a:spcBef>
        <a:spcAft>
          <a:spcPct val="0"/>
        </a:spcAft>
        <a:defRPr sz="4400">
          <a:solidFill>
            <a:schemeClr val="tx2"/>
          </a:solidFill>
          <a:latin typeface="Tahoma" pitchFamily="34" charset="0"/>
          <a:cs typeface="Arial" charset="0"/>
        </a:defRPr>
      </a:lvl4pPr>
      <a:lvl5pPr algn="ctr" rtl="0" eaLnBrk="0" fontAlgn="base" hangingPunct="0">
        <a:spcBef>
          <a:spcPct val="0"/>
        </a:spcBef>
        <a:spcAft>
          <a:spcPct val="0"/>
        </a:spcAft>
        <a:defRPr sz="4400">
          <a:solidFill>
            <a:schemeClr val="tx2"/>
          </a:solidFill>
          <a:latin typeface="Tahoma" pitchFamily="34" charset="0"/>
          <a:cs typeface="Arial" charset="0"/>
        </a:defRPr>
      </a:lvl5pPr>
      <a:lvl6pPr marL="457200" algn="ctr" rtl="0" fontAlgn="base">
        <a:spcBef>
          <a:spcPct val="0"/>
        </a:spcBef>
        <a:spcAft>
          <a:spcPct val="0"/>
        </a:spcAft>
        <a:defRPr sz="4400">
          <a:solidFill>
            <a:schemeClr val="tx2"/>
          </a:solidFill>
          <a:latin typeface="Tahoma" pitchFamily="34" charset="0"/>
          <a:cs typeface="Arial" charset="0"/>
        </a:defRPr>
      </a:lvl6pPr>
      <a:lvl7pPr marL="914400" algn="ctr" rtl="0" fontAlgn="base">
        <a:spcBef>
          <a:spcPct val="0"/>
        </a:spcBef>
        <a:spcAft>
          <a:spcPct val="0"/>
        </a:spcAft>
        <a:defRPr sz="4400">
          <a:solidFill>
            <a:schemeClr val="tx2"/>
          </a:solidFill>
          <a:latin typeface="Tahoma" pitchFamily="34" charset="0"/>
          <a:cs typeface="Arial" charset="0"/>
        </a:defRPr>
      </a:lvl7pPr>
      <a:lvl8pPr marL="1371600" algn="ctr" rtl="0" fontAlgn="base">
        <a:spcBef>
          <a:spcPct val="0"/>
        </a:spcBef>
        <a:spcAft>
          <a:spcPct val="0"/>
        </a:spcAft>
        <a:defRPr sz="4400">
          <a:solidFill>
            <a:schemeClr val="tx2"/>
          </a:solidFill>
          <a:latin typeface="Tahoma" pitchFamily="34" charset="0"/>
          <a:cs typeface="Arial" charset="0"/>
        </a:defRPr>
      </a:lvl8pPr>
      <a:lvl9pPr marL="1828800" algn="ctr"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4626" name="Picture 3" descr="W:\Takeda\Alogliptin\Slide templates\Blue 1.png"/>
          <p:cNvPicPr>
            <a:picLocks noChangeAspect="1" noChangeArrowheads="1"/>
          </p:cNvPicPr>
          <p:nvPr userDrawn="1"/>
        </p:nvPicPr>
        <p:blipFill>
          <a:blip r:embed="rId13"/>
          <a:srcRect r="246"/>
          <a:stretch>
            <a:fillRect/>
          </a:stretch>
        </p:blipFill>
        <p:spPr bwMode="auto">
          <a:xfrm>
            <a:off x="0" y="-11113"/>
            <a:ext cx="12192000" cy="6869113"/>
          </a:xfrm>
          <a:prstGeom prst="rect">
            <a:avLst/>
          </a:prstGeom>
          <a:noFill/>
          <a:ln w="9525">
            <a:noFill/>
            <a:miter lim="800000"/>
            <a:headEnd/>
            <a:tailEnd/>
          </a:ln>
        </p:spPr>
      </p:pic>
      <p:sp>
        <p:nvSpPr>
          <p:cNvPr id="8" name="Rectangle 7"/>
          <p:cNvSpPr/>
          <p:nvPr userDrawn="1"/>
        </p:nvSpPr>
        <p:spPr>
          <a:xfrm>
            <a:off x="0" y="-11113"/>
            <a:ext cx="12192000" cy="6869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154628" name="Picture 3" descr="W:\Takeda\Alogliptin\Slide templates\Blue 1.png"/>
          <p:cNvPicPr>
            <a:picLocks noChangeAspect="1" noChangeArrowheads="1"/>
          </p:cNvPicPr>
          <p:nvPr userDrawn="1"/>
        </p:nvPicPr>
        <p:blipFill>
          <a:blip r:embed="rId14"/>
          <a:srcRect l="246" t="2219" r="56606" b="74561"/>
          <a:stretch>
            <a:fillRect/>
          </a:stretch>
        </p:blipFill>
        <p:spPr bwMode="auto">
          <a:xfrm>
            <a:off x="0" y="-11113"/>
            <a:ext cx="5275263" cy="1595438"/>
          </a:xfrm>
          <a:prstGeom prst="rect">
            <a:avLst/>
          </a:prstGeom>
          <a:noFill/>
          <a:ln w="9525">
            <a:noFill/>
            <a:miter lim="800000"/>
            <a:headEnd/>
            <a:tailEnd/>
          </a:ln>
        </p:spPr>
      </p:pic>
      <p:pic>
        <p:nvPicPr>
          <p:cNvPr id="10" name="Picture 3" descr="W:\Takeda\Alogliptin\Slide templates\Blue 1.png"/>
          <p:cNvPicPr>
            <a:picLocks noChangeAspect="1" noChangeArrowheads="1"/>
          </p:cNvPicPr>
          <p:nvPr userDrawn="1"/>
        </p:nvPicPr>
        <p:blipFill rotWithShape="1">
          <a:blip r:embed="rId13" cstate="print">
            <a:extLst>
              <a:ext uri="{28A0092B-C50C-407E-A947-70E740481C1C}"/>
            </a:extLst>
          </a:blip>
          <a:srcRect l="52854" t="74561" r="246" b="2219"/>
          <a:stretch/>
        </p:blipFill>
        <p:spPr bwMode="auto">
          <a:xfrm rot="10800000">
            <a:off x="-3" y="-10636"/>
            <a:ext cx="5731604" cy="1594884"/>
          </a:xfrm>
          <a:prstGeom prst="rect">
            <a:avLst/>
          </a:prstGeom>
          <a:noFill/>
          <a:effectLst>
            <a:softEdge rad="127000"/>
          </a:effectLst>
          <a:extLst>
            <a:ext uri="{909E8E84-426E-40DD-AFC4-6F175D3DCCD1}"/>
          </a:extLst>
        </p:spPr>
      </p:pic>
      <p:sp>
        <p:nvSpPr>
          <p:cNvPr id="154630"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4631" name="Text Placeholder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238" r:id="rId1"/>
    <p:sldLayoutId id="2147484237" r:id="rId2"/>
    <p:sldLayoutId id="2147484236" r:id="rId3"/>
    <p:sldLayoutId id="2147484235" r:id="rId4"/>
    <p:sldLayoutId id="2147484234" r:id="rId5"/>
    <p:sldLayoutId id="2147484233" r:id="rId6"/>
    <p:sldLayoutId id="2147484232" r:id="rId7"/>
    <p:sldLayoutId id="2147484231" r:id="rId8"/>
    <p:sldLayoutId id="2147484230" r:id="rId9"/>
    <p:sldLayoutId id="2147484229" r:id="rId10"/>
    <p:sldLayoutId id="2147484228" r:id="rId11"/>
  </p:sldLayoutIdLst>
  <p:transition spd="slow"/>
  <p:timing>
    <p:tnLst>
      <p:par>
        <p:cTn id="1" dur="indefinite" restart="never" nodeType="tmRoot"/>
      </p:par>
    </p:tnLst>
  </p:timing>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cs typeface="Arial" charset="0"/>
        </a:defRPr>
      </a:lvl2pPr>
      <a:lvl3pPr algn="l" rtl="0" eaLnBrk="0" fontAlgn="base" hangingPunct="0">
        <a:spcBef>
          <a:spcPct val="0"/>
        </a:spcBef>
        <a:spcAft>
          <a:spcPct val="0"/>
        </a:spcAft>
        <a:defRPr sz="3600">
          <a:solidFill>
            <a:schemeClr val="tx1"/>
          </a:solidFill>
          <a:latin typeface="Arial" charset="0"/>
          <a:cs typeface="Arial" charset="0"/>
        </a:defRPr>
      </a:lvl3pPr>
      <a:lvl4pPr algn="l" rtl="0" eaLnBrk="0" fontAlgn="base" hangingPunct="0">
        <a:spcBef>
          <a:spcPct val="0"/>
        </a:spcBef>
        <a:spcAft>
          <a:spcPct val="0"/>
        </a:spcAft>
        <a:defRPr sz="3600">
          <a:solidFill>
            <a:schemeClr val="tx1"/>
          </a:solidFill>
          <a:latin typeface="Arial" charset="0"/>
          <a:cs typeface="Arial" charset="0"/>
        </a:defRPr>
      </a:lvl4pPr>
      <a:lvl5pPr algn="l" rtl="0" eaLnBrk="0" fontAlgn="base" hangingPunct="0">
        <a:spcBef>
          <a:spcPct val="0"/>
        </a:spcBef>
        <a:spcAft>
          <a:spcPct val="0"/>
        </a:spcAft>
        <a:defRPr sz="3600">
          <a:solidFill>
            <a:schemeClr val="tx1"/>
          </a:solidFill>
          <a:latin typeface="Arial" charset="0"/>
          <a:cs typeface="Arial" charset="0"/>
        </a:defRPr>
      </a:lvl5pPr>
      <a:lvl6pPr marL="457200" algn="l" rtl="0" eaLnBrk="0" fontAlgn="base" hangingPunct="0">
        <a:spcBef>
          <a:spcPct val="0"/>
        </a:spcBef>
        <a:spcAft>
          <a:spcPct val="0"/>
        </a:spcAft>
        <a:defRPr sz="3600">
          <a:solidFill>
            <a:schemeClr val="tx1"/>
          </a:solidFill>
          <a:latin typeface="Arial" charset="0"/>
          <a:cs typeface="Arial" charset="0"/>
        </a:defRPr>
      </a:lvl6pPr>
      <a:lvl7pPr marL="914400" algn="l" rtl="0" eaLnBrk="0" fontAlgn="base" hangingPunct="0">
        <a:spcBef>
          <a:spcPct val="0"/>
        </a:spcBef>
        <a:spcAft>
          <a:spcPct val="0"/>
        </a:spcAft>
        <a:defRPr sz="3600">
          <a:solidFill>
            <a:schemeClr val="tx1"/>
          </a:solidFill>
          <a:latin typeface="Arial" charset="0"/>
          <a:cs typeface="Arial" charset="0"/>
        </a:defRPr>
      </a:lvl7pPr>
      <a:lvl8pPr marL="1371600" algn="l" rtl="0" eaLnBrk="0" fontAlgn="base" hangingPunct="0">
        <a:spcBef>
          <a:spcPct val="0"/>
        </a:spcBef>
        <a:spcAft>
          <a:spcPct val="0"/>
        </a:spcAft>
        <a:defRPr sz="3600">
          <a:solidFill>
            <a:schemeClr val="tx1"/>
          </a:solidFill>
          <a:latin typeface="Arial" charset="0"/>
          <a:cs typeface="Arial" charset="0"/>
        </a:defRPr>
      </a:lvl8pPr>
      <a:lvl9pPr marL="1828800" algn="l" rtl="0" eaLnBrk="0" fontAlgn="base" hangingPunct="0">
        <a:spcBef>
          <a:spcPct val="0"/>
        </a:spcBef>
        <a:spcAft>
          <a:spcPct val="0"/>
        </a:spcAft>
        <a:defRPr sz="36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509588" y="1014413"/>
            <a:ext cx="8112125" cy="1587"/>
          </a:xfrm>
          <a:prstGeom prst="line">
            <a:avLst/>
          </a:prstGeom>
          <a:ln w="12700">
            <a:solidFill>
              <a:srgbClr val="E32727"/>
            </a:solidFill>
          </a:ln>
          <a:effectLst/>
        </p:spPr>
        <p:style>
          <a:lnRef idx="2">
            <a:schemeClr val="accent1"/>
          </a:lnRef>
          <a:fillRef idx="0">
            <a:schemeClr val="accent1"/>
          </a:fillRef>
          <a:effectRef idx="1">
            <a:schemeClr val="accent1"/>
          </a:effectRef>
          <a:fontRef idx="minor">
            <a:schemeClr val="tx1"/>
          </a:fontRef>
        </p:style>
      </p:cxnSp>
      <p:sp>
        <p:nvSpPr>
          <p:cNvPr id="11267" name="TextBox 4"/>
          <p:cNvSpPr txBox="1">
            <a:spLocks noChangeArrowheads="1"/>
          </p:cNvSpPr>
          <p:nvPr/>
        </p:nvSpPr>
        <p:spPr bwMode="auto">
          <a:xfrm>
            <a:off x="946150" y="6072188"/>
            <a:ext cx="339725" cy="244475"/>
          </a:xfrm>
          <a:prstGeom prst="rect">
            <a:avLst/>
          </a:prstGeom>
          <a:noFill/>
          <a:ln>
            <a:noFill/>
          </a:ln>
          <a:extLst>
            <a:ext uri="{909E8E84-426E-40DD-AFC4-6F175D3DCCD1}"/>
            <a:ext uri="{91240B29-F687-4F45-9708-019B960494DF}"/>
          </a:extLst>
        </p:spPr>
        <p:txBody>
          <a:bodyPr wrap="none">
            <a:spAutoFit/>
          </a:bodyPr>
          <a:lstStyle>
            <a:lvl1pPr defTabSz="457200" eaLnBrk="0" hangingPunct="0">
              <a:defRPr sz="2800" b="1" i="1">
                <a:solidFill>
                  <a:schemeClr val="tx1"/>
                </a:solidFill>
                <a:latin typeface="Arial" pitchFamily="34" charset="0"/>
                <a:cs typeface="Arial" pitchFamily="34" charset="0"/>
              </a:defRPr>
            </a:lvl1pPr>
            <a:lvl2pPr marL="742950" indent="-285750" defTabSz="457200" eaLnBrk="0" hangingPunct="0">
              <a:defRPr sz="2800" b="1" i="1">
                <a:solidFill>
                  <a:schemeClr val="tx1"/>
                </a:solidFill>
                <a:latin typeface="Arial" pitchFamily="34" charset="0"/>
                <a:cs typeface="Arial" pitchFamily="34" charset="0"/>
              </a:defRPr>
            </a:lvl2pPr>
            <a:lvl3pPr marL="1143000" indent="-228600" defTabSz="457200" eaLnBrk="0" hangingPunct="0">
              <a:defRPr sz="2800" b="1" i="1">
                <a:solidFill>
                  <a:schemeClr val="tx1"/>
                </a:solidFill>
                <a:latin typeface="Arial" pitchFamily="34" charset="0"/>
                <a:cs typeface="Arial" pitchFamily="34" charset="0"/>
              </a:defRPr>
            </a:lvl3pPr>
            <a:lvl4pPr marL="1600200" indent="-228600" defTabSz="457200" eaLnBrk="0" hangingPunct="0">
              <a:defRPr sz="2800" b="1" i="1">
                <a:solidFill>
                  <a:schemeClr val="tx1"/>
                </a:solidFill>
                <a:latin typeface="Arial" pitchFamily="34" charset="0"/>
                <a:cs typeface="Arial" pitchFamily="34" charset="0"/>
              </a:defRPr>
            </a:lvl4pPr>
            <a:lvl5pPr marL="2057400" indent="-228600" defTabSz="457200" eaLnBrk="0" hangingPunct="0">
              <a:defRPr sz="2800" b="1" i="1">
                <a:solidFill>
                  <a:schemeClr val="tx1"/>
                </a:solidFill>
                <a:latin typeface="Arial" pitchFamily="34" charset="0"/>
                <a:cs typeface="Arial" pitchFamily="34" charset="0"/>
              </a:defRPr>
            </a:lvl5pPr>
            <a:lvl6pPr marL="2514600" indent="-228600" defTabSz="457200" eaLnBrk="0" fontAlgn="base" hangingPunct="0">
              <a:spcBef>
                <a:spcPct val="0"/>
              </a:spcBef>
              <a:spcAft>
                <a:spcPts val="600"/>
              </a:spcAft>
              <a:buFont typeface="Arial" pitchFamily="34" charset="0"/>
              <a:buChar char="–"/>
              <a:defRPr sz="2800" b="1" i="1">
                <a:solidFill>
                  <a:schemeClr val="tx1"/>
                </a:solidFill>
                <a:latin typeface="Arial" pitchFamily="34" charset="0"/>
                <a:cs typeface="Arial" pitchFamily="34" charset="0"/>
              </a:defRPr>
            </a:lvl6pPr>
            <a:lvl7pPr marL="2971800" indent="-228600" defTabSz="457200" eaLnBrk="0" fontAlgn="base" hangingPunct="0">
              <a:spcBef>
                <a:spcPct val="0"/>
              </a:spcBef>
              <a:spcAft>
                <a:spcPts val="600"/>
              </a:spcAft>
              <a:buFont typeface="Arial" pitchFamily="34" charset="0"/>
              <a:buChar char="–"/>
              <a:defRPr sz="2800" b="1" i="1">
                <a:solidFill>
                  <a:schemeClr val="tx1"/>
                </a:solidFill>
                <a:latin typeface="Arial" pitchFamily="34" charset="0"/>
                <a:cs typeface="Arial" pitchFamily="34" charset="0"/>
              </a:defRPr>
            </a:lvl7pPr>
            <a:lvl8pPr marL="3429000" indent="-228600" defTabSz="457200" eaLnBrk="0" fontAlgn="base" hangingPunct="0">
              <a:spcBef>
                <a:spcPct val="0"/>
              </a:spcBef>
              <a:spcAft>
                <a:spcPts val="600"/>
              </a:spcAft>
              <a:buFont typeface="Arial" pitchFamily="34" charset="0"/>
              <a:buChar char="–"/>
              <a:defRPr sz="2800" b="1" i="1">
                <a:solidFill>
                  <a:schemeClr val="tx1"/>
                </a:solidFill>
                <a:latin typeface="Arial" pitchFamily="34" charset="0"/>
                <a:cs typeface="Arial" pitchFamily="34" charset="0"/>
              </a:defRPr>
            </a:lvl8pPr>
            <a:lvl9pPr marL="3886200" indent="-228600" defTabSz="457200" eaLnBrk="0" fontAlgn="base" hangingPunct="0">
              <a:spcBef>
                <a:spcPct val="0"/>
              </a:spcBef>
              <a:spcAft>
                <a:spcPts val="600"/>
              </a:spcAft>
              <a:buFont typeface="Arial" pitchFamily="34" charset="0"/>
              <a:buChar char="–"/>
              <a:defRPr sz="2800" b="1" i="1">
                <a:solidFill>
                  <a:schemeClr val="tx1"/>
                </a:solidFill>
                <a:latin typeface="Arial" pitchFamily="34" charset="0"/>
                <a:cs typeface="Arial" pitchFamily="34" charset="0"/>
              </a:defRPr>
            </a:lvl9pPr>
          </a:lstStyle>
          <a:p>
            <a:pPr algn="ctr" eaLnBrk="1" hangingPunct="1">
              <a:buFont typeface="Arial" pitchFamily="34" charset="0"/>
              <a:buNone/>
              <a:defRPr/>
            </a:pPr>
            <a:fld id="{D4D9DBDF-0547-48CE-B2FA-8160B9CCF118}" type="slidenum">
              <a:rPr lang="en-GB" sz="1000" b="0" i="0" smtClean="0">
                <a:solidFill>
                  <a:srgbClr val="FFFFFF"/>
                </a:solidFill>
              </a:rPr>
              <a:pPr algn="ctr" eaLnBrk="1" hangingPunct="1">
                <a:buFont typeface="Arial" pitchFamily="34" charset="0"/>
                <a:buNone/>
                <a:defRPr/>
              </a:pPr>
              <a:t>‹#›</a:t>
            </a:fld>
            <a:endParaRPr lang="en-GB" sz="1000" b="0" i="0" smtClean="0">
              <a:solidFill>
                <a:srgbClr val="FFFFFF"/>
              </a:solidFill>
            </a:endParaRPr>
          </a:p>
        </p:txBody>
      </p:sp>
      <p:sp>
        <p:nvSpPr>
          <p:cNvPr id="166916" name="Title Placeholder 1"/>
          <p:cNvSpPr>
            <a:spLocks noGrp="1"/>
          </p:cNvSpPr>
          <p:nvPr>
            <p:ph type="title"/>
          </p:nvPr>
        </p:nvSpPr>
        <p:spPr bwMode="auto">
          <a:xfrm>
            <a:off x="679450" y="274638"/>
            <a:ext cx="10815638" cy="741362"/>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endParaRPr lang="en-GB" smtClean="0"/>
          </a:p>
        </p:txBody>
      </p:sp>
      <p:sp>
        <p:nvSpPr>
          <p:cNvPr id="166917" name="Text Placeholder 2"/>
          <p:cNvSpPr>
            <a:spLocks noGrp="1"/>
          </p:cNvSpPr>
          <p:nvPr>
            <p:ph type="body" idx="1"/>
          </p:nvPr>
        </p:nvSpPr>
        <p:spPr bwMode="auto">
          <a:xfrm>
            <a:off x="679450" y="1204913"/>
            <a:ext cx="10815638" cy="448627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Slide Number Placeholder 5"/>
          <p:cNvSpPr>
            <a:spLocks noGrp="1"/>
          </p:cNvSpPr>
          <p:nvPr>
            <p:ph type="sldNum" sz="quarter" idx="4"/>
          </p:nvPr>
        </p:nvSpPr>
        <p:spPr>
          <a:xfrm>
            <a:off x="101600" y="6400800"/>
            <a:ext cx="508000" cy="365125"/>
          </a:xfrm>
          <a:prstGeom prst="rect">
            <a:avLst/>
          </a:prstGeom>
        </p:spPr>
        <p:txBody>
          <a:bodyPr/>
          <a:lstStyle>
            <a:lvl1pPr fontAlgn="auto">
              <a:spcBef>
                <a:spcPts val="0"/>
              </a:spcBef>
              <a:spcAft>
                <a:spcPts val="0"/>
              </a:spcAft>
              <a:buFontTx/>
              <a:buNone/>
              <a:defRPr sz="1800" b="0" i="0">
                <a:latin typeface="+mn-lt"/>
                <a:cs typeface="+mn-cs"/>
              </a:defRPr>
            </a:lvl1pPr>
          </a:lstStyle>
          <a:p>
            <a:pPr>
              <a:defRPr/>
            </a:pPr>
            <a:fld id="{1C41C61D-64CC-4DC9-9704-FDE1EAFF2E70}" type="slidenum">
              <a:rPr lang="en-US"/>
              <a:pPr>
                <a:defRPr/>
              </a:pPr>
              <a:t>‹#›</a:t>
            </a:fld>
            <a:endParaRPr lang="en-US" dirty="0"/>
          </a:p>
        </p:txBody>
      </p:sp>
      <p:sp>
        <p:nvSpPr>
          <p:cNvPr id="7" name="Footer Placeholder 6"/>
          <p:cNvSpPr>
            <a:spLocks noGrp="1"/>
          </p:cNvSpPr>
          <p:nvPr>
            <p:ph type="ftr" sz="quarter" idx="3"/>
          </p:nvPr>
        </p:nvSpPr>
        <p:spPr>
          <a:xfrm>
            <a:off x="1117600" y="5791200"/>
            <a:ext cx="10464800" cy="365125"/>
          </a:xfrm>
          <a:prstGeom prst="rect">
            <a:avLst/>
          </a:prstGeom>
        </p:spPr>
        <p:txBody>
          <a:bodyPr/>
          <a:lstStyle>
            <a:lvl1pPr fontAlgn="auto">
              <a:spcBef>
                <a:spcPts val="0"/>
              </a:spcBef>
              <a:spcAft>
                <a:spcPts val="0"/>
              </a:spcAft>
              <a:buFontTx/>
              <a:buNone/>
              <a:defRPr sz="1800" b="0" i="0">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249" r:id="rId1"/>
    <p:sldLayoutId id="2147484248" r:id="rId2"/>
    <p:sldLayoutId id="2147484247" r:id="rId3"/>
    <p:sldLayoutId id="2147484246" r:id="rId4"/>
    <p:sldLayoutId id="2147484245" r:id="rId5"/>
    <p:sldLayoutId id="2147484244" r:id="rId6"/>
    <p:sldLayoutId id="2147484243" r:id="rId7"/>
    <p:sldLayoutId id="2147484242" r:id="rId8"/>
    <p:sldLayoutId id="2147484241" r:id="rId9"/>
    <p:sldLayoutId id="2147484240" r:id="rId10"/>
    <p:sldLayoutId id="2147484239" r:id="rId11"/>
  </p:sldLayoutIdLst>
  <p:txStyles>
    <p:titleStyle>
      <a:lvl1pPr algn="l" defTabSz="457200" rtl="0" eaLnBrk="0" fontAlgn="base" hangingPunct="0">
        <a:spcBef>
          <a:spcPct val="0"/>
        </a:spcBef>
        <a:spcAft>
          <a:spcPct val="0"/>
        </a:spcAft>
        <a:defRPr sz="2400">
          <a:solidFill>
            <a:srgbClr val="EF4135"/>
          </a:solidFill>
          <a:latin typeface="+mj-lt"/>
          <a:ea typeface="+mj-ea"/>
          <a:cs typeface="+mj-cs"/>
        </a:defRPr>
      </a:lvl1pPr>
      <a:lvl2pPr algn="l" defTabSz="457200" rtl="0" eaLnBrk="0" fontAlgn="base" hangingPunct="0">
        <a:spcBef>
          <a:spcPct val="0"/>
        </a:spcBef>
        <a:spcAft>
          <a:spcPct val="0"/>
        </a:spcAft>
        <a:defRPr sz="2400">
          <a:solidFill>
            <a:srgbClr val="EF4135"/>
          </a:solidFill>
          <a:latin typeface="Arial" charset="0"/>
          <a:ea typeface="MS PGothic" pitchFamily="34" charset="-128"/>
          <a:cs typeface="Arial" charset="0"/>
        </a:defRPr>
      </a:lvl2pPr>
      <a:lvl3pPr algn="l" defTabSz="457200" rtl="0" eaLnBrk="0" fontAlgn="base" hangingPunct="0">
        <a:spcBef>
          <a:spcPct val="0"/>
        </a:spcBef>
        <a:spcAft>
          <a:spcPct val="0"/>
        </a:spcAft>
        <a:defRPr sz="2400">
          <a:solidFill>
            <a:srgbClr val="EF4135"/>
          </a:solidFill>
          <a:latin typeface="Arial" charset="0"/>
          <a:ea typeface="MS PGothic" pitchFamily="34" charset="-128"/>
          <a:cs typeface="Arial" charset="0"/>
        </a:defRPr>
      </a:lvl3pPr>
      <a:lvl4pPr algn="l" defTabSz="457200" rtl="0" eaLnBrk="0" fontAlgn="base" hangingPunct="0">
        <a:spcBef>
          <a:spcPct val="0"/>
        </a:spcBef>
        <a:spcAft>
          <a:spcPct val="0"/>
        </a:spcAft>
        <a:defRPr sz="2400">
          <a:solidFill>
            <a:srgbClr val="EF4135"/>
          </a:solidFill>
          <a:latin typeface="Arial" charset="0"/>
          <a:ea typeface="MS PGothic" pitchFamily="34" charset="-128"/>
          <a:cs typeface="Arial" charset="0"/>
        </a:defRPr>
      </a:lvl4pPr>
      <a:lvl5pPr algn="l" defTabSz="457200" rtl="0" eaLnBrk="0" fontAlgn="base" hangingPunct="0">
        <a:spcBef>
          <a:spcPct val="0"/>
        </a:spcBef>
        <a:spcAft>
          <a:spcPct val="0"/>
        </a:spcAft>
        <a:defRPr sz="2400">
          <a:solidFill>
            <a:srgbClr val="EF4135"/>
          </a:solidFill>
          <a:latin typeface="Arial" charset="0"/>
          <a:ea typeface="MS PGothic" pitchFamily="34" charset="-128"/>
          <a:cs typeface="Arial" charset="0"/>
        </a:defRPr>
      </a:lvl5pPr>
      <a:lvl6pPr marL="457200" algn="l" defTabSz="457200" rtl="0" eaLnBrk="0" fontAlgn="base" hangingPunct="0">
        <a:spcBef>
          <a:spcPct val="0"/>
        </a:spcBef>
        <a:spcAft>
          <a:spcPct val="0"/>
        </a:spcAft>
        <a:defRPr sz="2400">
          <a:solidFill>
            <a:srgbClr val="EF4135"/>
          </a:solidFill>
          <a:latin typeface="Arial" charset="0"/>
          <a:ea typeface="MS PGothic" pitchFamily="34" charset="-128"/>
          <a:cs typeface="Arial" charset="0"/>
        </a:defRPr>
      </a:lvl6pPr>
      <a:lvl7pPr marL="914400" algn="l" defTabSz="457200" rtl="0" eaLnBrk="0" fontAlgn="base" hangingPunct="0">
        <a:spcBef>
          <a:spcPct val="0"/>
        </a:spcBef>
        <a:spcAft>
          <a:spcPct val="0"/>
        </a:spcAft>
        <a:defRPr sz="2400">
          <a:solidFill>
            <a:srgbClr val="EF4135"/>
          </a:solidFill>
          <a:latin typeface="Arial" charset="0"/>
          <a:ea typeface="MS PGothic" pitchFamily="34" charset="-128"/>
          <a:cs typeface="Arial" charset="0"/>
        </a:defRPr>
      </a:lvl7pPr>
      <a:lvl8pPr marL="1371600" algn="l" defTabSz="457200" rtl="0" eaLnBrk="0" fontAlgn="base" hangingPunct="0">
        <a:spcBef>
          <a:spcPct val="0"/>
        </a:spcBef>
        <a:spcAft>
          <a:spcPct val="0"/>
        </a:spcAft>
        <a:defRPr sz="2400">
          <a:solidFill>
            <a:srgbClr val="EF4135"/>
          </a:solidFill>
          <a:latin typeface="Arial" charset="0"/>
          <a:ea typeface="MS PGothic" pitchFamily="34" charset="-128"/>
          <a:cs typeface="Arial" charset="0"/>
        </a:defRPr>
      </a:lvl8pPr>
      <a:lvl9pPr marL="1828800" algn="l" defTabSz="457200" rtl="0" eaLnBrk="0" fontAlgn="base" hangingPunct="0">
        <a:spcBef>
          <a:spcPct val="0"/>
        </a:spcBef>
        <a:spcAft>
          <a:spcPct val="0"/>
        </a:spcAft>
        <a:defRPr sz="2400">
          <a:solidFill>
            <a:srgbClr val="EF4135"/>
          </a:solidFill>
          <a:latin typeface="Arial" charset="0"/>
          <a:ea typeface="MS PGothic" pitchFamily="34" charset="-128"/>
          <a:cs typeface="Arial" charset="0"/>
        </a:defRPr>
      </a:lvl9pPr>
    </p:titleStyle>
    <p:bodyStyle>
      <a:lvl1pPr marL="195263" indent="-195263" algn="l" defTabSz="457200" rtl="0" eaLnBrk="0" fontAlgn="base" hangingPunct="0">
        <a:spcBef>
          <a:spcPct val="0"/>
        </a:spcBef>
        <a:spcAft>
          <a:spcPts val="600"/>
        </a:spcAft>
        <a:buClr>
          <a:srgbClr val="EF4135"/>
        </a:buClr>
        <a:buFont typeface="Arial" charset="0"/>
        <a:buChar char="•"/>
        <a:defRPr>
          <a:solidFill>
            <a:srgbClr val="58595B"/>
          </a:solidFill>
          <a:latin typeface="+mn-lt"/>
          <a:ea typeface="+mn-ea"/>
          <a:cs typeface="+mn-cs"/>
        </a:defRPr>
      </a:lvl1pPr>
      <a:lvl2pPr marL="479425" indent="-273050" algn="l" defTabSz="457200" rtl="0" eaLnBrk="0" fontAlgn="base" hangingPunct="0">
        <a:spcBef>
          <a:spcPct val="0"/>
        </a:spcBef>
        <a:spcAft>
          <a:spcPts val="600"/>
        </a:spcAft>
        <a:buClr>
          <a:srgbClr val="0096DF"/>
        </a:buClr>
        <a:buFont typeface="Arial" charset="0"/>
        <a:buChar char="•"/>
        <a:defRPr>
          <a:solidFill>
            <a:srgbClr val="58595B"/>
          </a:solidFill>
          <a:latin typeface="+mn-lt"/>
          <a:ea typeface="+mn-ea"/>
          <a:cs typeface="+mn-cs"/>
        </a:defRPr>
      </a:lvl2pPr>
      <a:lvl3pPr marL="708025" indent="-207963" algn="l" defTabSz="457200" rtl="0" eaLnBrk="0" fontAlgn="base" hangingPunct="0">
        <a:spcBef>
          <a:spcPct val="0"/>
        </a:spcBef>
        <a:spcAft>
          <a:spcPts val="600"/>
        </a:spcAft>
        <a:buClr>
          <a:srgbClr val="EF4135"/>
        </a:buClr>
        <a:buFont typeface="Wingdings" pitchFamily="2" charset="2"/>
        <a:buChar char="§"/>
        <a:defRPr>
          <a:solidFill>
            <a:srgbClr val="58595B"/>
          </a:solidFill>
          <a:latin typeface="+mn-lt"/>
          <a:ea typeface="+mn-ea"/>
          <a:cs typeface="+mn-cs"/>
        </a:defRPr>
      </a:lvl3pPr>
      <a:lvl4pPr marL="1003300" indent="-285750" algn="l" defTabSz="457200" rtl="0" eaLnBrk="0" fontAlgn="base" hangingPunct="0">
        <a:spcBef>
          <a:spcPct val="0"/>
        </a:spcBef>
        <a:spcAft>
          <a:spcPts val="600"/>
        </a:spcAft>
        <a:buClr>
          <a:srgbClr val="0096DF"/>
        </a:buClr>
        <a:buFont typeface="Wingdings" pitchFamily="2" charset="2"/>
        <a:buChar char="§"/>
        <a:defRPr>
          <a:solidFill>
            <a:srgbClr val="58595B"/>
          </a:solidFill>
          <a:latin typeface="+mn-lt"/>
          <a:ea typeface="+mn-ea"/>
          <a:cs typeface="+mn-cs"/>
        </a:defRPr>
      </a:lvl4pPr>
      <a:lvl5pPr marL="1284288" indent="-271463" algn="l" defTabSz="457200" rtl="0" eaLnBrk="0" fontAlgn="base" hangingPunct="0">
        <a:spcBef>
          <a:spcPct val="0"/>
        </a:spcBef>
        <a:spcAft>
          <a:spcPts val="600"/>
        </a:spcAft>
        <a:buSzPct val="90000"/>
        <a:buFont typeface="Courier New" pitchFamily="49" charset="0"/>
        <a:buChar char="o"/>
        <a:defRPr>
          <a:solidFill>
            <a:srgbClr val="58595B"/>
          </a:solidFill>
          <a:latin typeface="+mn-lt"/>
          <a:ea typeface="+mn-ea"/>
          <a:cs typeface="+mn-cs"/>
        </a:defRPr>
      </a:lvl5pPr>
      <a:lvl6pPr marL="1741488" indent="-271463" algn="l" defTabSz="457200" rtl="0" eaLnBrk="0" fontAlgn="base" hangingPunct="0">
        <a:spcBef>
          <a:spcPct val="0"/>
        </a:spcBef>
        <a:spcAft>
          <a:spcPts val="600"/>
        </a:spcAft>
        <a:buSzPct val="90000"/>
        <a:buFont typeface="Courier New" pitchFamily="49" charset="0"/>
        <a:buChar char="o"/>
        <a:defRPr>
          <a:solidFill>
            <a:srgbClr val="58595B"/>
          </a:solidFill>
          <a:latin typeface="+mn-lt"/>
          <a:ea typeface="+mn-ea"/>
          <a:cs typeface="+mn-cs"/>
        </a:defRPr>
      </a:lvl6pPr>
      <a:lvl7pPr marL="2198688" indent="-271463" algn="l" defTabSz="457200" rtl="0" eaLnBrk="0" fontAlgn="base" hangingPunct="0">
        <a:spcBef>
          <a:spcPct val="0"/>
        </a:spcBef>
        <a:spcAft>
          <a:spcPts val="600"/>
        </a:spcAft>
        <a:buSzPct val="90000"/>
        <a:buFont typeface="Courier New" pitchFamily="49" charset="0"/>
        <a:buChar char="o"/>
        <a:defRPr>
          <a:solidFill>
            <a:srgbClr val="58595B"/>
          </a:solidFill>
          <a:latin typeface="+mn-lt"/>
          <a:ea typeface="+mn-ea"/>
          <a:cs typeface="+mn-cs"/>
        </a:defRPr>
      </a:lvl7pPr>
      <a:lvl8pPr marL="2655888" indent="-271463" algn="l" defTabSz="457200" rtl="0" eaLnBrk="0" fontAlgn="base" hangingPunct="0">
        <a:spcBef>
          <a:spcPct val="0"/>
        </a:spcBef>
        <a:spcAft>
          <a:spcPts val="600"/>
        </a:spcAft>
        <a:buSzPct val="90000"/>
        <a:buFont typeface="Courier New" pitchFamily="49" charset="0"/>
        <a:buChar char="o"/>
        <a:defRPr>
          <a:solidFill>
            <a:srgbClr val="58595B"/>
          </a:solidFill>
          <a:latin typeface="+mn-lt"/>
          <a:ea typeface="+mn-ea"/>
          <a:cs typeface="+mn-cs"/>
        </a:defRPr>
      </a:lvl8pPr>
      <a:lvl9pPr marL="3113088" indent="-271463" algn="l" defTabSz="457200" rtl="0" eaLnBrk="0" fontAlgn="base" hangingPunct="0">
        <a:spcBef>
          <a:spcPct val="0"/>
        </a:spcBef>
        <a:spcAft>
          <a:spcPts val="600"/>
        </a:spcAft>
        <a:buSzPct val="90000"/>
        <a:buFont typeface="Courier New" pitchFamily="49" charset="0"/>
        <a:buChar char="o"/>
        <a:defRPr>
          <a:solidFill>
            <a:srgbClr val="58595B"/>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509588" y="1014413"/>
            <a:ext cx="8112125" cy="1587"/>
          </a:xfrm>
          <a:prstGeom prst="line">
            <a:avLst/>
          </a:prstGeom>
          <a:ln w="12700">
            <a:solidFill>
              <a:srgbClr val="E32727"/>
            </a:solidFill>
          </a:ln>
          <a:effectLst/>
        </p:spPr>
        <p:style>
          <a:lnRef idx="2">
            <a:schemeClr val="accent1"/>
          </a:lnRef>
          <a:fillRef idx="0">
            <a:schemeClr val="accent1"/>
          </a:fillRef>
          <a:effectRef idx="1">
            <a:schemeClr val="accent1"/>
          </a:effectRef>
          <a:fontRef idx="minor">
            <a:schemeClr val="tx1"/>
          </a:fontRef>
        </p:style>
      </p:cxnSp>
      <p:sp>
        <p:nvSpPr>
          <p:cNvPr id="11267" name="TextBox 4"/>
          <p:cNvSpPr txBox="1">
            <a:spLocks noChangeArrowheads="1"/>
          </p:cNvSpPr>
          <p:nvPr/>
        </p:nvSpPr>
        <p:spPr bwMode="auto">
          <a:xfrm>
            <a:off x="946150" y="6072188"/>
            <a:ext cx="339725" cy="244475"/>
          </a:xfrm>
          <a:prstGeom prst="rect">
            <a:avLst/>
          </a:prstGeom>
          <a:noFill/>
          <a:ln>
            <a:noFill/>
          </a:ln>
          <a:extLst>
            <a:ext uri="{909E8E84-426E-40DD-AFC4-6F175D3DCCD1}"/>
            <a:ext uri="{91240B29-F687-4F45-9708-019B960494DF}"/>
          </a:extLst>
        </p:spPr>
        <p:txBody>
          <a:bodyPr wrap="none">
            <a:spAutoFit/>
          </a:bodyPr>
          <a:lstStyle>
            <a:lvl1pPr defTabSz="457200" eaLnBrk="0" hangingPunct="0">
              <a:defRPr sz="2800" b="1" i="1">
                <a:solidFill>
                  <a:schemeClr val="tx1"/>
                </a:solidFill>
                <a:latin typeface="Arial" pitchFamily="34" charset="0"/>
                <a:cs typeface="Arial" pitchFamily="34" charset="0"/>
              </a:defRPr>
            </a:lvl1pPr>
            <a:lvl2pPr marL="742950" indent="-285750" defTabSz="457200" eaLnBrk="0" hangingPunct="0">
              <a:defRPr sz="2800" b="1" i="1">
                <a:solidFill>
                  <a:schemeClr val="tx1"/>
                </a:solidFill>
                <a:latin typeface="Arial" pitchFamily="34" charset="0"/>
                <a:cs typeface="Arial" pitchFamily="34" charset="0"/>
              </a:defRPr>
            </a:lvl2pPr>
            <a:lvl3pPr marL="1143000" indent="-228600" defTabSz="457200" eaLnBrk="0" hangingPunct="0">
              <a:defRPr sz="2800" b="1" i="1">
                <a:solidFill>
                  <a:schemeClr val="tx1"/>
                </a:solidFill>
                <a:latin typeface="Arial" pitchFamily="34" charset="0"/>
                <a:cs typeface="Arial" pitchFamily="34" charset="0"/>
              </a:defRPr>
            </a:lvl3pPr>
            <a:lvl4pPr marL="1600200" indent="-228600" defTabSz="457200" eaLnBrk="0" hangingPunct="0">
              <a:defRPr sz="2800" b="1" i="1">
                <a:solidFill>
                  <a:schemeClr val="tx1"/>
                </a:solidFill>
                <a:latin typeface="Arial" pitchFamily="34" charset="0"/>
                <a:cs typeface="Arial" pitchFamily="34" charset="0"/>
              </a:defRPr>
            </a:lvl4pPr>
            <a:lvl5pPr marL="2057400" indent="-228600" defTabSz="457200" eaLnBrk="0" hangingPunct="0">
              <a:defRPr sz="2800" b="1" i="1">
                <a:solidFill>
                  <a:schemeClr val="tx1"/>
                </a:solidFill>
                <a:latin typeface="Arial" pitchFamily="34" charset="0"/>
                <a:cs typeface="Arial" pitchFamily="34" charset="0"/>
              </a:defRPr>
            </a:lvl5pPr>
            <a:lvl6pPr marL="2514600" indent="-228600" defTabSz="457200" eaLnBrk="0" fontAlgn="base" hangingPunct="0">
              <a:spcBef>
                <a:spcPct val="0"/>
              </a:spcBef>
              <a:spcAft>
                <a:spcPts val="600"/>
              </a:spcAft>
              <a:buFont typeface="Arial" pitchFamily="34" charset="0"/>
              <a:buChar char="–"/>
              <a:defRPr sz="2800" b="1" i="1">
                <a:solidFill>
                  <a:schemeClr val="tx1"/>
                </a:solidFill>
                <a:latin typeface="Arial" pitchFamily="34" charset="0"/>
                <a:cs typeface="Arial" pitchFamily="34" charset="0"/>
              </a:defRPr>
            </a:lvl6pPr>
            <a:lvl7pPr marL="2971800" indent="-228600" defTabSz="457200" eaLnBrk="0" fontAlgn="base" hangingPunct="0">
              <a:spcBef>
                <a:spcPct val="0"/>
              </a:spcBef>
              <a:spcAft>
                <a:spcPts val="600"/>
              </a:spcAft>
              <a:buFont typeface="Arial" pitchFamily="34" charset="0"/>
              <a:buChar char="–"/>
              <a:defRPr sz="2800" b="1" i="1">
                <a:solidFill>
                  <a:schemeClr val="tx1"/>
                </a:solidFill>
                <a:latin typeface="Arial" pitchFamily="34" charset="0"/>
                <a:cs typeface="Arial" pitchFamily="34" charset="0"/>
              </a:defRPr>
            </a:lvl7pPr>
            <a:lvl8pPr marL="3429000" indent="-228600" defTabSz="457200" eaLnBrk="0" fontAlgn="base" hangingPunct="0">
              <a:spcBef>
                <a:spcPct val="0"/>
              </a:spcBef>
              <a:spcAft>
                <a:spcPts val="600"/>
              </a:spcAft>
              <a:buFont typeface="Arial" pitchFamily="34" charset="0"/>
              <a:buChar char="–"/>
              <a:defRPr sz="2800" b="1" i="1">
                <a:solidFill>
                  <a:schemeClr val="tx1"/>
                </a:solidFill>
                <a:latin typeface="Arial" pitchFamily="34" charset="0"/>
                <a:cs typeface="Arial" pitchFamily="34" charset="0"/>
              </a:defRPr>
            </a:lvl8pPr>
            <a:lvl9pPr marL="3886200" indent="-228600" defTabSz="457200" eaLnBrk="0" fontAlgn="base" hangingPunct="0">
              <a:spcBef>
                <a:spcPct val="0"/>
              </a:spcBef>
              <a:spcAft>
                <a:spcPts val="600"/>
              </a:spcAft>
              <a:buFont typeface="Arial" pitchFamily="34" charset="0"/>
              <a:buChar char="–"/>
              <a:defRPr sz="2800" b="1" i="1">
                <a:solidFill>
                  <a:schemeClr val="tx1"/>
                </a:solidFill>
                <a:latin typeface="Arial" pitchFamily="34" charset="0"/>
                <a:cs typeface="Arial" pitchFamily="34" charset="0"/>
              </a:defRPr>
            </a:lvl9pPr>
          </a:lstStyle>
          <a:p>
            <a:pPr algn="ctr" eaLnBrk="1" hangingPunct="1">
              <a:buFont typeface="Arial" pitchFamily="34" charset="0"/>
              <a:buNone/>
              <a:defRPr/>
            </a:pPr>
            <a:fld id="{4358FB32-E5BA-4B5B-9733-69904F8E91B4}" type="slidenum">
              <a:rPr lang="en-GB" sz="1000" b="0" i="0" smtClean="0">
                <a:solidFill>
                  <a:srgbClr val="FFFFFF"/>
                </a:solidFill>
              </a:rPr>
              <a:pPr algn="ctr" eaLnBrk="1" hangingPunct="1">
                <a:buFont typeface="Arial" pitchFamily="34" charset="0"/>
                <a:buNone/>
                <a:defRPr/>
              </a:pPr>
              <a:t>‹#›</a:t>
            </a:fld>
            <a:endParaRPr lang="en-GB" sz="1000" b="0" i="0" smtClean="0">
              <a:solidFill>
                <a:srgbClr val="FFFFFF"/>
              </a:solidFill>
            </a:endParaRPr>
          </a:p>
        </p:txBody>
      </p:sp>
      <p:sp>
        <p:nvSpPr>
          <p:cNvPr id="179204" name="Title Placeholder 1"/>
          <p:cNvSpPr>
            <a:spLocks noGrp="1"/>
          </p:cNvSpPr>
          <p:nvPr>
            <p:ph type="title"/>
          </p:nvPr>
        </p:nvSpPr>
        <p:spPr bwMode="auto">
          <a:xfrm>
            <a:off x="679450" y="274638"/>
            <a:ext cx="10815638" cy="741362"/>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endParaRPr lang="en-GB" smtClean="0"/>
          </a:p>
        </p:txBody>
      </p:sp>
      <p:sp>
        <p:nvSpPr>
          <p:cNvPr id="179205" name="Text Placeholder 2"/>
          <p:cNvSpPr>
            <a:spLocks noGrp="1"/>
          </p:cNvSpPr>
          <p:nvPr>
            <p:ph type="body" idx="1"/>
          </p:nvPr>
        </p:nvSpPr>
        <p:spPr bwMode="auto">
          <a:xfrm>
            <a:off x="679450" y="1204913"/>
            <a:ext cx="10815638" cy="448627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4260" r:id="rId1"/>
    <p:sldLayoutId id="2147484259" r:id="rId2"/>
    <p:sldLayoutId id="2147484258" r:id="rId3"/>
    <p:sldLayoutId id="2147484257" r:id="rId4"/>
    <p:sldLayoutId id="2147484256" r:id="rId5"/>
    <p:sldLayoutId id="2147484255" r:id="rId6"/>
    <p:sldLayoutId id="2147484254" r:id="rId7"/>
    <p:sldLayoutId id="2147484253" r:id="rId8"/>
    <p:sldLayoutId id="2147484252" r:id="rId9"/>
    <p:sldLayoutId id="2147484251" r:id="rId10"/>
    <p:sldLayoutId id="2147484250" r:id="rId11"/>
  </p:sldLayoutIdLst>
  <p:transition/>
  <p:txStyles>
    <p:titleStyle>
      <a:lvl1pPr algn="l" defTabSz="457200" rtl="0" eaLnBrk="0" fontAlgn="base" hangingPunct="0">
        <a:spcBef>
          <a:spcPct val="0"/>
        </a:spcBef>
        <a:spcAft>
          <a:spcPct val="0"/>
        </a:spcAft>
        <a:defRPr sz="2400">
          <a:solidFill>
            <a:srgbClr val="EF4135"/>
          </a:solidFill>
          <a:latin typeface="+mj-lt"/>
          <a:ea typeface="+mj-ea"/>
          <a:cs typeface="+mj-cs"/>
        </a:defRPr>
      </a:lvl1pPr>
      <a:lvl2pPr algn="l" defTabSz="457200" rtl="0" eaLnBrk="0" fontAlgn="base" hangingPunct="0">
        <a:spcBef>
          <a:spcPct val="0"/>
        </a:spcBef>
        <a:spcAft>
          <a:spcPct val="0"/>
        </a:spcAft>
        <a:defRPr sz="2400">
          <a:solidFill>
            <a:srgbClr val="EF4135"/>
          </a:solidFill>
          <a:latin typeface="Arial" charset="0"/>
          <a:ea typeface="MS PGothic" pitchFamily="34" charset="-128"/>
        </a:defRPr>
      </a:lvl2pPr>
      <a:lvl3pPr algn="l" defTabSz="457200" rtl="0" eaLnBrk="0" fontAlgn="base" hangingPunct="0">
        <a:spcBef>
          <a:spcPct val="0"/>
        </a:spcBef>
        <a:spcAft>
          <a:spcPct val="0"/>
        </a:spcAft>
        <a:defRPr sz="2400">
          <a:solidFill>
            <a:srgbClr val="EF4135"/>
          </a:solidFill>
          <a:latin typeface="Arial" charset="0"/>
          <a:ea typeface="MS PGothic" pitchFamily="34" charset="-128"/>
        </a:defRPr>
      </a:lvl3pPr>
      <a:lvl4pPr algn="l" defTabSz="457200" rtl="0" eaLnBrk="0" fontAlgn="base" hangingPunct="0">
        <a:spcBef>
          <a:spcPct val="0"/>
        </a:spcBef>
        <a:spcAft>
          <a:spcPct val="0"/>
        </a:spcAft>
        <a:defRPr sz="2400">
          <a:solidFill>
            <a:srgbClr val="EF4135"/>
          </a:solidFill>
          <a:latin typeface="Arial" charset="0"/>
          <a:ea typeface="MS PGothic" pitchFamily="34" charset="-128"/>
        </a:defRPr>
      </a:lvl4pPr>
      <a:lvl5pPr algn="l" defTabSz="457200" rtl="0" eaLnBrk="0" fontAlgn="base" hangingPunct="0">
        <a:spcBef>
          <a:spcPct val="0"/>
        </a:spcBef>
        <a:spcAft>
          <a:spcPct val="0"/>
        </a:spcAft>
        <a:defRPr sz="2400">
          <a:solidFill>
            <a:srgbClr val="EF4135"/>
          </a:solidFill>
          <a:latin typeface="Arial" charset="0"/>
          <a:ea typeface="MS PGothic" pitchFamily="34" charset="-128"/>
        </a:defRPr>
      </a:lvl5pPr>
      <a:lvl6pPr marL="457200" algn="l" defTabSz="457200" rtl="0" eaLnBrk="0" fontAlgn="base" hangingPunct="0">
        <a:spcBef>
          <a:spcPct val="0"/>
        </a:spcBef>
        <a:spcAft>
          <a:spcPct val="0"/>
        </a:spcAft>
        <a:defRPr sz="2400">
          <a:solidFill>
            <a:srgbClr val="EF4135"/>
          </a:solidFill>
          <a:latin typeface="Arial" charset="0"/>
          <a:ea typeface="MS PGothic" pitchFamily="34" charset="-128"/>
        </a:defRPr>
      </a:lvl6pPr>
      <a:lvl7pPr marL="914400" algn="l" defTabSz="457200" rtl="0" eaLnBrk="0" fontAlgn="base" hangingPunct="0">
        <a:spcBef>
          <a:spcPct val="0"/>
        </a:spcBef>
        <a:spcAft>
          <a:spcPct val="0"/>
        </a:spcAft>
        <a:defRPr sz="2400">
          <a:solidFill>
            <a:srgbClr val="EF4135"/>
          </a:solidFill>
          <a:latin typeface="Arial" charset="0"/>
          <a:ea typeface="MS PGothic" pitchFamily="34" charset="-128"/>
        </a:defRPr>
      </a:lvl7pPr>
      <a:lvl8pPr marL="1371600" algn="l" defTabSz="457200" rtl="0" eaLnBrk="0" fontAlgn="base" hangingPunct="0">
        <a:spcBef>
          <a:spcPct val="0"/>
        </a:spcBef>
        <a:spcAft>
          <a:spcPct val="0"/>
        </a:spcAft>
        <a:defRPr sz="2400">
          <a:solidFill>
            <a:srgbClr val="EF4135"/>
          </a:solidFill>
          <a:latin typeface="Arial" charset="0"/>
          <a:ea typeface="MS PGothic" pitchFamily="34" charset="-128"/>
        </a:defRPr>
      </a:lvl8pPr>
      <a:lvl9pPr marL="1828800" algn="l" defTabSz="457200" rtl="0" eaLnBrk="0" fontAlgn="base" hangingPunct="0">
        <a:spcBef>
          <a:spcPct val="0"/>
        </a:spcBef>
        <a:spcAft>
          <a:spcPct val="0"/>
        </a:spcAft>
        <a:defRPr sz="2400">
          <a:solidFill>
            <a:srgbClr val="EF4135"/>
          </a:solidFill>
          <a:latin typeface="Arial" charset="0"/>
          <a:ea typeface="MS PGothic" pitchFamily="34" charset="-128"/>
        </a:defRPr>
      </a:lvl9pPr>
    </p:titleStyle>
    <p:bodyStyle>
      <a:lvl1pPr marL="195263" indent="-195263" algn="l" defTabSz="457200" rtl="0" eaLnBrk="0" fontAlgn="base" hangingPunct="0">
        <a:spcBef>
          <a:spcPct val="0"/>
        </a:spcBef>
        <a:spcAft>
          <a:spcPts val="600"/>
        </a:spcAft>
        <a:buClr>
          <a:srgbClr val="EF4135"/>
        </a:buClr>
        <a:buFont typeface="Arial" charset="0"/>
        <a:buChar char="•"/>
        <a:defRPr>
          <a:solidFill>
            <a:srgbClr val="58595B"/>
          </a:solidFill>
          <a:latin typeface="+mn-lt"/>
          <a:ea typeface="+mn-ea"/>
          <a:cs typeface="+mn-cs"/>
        </a:defRPr>
      </a:lvl1pPr>
      <a:lvl2pPr marL="479425" indent="-273050" algn="l" defTabSz="457200" rtl="0" eaLnBrk="0" fontAlgn="base" hangingPunct="0">
        <a:spcBef>
          <a:spcPct val="0"/>
        </a:spcBef>
        <a:spcAft>
          <a:spcPts val="600"/>
        </a:spcAft>
        <a:buClr>
          <a:srgbClr val="0096DF"/>
        </a:buClr>
        <a:buFont typeface="Arial" charset="0"/>
        <a:buChar char="•"/>
        <a:defRPr>
          <a:solidFill>
            <a:srgbClr val="58595B"/>
          </a:solidFill>
          <a:latin typeface="+mn-lt"/>
          <a:ea typeface="+mn-ea"/>
        </a:defRPr>
      </a:lvl2pPr>
      <a:lvl3pPr marL="708025" indent="-207963" algn="l" defTabSz="457200" rtl="0" eaLnBrk="0" fontAlgn="base" hangingPunct="0">
        <a:spcBef>
          <a:spcPct val="0"/>
        </a:spcBef>
        <a:spcAft>
          <a:spcPts val="600"/>
        </a:spcAft>
        <a:buClr>
          <a:srgbClr val="EF4135"/>
        </a:buClr>
        <a:buFont typeface="Wingdings" pitchFamily="2" charset="2"/>
        <a:buChar char="§"/>
        <a:defRPr>
          <a:solidFill>
            <a:srgbClr val="58595B"/>
          </a:solidFill>
          <a:latin typeface="+mn-lt"/>
          <a:ea typeface="+mn-ea"/>
        </a:defRPr>
      </a:lvl3pPr>
      <a:lvl4pPr marL="1003300" indent="-285750" algn="l" defTabSz="457200" rtl="0" eaLnBrk="0" fontAlgn="base" hangingPunct="0">
        <a:spcBef>
          <a:spcPct val="0"/>
        </a:spcBef>
        <a:spcAft>
          <a:spcPts val="600"/>
        </a:spcAft>
        <a:buClr>
          <a:srgbClr val="0096DF"/>
        </a:buClr>
        <a:buFont typeface="Wingdings" pitchFamily="2" charset="2"/>
        <a:buChar char="§"/>
        <a:defRPr>
          <a:solidFill>
            <a:srgbClr val="58595B"/>
          </a:solidFill>
          <a:latin typeface="+mn-lt"/>
          <a:ea typeface="+mn-ea"/>
        </a:defRPr>
      </a:lvl4pPr>
      <a:lvl5pPr marL="1284288" indent="-271463" algn="l" defTabSz="457200" rtl="0" eaLnBrk="0" fontAlgn="base" hangingPunct="0">
        <a:spcBef>
          <a:spcPct val="0"/>
        </a:spcBef>
        <a:spcAft>
          <a:spcPts val="600"/>
        </a:spcAft>
        <a:buSzPct val="90000"/>
        <a:buFont typeface="Courier New" pitchFamily="49" charset="0"/>
        <a:buChar char="o"/>
        <a:defRPr>
          <a:solidFill>
            <a:srgbClr val="58595B"/>
          </a:solidFill>
          <a:latin typeface="+mn-lt"/>
          <a:ea typeface="+mn-ea"/>
        </a:defRPr>
      </a:lvl5pPr>
      <a:lvl6pPr marL="1741488" indent="-271463" algn="l" defTabSz="457200" rtl="0" eaLnBrk="0" fontAlgn="base" hangingPunct="0">
        <a:spcBef>
          <a:spcPct val="0"/>
        </a:spcBef>
        <a:spcAft>
          <a:spcPts val="600"/>
        </a:spcAft>
        <a:buSzPct val="90000"/>
        <a:buFont typeface="Courier New" pitchFamily="49" charset="0"/>
        <a:buChar char="o"/>
        <a:defRPr>
          <a:solidFill>
            <a:srgbClr val="58595B"/>
          </a:solidFill>
          <a:latin typeface="+mn-lt"/>
          <a:ea typeface="+mn-ea"/>
        </a:defRPr>
      </a:lvl6pPr>
      <a:lvl7pPr marL="2198688" indent="-271463" algn="l" defTabSz="457200" rtl="0" eaLnBrk="0" fontAlgn="base" hangingPunct="0">
        <a:spcBef>
          <a:spcPct val="0"/>
        </a:spcBef>
        <a:spcAft>
          <a:spcPts val="600"/>
        </a:spcAft>
        <a:buSzPct val="90000"/>
        <a:buFont typeface="Courier New" pitchFamily="49" charset="0"/>
        <a:buChar char="o"/>
        <a:defRPr>
          <a:solidFill>
            <a:srgbClr val="58595B"/>
          </a:solidFill>
          <a:latin typeface="+mn-lt"/>
          <a:ea typeface="+mn-ea"/>
        </a:defRPr>
      </a:lvl7pPr>
      <a:lvl8pPr marL="2655888" indent="-271463" algn="l" defTabSz="457200" rtl="0" eaLnBrk="0" fontAlgn="base" hangingPunct="0">
        <a:spcBef>
          <a:spcPct val="0"/>
        </a:spcBef>
        <a:spcAft>
          <a:spcPts val="600"/>
        </a:spcAft>
        <a:buSzPct val="90000"/>
        <a:buFont typeface="Courier New" pitchFamily="49" charset="0"/>
        <a:buChar char="o"/>
        <a:defRPr>
          <a:solidFill>
            <a:srgbClr val="58595B"/>
          </a:solidFill>
          <a:latin typeface="+mn-lt"/>
          <a:ea typeface="+mn-ea"/>
        </a:defRPr>
      </a:lvl8pPr>
      <a:lvl9pPr marL="3113088" indent="-271463" algn="l" defTabSz="457200" rtl="0" eaLnBrk="0" fontAlgn="base" hangingPunct="0">
        <a:spcBef>
          <a:spcPct val="0"/>
        </a:spcBef>
        <a:spcAft>
          <a:spcPts val="600"/>
        </a:spcAft>
        <a:buSzPct val="90000"/>
        <a:buFont typeface="Courier New" pitchFamily="49" charset="0"/>
        <a:buChar char="o"/>
        <a:defRPr>
          <a:solidFill>
            <a:srgbClr val="58595B"/>
          </a:solidFill>
          <a:latin typeface="+mn-lt"/>
          <a:ea typeface="+mn-ea"/>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509588" y="1014413"/>
            <a:ext cx="8112125" cy="1587"/>
          </a:xfrm>
          <a:prstGeom prst="line">
            <a:avLst/>
          </a:prstGeom>
          <a:ln w="12700">
            <a:solidFill>
              <a:srgbClr val="E32727"/>
            </a:solidFill>
          </a:ln>
          <a:effectLst/>
        </p:spPr>
        <p:style>
          <a:lnRef idx="2">
            <a:schemeClr val="accent1"/>
          </a:lnRef>
          <a:fillRef idx="0">
            <a:schemeClr val="accent1"/>
          </a:fillRef>
          <a:effectRef idx="1">
            <a:schemeClr val="accent1"/>
          </a:effectRef>
          <a:fontRef idx="minor">
            <a:schemeClr val="tx1"/>
          </a:fontRef>
        </p:style>
      </p:cxnSp>
      <p:sp>
        <p:nvSpPr>
          <p:cNvPr id="24579" name="TextBox 4"/>
          <p:cNvSpPr txBox="1">
            <a:spLocks noChangeArrowheads="1"/>
          </p:cNvSpPr>
          <p:nvPr/>
        </p:nvSpPr>
        <p:spPr bwMode="auto">
          <a:xfrm>
            <a:off x="946150" y="6072188"/>
            <a:ext cx="339725" cy="244475"/>
          </a:xfrm>
          <a:prstGeom prst="rect">
            <a:avLst/>
          </a:prstGeom>
          <a:noFill/>
          <a:ln>
            <a:noFill/>
          </a:ln>
          <a:extLst>
            <a:ext uri="{909E8E84-426E-40DD-AFC4-6F175D3DCCD1}"/>
            <a:ext uri="{91240B29-F687-4F45-9708-019B960494DF}"/>
          </a:extLst>
        </p:spPr>
        <p:txBody>
          <a:bodyPr wrap="none">
            <a:spAutoFit/>
          </a:bodyPr>
          <a:lstStyle>
            <a:lvl1pPr defTabSz="457200" eaLnBrk="0" hangingPunct="0">
              <a:defRPr sz="2800" b="1" i="1">
                <a:solidFill>
                  <a:schemeClr val="tx1"/>
                </a:solidFill>
                <a:latin typeface="Arial" pitchFamily="34" charset="0"/>
                <a:cs typeface="Arial" pitchFamily="34" charset="0"/>
              </a:defRPr>
            </a:lvl1pPr>
            <a:lvl2pPr marL="742950" indent="-285750" defTabSz="457200" eaLnBrk="0" hangingPunct="0">
              <a:defRPr sz="2800" b="1" i="1">
                <a:solidFill>
                  <a:schemeClr val="tx1"/>
                </a:solidFill>
                <a:latin typeface="Arial" pitchFamily="34" charset="0"/>
                <a:cs typeface="Arial" pitchFamily="34" charset="0"/>
              </a:defRPr>
            </a:lvl2pPr>
            <a:lvl3pPr marL="1143000" indent="-228600" defTabSz="457200" eaLnBrk="0" hangingPunct="0">
              <a:defRPr sz="2800" b="1" i="1">
                <a:solidFill>
                  <a:schemeClr val="tx1"/>
                </a:solidFill>
                <a:latin typeface="Arial" pitchFamily="34" charset="0"/>
                <a:cs typeface="Arial" pitchFamily="34" charset="0"/>
              </a:defRPr>
            </a:lvl3pPr>
            <a:lvl4pPr marL="1600200" indent="-228600" defTabSz="457200" eaLnBrk="0" hangingPunct="0">
              <a:defRPr sz="2800" b="1" i="1">
                <a:solidFill>
                  <a:schemeClr val="tx1"/>
                </a:solidFill>
                <a:latin typeface="Arial" pitchFamily="34" charset="0"/>
                <a:cs typeface="Arial" pitchFamily="34" charset="0"/>
              </a:defRPr>
            </a:lvl4pPr>
            <a:lvl5pPr marL="2057400" indent="-228600" defTabSz="457200" eaLnBrk="0" hangingPunct="0">
              <a:defRPr sz="2800" b="1" i="1">
                <a:solidFill>
                  <a:schemeClr val="tx1"/>
                </a:solidFill>
                <a:latin typeface="Arial" pitchFamily="34" charset="0"/>
                <a:cs typeface="Arial" pitchFamily="34" charset="0"/>
              </a:defRPr>
            </a:lvl5pPr>
            <a:lvl6pPr marL="2514600" indent="-228600" defTabSz="457200" eaLnBrk="0" fontAlgn="base" hangingPunct="0">
              <a:spcBef>
                <a:spcPct val="0"/>
              </a:spcBef>
              <a:spcAft>
                <a:spcPts val="600"/>
              </a:spcAft>
              <a:buFont typeface="Arial" pitchFamily="34" charset="0"/>
              <a:buChar char="–"/>
              <a:defRPr sz="2800" b="1" i="1">
                <a:solidFill>
                  <a:schemeClr val="tx1"/>
                </a:solidFill>
                <a:latin typeface="Arial" pitchFamily="34" charset="0"/>
                <a:cs typeface="Arial" pitchFamily="34" charset="0"/>
              </a:defRPr>
            </a:lvl6pPr>
            <a:lvl7pPr marL="2971800" indent="-228600" defTabSz="457200" eaLnBrk="0" fontAlgn="base" hangingPunct="0">
              <a:spcBef>
                <a:spcPct val="0"/>
              </a:spcBef>
              <a:spcAft>
                <a:spcPts val="600"/>
              </a:spcAft>
              <a:buFont typeface="Arial" pitchFamily="34" charset="0"/>
              <a:buChar char="–"/>
              <a:defRPr sz="2800" b="1" i="1">
                <a:solidFill>
                  <a:schemeClr val="tx1"/>
                </a:solidFill>
                <a:latin typeface="Arial" pitchFamily="34" charset="0"/>
                <a:cs typeface="Arial" pitchFamily="34" charset="0"/>
              </a:defRPr>
            </a:lvl7pPr>
            <a:lvl8pPr marL="3429000" indent="-228600" defTabSz="457200" eaLnBrk="0" fontAlgn="base" hangingPunct="0">
              <a:spcBef>
                <a:spcPct val="0"/>
              </a:spcBef>
              <a:spcAft>
                <a:spcPts val="600"/>
              </a:spcAft>
              <a:buFont typeface="Arial" pitchFamily="34" charset="0"/>
              <a:buChar char="–"/>
              <a:defRPr sz="2800" b="1" i="1">
                <a:solidFill>
                  <a:schemeClr val="tx1"/>
                </a:solidFill>
                <a:latin typeface="Arial" pitchFamily="34" charset="0"/>
                <a:cs typeface="Arial" pitchFamily="34" charset="0"/>
              </a:defRPr>
            </a:lvl8pPr>
            <a:lvl9pPr marL="3886200" indent="-228600" defTabSz="457200" eaLnBrk="0" fontAlgn="base" hangingPunct="0">
              <a:spcBef>
                <a:spcPct val="0"/>
              </a:spcBef>
              <a:spcAft>
                <a:spcPts val="600"/>
              </a:spcAft>
              <a:buFont typeface="Arial" pitchFamily="34" charset="0"/>
              <a:buChar char="–"/>
              <a:defRPr sz="2800" b="1" i="1">
                <a:solidFill>
                  <a:schemeClr val="tx1"/>
                </a:solidFill>
                <a:latin typeface="Arial" pitchFamily="34" charset="0"/>
                <a:cs typeface="Arial" pitchFamily="34" charset="0"/>
              </a:defRPr>
            </a:lvl9pPr>
          </a:lstStyle>
          <a:p>
            <a:pPr algn="ctr" eaLnBrk="1" hangingPunct="1">
              <a:buFont typeface="Arial" pitchFamily="34" charset="0"/>
              <a:buNone/>
              <a:defRPr/>
            </a:pPr>
            <a:fld id="{1B51981B-BC92-4DEF-9293-42247D3056FF}" type="slidenum">
              <a:rPr lang="en-GB" sz="1000" b="0" i="0" smtClean="0">
                <a:solidFill>
                  <a:srgbClr val="FFFFFF"/>
                </a:solidFill>
              </a:rPr>
              <a:pPr algn="ctr" eaLnBrk="1" hangingPunct="1">
                <a:buFont typeface="Arial" pitchFamily="34" charset="0"/>
                <a:buNone/>
                <a:defRPr/>
              </a:pPr>
              <a:t>‹#›</a:t>
            </a:fld>
            <a:endParaRPr lang="en-GB" sz="1000" b="0" i="0" smtClean="0">
              <a:solidFill>
                <a:srgbClr val="FFFFFF"/>
              </a:solidFill>
            </a:endParaRPr>
          </a:p>
        </p:txBody>
      </p:sp>
      <p:sp>
        <p:nvSpPr>
          <p:cNvPr id="24580" name="TextBox 2"/>
          <p:cNvSpPr txBox="1">
            <a:spLocks noChangeArrowheads="1"/>
          </p:cNvSpPr>
          <p:nvPr userDrawn="1"/>
        </p:nvSpPr>
        <p:spPr bwMode="auto">
          <a:xfrm>
            <a:off x="946150" y="6072188"/>
            <a:ext cx="339725" cy="244475"/>
          </a:xfrm>
          <a:prstGeom prst="rect">
            <a:avLst/>
          </a:prstGeom>
          <a:noFill/>
          <a:ln>
            <a:noFill/>
          </a:ln>
          <a:extLst>
            <a:ext uri="{909E8E84-426E-40DD-AFC4-6F175D3DCCD1}"/>
            <a:ext uri="{91240B29-F687-4F45-9708-019B960494DF}"/>
          </a:extLst>
        </p:spPr>
        <p:txBody>
          <a:bodyPr wrap="none">
            <a:spAutoFit/>
          </a:bodyPr>
          <a:lstStyle>
            <a:lvl1pPr defTabSz="457200" eaLnBrk="0" hangingPunct="0">
              <a:defRPr sz="2800" b="1" i="1">
                <a:solidFill>
                  <a:schemeClr val="tx1"/>
                </a:solidFill>
                <a:latin typeface="Arial" pitchFamily="34" charset="0"/>
                <a:cs typeface="Arial" pitchFamily="34" charset="0"/>
              </a:defRPr>
            </a:lvl1pPr>
            <a:lvl2pPr marL="742950" indent="-285750" defTabSz="457200" eaLnBrk="0" hangingPunct="0">
              <a:defRPr sz="2800" b="1" i="1">
                <a:solidFill>
                  <a:schemeClr val="tx1"/>
                </a:solidFill>
                <a:latin typeface="Arial" pitchFamily="34" charset="0"/>
                <a:cs typeface="Arial" pitchFamily="34" charset="0"/>
              </a:defRPr>
            </a:lvl2pPr>
            <a:lvl3pPr marL="1143000" indent="-228600" defTabSz="457200" eaLnBrk="0" hangingPunct="0">
              <a:defRPr sz="2800" b="1" i="1">
                <a:solidFill>
                  <a:schemeClr val="tx1"/>
                </a:solidFill>
                <a:latin typeface="Arial" pitchFamily="34" charset="0"/>
                <a:cs typeface="Arial" pitchFamily="34" charset="0"/>
              </a:defRPr>
            </a:lvl3pPr>
            <a:lvl4pPr marL="1600200" indent="-228600" defTabSz="457200" eaLnBrk="0" hangingPunct="0">
              <a:defRPr sz="2800" b="1" i="1">
                <a:solidFill>
                  <a:schemeClr val="tx1"/>
                </a:solidFill>
                <a:latin typeface="Arial" pitchFamily="34" charset="0"/>
                <a:cs typeface="Arial" pitchFamily="34" charset="0"/>
              </a:defRPr>
            </a:lvl4pPr>
            <a:lvl5pPr marL="2057400" indent="-228600" defTabSz="457200" eaLnBrk="0" hangingPunct="0">
              <a:defRPr sz="2800" b="1" i="1">
                <a:solidFill>
                  <a:schemeClr val="tx1"/>
                </a:solidFill>
                <a:latin typeface="Arial" pitchFamily="34" charset="0"/>
                <a:cs typeface="Arial" pitchFamily="34" charset="0"/>
              </a:defRPr>
            </a:lvl5pPr>
            <a:lvl6pPr marL="2514600" indent="-228600" defTabSz="457200" eaLnBrk="0" fontAlgn="base" hangingPunct="0">
              <a:spcBef>
                <a:spcPct val="0"/>
              </a:spcBef>
              <a:spcAft>
                <a:spcPts val="600"/>
              </a:spcAft>
              <a:buFont typeface="Arial" pitchFamily="34" charset="0"/>
              <a:buChar char="–"/>
              <a:defRPr sz="2800" b="1" i="1">
                <a:solidFill>
                  <a:schemeClr val="tx1"/>
                </a:solidFill>
                <a:latin typeface="Arial" pitchFamily="34" charset="0"/>
                <a:cs typeface="Arial" pitchFamily="34" charset="0"/>
              </a:defRPr>
            </a:lvl6pPr>
            <a:lvl7pPr marL="2971800" indent="-228600" defTabSz="457200" eaLnBrk="0" fontAlgn="base" hangingPunct="0">
              <a:spcBef>
                <a:spcPct val="0"/>
              </a:spcBef>
              <a:spcAft>
                <a:spcPts val="600"/>
              </a:spcAft>
              <a:buFont typeface="Arial" pitchFamily="34" charset="0"/>
              <a:buChar char="–"/>
              <a:defRPr sz="2800" b="1" i="1">
                <a:solidFill>
                  <a:schemeClr val="tx1"/>
                </a:solidFill>
                <a:latin typeface="Arial" pitchFamily="34" charset="0"/>
                <a:cs typeface="Arial" pitchFamily="34" charset="0"/>
              </a:defRPr>
            </a:lvl7pPr>
            <a:lvl8pPr marL="3429000" indent="-228600" defTabSz="457200" eaLnBrk="0" fontAlgn="base" hangingPunct="0">
              <a:spcBef>
                <a:spcPct val="0"/>
              </a:spcBef>
              <a:spcAft>
                <a:spcPts val="600"/>
              </a:spcAft>
              <a:buFont typeface="Arial" pitchFamily="34" charset="0"/>
              <a:buChar char="–"/>
              <a:defRPr sz="2800" b="1" i="1">
                <a:solidFill>
                  <a:schemeClr val="tx1"/>
                </a:solidFill>
                <a:latin typeface="Arial" pitchFamily="34" charset="0"/>
                <a:cs typeface="Arial" pitchFamily="34" charset="0"/>
              </a:defRPr>
            </a:lvl8pPr>
            <a:lvl9pPr marL="3886200" indent="-228600" defTabSz="457200" eaLnBrk="0" fontAlgn="base" hangingPunct="0">
              <a:spcBef>
                <a:spcPct val="0"/>
              </a:spcBef>
              <a:spcAft>
                <a:spcPts val="600"/>
              </a:spcAft>
              <a:buFont typeface="Arial" pitchFamily="34" charset="0"/>
              <a:buChar char="–"/>
              <a:defRPr sz="2800" b="1" i="1">
                <a:solidFill>
                  <a:schemeClr val="tx1"/>
                </a:solidFill>
                <a:latin typeface="Arial" pitchFamily="34" charset="0"/>
                <a:cs typeface="Arial" pitchFamily="34" charset="0"/>
              </a:defRPr>
            </a:lvl9pPr>
          </a:lstStyle>
          <a:p>
            <a:pPr algn="ctr" eaLnBrk="1" hangingPunct="1">
              <a:buFont typeface="Arial" pitchFamily="34" charset="0"/>
              <a:buNone/>
              <a:defRPr/>
            </a:pPr>
            <a:fld id="{C5049876-6BEF-45A3-A501-7E4188BE8BBD}" type="slidenum">
              <a:rPr lang="en-GB" sz="1000" b="0" i="0" smtClean="0">
                <a:solidFill>
                  <a:srgbClr val="FFFFFF"/>
                </a:solidFill>
              </a:rPr>
              <a:pPr algn="ctr" eaLnBrk="1" hangingPunct="1">
                <a:buFont typeface="Arial" pitchFamily="34" charset="0"/>
                <a:buNone/>
                <a:defRPr/>
              </a:pPr>
              <a:t>‹#›</a:t>
            </a:fld>
            <a:endParaRPr lang="en-GB" sz="1000" b="0" i="0" smtClean="0">
              <a:solidFill>
                <a:srgbClr val="FFFFFF"/>
              </a:solidFill>
            </a:endParaRPr>
          </a:p>
        </p:txBody>
      </p:sp>
      <p:sp>
        <p:nvSpPr>
          <p:cNvPr id="191493" name="Title Placeholder 1"/>
          <p:cNvSpPr>
            <a:spLocks noGrp="1"/>
          </p:cNvSpPr>
          <p:nvPr>
            <p:ph type="title"/>
          </p:nvPr>
        </p:nvSpPr>
        <p:spPr bwMode="auto">
          <a:xfrm>
            <a:off x="679450" y="274638"/>
            <a:ext cx="10815638" cy="741362"/>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endParaRPr lang="en-GB" smtClean="0"/>
          </a:p>
        </p:txBody>
      </p:sp>
      <p:sp>
        <p:nvSpPr>
          <p:cNvPr id="191494" name="Text Placeholder 2"/>
          <p:cNvSpPr>
            <a:spLocks noGrp="1"/>
          </p:cNvSpPr>
          <p:nvPr>
            <p:ph type="body" idx="1"/>
          </p:nvPr>
        </p:nvSpPr>
        <p:spPr bwMode="auto">
          <a:xfrm>
            <a:off x="679450" y="1204913"/>
            <a:ext cx="10815638" cy="448627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4271" r:id="rId1"/>
    <p:sldLayoutId id="2147484270" r:id="rId2"/>
    <p:sldLayoutId id="2147484269" r:id="rId3"/>
    <p:sldLayoutId id="2147484268" r:id="rId4"/>
    <p:sldLayoutId id="2147484267" r:id="rId5"/>
    <p:sldLayoutId id="2147484266" r:id="rId6"/>
    <p:sldLayoutId id="2147484265" r:id="rId7"/>
    <p:sldLayoutId id="2147484264" r:id="rId8"/>
    <p:sldLayoutId id="2147484263" r:id="rId9"/>
    <p:sldLayoutId id="2147484262" r:id="rId10"/>
    <p:sldLayoutId id="2147484261" r:id="rId11"/>
  </p:sldLayoutIdLst>
  <p:txStyles>
    <p:titleStyle>
      <a:lvl1pPr algn="l" defTabSz="457200" rtl="0" eaLnBrk="0" fontAlgn="base" hangingPunct="0">
        <a:spcBef>
          <a:spcPct val="0"/>
        </a:spcBef>
        <a:spcAft>
          <a:spcPct val="0"/>
        </a:spcAft>
        <a:defRPr sz="2400">
          <a:solidFill>
            <a:srgbClr val="EF4135"/>
          </a:solidFill>
          <a:latin typeface="+mj-lt"/>
          <a:ea typeface="+mj-ea"/>
          <a:cs typeface="+mj-cs"/>
        </a:defRPr>
      </a:lvl1pPr>
      <a:lvl2pPr algn="l" defTabSz="457200" rtl="0" eaLnBrk="0" fontAlgn="base" hangingPunct="0">
        <a:spcBef>
          <a:spcPct val="0"/>
        </a:spcBef>
        <a:spcAft>
          <a:spcPct val="0"/>
        </a:spcAft>
        <a:defRPr sz="2400">
          <a:solidFill>
            <a:srgbClr val="EF4135"/>
          </a:solidFill>
          <a:latin typeface="Arial" charset="0"/>
          <a:ea typeface="MS PGothic" pitchFamily="34" charset="-128"/>
          <a:cs typeface="Arial" charset="0"/>
        </a:defRPr>
      </a:lvl2pPr>
      <a:lvl3pPr algn="l" defTabSz="457200" rtl="0" eaLnBrk="0" fontAlgn="base" hangingPunct="0">
        <a:spcBef>
          <a:spcPct val="0"/>
        </a:spcBef>
        <a:spcAft>
          <a:spcPct val="0"/>
        </a:spcAft>
        <a:defRPr sz="2400">
          <a:solidFill>
            <a:srgbClr val="EF4135"/>
          </a:solidFill>
          <a:latin typeface="Arial" charset="0"/>
          <a:ea typeface="MS PGothic" pitchFamily="34" charset="-128"/>
          <a:cs typeface="Arial" charset="0"/>
        </a:defRPr>
      </a:lvl3pPr>
      <a:lvl4pPr algn="l" defTabSz="457200" rtl="0" eaLnBrk="0" fontAlgn="base" hangingPunct="0">
        <a:spcBef>
          <a:spcPct val="0"/>
        </a:spcBef>
        <a:spcAft>
          <a:spcPct val="0"/>
        </a:spcAft>
        <a:defRPr sz="2400">
          <a:solidFill>
            <a:srgbClr val="EF4135"/>
          </a:solidFill>
          <a:latin typeface="Arial" charset="0"/>
          <a:ea typeface="MS PGothic" pitchFamily="34" charset="-128"/>
          <a:cs typeface="Arial" charset="0"/>
        </a:defRPr>
      </a:lvl4pPr>
      <a:lvl5pPr algn="l" defTabSz="457200" rtl="0" eaLnBrk="0" fontAlgn="base" hangingPunct="0">
        <a:spcBef>
          <a:spcPct val="0"/>
        </a:spcBef>
        <a:spcAft>
          <a:spcPct val="0"/>
        </a:spcAft>
        <a:defRPr sz="2400">
          <a:solidFill>
            <a:srgbClr val="EF4135"/>
          </a:solidFill>
          <a:latin typeface="Arial" charset="0"/>
          <a:ea typeface="MS PGothic" pitchFamily="34" charset="-128"/>
          <a:cs typeface="Arial" charset="0"/>
        </a:defRPr>
      </a:lvl5pPr>
      <a:lvl6pPr marL="457200" algn="l" defTabSz="457200" rtl="0" eaLnBrk="0" fontAlgn="base" hangingPunct="0">
        <a:spcBef>
          <a:spcPct val="0"/>
        </a:spcBef>
        <a:spcAft>
          <a:spcPct val="0"/>
        </a:spcAft>
        <a:defRPr sz="2400">
          <a:solidFill>
            <a:srgbClr val="EF4135"/>
          </a:solidFill>
          <a:latin typeface="Arial" charset="0"/>
          <a:ea typeface="MS PGothic" pitchFamily="34" charset="-128"/>
          <a:cs typeface="Arial" charset="0"/>
        </a:defRPr>
      </a:lvl6pPr>
      <a:lvl7pPr marL="914400" algn="l" defTabSz="457200" rtl="0" eaLnBrk="0" fontAlgn="base" hangingPunct="0">
        <a:spcBef>
          <a:spcPct val="0"/>
        </a:spcBef>
        <a:spcAft>
          <a:spcPct val="0"/>
        </a:spcAft>
        <a:defRPr sz="2400">
          <a:solidFill>
            <a:srgbClr val="EF4135"/>
          </a:solidFill>
          <a:latin typeface="Arial" charset="0"/>
          <a:ea typeface="MS PGothic" pitchFamily="34" charset="-128"/>
          <a:cs typeface="Arial" charset="0"/>
        </a:defRPr>
      </a:lvl7pPr>
      <a:lvl8pPr marL="1371600" algn="l" defTabSz="457200" rtl="0" eaLnBrk="0" fontAlgn="base" hangingPunct="0">
        <a:spcBef>
          <a:spcPct val="0"/>
        </a:spcBef>
        <a:spcAft>
          <a:spcPct val="0"/>
        </a:spcAft>
        <a:defRPr sz="2400">
          <a:solidFill>
            <a:srgbClr val="EF4135"/>
          </a:solidFill>
          <a:latin typeface="Arial" charset="0"/>
          <a:ea typeface="MS PGothic" pitchFamily="34" charset="-128"/>
          <a:cs typeface="Arial" charset="0"/>
        </a:defRPr>
      </a:lvl8pPr>
      <a:lvl9pPr marL="1828800" algn="l" defTabSz="457200" rtl="0" eaLnBrk="0" fontAlgn="base" hangingPunct="0">
        <a:spcBef>
          <a:spcPct val="0"/>
        </a:spcBef>
        <a:spcAft>
          <a:spcPct val="0"/>
        </a:spcAft>
        <a:defRPr sz="2400">
          <a:solidFill>
            <a:srgbClr val="EF4135"/>
          </a:solidFill>
          <a:latin typeface="Arial" charset="0"/>
          <a:ea typeface="MS PGothic" pitchFamily="34" charset="-128"/>
          <a:cs typeface="Arial" charset="0"/>
        </a:defRPr>
      </a:lvl9pPr>
    </p:titleStyle>
    <p:bodyStyle>
      <a:lvl1pPr marL="195263" indent="-195263" algn="l" defTabSz="457200" rtl="0" eaLnBrk="0" fontAlgn="base" hangingPunct="0">
        <a:spcBef>
          <a:spcPct val="0"/>
        </a:spcBef>
        <a:spcAft>
          <a:spcPts val="600"/>
        </a:spcAft>
        <a:buClr>
          <a:srgbClr val="EF4135"/>
        </a:buClr>
        <a:buFont typeface="Arial" charset="0"/>
        <a:buChar char="•"/>
        <a:defRPr>
          <a:solidFill>
            <a:srgbClr val="58595B"/>
          </a:solidFill>
          <a:latin typeface="+mn-lt"/>
          <a:ea typeface="+mn-ea"/>
          <a:cs typeface="+mn-cs"/>
        </a:defRPr>
      </a:lvl1pPr>
      <a:lvl2pPr marL="479425" indent="-273050" algn="l" defTabSz="457200" rtl="0" eaLnBrk="0" fontAlgn="base" hangingPunct="0">
        <a:spcBef>
          <a:spcPct val="0"/>
        </a:spcBef>
        <a:spcAft>
          <a:spcPts val="600"/>
        </a:spcAft>
        <a:buClr>
          <a:srgbClr val="0096DF"/>
        </a:buClr>
        <a:buFont typeface="Arial" charset="0"/>
        <a:buChar char="•"/>
        <a:defRPr>
          <a:solidFill>
            <a:srgbClr val="58595B"/>
          </a:solidFill>
          <a:latin typeface="+mn-lt"/>
          <a:ea typeface="+mn-ea"/>
          <a:cs typeface="+mn-cs"/>
        </a:defRPr>
      </a:lvl2pPr>
      <a:lvl3pPr marL="708025" indent="-207963" algn="l" defTabSz="457200" rtl="0" eaLnBrk="0" fontAlgn="base" hangingPunct="0">
        <a:spcBef>
          <a:spcPct val="0"/>
        </a:spcBef>
        <a:spcAft>
          <a:spcPts val="600"/>
        </a:spcAft>
        <a:buClr>
          <a:srgbClr val="EF4135"/>
        </a:buClr>
        <a:buFont typeface="Wingdings" pitchFamily="2" charset="2"/>
        <a:buChar char="§"/>
        <a:defRPr>
          <a:solidFill>
            <a:srgbClr val="58595B"/>
          </a:solidFill>
          <a:latin typeface="+mn-lt"/>
          <a:ea typeface="+mn-ea"/>
          <a:cs typeface="+mn-cs"/>
        </a:defRPr>
      </a:lvl3pPr>
      <a:lvl4pPr marL="1003300" indent="-285750" algn="l" defTabSz="457200" rtl="0" eaLnBrk="0" fontAlgn="base" hangingPunct="0">
        <a:spcBef>
          <a:spcPct val="0"/>
        </a:spcBef>
        <a:spcAft>
          <a:spcPts val="600"/>
        </a:spcAft>
        <a:buClr>
          <a:srgbClr val="0096DF"/>
        </a:buClr>
        <a:buFont typeface="Wingdings" pitchFamily="2" charset="2"/>
        <a:buChar char="§"/>
        <a:defRPr>
          <a:solidFill>
            <a:srgbClr val="58595B"/>
          </a:solidFill>
          <a:latin typeface="+mn-lt"/>
          <a:ea typeface="+mn-ea"/>
          <a:cs typeface="+mn-cs"/>
        </a:defRPr>
      </a:lvl4pPr>
      <a:lvl5pPr marL="1284288" indent="-271463" algn="l" defTabSz="457200" rtl="0" eaLnBrk="0" fontAlgn="base" hangingPunct="0">
        <a:spcBef>
          <a:spcPct val="0"/>
        </a:spcBef>
        <a:spcAft>
          <a:spcPts val="600"/>
        </a:spcAft>
        <a:buSzPct val="90000"/>
        <a:buFont typeface="Courier New" pitchFamily="49" charset="0"/>
        <a:buChar char="o"/>
        <a:defRPr>
          <a:solidFill>
            <a:srgbClr val="58595B"/>
          </a:solidFill>
          <a:latin typeface="+mn-lt"/>
          <a:ea typeface="+mn-ea"/>
          <a:cs typeface="+mn-cs"/>
        </a:defRPr>
      </a:lvl5pPr>
      <a:lvl6pPr marL="1741488" indent="-271463" algn="l" defTabSz="457200" rtl="0" eaLnBrk="0" fontAlgn="base" hangingPunct="0">
        <a:spcBef>
          <a:spcPct val="0"/>
        </a:spcBef>
        <a:spcAft>
          <a:spcPts val="600"/>
        </a:spcAft>
        <a:buSzPct val="90000"/>
        <a:buFont typeface="Courier New" pitchFamily="49" charset="0"/>
        <a:buChar char="o"/>
        <a:defRPr>
          <a:solidFill>
            <a:srgbClr val="58595B"/>
          </a:solidFill>
          <a:latin typeface="+mn-lt"/>
          <a:ea typeface="+mn-ea"/>
          <a:cs typeface="+mn-cs"/>
        </a:defRPr>
      </a:lvl6pPr>
      <a:lvl7pPr marL="2198688" indent="-271463" algn="l" defTabSz="457200" rtl="0" eaLnBrk="0" fontAlgn="base" hangingPunct="0">
        <a:spcBef>
          <a:spcPct val="0"/>
        </a:spcBef>
        <a:spcAft>
          <a:spcPts val="600"/>
        </a:spcAft>
        <a:buSzPct val="90000"/>
        <a:buFont typeface="Courier New" pitchFamily="49" charset="0"/>
        <a:buChar char="o"/>
        <a:defRPr>
          <a:solidFill>
            <a:srgbClr val="58595B"/>
          </a:solidFill>
          <a:latin typeface="+mn-lt"/>
          <a:ea typeface="+mn-ea"/>
          <a:cs typeface="+mn-cs"/>
        </a:defRPr>
      </a:lvl7pPr>
      <a:lvl8pPr marL="2655888" indent="-271463" algn="l" defTabSz="457200" rtl="0" eaLnBrk="0" fontAlgn="base" hangingPunct="0">
        <a:spcBef>
          <a:spcPct val="0"/>
        </a:spcBef>
        <a:spcAft>
          <a:spcPts val="600"/>
        </a:spcAft>
        <a:buSzPct val="90000"/>
        <a:buFont typeface="Courier New" pitchFamily="49" charset="0"/>
        <a:buChar char="o"/>
        <a:defRPr>
          <a:solidFill>
            <a:srgbClr val="58595B"/>
          </a:solidFill>
          <a:latin typeface="+mn-lt"/>
          <a:ea typeface="+mn-ea"/>
          <a:cs typeface="+mn-cs"/>
        </a:defRPr>
      </a:lvl8pPr>
      <a:lvl9pPr marL="3113088" indent="-271463" algn="l" defTabSz="457200" rtl="0" eaLnBrk="0" fontAlgn="base" hangingPunct="0">
        <a:spcBef>
          <a:spcPct val="0"/>
        </a:spcBef>
        <a:spcAft>
          <a:spcPts val="600"/>
        </a:spcAft>
        <a:buSzPct val="90000"/>
        <a:buFont typeface="Courier New" pitchFamily="49" charset="0"/>
        <a:buChar char="o"/>
        <a:defRPr>
          <a:solidFill>
            <a:srgbClr val="58595B"/>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509588" y="1014413"/>
            <a:ext cx="8112125" cy="1587"/>
          </a:xfrm>
          <a:prstGeom prst="line">
            <a:avLst/>
          </a:prstGeom>
          <a:ln w="12700">
            <a:solidFill>
              <a:srgbClr val="E32727"/>
            </a:solidFill>
          </a:ln>
          <a:effectLst/>
        </p:spPr>
        <p:style>
          <a:lnRef idx="2">
            <a:schemeClr val="accent1"/>
          </a:lnRef>
          <a:fillRef idx="0">
            <a:schemeClr val="accent1"/>
          </a:fillRef>
          <a:effectRef idx="1">
            <a:schemeClr val="accent1"/>
          </a:effectRef>
          <a:fontRef idx="minor">
            <a:schemeClr val="tx1"/>
          </a:fontRef>
        </p:style>
      </p:cxnSp>
      <p:sp>
        <p:nvSpPr>
          <p:cNvPr id="25603" name="TextBox 4"/>
          <p:cNvSpPr txBox="1">
            <a:spLocks noChangeArrowheads="1"/>
          </p:cNvSpPr>
          <p:nvPr/>
        </p:nvSpPr>
        <p:spPr bwMode="auto">
          <a:xfrm>
            <a:off x="946150" y="6072188"/>
            <a:ext cx="339725" cy="244475"/>
          </a:xfrm>
          <a:prstGeom prst="rect">
            <a:avLst/>
          </a:prstGeom>
          <a:noFill/>
          <a:ln>
            <a:noFill/>
          </a:ln>
          <a:extLst>
            <a:ext uri="{909E8E84-426E-40DD-AFC4-6F175D3DCCD1}"/>
            <a:ext uri="{91240B29-F687-4F45-9708-019B960494DF}"/>
          </a:extLst>
        </p:spPr>
        <p:txBody>
          <a:bodyPr wrap="none">
            <a:spAutoFit/>
          </a:bodyPr>
          <a:lstStyle>
            <a:lvl1pPr defTabSz="457200" eaLnBrk="0" hangingPunct="0">
              <a:defRPr sz="2800" b="1" i="1">
                <a:solidFill>
                  <a:schemeClr val="tx1"/>
                </a:solidFill>
                <a:latin typeface="Arial" pitchFamily="34" charset="0"/>
                <a:cs typeface="Arial" pitchFamily="34" charset="0"/>
              </a:defRPr>
            </a:lvl1pPr>
            <a:lvl2pPr marL="742950" indent="-285750" defTabSz="457200" eaLnBrk="0" hangingPunct="0">
              <a:defRPr sz="2800" b="1" i="1">
                <a:solidFill>
                  <a:schemeClr val="tx1"/>
                </a:solidFill>
                <a:latin typeface="Arial" pitchFamily="34" charset="0"/>
                <a:cs typeface="Arial" pitchFamily="34" charset="0"/>
              </a:defRPr>
            </a:lvl2pPr>
            <a:lvl3pPr marL="1143000" indent="-228600" defTabSz="457200" eaLnBrk="0" hangingPunct="0">
              <a:defRPr sz="2800" b="1" i="1">
                <a:solidFill>
                  <a:schemeClr val="tx1"/>
                </a:solidFill>
                <a:latin typeface="Arial" pitchFamily="34" charset="0"/>
                <a:cs typeface="Arial" pitchFamily="34" charset="0"/>
              </a:defRPr>
            </a:lvl3pPr>
            <a:lvl4pPr marL="1600200" indent="-228600" defTabSz="457200" eaLnBrk="0" hangingPunct="0">
              <a:defRPr sz="2800" b="1" i="1">
                <a:solidFill>
                  <a:schemeClr val="tx1"/>
                </a:solidFill>
                <a:latin typeface="Arial" pitchFamily="34" charset="0"/>
                <a:cs typeface="Arial" pitchFamily="34" charset="0"/>
              </a:defRPr>
            </a:lvl4pPr>
            <a:lvl5pPr marL="2057400" indent="-228600" defTabSz="457200" eaLnBrk="0" hangingPunct="0">
              <a:defRPr sz="2800" b="1" i="1">
                <a:solidFill>
                  <a:schemeClr val="tx1"/>
                </a:solidFill>
                <a:latin typeface="Arial" pitchFamily="34" charset="0"/>
                <a:cs typeface="Arial" pitchFamily="34" charset="0"/>
              </a:defRPr>
            </a:lvl5pPr>
            <a:lvl6pPr marL="2514600" indent="-228600" defTabSz="457200" eaLnBrk="0" fontAlgn="base" hangingPunct="0">
              <a:spcBef>
                <a:spcPct val="0"/>
              </a:spcBef>
              <a:spcAft>
                <a:spcPts val="600"/>
              </a:spcAft>
              <a:buFont typeface="Arial" pitchFamily="34" charset="0"/>
              <a:buChar char="–"/>
              <a:defRPr sz="2800" b="1" i="1">
                <a:solidFill>
                  <a:schemeClr val="tx1"/>
                </a:solidFill>
                <a:latin typeface="Arial" pitchFamily="34" charset="0"/>
                <a:cs typeface="Arial" pitchFamily="34" charset="0"/>
              </a:defRPr>
            </a:lvl6pPr>
            <a:lvl7pPr marL="2971800" indent="-228600" defTabSz="457200" eaLnBrk="0" fontAlgn="base" hangingPunct="0">
              <a:spcBef>
                <a:spcPct val="0"/>
              </a:spcBef>
              <a:spcAft>
                <a:spcPts val="600"/>
              </a:spcAft>
              <a:buFont typeface="Arial" pitchFamily="34" charset="0"/>
              <a:buChar char="–"/>
              <a:defRPr sz="2800" b="1" i="1">
                <a:solidFill>
                  <a:schemeClr val="tx1"/>
                </a:solidFill>
                <a:latin typeface="Arial" pitchFamily="34" charset="0"/>
                <a:cs typeface="Arial" pitchFamily="34" charset="0"/>
              </a:defRPr>
            </a:lvl7pPr>
            <a:lvl8pPr marL="3429000" indent="-228600" defTabSz="457200" eaLnBrk="0" fontAlgn="base" hangingPunct="0">
              <a:spcBef>
                <a:spcPct val="0"/>
              </a:spcBef>
              <a:spcAft>
                <a:spcPts val="600"/>
              </a:spcAft>
              <a:buFont typeface="Arial" pitchFamily="34" charset="0"/>
              <a:buChar char="–"/>
              <a:defRPr sz="2800" b="1" i="1">
                <a:solidFill>
                  <a:schemeClr val="tx1"/>
                </a:solidFill>
                <a:latin typeface="Arial" pitchFamily="34" charset="0"/>
                <a:cs typeface="Arial" pitchFamily="34" charset="0"/>
              </a:defRPr>
            </a:lvl8pPr>
            <a:lvl9pPr marL="3886200" indent="-228600" defTabSz="457200" eaLnBrk="0" fontAlgn="base" hangingPunct="0">
              <a:spcBef>
                <a:spcPct val="0"/>
              </a:spcBef>
              <a:spcAft>
                <a:spcPts val="600"/>
              </a:spcAft>
              <a:buFont typeface="Arial" pitchFamily="34" charset="0"/>
              <a:buChar char="–"/>
              <a:defRPr sz="2800" b="1" i="1">
                <a:solidFill>
                  <a:schemeClr val="tx1"/>
                </a:solidFill>
                <a:latin typeface="Arial" pitchFamily="34" charset="0"/>
                <a:cs typeface="Arial" pitchFamily="34" charset="0"/>
              </a:defRPr>
            </a:lvl9pPr>
          </a:lstStyle>
          <a:p>
            <a:pPr algn="ctr" eaLnBrk="1" hangingPunct="1">
              <a:buFont typeface="Arial" pitchFamily="34" charset="0"/>
              <a:buNone/>
              <a:defRPr/>
            </a:pPr>
            <a:fld id="{847301B9-08FD-4D7C-A5BC-3EBD72FB97D7}" type="slidenum">
              <a:rPr lang="en-GB" sz="1000" b="0" i="0" smtClean="0">
                <a:solidFill>
                  <a:srgbClr val="FFFFFF"/>
                </a:solidFill>
              </a:rPr>
              <a:pPr algn="ctr" eaLnBrk="1" hangingPunct="1">
                <a:buFont typeface="Arial" pitchFamily="34" charset="0"/>
                <a:buNone/>
                <a:defRPr/>
              </a:pPr>
              <a:t>‹#›</a:t>
            </a:fld>
            <a:endParaRPr lang="en-GB" sz="1000" b="0" i="0" smtClean="0">
              <a:solidFill>
                <a:srgbClr val="FFFFFF"/>
              </a:solidFill>
            </a:endParaRPr>
          </a:p>
        </p:txBody>
      </p:sp>
      <p:sp>
        <p:nvSpPr>
          <p:cNvPr id="203780" name="Title Placeholder 1"/>
          <p:cNvSpPr>
            <a:spLocks noGrp="1"/>
          </p:cNvSpPr>
          <p:nvPr>
            <p:ph type="title"/>
          </p:nvPr>
        </p:nvSpPr>
        <p:spPr bwMode="auto">
          <a:xfrm>
            <a:off x="679450" y="274638"/>
            <a:ext cx="10815638" cy="741362"/>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endParaRPr lang="en-GB" smtClean="0"/>
          </a:p>
        </p:txBody>
      </p:sp>
      <p:sp>
        <p:nvSpPr>
          <p:cNvPr id="203781" name="Text Placeholder 2"/>
          <p:cNvSpPr>
            <a:spLocks noGrp="1"/>
          </p:cNvSpPr>
          <p:nvPr>
            <p:ph type="body" idx="1"/>
          </p:nvPr>
        </p:nvSpPr>
        <p:spPr bwMode="auto">
          <a:xfrm>
            <a:off x="679450" y="1204913"/>
            <a:ext cx="10815638" cy="448627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Slide Number Placeholder 5"/>
          <p:cNvSpPr>
            <a:spLocks noGrp="1"/>
          </p:cNvSpPr>
          <p:nvPr>
            <p:ph type="sldNum" sz="quarter" idx="4"/>
          </p:nvPr>
        </p:nvSpPr>
        <p:spPr>
          <a:xfrm>
            <a:off x="101600" y="6400800"/>
            <a:ext cx="508000" cy="365125"/>
          </a:xfrm>
          <a:prstGeom prst="rect">
            <a:avLst/>
          </a:prstGeom>
        </p:spPr>
        <p:txBody>
          <a:bodyPr/>
          <a:lstStyle>
            <a:lvl1pPr fontAlgn="auto">
              <a:spcBef>
                <a:spcPts val="0"/>
              </a:spcBef>
              <a:spcAft>
                <a:spcPts val="0"/>
              </a:spcAft>
              <a:buFontTx/>
              <a:buNone/>
              <a:defRPr sz="1800" b="0" i="0">
                <a:latin typeface="+mn-lt"/>
                <a:cs typeface="+mn-cs"/>
              </a:defRPr>
            </a:lvl1pPr>
          </a:lstStyle>
          <a:p>
            <a:pPr>
              <a:defRPr/>
            </a:pPr>
            <a:fld id="{2BF978F7-2AAA-4917-B8D3-4E220DB2710D}" type="slidenum">
              <a:rPr lang="en-US"/>
              <a:pPr>
                <a:defRPr/>
              </a:pPr>
              <a:t>‹#›</a:t>
            </a:fld>
            <a:endParaRPr lang="en-US" dirty="0"/>
          </a:p>
        </p:txBody>
      </p:sp>
      <p:sp>
        <p:nvSpPr>
          <p:cNvPr id="7" name="Footer Placeholder 6"/>
          <p:cNvSpPr>
            <a:spLocks noGrp="1"/>
          </p:cNvSpPr>
          <p:nvPr>
            <p:ph type="ftr" sz="quarter" idx="3"/>
          </p:nvPr>
        </p:nvSpPr>
        <p:spPr>
          <a:xfrm>
            <a:off x="1117600" y="5791200"/>
            <a:ext cx="10464800" cy="365125"/>
          </a:xfrm>
          <a:prstGeom prst="rect">
            <a:avLst/>
          </a:prstGeom>
        </p:spPr>
        <p:txBody>
          <a:bodyPr/>
          <a:lstStyle>
            <a:lvl1pPr fontAlgn="auto">
              <a:spcBef>
                <a:spcPts val="0"/>
              </a:spcBef>
              <a:spcAft>
                <a:spcPts val="0"/>
              </a:spcAft>
              <a:buFontTx/>
              <a:buNone/>
              <a:defRPr sz="1800" b="0" i="0">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282" r:id="rId1"/>
    <p:sldLayoutId id="2147484281" r:id="rId2"/>
    <p:sldLayoutId id="2147484280" r:id="rId3"/>
    <p:sldLayoutId id="2147484279" r:id="rId4"/>
    <p:sldLayoutId id="2147484278" r:id="rId5"/>
    <p:sldLayoutId id="2147484277" r:id="rId6"/>
    <p:sldLayoutId id="2147484276" r:id="rId7"/>
    <p:sldLayoutId id="2147484275" r:id="rId8"/>
    <p:sldLayoutId id="2147484274" r:id="rId9"/>
    <p:sldLayoutId id="2147484273" r:id="rId10"/>
    <p:sldLayoutId id="2147484272" r:id="rId11"/>
  </p:sldLayoutIdLst>
  <p:txStyles>
    <p:titleStyle>
      <a:lvl1pPr algn="l" defTabSz="457200" rtl="0" eaLnBrk="0" fontAlgn="base" hangingPunct="0">
        <a:spcBef>
          <a:spcPct val="0"/>
        </a:spcBef>
        <a:spcAft>
          <a:spcPct val="0"/>
        </a:spcAft>
        <a:defRPr sz="2400">
          <a:solidFill>
            <a:srgbClr val="EF4135"/>
          </a:solidFill>
          <a:latin typeface="+mj-lt"/>
          <a:ea typeface="+mj-ea"/>
          <a:cs typeface="+mj-cs"/>
        </a:defRPr>
      </a:lvl1pPr>
      <a:lvl2pPr algn="l" defTabSz="457200" rtl="0" eaLnBrk="0" fontAlgn="base" hangingPunct="0">
        <a:spcBef>
          <a:spcPct val="0"/>
        </a:spcBef>
        <a:spcAft>
          <a:spcPct val="0"/>
        </a:spcAft>
        <a:defRPr sz="2400">
          <a:solidFill>
            <a:srgbClr val="EF4135"/>
          </a:solidFill>
          <a:latin typeface="Arial" charset="0"/>
          <a:ea typeface="MS PGothic" pitchFamily="34" charset="-128"/>
        </a:defRPr>
      </a:lvl2pPr>
      <a:lvl3pPr algn="l" defTabSz="457200" rtl="0" eaLnBrk="0" fontAlgn="base" hangingPunct="0">
        <a:spcBef>
          <a:spcPct val="0"/>
        </a:spcBef>
        <a:spcAft>
          <a:spcPct val="0"/>
        </a:spcAft>
        <a:defRPr sz="2400">
          <a:solidFill>
            <a:srgbClr val="EF4135"/>
          </a:solidFill>
          <a:latin typeface="Arial" charset="0"/>
          <a:ea typeface="MS PGothic" pitchFamily="34" charset="-128"/>
        </a:defRPr>
      </a:lvl3pPr>
      <a:lvl4pPr algn="l" defTabSz="457200" rtl="0" eaLnBrk="0" fontAlgn="base" hangingPunct="0">
        <a:spcBef>
          <a:spcPct val="0"/>
        </a:spcBef>
        <a:spcAft>
          <a:spcPct val="0"/>
        </a:spcAft>
        <a:defRPr sz="2400">
          <a:solidFill>
            <a:srgbClr val="EF4135"/>
          </a:solidFill>
          <a:latin typeface="Arial" charset="0"/>
          <a:ea typeface="MS PGothic" pitchFamily="34" charset="-128"/>
        </a:defRPr>
      </a:lvl4pPr>
      <a:lvl5pPr algn="l" defTabSz="457200" rtl="0" eaLnBrk="0" fontAlgn="base" hangingPunct="0">
        <a:spcBef>
          <a:spcPct val="0"/>
        </a:spcBef>
        <a:spcAft>
          <a:spcPct val="0"/>
        </a:spcAft>
        <a:defRPr sz="2400">
          <a:solidFill>
            <a:srgbClr val="EF4135"/>
          </a:solidFill>
          <a:latin typeface="Arial" charset="0"/>
          <a:ea typeface="MS PGothic" pitchFamily="34" charset="-128"/>
        </a:defRPr>
      </a:lvl5pPr>
      <a:lvl6pPr marL="457200" algn="l" defTabSz="457200" rtl="0" eaLnBrk="0" fontAlgn="base" hangingPunct="0">
        <a:spcBef>
          <a:spcPct val="0"/>
        </a:spcBef>
        <a:spcAft>
          <a:spcPct val="0"/>
        </a:spcAft>
        <a:defRPr sz="2400">
          <a:solidFill>
            <a:srgbClr val="EF4135"/>
          </a:solidFill>
          <a:latin typeface="Arial" charset="0"/>
          <a:ea typeface="MS PGothic" pitchFamily="34" charset="-128"/>
        </a:defRPr>
      </a:lvl6pPr>
      <a:lvl7pPr marL="914400" algn="l" defTabSz="457200" rtl="0" eaLnBrk="0" fontAlgn="base" hangingPunct="0">
        <a:spcBef>
          <a:spcPct val="0"/>
        </a:spcBef>
        <a:spcAft>
          <a:spcPct val="0"/>
        </a:spcAft>
        <a:defRPr sz="2400">
          <a:solidFill>
            <a:srgbClr val="EF4135"/>
          </a:solidFill>
          <a:latin typeface="Arial" charset="0"/>
          <a:ea typeface="MS PGothic" pitchFamily="34" charset="-128"/>
        </a:defRPr>
      </a:lvl7pPr>
      <a:lvl8pPr marL="1371600" algn="l" defTabSz="457200" rtl="0" eaLnBrk="0" fontAlgn="base" hangingPunct="0">
        <a:spcBef>
          <a:spcPct val="0"/>
        </a:spcBef>
        <a:spcAft>
          <a:spcPct val="0"/>
        </a:spcAft>
        <a:defRPr sz="2400">
          <a:solidFill>
            <a:srgbClr val="EF4135"/>
          </a:solidFill>
          <a:latin typeface="Arial" charset="0"/>
          <a:ea typeface="MS PGothic" pitchFamily="34" charset="-128"/>
        </a:defRPr>
      </a:lvl8pPr>
      <a:lvl9pPr marL="1828800" algn="l" defTabSz="457200" rtl="0" eaLnBrk="0" fontAlgn="base" hangingPunct="0">
        <a:spcBef>
          <a:spcPct val="0"/>
        </a:spcBef>
        <a:spcAft>
          <a:spcPct val="0"/>
        </a:spcAft>
        <a:defRPr sz="2400">
          <a:solidFill>
            <a:srgbClr val="EF4135"/>
          </a:solidFill>
          <a:latin typeface="Arial" charset="0"/>
          <a:ea typeface="MS PGothic" pitchFamily="34" charset="-128"/>
        </a:defRPr>
      </a:lvl9pPr>
    </p:titleStyle>
    <p:bodyStyle>
      <a:lvl1pPr marL="195263" indent="-195263" algn="l" defTabSz="457200" rtl="0" eaLnBrk="0" fontAlgn="base" hangingPunct="0">
        <a:spcBef>
          <a:spcPct val="0"/>
        </a:spcBef>
        <a:spcAft>
          <a:spcPts val="600"/>
        </a:spcAft>
        <a:buClr>
          <a:srgbClr val="EF4135"/>
        </a:buClr>
        <a:buFont typeface="Arial" charset="0"/>
        <a:buChar char="•"/>
        <a:defRPr>
          <a:solidFill>
            <a:srgbClr val="58595B"/>
          </a:solidFill>
          <a:latin typeface="+mn-lt"/>
          <a:ea typeface="+mn-ea"/>
          <a:cs typeface="+mn-cs"/>
        </a:defRPr>
      </a:lvl1pPr>
      <a:lvl2pPr marL="479425" indent="-273050" algn="l" defTabSz="457200" rtl="0" eaLnBrk="0" fontAlgn="base" hangingPunct="0">
        <a:spcBef>
          <a:spcPct val="0"/>
        </a:spcBef>
        <a:spcAft>
          <a:spcPts val="600"/>
        </a:spcAft>
        <a:buClr>
          <a:srgbClr val="0096DF"/>
        </a:buClr>
        <a:buFont typeface="Arial" charset="0"/>
        <a:buChar char="•"/>
        <a:defRPr>
          <a:solidFill>
            <a:srgbClr val="58595B"/>
          </a:solidFill>
          <a:latin typeface="+mn-lt"/>
          <a:ea typeface="+mn-ea"/>
        </a:defRPr>
      </a:lvl2pPr>
      <a:lvl3pPr marL="708025" indent="-207963" algn="l" defTabSz="457200" rtl="0" eaLnBrk="0" fontAlgn="base" hangingPunct="0">
        <a:spcBef>
          <a:spcPct val="0"/>
        </a:spcBef>
        <a:spcAft>
          <a:spcPts val="600"/>
        </a:spcAft>
        <a:buClr>
          <a:srgbClr val="EF4135"/>
        </a:buClr>
        <a:buFont typeface="Wingdings" pitchFamily="2" charset="2"/>
        <a:buChar char="§"/>
        <a:defRPr>
          <a:solidFill>
            <a:srgbClr val="58595B"/>
          </a:solidFill>
          <a:latin typeface="+mn-lt"/>
          <a:ea typeface="+mn-ea"/>
        </a:defRPr>
      </a:lvl3pPr>
      <a:lvl4pPr marL="1003300" indent="-285750" algn="l" defTabSz="457200" rtl="0" eaLnBrk="0" fontAlgn="base" hangingPunct="0">
        <a:spcBef>
          <a:spcPct val="0"/>
        </a:spcBef>
        <a:spcAft>
          <a:spcPts val="600"/>
        </a:spcAft>
        <a:buClr>
          <a:srgbClr val="0096DF"/>
        </a:buClr>
        <a:buFont typeface="Wingdings" pitchFamily="2" charset="2"/>
        <a:buChar char="§"/>
        <a:defRPr>
          <a:solidFill>
            <a:srgbClr val="58595B"/>
          </a:solidFill>
          <a:latin typeface="+mn-lt"/>
          <a:ea typeface="+mn-ea"/>
        </a:defRPr>
      </a:lvl4pPr>
      <a:lvl5pPr marL="1284288" indent="-271463" algn="l" defTabSz="457200" rtl="0" eaLnBrk="0" fontAlgn="base" hangingPunct="0">
        <a:spcBef>
          <a:spcPct val="0"/>
        </a:spcBef>
        <a:spcAft>
          <a:spcPts val="600"/>
        </a:spcAft>
        <a:buSzPct val="90000"/>
        <a:buFont typeface="Courier New" pitchFamily="49" charset="0"/>
        <a:buChar char="o"/>
        <a:defRPr>
          <a:solidFill>
            <a:srgbClr val="58595B"/>
          </a:solidFill>
          <a:latin typeface="+mn-lt"/>
          <a:ea typeface="+mn-ea"/>
        </a:defRPr>
      </a:lvl5pPr>
      <a:lvl6pPr marL="1741488" indent="-271463" algn="l" defTabSz="457200" rtl="0" eaLnBrk="0" fontAlgn="base" hangingPunct="0">
        <a:spcBef>
          <a:spcPct val="0"/>
        </a:spcBef>
        <a:spcAft>
          <a:spcPts val="600"/>
        </a:spcAft>
        <a:buSzPct val="90000"/>
        <a:buFont typeface="Courier New" pitchFamily="49" charset="0"/>
        <a:buChar char="o"/>
        <a:defRPr>
          <a:solidFill>
            <a:srgbClr val="58595B"/>
          </a:solidFill>
          <a:latin typeface="+mn-lt"/>
          <a:ea typeface="+mn-ea"/>
        </a:defRPr>
      </a:lvl6pPr>
      <a:lvl7pPr marL="2198688" indent="-271463" algn="l" defTabSz="457200" rtl="0" eaLnBrk="0" fontAlgn="base" hangingPunct="0">
        <a:spcBef>
          <a:spcPct val="0"/>
        </a:spcBef>
        <a:spcAft>
          <a:spcPts val="600"/>
        </a:spcAft>
        <a:buSzPct val="90000"/>
        <a:buFont typeface="Courier New" pitchFamily="49" charset="0"/>
        <a:buChar char="o"/>
        <a:defRPr>
          <a:solidFill>
            <a:srgbClr val="58595B"/>
          </a:solidFill>
          <a:latin typeface="+mn-lt"/>
          <a:ea typeface="+mn-ea"/>
        </a:defRPr>
      </a:lvl7pPr>
      <a:lvl8pPr marL="2655888" indent="-271463" algn="l" defTabSz="457200" rtl="0" eaLnBrk="0" fontAlgn="base" hangingPunct="0">
        <a:spcBef>
          <a:spcPct val="0"/>
        </a:spcBef>
        <a:spcAft>
          <a:spcPts val="600"/>
        </a:spcAft>
        <a:buSzPct val="90000"/>
        <a:buFont typeface="Courier New" pitchFamily="49" charset="0"/>
        <a:buChar char="o"/>
        <a:defRPr>
          <a:solidFill>
            <a:srgbClr val="58595B"/>
          </a:solidFill>
          <a:latin typeface="+mn-lt"/>
          <a:ea typeface="+mn-ea"/>
        </a:defRPr>
      </a:lvl8pPr>
      <a:lvl9pPr marL="3113088" indent="-271463" algn="l" defTabSz="457200" rtl="0" eaLnBrk="0" fontAlgn="base" hangingPunct="0">
        <a:spcBef>
          <a:spcPct val="0"/>
        </a:spcBef>
        <a:spcAft>
          <a:spcPts val="600"/>
        </a:spcAft>
        <a:buSzPct val="90000"/>
        <a:buFont typeface="Courier New" pitchFamily="49" charset="0"/>
        <a:buChar char="o"/>
        <a:defRPr>
          <a:solidFill>
            <a:srgbClr val="58595B"/>
          </a:solidFill>
          <a:latin typeface="+mn-lt"/>
          <a:ea typeface="+mn-ea"/>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6066" name="Picture 7"/>
          <p:cNvPicPr>
            <a:picLocks noChangeAspect="1"/>
          </p:cNvPicPr>
          <p:nvPr userDrawn="1"/>
        </p:nvPicPr>
        <p:blipFill>
          <a:blip r:embed="rId13"/>
          <a:srcRect/>
          <a:stretch>
            <a:fillRect/>
          </a:stretch>
        </p:blipFill>
        <p:spPr bwMode="auto">
          <a:xfrm>
            <a:off x="9550400" y="6165850"/>
            <a:ext cx="2305050" cy="542925"/>
          </a:xfrm>
          <a:prstGeom prst="rect">
            <a:avLst/>
          </a:prstGeom>
          <a:noFill/>
          <a:ln w="9525">
            <a:noFill/>
            <a:miter lim="800000"/>
            <a:headEnd/>
            <a:tailEnd/>
          </a:ln>
        </p:spPr>
      </p:pic>
      <p:sp>
        <p:nvSpPr>
          <p:cNvPr id="216067" name="Title Placeholder 1"/>
          <p:cNvSpPr>
            <a:spLocks noGrp="1"/>
          </p:cNvSpPr>
          <p:nvPr>
            <p:ph type="title"/>
          </p:nvPr>
        </p:nvSpPr>
        <p:spPr bwMode="auto">
          <a:xfrm>
            <a:off x="336550" y="188913"/>
            <a:ext cx="11518900" cy="10080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16068" name="Text Placeholder 2"/>
          <p:cNvSpPr>
            <a:spLocks noGrp="1"/>
          </p:cNvSpPr>
          <p:nvPr>
            <p:ph type="body" idx="1"/>
          </p:nvPr>
        </p:nvSpPr>
        <p:spPr bwMode="auto">
          <a:xfrm>
            <a:off x="336550" y="1341438"/>
            <a:ext cx="11518900" cy="4835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3"/>
          <p:cNvSpPr>
            <a:spLocks noGrp="1"/>
          </p:cNvSpPr>
          <p:nvPr>
            <p:ph type="ftr" sz="quarter" idx="3"/>
          </p:nvPr>
        </p:nvSpPr>
        <p:spPr>
          <a:xfrm>
            <a:off x="336550" y="6383338"/>
            <a:ext cx="9124950" cy="244475"/>
          </a:xfrm>
          <a:prstGeom prst="rect">
            <a:avLst/>
          </a:prstGeom>
        </p:spPr>
        <p:txBody>
          <a:bodyPr vert="horz" lIns="91440" tIns="45720" rIns="91440" bIns="45720" rtlCol="0" anchor="b" anchorCtr="0"/>
          <a:lstStyle>
            <a:lvl1pPr fontAlgn="auto">
              <a:spcBef>
                <a:spcPts val="0"/>
              </a:spcBef>
              <a:spcAft>
                <a:spcPts val="0"/>
              </a:spcAft>
              <a:buFont typeface="Arial" pitchFamily="34" charset="0"/>
              <a:buChar char="–"/>
              <a:defRPr sz="1000" b="1" i="1">
                <a:solidFill>
                  <a:prstClr val="black">
                    <a:tint val="75000"/>
                  </a:prstClr>
                </a:solidFill>
                <a:latin typeface="+mn-lt"/>
                <a:cs typeface="+mn-cs"/>
              </a:defRPr>
            </a:lvl1pPr>
          </a:lstStyle>
          <a:p>
            <a:pPr>
              <a:defRPr/>
            </a:pPr>
            <a:endParaRPr lang="en-GB"/>
          </a:p>
        </p:txBody>
      </p:sp>
      <p:sp>
        <p:nvSpPr>
          <p:cNvPr id="8" name="Slide Number Placeholder 3"/>
          <p:cNvSpPr>
            <a:spLocks noGrp="1"/>
          </p:cNvSpPr>
          <p:nvPr>
            <p:ph type="sldNum" sz="quarter" idx="4"/>
          </p:nvPr>
        </p:nvSpPr>
        <p:spPr>
          <a:xfrm>
            <a:off x="10945813" y="6597650"/>
            <a:ext cx="1246187" cy="260350"/>
          </a:xfrm>
          <a:prstGeom prst="rect">
            <a:avLst/>
          </a:prstGeom>
        </p:spPr>
        <p:txBody>
          <a:bodyPr vert="horz" lIns="91440" tIns="45720" rIns="91440" bIns="45720" rtlCol="0" anchor="ctr"/>
          <a:lstStyle>
            <a:lvl1pPr algn="r" fontAlgn="auto">
              <a:spcBef>
                <a:spcPts val="0"/>
              </a:spcBef>
              <a:spcAft>
                <a:spcPts val="0"/>
              </a:spcAft>
              <a:buFont typeface="Arial" pitchFamily="34" charset="0"/>
              <a:buChar char="–"/>
              <a:defRPr sz="1000" b="1" i="1">
                <a:solidFill>
                  <a:prstClr val="black">
                    <a:tint val="75000"/>
                  </a:prstClr>
                </a:solidFill>
                <a:latin typeface="+mn-lt"/>
                <a:cs typeface="+mn-cs"/>
              </a:defRPr>
            </a:lvl1pPr>
          </a:lstStyle>
          <a:p>
            <a:pPr>
              <a:defRPr/>
            </a:pPr>
            <a:fld id="{32F1A4D6-3928-4953-ABC2-CB734F1B361D}"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293" r:id="rId1"/>
    <p:sldLayoutId id="2147484292" r:id="rId2"/>
    <p:sldLayoutId id="2147484291" r:id="rId3"/>
    <p:sldLayoutId id="2147484290" r:id="rId4"/>
    <p:sldLayoutId id="2147484289" r:id="rId5"/>
    <p:sldLayoutId id="2147484288" r:id="rId6"/>
    <p:sldLayoutId id="2147484287" r:id="rId7"/>
    <p:sldLayoutId id="2147484286" r:id="rId8"/>
    <p:sldLayoutId id="2147484285" r:id="rId9"/>
    <p:sldLayoutId id="2147484284" r:id="rId10"/>
    <p:sldLayoutId id="2147484283" r:id="rId11"/>
  </p:sldLayoutIdLst>
  <p:hf hdr="0" ftr="0" dt="0"/>
  <p:txStyles>
    <p:titleStyle>
      <a:lvl1pPr algn="l" rtl="0" eaLnBrk="0" fontAlgn="base" hangingPunct="0">
        <a:spcBef>
          <a:spcPct val="0"/>
        </a:spcBef>
        <a:spcAft>
          <a:spcPct val="0"/>
        </a:spcAft>
        <a:defRPr sz="2800">
          <a:solidFill>
            <a:schemeClr val="accent2"/>
          </a:solidFill>
          <a:latin typeface="+mj-lt"/>
          <a:ea typeface="+mj-ea"/>
          <a:cs typeface="+mj-cs"/>
        </a:defRPr>
      </a:lvl1pPr>
      <a:lvl2pPr algn="l" rtl="0" eaLnBrk="0" fontAlgn="base" hangingPunct="0">
        <a:spcBef>
          <a:spcPct val="0"/>
        </a:spcBef>
        <a:spcAft>
          <a:spcPct val="0"/>
        </a:spcAft>
        <a:defRPr sz="2800">
          <a:solidFill>
            <a:schemeClr val="accent2"/>
          </a:solidFill>
          <a:latin typeface="Century Gothic" pitchFamily="34" charset="0"/>
        </a:defRPr>
      </a:lvl2pPr>
      <a:lvl3pPr algn="l" rtl="0" eaLnBrk="0" fontAlgn="base" hangingPunct="0">
        <a:spcBef>
          <a:spcPct val="0"/>
        </a:spcBef>
        <a:spcAft>
          <a:spcPct val="0"/>
        </a:spcAft>
        <a:defRPr sz="2800">
          <a:solidFill>
            <a:schemeClr val="accent2"/>
          </a:solidFill>
          <a:latin typeface="Century Gothic" pitchFamily="34" charset="0"/>
        </a:defRPr>
      </a:lvl3pPr>
      <a:lvl4pPr algn="l" rtl="0" eaLnBrk="0" fontAlgn="base" hangingPunct="0">
        <a:spcBef>
          <a:spcPct val="0"/>
        </a:spcBef>
        <a:spcAft>
          <a:spcPct val="0"/>
        </a:spcAft>
        <a:defRPr sz="2800">
          <a:solidFill>
            <a:schemeClr val="accent2"/>
          </a:solidFill>
          <a:latin typeface="Century Gothic" pitchFamily="34" charset="0"/>
        </a:defRPr>
      </a:lvl4pPr>
      <a:lvl5pPr algn="l" rtl="0" eaLnBrk="0" fontAlgn="base" hangingPunct="0">
        <a:spcBef>
          <a:spcPct val="0"/>
        </a:spcBef>
        <a:spcAft>
          <a:spcPct val="0"/>
        </a:spcAft>
        <a:defRPr sz="2800">
          <a:solidFill>
            <a:schemeClr val="accent2"/>
          </a:solidFill>
          <a:latin typeface="Century Gothic" pitchFamily="34" charset="0"/>
        </a:defRPr>
      </a:lvl5pPr>
      <a:lvl6pPr marL="457200" algn="l" rtl="0" eaLnBrk="0" fontAlgn="base" hangingPunct="0">
        <a:spcBef>
          <a:spcPct val="0"/>
        </a:spcBef>
        <a:spcAft>
          <a:spcPct val="0"/>
        </a:spcAft>
        <a:defRPr sz="2800">
          <a:solidFill>
            <a:schemeClr val="accent2"/>
          </a:solidFill>
          <a:latin typeface="Century Gothic" pitchFamily="34" charset="0"/>
        </a:defRPr>
      </a:lvl6pPr>
      <a:lvl7pPr marL="914400" algn="l" rtl="0" eaLnBrk="0" fontAlgn="base" hangingPunct="0">
        <a:spcBef>
          <a:spcPct val="0"/>
        </a:spcBef>
        <a:spcAft>
          <a:spcPct val="0"/>
        </a:spcAft>
        <a:defRPr sz="2800">
          <a:solidFill>
            <a:schemeClr val="accent2"/>
          </a:solidFill>
          <a:latin typeface="Century Gothic" pitchFamily="34" charset="0"/>
        </a:defRPr>
      </a:lvl7pPr>
      <a:lvl8pPr marL="1371600" algn="l" rtl="0" eaLnBrk="0" fontAlgn="base" hangingPunct="0">
        <a:spcBef>
          <a:spcPct val="0"/>
        </a:spcBef>
        <a:spcAft>
          <a:spcPct val="0"/>
        </a:spcAft>
        <a:defRPr sz="2800">
          <a:solidFill>
            <a:schemeClr val="accent2"/>
          </a:solidFill>
          <a:latin typeface="Century Gothic" pitchFamily="34" charset="0"/>
        </a:defRPr>
      </a:lvl8pPr>
      <a:lvl9pPr marL="1828800" algn="l" rtl="0" eaLnBrk="0" fontAlgn="base" hangingPunct="0">
        <a:spcBef>
          <a:spcPct val="0"/>
        </a:spcBef>
        <a:spcAft>
          <a:spcPct val="0"/>
        </a:spcAft>
        <a:defRPr sz="2800">
          <a:solidFill>
            <a:schemeClr val="accent2"/>
          </a:solidFill>
          <a:latin typeface="Century Gothic" pitchFamily="34" charset="0"/>
        </a:defRPr>
      </a:lvl9pPr>
    </p:titleStyle>
    <p:bodyStyle>
      <a:lvl1pPr marL="228600" indent="-228600" algn="l" rtl="0" eaLnBrk="0" fontAlgn="base" hangingPunct="0">
        <a:spcBef>
          <a:spcPts val="600"/>
        </a:spcBef>
        <a:spcAft>
          <a:spcPct val="0"/>
        </a:spcAft>
        <a:buClr>
          <a:schemeClr val="accent1"/>
        </a:buClr>
        <a:buFont typeface="Arial" charset="0"/>
        <a:buChar char="•"/>
        <a:defRPr sz="2000">
          <a:solidFill>
            <a:schemeClr val="tx2"/>
          </a:solidFill>
          <a:latin typeface="+mn-lt"/>
          <a:ea typeface="+mn-ea"/>
          <a:cs typeface="+mn-cs"/>
        </a:defRPr>
      </a:lvl1pPr>
      <a:lvl2pPr marL="685800" indent="-228600" algn="l" rtl="0" eaLnBrk="0" fontAlgn="base" hangingPunct="0">
        <a:spcBef>
          <a:spcPts val="600"/>
        </a:spcBef>
        <a:spcAft>
          <a:spcPct val="0"/>
        </a:spcAft>
        <a:buFont typeface="Calibri" pitchFamily="34" charset="0"/>
        <a:buChar char="–"/>
        <a:defRPr>
          <a:solidFill>
            <a:schemeClr val="tx2"/>
          </a:solidFill>
          <a:latin typeface="+mn-lt"/>
        </a:defRPr>
      </a:lvl2pPr>
      <a:lvl3pPr marL="1143000" indent="-228600" algn="l" rtl="0" eaLnBrk="0" fontAlgn="base" hangingPunct="0">
        <a:spcBef>
          <a:spcPts val="600"/>
        </a:spcBef>
        <a:spcAft>
          <a:spcPct val="0"/>
        </a:spcAft>
        <a:buClr>
          <a:schemeClr val="accent1"/>
        </a:buClr>
        <a:buFont typeface="Arial" charset="0"/>
        <a:buChar char="•"/>
        <a:defRPr sz="1600">
          <a:solidFill>
            <a:schemeClr val="tx2"/>
          </a:solidFill>
          <a:latin typeface="+mn-lt"/>
        </a:defRPr>
      </a:lvl3pPr>
      <a:lvl4pPr marL="1600200" indent="-228600" algn="l" rtl="0" eaLnBrk="0" fontAlgn="base" hangingPunct="0">
        <a:spcBef>
          <a:spcPts val="600"/>
        </a:spcBef>
        <a:spcAft>
          <a:spcPct val="0"/>
        </a:spcAft>
        <a:buFont typeface="Calibri" pitchFamily="34" charset="0"/>
        <a:buChar char="–"/>
        <a:defRPr sz="1400">
          <a:solidFill>
            <a:schemeClr val="tx2"/>
          </a:solidFill>
          <a:latin typeface="+mn-lt"/>
        </a:defRPr>
      </a:lvl4pPr>
      <a:lvl5pPr marL="2057400" indent="-228600" algn="l" rtl="0" eaLnBrk="0" fontAlgn="base" hangingPunct="0">
        <a:spcBef>
          <a:spcPts val="600"/>
        </a:spcBef>
        <a:spcAft>
          <a:spcPct val="0"/>
        </a:spcAft>
        <a:buClr>
          <a:schemeClr val="accent1"/>
        </a:buClr>
        <a:buFont typeface="Arial" charset="0"/>
        <a:buChar char="•"/>
        <a:defRPr sz="1400">
          <a:solidFill>
            <a:schemeClr val="tx2"/>
          </a:solidFill>
          <a:latin typeface="+mn-lt"/>
        </a:defRPr>
      </a:lvl5pPr>
      <a:lvl6pPr marL="2514600" indent="-228600" algn="l" rtl="0" eaLnBrk="0" fontAlgn="base" hangingPunct="0">
        <a:spcBef>
          <a:spcPts val="600"/>
        </a:spcBef>
        <a:spcAft>
          <a:spcPct val="0"/>
        </a:spcAft>
        <a:buClr>
          <a:schemeClr val="accent1"/>
        </a:buClr>
        <a:buFont typeface="Arial" charset="0"/>
        <a:buChar char="•"/>
        <a:defRPr sz="1400">
          <a:solidFill>
            <a:schemeClr val="tx2"/>
          </a:solidFill>
          <a:latin typeface="+mn-lt"/>
        </a:defRPr>
      </a:lvl6pPr>
      <a:lvl7pPr marL="2971800" indent="-228600" algn="l" rtl="0" eaLnBrk="0" fontAlgn="base" hangingPunct="0">
        <a:spcBef>
          <a:spcPts val="600"/>
        </a:spcBef>
        <a:spcAft>
          <a:spcPct val="0"/>
        </a:spcAft>
        <a:buClr>
          <a:schemeClr val="accent1"/>
        </a:buClr>
        <a:buFont typeface="Arial" charset="0"/>
        <a:buChar char="•"/>
        <a:defRPr sz="1400">
          <a:solidFill>
            <a:schemeClr val="tx2"/>
          </a:solidFill>
          <a:latin typeface="+mn-lt"/>
        </a:defRPr>
      </a:lvl7pPr>
      <a:lvl8pPr marL="3429000" indent="-228600" algn="l" rtl="0" eaLnBrk="0" fontAlgn="base" hangingPunct="0">
        <a:spcBef>
          <a:spcPts val="600"/>
        </a:spcBef>
        <a:spcAft>
          <a:spcPct val="0"/>
        </a:spcAft>
        <a:buClr>
          <a:schemeClr val="accent1"/>
        </a:buClr>
        <a:buFont typeface="Arial" charset="0"/>
        <a:buChar char="•"/>
        <a:defRPr sz="1400">
          <a:solidFill>
            <a:schemeClr val="tx2"/>
          </a:solidFill>
          <a:latin typeface="+mn-lt"/>
        </a:defRPr>
      </a:lvl8pPr>
      <a:lvl9pPr marL="3886200" indent="-228600" algn="l" rtl="0" eaLnBrk="0" fontAlgn="base" hangingPunct="0">
        <a:spcBef>
          <a:spcPts val="600"/>
        </a:spcBef>
        <a:spcAft>
          <a:spcPct val="0"/>
        </a:spcAft>
        <a:buClr>
          <a:schemeClr val="accent1"/>
        </a:buClr>
        <a:buFont typeface="Arial" charset="0"/>
        <a:buChar char="•"/>
        <a:defRPr sz="1400">
          <a:solidFill>
            <a:schemeClr val="tx2"/>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2" descr="AZ_SYMBOL_RGB.png"/>
          <p:cNvPicPr>
            <a:picLocks noChangeAspect="1"/>
          </p:cNvPicPr>
          <p:nvPr userDrawn="1"/>
        </p:nvPicPr>
        <p:blipFill>
          <a:blip r:embed="rId9"/>
          <a:srcRect/>
          <a:stretch>
            <a:fillRect/>
          </a:stretch>
        </p:blipFill>
        <p:spPr bwMode="auto">
          <a:xfrm>
            <a:off x="11406188" y="6215063"/>
            <a:ext cx="37465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144" r:id="rId5"/>
    <p:sldLayoutId id="2147484143" r:id="rId6"/>
    <p:sldLayoutId id="2147484387" r:id="rId7"/>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8354" name="Picture 7"/>
          <p:cNvPicPr>
            <a:picLocks noChangeAspect="1"/>
          </p:cNvPicPr>
          <p:nvPr userDrawn="1"/>
        </p:nvPicPr>
        <p:blipFill>
          <a:blip r:embed="rId13"/>
          <a:srcRect/>
          <a:stretch>
            <a:fillRect/>
          </a:stretch>
        </p:blipFill>
        <p:spPr bwMode="auto">
          <a:xfrm>
            <a:off x="9550400" y="6165850"/>
            <a:ext cx="2305050" cy="542925"/>
          </a:xfrm>
          <a:prstGeom prst="rect">
            <a:avLst/>
          </a:prstGeom>
          <a:noFill/>
          <a:ln w="9525">
            <a:noFill/>
            <a:miter lim="800000"/>
            <a:headEnd/>
            <a:tailEnd/>
          </a:ln>
        </p:spPr>
      </p:pic>
      <p:sp>
        <p:nvSpPr>
          <p:cNvPr id="228355" name="Title Placeholder 1"/>
          <p:cNvSpPr>
            <a:spLocks noGrp="1"/>
          </p:cNvSpPr>
          <p:nvPr>
            <p:ph type="title"/>
          </p:nvPr>
        </p:nvSpPr>
        <p:spPr bwMode="auto">
          <a:xfrm>
            <a:off x="336550" y="188913"/>
            <a:ext cx="11518900" cy="10080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28356" name="Text Placeholder 2"/>
          <p:cNvSpPr>
            <a:spLocks noGrp="1"/>
          </p:cNvSpPr>
          <p:nvPr>
            <p:ph type="body" idx="1"/>
          </p:nvPr>
        </p:nvSpPr>
        <p:spPr bwMode="auto">
          <a:xfrm>
            <a:off x="336550" y="1341438"/>
            <a:ext cx="11518900" cy="4835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3"/>
          <p:cNvSpPr>
            <a:spLocks noGrp="1"/>
          </p:cNvSpPr>
          <p:nvPr>
            <p:ph type="ftr" sz="quarter" idx="3"/>
          </p:nvPr>
        </p:nvSpPr>
        <p:spPr>
          <a:xfrm>
            <a:off x="336550" y="6383338"/>
            <a:ext cx="9124950" cy="244475"/>
          </a:xfrm>
          <a:prstGeom prst="rect">
            <a:avLst/>
          </a:prstGeom>
        </p:spPr>
        <p:txBody>
          <a:bodyPr vert="horz" lIns="91440" tIns="45720" rIns="91440" bIns="45720" rtlCol="0" anchor="b" anchorCtr="0"/>
          <a:lstStyle>
            <a:lvl1pPr fontAlgn="auto">
              <a:spcBef>
                <a:spcPts val="0"/>
              </a:spcBef>
              <a:spcAft>
                <a:spcPts val="0"/>
              </a:spcAft>
              <a:buFont typeface="Arial" pitchFamily="34" charset="0"/>
              <a:buChar char="–"/>
              <a:defRPr sz="1000" b="1" i="1">
                <a:solidFill>
                  <a:prstClr val="black">
                    <a:tint val="75000"/>
                  </a:prstClr>
                </a:solidFill>
                <a:latin typeface="+mn-lt"/>
                <a:cs typeface="+mn-cs"/>
              </a:defRPr>
            </a:lvl1pPr>
          </a:lstStyle>
          <a:p>
            <a:pPr>
              <a:defRPr/>
            </a:pPr>
            <a:endParaRPr lang="en-GB"/>
          </a:p>
        </p:txBody>
      </p:sp>
      <p:sp>
        <p:nvSpPr>
          <p:cNvPr id="8" name="Slide Number Placeholder 3"/>
          <p:cNvSpPr>
            <a:spLocks noGrp="1"/>
          </p:cNvSpPr>
          <p:nvPr>
            <p:ph type="sldNum" sz="quarter" idx="4"/>
          </p:nvPr>
        </p:nvSpPr>
        <p:spPr>
          <a:xfrm>
            <a:off x="10945813" y="6597650"/>
            <a:ext cx="1246187" cy="260350"/>
          </a:xfrm>
          <a:prstGeom prst="rect">
            <a:avLst/>
          </a:prstGeom>
        </p:spPr>
        <p:txBody>
          <a:bodyPr vert="horz" lIns="91440" tIns="45720" rIns="91440" bIns="45720" rtlCol="0" anchor="ctr"/>
          <a:lstStyle>
            <a:lvl1pPr algn="r" fontAlgn="auto">
              <a:spcBef>
                <a:spcPts val="0"/>
              </a:spcBef>
              <a:spcAft>
                <a:spcPts val="0"/>
              </a:spcAft>
              <a:buFont typeface="Arial" pitchFamily="34" charset="0"/>
              <a:buChar char="–"/>
              <a:defRPr sz="1000" b="1" i="1">
                <a:solidFill>
                  <a:prstClr val="black">
                    <a:tint val="75000"/>
                  </a:prstClr>
                </a:solidFill>
                <a:latin typeface="+mn-lt"/>
                <a:cs typeface="+mn-cs"/>
              </a:defRPr>
            </a:lvl1pPr>
          </a:lstStyle>
          <a:p>
            <a:pPr>
              <a:defRPr/>
            </a:pPr>
            <a:fld id="{A442F423-A3D0-472A-8D4B-306CA16C39AC}"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304" r:id="rId1"/>
    <p:sldLayoutId id="2147484303" r:id="rId2"/>
    <p:sldLayoutId id="2147484302" r:id="rId3"/>
    <p:sldLayoutId id="2147484301" r:id="rId4"/>
    <p:sldLayoutId id="2147484300" r:id="rId5"/>
    <p:sldLayoutId id="2147484299" r:id="rId6"/>
    <p:sldLayoutId id="2147484298" r:id="rId7"/>
    <p:sldLayoutId id="2147484297" r:id="rId8"/>
    <p:sldLayoutId id="2147484296" r:id="rId9"/>
    <p:sldLayoutId id="2147484295" r:id="rId10"/>
    <p:sldLayoutId id="2147484294" r:id="rId11"/>
  </p:sldLayoutIdLst>
  <p:hf hdr="0" ftr="0" dt="0"/>
  <p:txStyles>
    <p:titleStyle>
      <a:lvl1pPr algn="l" rtl="0" eaLnBrk="0" fontAlgn="base" hangingPunct="0">
        <a:spcBef>
          <a:spcPct val="0"/>
        </a:spcBef>
        <a:spcAft>
          <a:spcPct val="0"/>
        </a:spcAft>
        <a:defRPr sz="2800">
          <a:solidFill>
            <a:schemeClr val="accent2"/>
          </a:solidFill>
          <a:latin typeface="+mj-lt"/>
          <a:ea typeface="+mj-ea"/>
          <a:cs typeface="+mj-cs"/>
        </a:defRPr>
      </a:lvl1pPr>
      <a:lvl2pPr algn="l" rtl="0" eaLnBrk="0" fontAlgn="base" hangingPunct="0">
        <a:spcBef>
          <a:spcPct val="0"/>
        </a:spcBef>
        <a:spcAft>
          <a:spcPct val="0"/>
        </a:spcAft>
        <a:defRPr sz="2800">
          <a:solidFill>
            <a:schemeClr val="accent2"/>
          </a:solidFill>
          <a:latin typeface="Century Gothic" pitchFamily="34" charset="0"/>
          <a:cs typeface="Arial" charset="0"/>
        </a:defRPr>
      </a:lvl2pPr>
      <a:lvl3pPr algn="l" rtl="0" eaLnBrk="0" fontAlgn="base" hangingPunct="0">
        <a:spcBef>
          <a:spcPct val="0"/>
        </a:spcBef>
        <a:spcAft>
          <a:spcPct val="0"/>
        </a:spcAft>
        <a:defRPr sz="2800">
          <a:solidFill>
            <a:schemeClr val="accent2"/>
          </a:solidFill>
          <a:latin typeface="Century Gothic" pitchFamily="34" charset="0"/>
          <a:cs typeface="Arial" charset="0"/>
        </a:defRPr>
      </a:lvl3pPr>
      <a:lvl4pPr algn="l" rtl="0" eaLnBrk="0" fontAlgn="base" hangingPunct="0">
        <a:spcBef>
          <a:spcPct val="0"/>
        </a:spcBef>
        <a:spcAft>
          <a:spcPct val="0"/>
        </a:spcAft>
        <a:defRPr sz="2800">
          <a:solidFill>
            <a:schemeClr val="accent2"/>
          </a:solidFill>
          <a:latin typeface="Century Gothic" pitchFamily="34" charset="0"/>
          <a:cs typeface="Arial" charset="0"/>
        </a:defRPr>
      </a:lvl4pPr>
      <a:lvl5pPr algn="l" rtl="0" eaLnBrk="0" fontAlgn="base" hangingPunct="0">
        <a:spcBef>
          <a:spcPct val="0"/>
        </a:spcBef>
        <a:spcAft>
          <a:spcPct val="0"/>
        </a:spcAft>
        <a:defRPr sz="2800">
          <a:solidFill>
            <a:schemeClr val="accent2"/>
          </a:solidFill>
          <a:latin typeface="Century Gothic" pitchFamily="34" charset="0"/>
          <a:cs typeface="Arial" charset="0"/>
        </a:defRPr>
      </a:lvl5pPr>
      <a:lvl6pPr marL="457200" algn="l" rtl="0" fontAlgn="base">
        <a:spcBef>
          <a:spcPct val="0"/>
        </a:spcBef>
        <a:spcAft>
          <a:spcPct val="0"/>
        </a:spcAft>
        <a:defRPr sz="2800">
          <a:solidFill>
            <a:schemeClr val="accent2"/>
          </a:solidFill>
          <a:latin typeface="Century Gothic" pitchFamily="34" charset="0"/>
          <a:cs typeface="Arial" charset="0"/>
        </a:defRPr>
      </a:lvl6pPr>
      <a:lvl7pPr marL="914400" algn="l" rtl="0" fontAlgn="base">
        <a:spcBef>
          <a:spcPct val="0"/>
        </a:spcBef>
        <a:spcAft>
          <a:spcPct val="0"/>
        </a:spcAft>
        <a:defRPr sz="2800">
          <a:solidFill>
            <a:schemeClr val="accent2"/>
          </a:solidFill>
          <a:latin typeface="Century Gothic" pitchFamily="34" charset="0"/>
          <a:cs typeface="Arial" charset="0"/>
        </a:defRPr>
      </a:lvl7pPr>
      <a:lvl8pPr marL="1371600" algn="l" rtl="0" fontAlgn="base">
        <a:spcBef>
          <a:spcPct val="0"/>
        </a:spcBef>
        <a:spcAft>
          <a:spcPct val="0"/>
        </a:spcAft>
        <a:defRPr sz="2800">
          <a:solidFill>
            <a:schemeClr val="accent2"/>
          </a:solidFill>
          <a:latin typeface="Century Gothic" pitchFamily="34" charset="0"/>
          <a:cs typeface="Arial" charset="0"/>
        </a:defRPr>
      </a:lvl8pPr>
      <a:lvl9pPr marL="1828800" algn="l" rtl="0" fontAlgn="base">
        <a:spcBef>
          <a:spcPct val="0"/>
        </a:spcBef>
        <a:spcAft>
          <a:spcPct val="0"/>
        </a:spcAft>
        <a:defRPr sz="2800">
          <a:solidFill>
            <a:schemeClr val="accent2"/>
          </a:solidFill>
          <a:latin typeface="Century Gothic" pitchFamily="34" charset="0"/>
          <a:cs typeface="Arial" charset="0"/>
        </a:defRPr>
      </a:lvl9pPr>
    </p:titleStyle>
    <p:bodyStyle>
      <a:lvl1pPr marL="228600" indent="-228600" algn="l" rtl="0" eaLnBrk="0" fontAlgn="base" hangingPunct="0">
        <a:spcBef>
          <a:spcPts val="600"/>
        </a:spcBef>
        <a:spcAft>
          <a:spcPct val="0"/>
        </a:spcAft>
        <a:buClr>
          <a:schemeClr val="accent1"/>
        </a:buClr>
        <a:buFont typeface="Arial" charset="0"/>
        <a:buChar char="•"/>
        <a:defRPr sz="2000">
          <a:solidFill>
            <a:schemeClr val="tx2"/>
          </a:solidFill>
          <a:latin typeface="+mn-lt"/>
          <a:ea typeface="+mn-ea"/>
          <a:cs typeface="+mn-cs"/>
        </a:defRPr>
      </a:lvl1pPr>
      <a:lvl2pPr marL="685800" indent="-228600" algn="l" rtl="0" eaLnBrk="0" fontAlgn="base" hangingPunct="0">
        <a:spcBef>
          <a:spcPts val="600"/>
        </a:spcBef>
        <a:spcAft>
          <a:spcPct val="0"/>
        </a:spcAft>
        <a:buFont typeface="Calibri" pitchFamily="34" charset="0"/>
        <a:buChar char="–"/>
        <a:defRPr>
          <a:solidFill>
            <a:schemeClr val="tx2"/>
          </a:solidFill>
          <a:latin typeface="+mn-lt"/>
          <a:cs typeface="+mn-cs"/>
        </a:defRPr>
      </a:lvl2pPr>
      <a:lvl3pPr marL="1143000" indent="-228600" algn="l" rtl="0" eaLnBrk="0" fontAlgn="base" hangingPunct="0">
        <a:spcBef>
          <a:spcPts val="600"/>
        </a:spcBef>
        <a:spcAft>
          <a:spcPct val="0"/>
        </a:spcAft>
        <a:buClr>
          <a:schemeClr val="accent1"/>
        </a:buClr>
        <a:buFont typeface="Arial" charset="0"/>
        <a:buChar char="•"/>
        <a:defRPr sz="1600">
          <a:solidFill>
            <a:schemeClr val="tx2"/>
          </a:solidFill>
          <a:latin typeface="+mn-lt"/>
          <a:cs typeface="+mn-cs"/>
        </a:defRPr>
      </a:lvl3pPr>
      <a:lvl4pPr marL="1600200" indent="-228600" algn="l" rtl="0" eaLnBrk="0" fontAlgn="base" hangingPunct="0">
        <a:spcBef>
          <a:spcPts val="600"/>
        </a:spcBef>
        <a:spcAft>
          <a:spcPct val="0"/>
        </a:spcAft>
        <a:buFont typeface="Calibri" pitchFamily="34" charset="0"/>
        <a:buChar char="–"/>
        <a:defRPr sz="1400">
          <a:solidFill>
            <a:schemeClr val="tx2"/>
          </a:solidFill>
          <a:latin typeface="+mn-lt"/>
          <a:cs typeface="+mn-cs"/>
        </a:defRPr>
      </a:lvl4pPr>
      <a:lvl5pPr marL="2057400" indent="-228600" algn="l" rtl="0" eaLnBrk="0" fontAlgn="base" hangingPunct="0">
        <a:spcBef>
          <a:spcPts val="600"/>
        </a:spcBef>
        <a:spcAft>
          <a:spcPct val="0"/>
        </a:spcAft>
        <a:buClr>
          <a:schemeClr val="accent1"/>
        </a:buClr>
        <a:buFont typeface="Arial" charset="0"/>
        <a:buChar char="•"/>
        <a:defRPr sz="1400">
          <a:solidFill>
            <a:schemeClr val="tx2"/>
          </a:solidFill>
          <a:latin typeface="+mn-lt"/>
          <a:cs typeface="+mn-cs"/>
        </a:defRPr>
      </a:lvl5pPr>
      <a:lvl6pPr marL="2514600" indent="-228600" algn="l" rtl="0" fontAlgn="base">
        <a:spcBef>
          <a:spcPts val="600"/>
        </a:spcBef>
        <a:spcAft>
          <a:spcPct val="0"/>
        </a:spcAft>
        <a:buClr>
          <a:schemeClr val="accent1"/>
        </a:buClr>
        <a:buFont typeface="Arial" charset="0"/>
        <a:buChar char="•"/>
        <a:defRPr sz="1400">
          <a:solidFill>
            <a:schemeClr val="tx2"/>
          </a:solidFill>
          <a:latin typeface="+mn-lt"/>
          <a:cs typeface="+mn-cs"/>
        </a:defRPr>
      </a:lvl6pPr>
      <a:lvl7pPr marL="2971800" indent="-228600" algn="l" rtl="0" fontAlgn="base">
        <a:spcBef>
          <a:spcPts val="600"/>
        </a:spcBef>
        <a:spcAft>
          <a:spcPct val="0"/>
        </a:spcAft>
        <a:buClr>
          <a:schemeClr val="accent1"/>
        </a:buClr>
        <a:buFont typeface="Arial" charset="0"/>
        <a:buChar char="•"/>
        <a:defRPr sz="1400">
          <a:solidFill>
            <a:schemeClr val="tx2"/>
          </a:solidFill>
          <a:latin typeface="+mn-lt"/>
          <a:cs typeface="+mn-cs"/>
        </a:defRPr>
      </a:lvl7pPr>
      <a:lvl8pPr marL="3429000" indent="-228600" algn="l" rtl="0" fontAlgn="base">
        <a:spcBef>
          <a:spcPts val="600"/>
        </a:spcBef>
        <a:spcAft>
          <a:spcPct val="0"/>
        </a:spcAft>
        <a:buClr>
          <a:schemeClr val="accent1"/>
        </a:buClr>
        <a:buFont typeface="Arial" charset="0"/>
        <a:buChar char="•"/>
        <a:defRPr sz="1400">
          <a:solidFill>
            <a:schemeClr val="tx2"/>
          </a:solidFill>
          <a:latin typeface="+mn-lt"/>
          <a:cs typeface="+mn-cs"/>
        </a:defRPr>
      </a:lvl8pPr>
      <a:lvl9pPr marL="3886200" indent="-228600" algn="l" rtl="0" fontAlgn="base">
        <a:spcBef>
          <a:spcPts val="600"/>
        </a:spcBef>
        <a:spcAft>
          <a:spcPct val="0"/>
        </a:spcAft>
        <a:buClr>
          <a:schemeClr val="accent1"/>
        </a:buClr>
        <a:buFont typeface="Arial" charset="0"/>
        <a:buChar char="•"/>
        <a:defRPr sz="1400">
          <a:solidFill>
            <a:schemeClr val="tx2"/>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Box 7">
            <a:extLst>
              <a:ext uri="{FF2B5EF4-FFF2-40B4-BE49-F238E27FC236}"/>
            </a:extLst>
          </p:cNvPr>
          <p:cNvSpPr txBox="1"/>
          <p:nvPr userDrawn="1"/>
        </p:nvSpPr>
        <p:spPr>
          <a:xfrm>
            <a:off x="10160000" y="6611938"/>
            <a:ext cx="2032000" cy="246062"/>
          </a:xfrm>
          <a:prstGeom prst="rect">
            <a:avLst/>
          </a:prstGeom>
          <a:noFill/>
        </p:spPr>
        <p:txBody>
          <a:bodyPr>
            <a:spAutoFit/>
          </a:bodyPr>
          <a:lstStyle/>
          <a:p>
            <a:pPr algn="r" fontAlgn="auto">
              <a:spcBef>
                <a:spcPts val="0"/>
              </a:spcBef>
              <a:spcAft>
                <a:spcPts val="0"/>
              </a:spcAft>
              <a:defRPr/>
            </a:pPr>
            <a:r>
              <a:rPr lang="en-US" sz="1000" dirty="0">
                <a:latin typeface="Arial" pitchFamily="34" charset="0"/>
                <a:cs typeface="Arial" pitchFamily="34" charset="0"/>
              </a:rPr>
              <a:t>© AstraZeneca 2018</a:t>
            </a:r>
          </a:p>
        </p:txBody>
      </p:sp>
      <p:sp>
        <p:nvSpPr>
          <p:cNvPr id="240643" name="Title Placeholder 1"/>
          <p:cNvSpPr>
            <a:spLocks noGrp="1"/>
          </p:cNvSpPr>
          <p:nvPr>
            <p:ph type="title"/>
          </p:nvPr>
        </p:nvSpPr>
        <p:spPr bwMode="auto">
          <a:xfrm>
            <a:off x="457200" y="228600"/>
            <a:ext cx="11277600" cy="800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40644" name="Text Placeholder 2"/>
          <p:cNvSpPr>
            <a:spLocks noGrp="1"/>
          </p:cNvSpPr>
          <p:nvPr>
            <p:ph type="body" idx="1"/>
          </p:nvPr>
        </p:nvSpPr>
        <p:spPr bwMode="auto">
          <a:xfrm>
            <a:off x="457200" y="1257300"/>
            <a:ext cx="11277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2"/>
          <p:cNvSpPr>
            <a:spLocks noGrp="1"/>
          </p:cNvSpPr>
          <p:nvPr>
            <p:ph type="dt" sz="half" idx="2"/>
          </p:nvPr>
        </p:nvSpPr>
        <p:spPr>
          <a:xfrm>
            <a:off x="-1871663" y="6534150"/>
            <a:ext cx="1295400" cy="323850"/>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fld id="{282D619F-AD7E-48B9-8CC0-200BFEC1B273}" type="datetime1">
              <a:rPr lang="en-US"/>
              <a:pPr>
                <a:defRPr/>
              </a:pPr>
              <a:t>10/15/2019</a:t>
            </a:fld>
            <a:endParaRPr lang="en-US" dirty="0"/>
          </a:p>
        </p:txBody>
      </p:sp>
      <p:sp>
        <p:nvSpPr>
          <p:cNvPr id="9" name="Footer Placeholder 3"/>
          <p:cNvSpPr>
            <a:spLocks noGrp="1"/>
          </p:cNvSpPr>
          <p:nvPr>
            <p:ph type="ftr" sz="quarter" idx="3"/>
          </p:nvPr>
        </p:nvSpPr>
        <p:spPr>
          <a:xfrm>
            <a:off x="-1871663" y="6003925"/>
            <a:ext cx="1295400" cy="4286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10" name="Slide Number Placeholder 4"/>
          <p:cNvSpPr>
            <a:spLocks noGrp="1"/>
          </p:cNvSpPr>
          <p:nvPr>
            <p:ph type="sldNum" sz="quarter" idx="4"/>
          </p:nvPr>
        </p:nvSpPr>
        <p:spPr>
          <a:xfrm>
            <a:off x="0" y="6591300"/>
            <a:ext cx="487363" cy="266700"/>
          </a:xfrm>
          <a:prstGeom prst="rect">
            <a:avLst/>
          </a:prstGeom>
        </p:spPr>
        <p:txBody>
          <a:bodyPr vert="horz" lIns="91440" tIns="45720" rIns="45720" bIns="45720" rtlCol="0" anchor="b"/>
          <a:lstStyle>
            <a:lvl1pPr algn="r" fontAlgn="auto">
              <a:spcBef>
                <a:spcPts val="0"/>
              </a:spcBef>
              <a:spcAft>
                <a:spcPts val="0"/>
              </a:spcAft>
              <a:defRPr sz="1000">
                <a:latin typeface="+mn-lt"/>
                <a:cs typeface="+mn-cs"/>
              </a:defRPr>
            </a:lvl1pPr>
          </a:lstStyle>
          <a:p>
            <a:pPr>
              <a:defRPr/>
            </a:pPr>
            <a:fld id="{74EFD1FA-4D24-444E-991D-92CDB6FA4C1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15" r:id="rId1"/>
    <p:sldLayoutId id="2147484314" r:id="rId2"/>
    <p:sldLayoutId id="2147484313" r:id="rId3"/>
    <p:sldLayoutId id="2147484312" r:id="rId4"/>
    <p:sldLayoutId id="2147484311" r:id="rId5"/>
    <p:sldLayoutId id="2147484310" r:id="rId6"/>
    <p:sldLayoutId id="2147484309" r:id="rId7"/>
    <p:sldLayoutId id="2147484308" r:id="rId8"/>
    <p:sldLayoutId id="2147484307" r:id="rId9"/>
    <p:sldLayoutId id="2147484306" r:id="rId10"/>
    <p:sldLayoutId id="2147484305" r:id="rId11"/>
  </p:sldLayoutIdLst>
  <p:hf hdr="0" ftr="0" dt="0"/>
  <p:txStyles>
    <p:titleStyle>
      <a:lvl1pPr algn="l" rtl="0" eaLnBrk="0" fontAlgn="base" hangingPunct="0">
        <a:lnSpc>
          <a:spcPct val="90000"/>
        </a:lnSpc>
        <a:spcBef>
          <a:spcPct val="0"/>
        </a:spcBef>
        <a:spcAft>
          <a:spcPct val="0"/>
        </a:spcAft>
        <a:defRPr sz="2400" b="1">
          <a:solidFill>
            <a:schemeClr val="accent1"/>
          </a:solidFill>
          <a:latin typeface="+mj-lt"/>
          <a:ea typeface="+mj-ea"/>
          <a:cs typeface="+mj-cs"/>
        </a:defRPr>
      </a:lvl1pPr>
      <a:lvl2pPr algn="l" rtl="0" eaLnBrk="0" fontAlgn="base" hangingPunct="0">
        <a:lnSpc>
          <a:spcPct val="90000"/>
        </a:lnSpc>
        <a:spcBef>
          <a:spcPct val="0"/>
        </a:spcBef>
        <a:spcAft>
          <a:spcPct val="0"/>
        </a:spcAft>
        <a:defRPr sz="2400" b="1">
          <a:solidFill>
            <a:schemeClr val="accent1"/>
          </a:solidFill>
          <a:latin typeface="Arial" charset="0"/>
          <a:cs typeface="Arial" charset="0"/>
        </a:defRPr>
      </a:lvl2pPr>
      <a:lvl3pPr algn="l" rtl="0" eaLnBrk="0" fontAlgn="base" hangingPunct="0">
        <a:lnSpc>
          <a:spcPct val="90000"/>
        </a:lnSpc>
        <a:spcBef>
          <a:spcPct val="0"/>
        </a:spcBef>
        <a:spcAft>
          <a:spcPct val="0"/>
        </a:spcAft>
        <a:defRPr sz="2400" b="1">
          <a:solidFill>
            <a:schemeClr val="accent1"/>
          </a:solidFill>
          <a:latin typeface="Arial" charset="0"/>
          <a:cs typeface="Arial" charset="0"/>
        </a:defRPr>
      </a:lvl3pPr>
      <a:lvl4pPr algn="l" rtl="0" eaLnBrk="0" fontAlgn="base" hangingPunct="0">
        <a:lnSpc>
          <a:spcPct val="90000"/>
        </a:lnSpc>
        <a:spcBef>
          <a:spcPct val="0"/>
        </a:spcBef>
        <a:spcAft>
          <a:spcPct val="0"/>
        </a:spcAft>
        <a:defRPr sz="2400" b="1">
          <a:solidFill>
            <a:schemeClr val="accent1"/>
          </a:solidFill>
          <a:latin typeface="Arial" charset="0"/>
          <a:cs typeface="Arial" charset="0"/>
        </a:defRPr>
      </a:lvl4pPr>
      <a:lvl5pPr algn="l" rtl="0" eaLnBrk="0" fontAlgn="base" hangingPunct="0">
        <a:lnSpc>
          <a:spcPct val="90000"/>
        </a:lnSpc>
        <a:spcBef>
          <a:spcPct val="0"/>
        </a:spcBef>
        <a:spcAft>
          <a:spcPct val="0"/>
        </a:spcAft>
        <a:defRPr sz="2400" b="1">
          <a:solidFill>
            <a:schemeClr val="accent1"/>
          </a:solidFill>
          <a:latin typeface="Arial" charset="0"/>
          <a:cs typeface="Arial" charset="0"/>
        </a:defRPr>
      </a:lvl5pPr>
      <a:lvl6pPr marL="457200" algn="l" rtl="0" fontAlgn="base">
        <a:lnSpc>
          <a:spcPct val="90000"/>
        </a:lnSpc>
        <a:spcBef>
          <a:spcPct val="0"/>
        </a:spcBef>
        <a:spcAft>
          <a:spcPct val="0"/>
        </a:spcAft>
        <a:defRPr sz="2400" b="1">
          <a:solidFill>
            <a:schemeClr val="accent1"/>
          </a:solidFill>
          <a:latin typeface="Arial" charset="0"/>
          <a:cs typeface="Arial" charset="0"/>
        </a:defRPr>
      </a:lvl6pPr>
      <a:lvl7pPr marL="914400" algn="l" rtl="0" fontAlgn="base">
        <a:lnSpc>
          <a:spcPct val="90000"/>
        </a:lnSpc>
        <a:spcBef>
          <a:spcPct val="0"/>
        </a:spcBef>
        <a:spcAft>
          <a:spcPct val="0"/>
        </a:spcAft>
        <a:defRPr sz="2400" b="1">
          <a:solidFill>
            <a:schemeClr val="accent1"/>
          </a:solidFill>
          <a:latin typeface="Arial" charset="0"/>
          <a:cs typeface="Arial" charset="0"/>
        </a:defRPr>
      </a:lvl7pPr>
      <a:lvl8pPr marL="1371600" algn="l" rtl="0" fontAlgn="base">
        <a:lnSpc>
          <a:spcPct val="90000"/>
        </a:lnSpc>
        <a:spcBef>
          <a:spcPct val="0"/>
        </a:spcBef>
        <a:spcAft>
          <a:spcPct val="0"/>
        </a:spcAft>
        <a:defRPr sz="2400" b="1">
          <a:solidFill>
            <a:schemeClr val="accent1"/>
          </a:solidFill>
          <a:latin typeface="Arial" charset="0"/>
          <a:cs typeface="Arial" charset="0"/>
        </a:defRPr>
      </a:lvl8pPr>
      <a:lvl9pPr marL="1828800" algn="l" rtl="0" fontAlgn="base">
        <a:lnSpc>
          <a:spcPct val="90000"/>
        </a:lnSpc>
        <a:spcBef>
          <a:spcPct val="0"/>
        </a:spcBef>
        <a:spcAft>
          <a:spcPct val="0"/>
        </a:spcAft>
        <a:defRPr sz="2400" b="1">
          <a:solidFill>
            <a:schemeClr val="accent1"/>
          </a:solidFill>
          <a:latin typeface="Arial" charset="0"/>
          <a:cs typeface="Arial" charset="0"/>
        </a:defRPr>
      </a:lvl9pPr>
    </p:titleStyle>
    <p:bodyStyle>
      <a:lvl1pPr marL="228600" indent="-228600" algn="l" rtl="0" eaLnBrk="0" fontAlgn="base" hangingPunct="0">
        <a:lnSpc>
          <a:spcPct val="90000"/>
        </a:lnSpc>
        <a:spcBef>
          <a:spcPts val="1200"/>
        </a:spcBef>
        <a:spcAft>
          <a:spcPct val="0"/>
        </a:spcAft>
        <a:buClr>
          <a:schemeClr val="accent1"/>
        </a:buClr>
        <a:buFont typeface="Arial" charset="0"/>
        <a:buChar char="•"/>
        <a:defRPr sz="2000">
          <a:solidFill>
            <a:schemeClr val="tx1"/>
          </a:solidFill>
          <a:latin typeface="+mn-lt"/>
          <a:ea typeface="+mn-ea"/>
          <a:cs typeface="+mn-cs"/>
        </a:defRPr>
      </a:lvl1pPr>
      <a:lvl2pPr marL="457200" indent="-228600" algn="l" rtl="0" eaLnBrk="0" fontAlgn="base" hangingPunct="0">
        <a:lnSpc>
          <a:spcPct val="90000"/>
        </a:lnSpc>
        <a:spcBef>
          <a:spcPts val="800"/>
        </a:spcBef>
        <a:spcAft>
          <a:spcPct val="0"/>
        </a:spcAft>
        <a:buFont typeface="Arial" charset="0"/>
        <a:buChar char="–"/>
        <a:defRPr>
          <a:solidFill>
            <a:schemeClr val="tx1"/>
          </a:solidFill>
          <a:latin typeface="+mn-lt"/>
          <a:cs typeface="+mn-cs"/>
        </a:defRPr>
      </a:lvl2pPr>
      <a:lvl3pPr marL="685800" indent="-228600" algn="l" rtl="0" eaLnBrk="0" fontAlgn="base" hangingPunct="0">
        <a:lnSpc>
          <a:spcPct val="90000"/>
        </a:lnSpc>
        <a:spcBef>
          <a:spcPts val="800"/>
        </a:spcBef>
        <a:spcAft>
          <a:spcPct val="0"/>
        </a:spcAft>
        <a:buClr>
          <a:schemeClr val="accent1"/>
        </a:buClr>
        <a:buFont typeface="Arial" charset="0"/>
        <a:buChar char="•"/>
        <a:defRPr sz="1600">
          <a:solidFill>
            <a:schemeClr val="tx1"/>
          </a:solidFill>
          <a:latin typeface="+mn-lt"/>
          <a:cs typeface="+mn-cs"/>
        </a:defRPr>
      </a:lvl3pPr>
      <a:lvl4pPr marL="914400" indent="-228600" algn="l" rtl="0" eaLnBrk="0" fontAlgn="base" hangingPunct="0">
        <a:lnSpc>
          <a:spcPct val="90000"/>
        </a:lnSpc>
        <a:spcBef>
          <a:spcPts val="600"/>
        </a:spcBef>
        <a:spcAft>
          <a:spcPct val="0"/>
        </a:spcAft>
        <a:buFont typeface="Arial" charset="0"/>
        <a:buChar char="–"/>
        <a:defRPr sz="1600">
          <a:solidFill>
            <a:schemeClr val="tx1"/>
          </a:solidFill>
          <a:latin typeface="+mn-lt"/>
          <a:cs typeface="+mn-cs"/>
        </a:defRPr>
      </a:lvl4pPr>
      <a:lvl5pPr marL="1143000" indent="-228600" algn="l" rtl="0" eaLnBrk="0" fontAlgn="base" hangingPunct="0">
        <a:lnSpc>
          <a:spcPct val="90000"/>
        </a:lnSpc>
        <a:spcBef>
          <a:spcPts val="600"/>
        </a:spcBef>
        <a:spcAft>
          <a:spcPct val="0"/>
        </a:spcAft>
        <a:buClr>
          <a:schemeClr val="accent1"/>
        </a:buClr>
        <a:buFont typeface="Arial" charset="0"/>
        <a:buChar char="•"/>
        <a:defRPr sz="1600">
          <a:solidFill>
            <a:schemeClr val="tx1"/>
          </a:solidFill>
          <a:latin typeface="+mn-lt"/>
          <a:cs typeface="+mn-cs"/>
        </a:defRPr>
      </a:lvl5pPr>
      <a:lvl6pPr marL="1600200" indent="-228600" algn="l" rtl="0" fontAlgn="base">
        <a:lnSpc>
          <a:spcPct val="90000"/>
        </a:lnSpc>
        <a:spcBef>
          <a:spcPts val="600"/>
        </a:spcBef>
        <a:spcAft>
          <a:spcPct val="0"/>
        </a:spcAft>
        <a:buClr>
          <a:schemeClr val="accent1"/>
        </a:buClr>
        <a:buFont typeface="Arial" charset="0"/>
        <a:buChar char="•"/>
        <a:defRPr sz="1600">
          <a:solidFill>
            <a:schemeClr val="tx1"/>
          </a:solidFill>
          <a:latin typeface="+mn-lt"/>
          <a:cs typeface="+mn-cs"/>
        </a:defRPr>
      </a:lvl6pPr>
      <a:lvl7pPr marL="2057400" indent="-228600" algn="l" rtl="0" fontAlgn="base">
        <a:lnSpc>
          <a:spcPct val="90000"/>
        </a:lnSpc>
        <a:spcBef>
          <a:spcPts val="600"/>
        </a:spcBef>
        <a:spcAft>
          <a:spcPct val="0"/>
        </a:spcAft>
        <a:buClr>
          <a:schemeClr val="accent1"/>
        </a:buClr>
        <a:buFont typeface="Arial" charset="0"/>
        <a:buChar char="•"/>
        <a:defRPr sz="1600">
          <a:solidFill>
            <a:schemeClr val="tx1"/>
          </a:solidFill>
          <a:latin typeface="+mn-lt"/>
          <a:cs typeface="+mn-cs"/>
        </a:defRPr>
      </a:lvl7pPr>
      <a:lvl8pPr marL="2514600" indent="-228600" algn="l" rtl="0" fontAlgn="base">
        <a:lnSpc>
          <a:spcPct val="90000"/>
        </a:lnSpc>
        <a:spcBef>
          <a:spcPts val="600"/>
        </a:spcBef>
        <a:spcAft>
          <a:spcPct val="0"/>
        </a:spcAft>
        <a:buClr>
          <a:schemeClr val="accent1"/>
        </a:buClr>
        <a:buFont typeface="Arial" charset="0"/>
        <a:buChar char="•"/>
        <a:defRPr sz="1600">
          <a:solidFill>
            <a:schemeClr val="tx1"/>
          </a:solidFill>
          <a:latin typeface="+mn-lt"/>
          <a:cs typeface="+mn-cs"/>
        </a:defRPr>
      </a:lvl8pPr>
      <a:lvl9pPr marL="2971800" indent="-228600" algn="l" rtl="0" fontAlgn="base">
        <a:lnSpc>
          <a:spcPct val="90000"/>
        </a:lnSpc>
        <a:spcBef>
          <a:spcPts val="600"/>
        </a:spcBef>
        <a:spcAft>
          <a:spcPct val="0"/>
        </a:spcAft>
        <a:buClr>
          <a:schemeClr val="accent1"/>
        </a:buClr>
        <a:buFont typeface="Arial" charset="0"/>
        <a:buChar char="•"/>
        <a:defRPr sz="1600">
          <a:solidFill>
            <a:schemeClr val="tx1"/>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25450" y="6462713"/>
            <a:ext cx="527050" cy="215900"/>
          </a:xfrm>
          <a:prstGeom prst="rect">
            <a:avLst/>
          </a:prstGeom>
        </p:spPr>
        <p:txBody>
          <a:bodyPr vert="horz" wrap="square" lIns="0" tIns="0" rIns="0" bIns="0" numCol="1" anchor="t" anchorCtr="0" compatLnSpc="1">
            <a:prstTxWarp prst="textNoShape">
              <a:avLst/>
            </a:prstTxWarp>
          </a:bodyPr>
          <a:lstStyle>
            <a:lvl1pPr>
              <a:spcAft>
                <a:spcPct val="0"/>
              </a:spcAft>
              <a:buFontTx/>
              <a:buNone/>
              <a:defRPr sz="800" b="1" i="0">
                <a:latin typeface="+mn-lt"/>
                <a:ea typeface="ＭＳ Ｐゴシック" pitchFamily="34" charset="-128"/>
                <a:cs typeface="+mn-cs"/>
              </a:defRPr>
            </a:lvl1pPr>
          </a:lstStyle>
          <a:p>
            <a:pPr>
              <a:defRPr/>
            </a:pPr>
            <a:fld id="{AECC780C-734E-4BB0-A8FC-3D65F893D1C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326" r:id="rId1"/>
    <p:sldLayoutId id="2147484325" r:id="rId2"/>
    <p:sldLayoutId id="2147484324" r:id="rId3"/>
    <p:sldLayoutId id="2147484323" r:id="rId4"/>
    <p:sldLayoutId id="2147484322" r:id="rId5"/>
    <p:sldLayoutId id="2147484321" r:id="rId6"/>
    <p:sldLayoutId id="2147484320" r:id="rId7"/>
    <p:sldLayoutId id="2147484319" r:id="rId8"/>
    <p:sldLayoutId id="2147484318" r:id="rId9"/>
    <p:sldLayoutId id="2147484317" r:id="rId10"/>
    <p:sldLayoutId id="2147484316" r:id="rId11"/>
  </p:sldLayoutIdLst>
  <p:transition/>
  <p:hf hdr="0" ftr="0" dt="0"/>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cs typeface="Arial" charset="0"/>
        </a:defRPr>
      </a:lvl2pPr>
      <a:lvl3pPr algn="ctr" defTabSz="457200" rtl="0" eaLnBrk="0" fontAlgn="base" hangingPunct="0">
        <a:spcBef>
          <a:spcPct val="0"/>
        </a:spcBef>
        <a:spcAft>
          <a:spcPct val="0"/>
        </a:spcAft>
        <a:defRPr sz="4400">
          <a:solidFill>
            <a:schemeClr val="tx1"/>
          </a:solidFill>
          <a:latin typeface="Arial" charset="0"/>
          <a:cs typeface="Arial" charset="0"/>
        </a:defRPr>
      </a:lvl3pPr>
      <a:lvl4pPr algn="ctr" defTabSz="457200" rtl="0" eaLnBrk="0" fontAlgn="base" hangingPunct="0">
        <a:spcBef>
          <a:spcPct val="0"/>
        </a:spcBef>
        <a:spcAft>
          <a:spcPct val="0"/>
        </a:spcAft>
        <a:defRPr sz="4400">
          <a:solidFill>
            <a:schemeClr val="tx1"/>
          </a:solidFill>
          <a:latin typeface="Arial" charset="0"/>
          <a:cs typeface="Arial" charset="0"/>
        </a:defRPr>
      </a:lvl4pPr>
      <a:lvl5pPr algn="ctr" defTabSz="457200" rtl="0" eaLnBrk="0" fontAlgn="base" hangingPunct="0">
        <a:spcBef>
          <a:spcPct val="0"/>
        </a:spcBef>
        <a:spcAft>
          <a:spcPct val="0"/>
        </a:spcAft>
        <a:defRPr sz="4400">
          <a:solidFill>
            <a:schemeClr val="tx1"/>
          </a:solidFill>
          <a:latin typeface="Arial" charset="0"/>
          <a:cs typeface="Arial" charset="0"/>
        </a:defRPr>
      </a:lvl5pPr>
      <a:lvl6pPr marL="457200" algn="ctr" defTabSz="457200" rtl="0" eaLnBrk="0" fontAlgn="base" hangingPunct="0">
        <a:spcBef>
          <a:spcPct val="0"/>
        </a:spcBef>
        <a:spcAft>
          <a:spcPct val="0"/>
        </a:spcAft>
        <a:defRPr sz="4400">
          <a:solidFill>
            <a:schemeClr val="tx1"/>
          </a:solidFill>
          <a:latin typeface="Arial" charset="0"/>
          <a:cs typeface="Arial" charset="0"/>
        </a:defRPr>
      </a:lvl6pPr>
      <a:lvl7pPr marL="914400" algn="ctr" defTabSz="457200" rtl="0" eaLnBrk="0" fontAlgn="base" hangingPunct="0">
        <a:spcBef>
          <a:spcPct val="0"/>
        </a:spcBef>
        <a:spcAft>
          <a:spcPct val="0"/>
        </a:spcAft>
        <a:defRPr sz="4400">
          <a:solidFill>
            <a:schemeClr val="tx1"/>
          </a:solidFill>
          <a:latin typeface="Arial" charset="0"/>
          <a:cs typeface="Arial" charset="0"/>
        </a:defRPr>
      </a:lvl7pPr>
      <a:lvl8pPr marL="1371600" algn="ctr" defTabSz="457200" rtl="0" eaLnBrk="0" fontAlgn="base" hangingPunct="0">
        <a:spcBef>
          <a:spcPct val="0"/>
        </a:spcBef>
        <a:spcAft>
          <a:spcPct val="0"/>
        </a:spcAft>
        <a:defRPr sz="4400">
          <a:solidFill>
            <a:schemeClr val="tx1"/>
          </a:solidFill>
          <a:latin typeface="Arial" charset="0"/>
          <a:cs typeface="Arial" charset="0"/>
        </a:defRPr>
      </a:lvl8pPr>
      <a:lvl9pPr marL="1828800" algn="ctr" defTabSz="457200" rtl="0" eaLnBrk="0" fontAlgn="base" hangingPunct="0">
        <a:spcBef>
          <a:spcPct val="0"/>
        </a:spcBef>
        <a:spcAft>
          <a:spcPct val="0"/>
        </a:spcAft>
        <a:defRPr sz="4400">
          <a:solidFill>
            <a:schemeClr val="tx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bwMode="auto">
          <a:xfrm>
            <a:off x="609600" y="142875"/>
            <a:ext cx="11041063" cy="909638"/>
          </a:xfrm>
          <a:prstGeom prst="rect">
            <a:avLst/>
          </a:prstGeom>
          <a:noFill/>
          <a:ln w="9525">
            <a:noFill/>
            <a:miter lim="800000"/>
            <a:headEnd/>
            <a:tailEnd/>
          </a:ln>
          <a:effectLst>
            <a:outerShdw dist="17961" dir="2700000" algn="ctr" rotWithShape="0">
              <a:srgbClr val="000000"/>
            </a:outerShdw>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5219" name="Rectangle 3"/>
          <p:cNvSpPr>
            <a:spLocks noGrp="1" noChangeArrowheads="1"/>
          </p:cNvSpPr>
          <p:nvPr>
            <p:ph type="body" idx="1"/>
          </p:nvPr>
        </p:nvSpPr>
        <p:spPr bwMode="auto">
          <a:xfrm>
            <a:off x="508000" y="1447800"/>
            <a:ext cx="11036300" cy="4992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ectangle 6"/>
          <p:cNvSpPr>
            <a:spLocks noGrp="1" noChangeArrowheads="1"/>
          </p:cNvSpPr>
          <p:nvPr>
            <p:ph type="dt" sz="half" idx="2"/>
          </p:nvPr>
        </p:nvSpPr>
        <p:spPr bwMode="auto">
          <a:xfrm>
            <a:off x="0" y="6400800"/>
            <a:ext cx="2871788"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buFontTx/>
              <a:buNone/>
              <a:defRPr sz="1800" b="0" i="0">
                <a:solidFill>
                  <a:srgbClr val="FFFFFF"/>
                </a:solidFill>
                <a:latin typeface="+mn-lt"/>
                <a:cs typeface="+mn-cs"/>
              </a:defRPr>
            </a:lvl1pPr>
          </a:lstStyle>
          <a:p>
            <a:pPr>
              <a:defRPr/>
            </a:pPr>
            <a:endParaRPr lang="en-US"/>
          </a:p>
        </p:txBody>
      </p:sp>
      <p:sp>
        <p:nvSpPr>
          <p:cNvPr id="11" name="Rectangle 7"/>
          <p:cNvSpPr>
            <a:spLocks noGrp="1" noChangeArrowheads="1"/>
          </p:cNvSpPr>
          <p:nvPr>
            <p:ph type="ftr" sz="quarter" idx="3"/>
          </p:nvPr>
        </p:nvSpPr>
        <p:spPr bwMode="auto">
          <a:xfrm>
            <a:off x="4572000" y="6081713"/>
            <a:ext cx="38608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fontAlgn="auto">
              <a:spcBef>
                <a:spcPts val="0"/>
              </a:spcBef>
              <a:spcAft>
                <a:spcPts val="0"/>
              </a:spcAft>
              <a:buFontTx/>
              <a:buNone/>
              <a:defRPr sz="1400" b="0" i="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12" name="Rectangle 8"/>
          <p:cNvSpPr>
            <a:spLocks noGrp="1" noChangeArrowheads="1"/>
          </p:cNvSpPr>
          <p:nvPr>
            <p:ph type="sldNum" sz="quarter" idx="4"/>
          </p:nvPr>
        </p:nvSpPr>
        <p:spPr bwMode="auto">
          <a:xfrm>
            <a:off x="9531350" y="6164263"/>
            <a:ext cx="2540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fontAlgn="auto">
              <a:spcBef>
                <a:spcPts val="0"/>
              </a:spcBef>
              <a:spcAft>
                <a:spcPts val="0"/>
              </a:spcAft>
              <a:buFontTx/>
              <a:buNone/>
              <a:defRPr sz="1400" b="0" i="0">
                <a:solidFill>
                  <a:srgbClr val="FFFFFF"/>
                </a:solidFill>
                <a:effectLst>
                  <a:outerShdw blurRad="38100" dist="38100" dir="2700000" algn="tl">
                    <a:srgbClr val="000000"/>
                  </a:outerShdw>
                </a:effectLst>
                <a:latin typeface="+mn-lt"/>
                <a:cs typeface="+mn-cs"/>
              </a:defRPr>
            </a:lvl1pPr>
          </a:lstStyle>
          <a:p>
            <a:pPr>
              <a:defRPr/>
            </a:pPr>
            <a:fld id="{8A9ADF17-9577-43E1-B1BF-9921A2C5323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337" r:id="rId1"/>
    <p:sldLayoutId id="2147484336" r:id="rId2"/>
    <p:sldLayoutId id="2147484335" r:id="rId3"/>
    <p:sldLayoutId id="2147484334" r:id="rId4"/>
    <p:sldLayoutId id="2147484333" r:id="rId5"/>
    <p:sldLayoutId id="2147484332" r:id="rId6"/>
    <p:sldLayoutId id="2147484331" r:id="rId7"/>
    <p:sldLayoutId id="2147484330" r:id="rId8"/>
    <p:sldLayoutId id="2147484329" r:id="rId9"/>
    <p:sldLayoutId id="2147484328" r:id="rId10"/>
    <p:sldLayoutId id="2147484327" r:id="rId11"/>
  </p:sldLayoutIdLst>
  <p:transition/>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eaLnBrk="0" fontAlgn="base" hangingPunct="0">
        <a:spcBef>
          <a:spcPct val="0"/>
        </a:spcBef>
        <a:spcAft>
          <a:spcPct val="0"/>
        </a:spcAft>
        <a:defRPr sz="2400" b="1">
          <a:solidFill>
            <a:schemeClr val="tx2"/>
          </a:solidFill>
          <a:latin typeface="Arial" charset="0"/>
          <a:cs typeface="Arial" charset="0"/>
        </a:defRPr>
      </a:lvl6pPr>
      <a:lvl7pPr marL="914400" algn="l" rtl="0" eaLnBrk="0" fontAlgn="base" hangingPunct="0">
        <a:spcBef>
          <a:spcPct val="0"/>
        </a:spcBef>
        <a:spcAft>
          <a:spcPct val="0"/>
        </a:spcAft>
        <a:defRPr sz="2400" b="1">
          <a:solidFill>
            <a:schemeClr val="tx2"/>
          </a:solidFill>
          <a:latin typeface="Arial" charset="0"/>
          <a:cs typeface="Arial" charset="0"/>
        </a:defRPr>
      </a:lvl7pPr>
      <a:lvl8pPr marL="1371600" algn="l" rtl="0" eaLnBrk="0" fontAlgn="base" hangingPunct="0">
        <a:spcBef>
          <a:spcPct val="0"/>
        </a:spcBef>
        <a:spcAft>
          <a:spcPct val="0"/>
        </a:spcAft>
        <a:defRPr sz="2400" b="1">
          <a:solidFill>
            <a:schemeClr val="tx2"/>
          </a:solidFill>
          <a:latin typeface="Arial" charset="0"/>
          <a:cs typeface="Arial" charset="0"/>
        </a:defRPr>
      </a:lvl8pPr>
      <a:lvl9pPr marL="1828800" algn="l" rtl="0" eaLnBrk="0" fontAlgn="base" hangingPunct="0">
        <a:spcBef>
          <a:spcPct val="0"/>
        </a:spcBef>
        <a:spcAft>
          <a:spcPct val="0"/>
        </a:spcAft>
        <a:defRPr sz="2400" b="1">
          <a:solidFill>
            <a:schemeClr val="tx2"/>
          </a:solidFill>
          <a:latin typeface="Arial" charset="0"/>
          <a:cs typeface="Arial" charset="0"/>
        </a:defRPr>
      </a:lvl9pPr>
    </p:titleStyle>
    <p:bodyStyle>
      <a:lvl1pPr marL="231775" indent="-231775" algn="l" rtl="0" eaLnBrk="0" fontAlgn="base" hangingPunct="0">
        <a:spcBef>
          <a:spcPct val="25000"/>
        </a:spcBef>
        <a:spcAft>
          <a:spcPct val="20000"/>
        </a:spcAft>
        <a:buClr>
          <a:schemeClr val="tx2"/>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5000"/>
        </a:spcBef>
        <a:spcAft>
          <a:spcPct val="20000"/>
        </a:spcAft>
        <a:buClr>
          <a:schemeClr val="tx2"/>
        </a:buClr>
        <a:buFont typeface="Arial" charset="0"/>
        <a:buChar char="–"/>
        <a:defRPr sz="2400">
          <a:solidFill>
            <a:schemeClr val="tx1"/>
          </a:solidFill>
          <a:latin typeface="+mn-lt"/>
          <a:cs typeface="+mn-cs"/>
        </a:defRPr>
      </a:lvl2pPr>
      <a:lvl3pPr marL="1143000" indent="-228600" algn="l" rtl="0" eaLnBrk="0" fontAlgn="base" hangingPunct="0">
        <a:spcBef>
          <a:spcPct val="25000"/>
        </a:spcBef>
        <a:spcAft>
          <a:spcPct val="20000"/>
        </a:spcAft>
        <a:buClr>
          <a:schemeClr val="tx2"/>
        </a:buClr>
        <a:buFont typeface="Wingdings 2" pitchFamily="18" charset="2"/>
        <a:buChar char=""/>
        <a:defRPr sz="2000">
          <a:solidFill>
            <a:schemeClr val="tx1"/>
          </a:solidFill>
          <a:latin typeface="+mn-lt"/>
          <a:cs typeface="+mn-cs"/>
        </a:defRPr>
      </a:lvl3pPr>
      <a:lvl4pPr marL="1600200" indent="-228600" algn="l" rtl="0" eaLnBrk="0" fontAlgn="base" hangingPunct="0">
        <a:spcBef>
          <a:spcPct val="25000"/>
        </a:spcBef>
        <a:spcAft>
          <a:spcPct val="20000"/>
        </a:spcAft>
        <a:buClr>
          <a:schemeClr val="tx2"/>
        </a:buClr>
        <a:buFont typeface="Wingdings" pitchFamily="2" charset="2"/>
        <a:buChar char="t"/>
        <a:defRPr>
          <a:solidFill>
            <a:schemeClr val="tx1"/>
          </a:solidFill>
          <a:latin typeface="+mn-lt"/>
          <a:cs typeface="+mn-cs"/>
        </a:defRPr>
      </a:lvl4pPr>
      <a:lvl5pPr marL="2057400" indent="-228600" algn="l" rtl="0" eaLnBrk="0" fontAlgn="base" hangingPunct="0">
        <a:spcBef>
          <a:spcPct val="25000"/>
        </a:spcBef>
        <a:spcAft>
          <a:spcPct val="20000"/>
        </a:spcAft>
        <a:buClr>
          <a:schemeClr val="tx2"/>
        </a:buClr>
        <a:buFont typeface="Wingdings" pitchFamily="2" charset="2"/>
        <a:buChar char="t"/>
        <a:defRPr sz="1600">
          <a:solidFill>
            <a:schemeClr val="tx1"/>
          </a:solidFill>
          <a:latin typeface="+mn-lt"/>
          <a:cs typeface="+mn-cs"/>
        </a:defRPr>
      </a:lvl5pPr>
      <a:lvl6pPr marL="2514600" indent="-228600" algn="l" rtl="0" eaLnBrk="0" fontAlgn="base" hangingPunct="0">
        <a:spcBef>
          <a:spcPct val="25000"/>
        </a:spcBef>
        <a:spcAft>
          <a:spcPct val="20000"/>
        </a:spcAft>
        <a:buClr>
          <a:schemeClr val="tx2"/>
        </a:buClr>
        <a:buFont typeface="Wingdings" pitchFamily="2" charset="2"/>
        <a:buChar char="t"/>
        <a:defRPr sz="1600">
          <a:solidFill>
            <a:schemeClr val="tx1"/>
          </a:solidFill>
          <a:latin typeface="+mn-lt"/>
          <a:cs typeface="+mn-cs"/>
        </a:defRPr>
      </a:lvl6pPr>
      <a:lvl7pPr marL="2971800" indent="-228600" algn="l" rtl="0" eaLnBrk="0" fontAlgn="base" hangingPunct="0">
        <a:spcBef>
          <a:spcPct val="25000"/>
        </a:spcBef>
        <a:spcAft>
          <a:spcPct val="20000"/>
        </a:spcAft>
        <a:buClr>
          <a:schemeClr val="tx2"/>
        </a:buClr>
        <a:buFont typeface="Wingdings" pitchFamily="2" charset="2"/>
        <a:buChar char="t"/>
        <a:defRPr sz="1600">
          <a:solidFill>
            <a:schemeClr val="tx1"/>
          </a:solidFill>
          <a:latin typeface="+mn-lt"/>
          <a:cs typeface="+mn-cs"/>
        </a:defRPr>
      </a:lvl7pPr>
      <a:lvl8pPr marL="3429000" indent="-228600" algn="l" rtl="0" eaLnBrk="0" fontAlgn="base" hangingPunct="0">
        <a:spcBef>
          <a:spcPct val="25000"/>
        </a:spcBef>
        <a:spcAft>
          <a:spcPct val="20000"/>
        </a:spcAft>
        <a:buClr>
          <a:schemeClr val="tx2"/>
        </a:buClr>
        <a:buFont typeface="Wingdings" pitchFamily="2" charset="2"/>
        <a:buChar char="t"/>
        <a:defRPr sz="1600">
          <a:solidFill>
            <a:schemeClr val="tx1"/>
          </a:solidFill>
          <a:latin typeface="+mn-lt"/>
          <a:cs typeface="+mn-cs"/>
        </a:defRPr>
      </a:lvl8pPr>
      <a:lvl9pPr marL="3886200" indent="-228600" algn="l" rtl="0" eaLnBrk="0" fontAlgn="base" hangingPunct="0">
        <a:spcBef>
          <a:spcPct val="25000"/>
        </a:spcBef>
        <a:spcAft>
          <a:spcPct val="20000"/>
        </a:spcAft>
        <a:buClr>
          <a:schemeClr val="tx2"/>
        </a:buClr>
        <a:buFont typeface="Wingdings" pitchFamily="2" charset="2"/>
        <a:buChar char="t"/>
        <a:defRPr sz="1600">
          <a:solidFill>
            <a:schemeClr val="tx1"/>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95263" y="155575"/>
            <a:ext cx="11806237" cy="64563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TextBox 7">
            <a:extLst>
              <a:ext uri="{FF2B5EF4-FFF2-40B4-BE49-F238E27FC236}"/>
            </a:extLst>
          </p:cNvPr>
          <p:cNvSpPr txBox="1"/>
          <p:nvPr userDrawn="1"/>
        </p:nvSpPr>
        <p:spPr>
          <a:xfrm>
            <a:off x="10160000" y="6611938"/>
            <a:ext cx="2032000" cy="246062"/>
          </a:xfrm>
          <a:prstGeom prst="rect">
            <a:avLst/>
          </a:prstGeom>
          <a:noFill/>
        </p:spPr>
        <p:txBody>
          <a:bodyPr>
            <a:spAutoFit/>
          </a:bodyPr>
          <a:lstStyle/>
          <a:p>
            <a:pPr algn="r" fontAlgn="auto">
              <a:spcBef>
                <a:spcPts val="0"/>
              </a:spcBef>
              <a:spcAft>
                <a:spcPts val="0"/>
              </a:spcAft>
              <a:defRPr/>
            </a:pPr>
            <a:r>
              <a:rPr lang="en-US" sz="1000" dirty="0">
                <a:latin typeface="Arial" pitchFamily="34" charset="0"/>
                <a:cs typeface="Arial" pitchFamily="34" charset="0"/>
              </a:rPr>
              <a:t>© AstraZeneca 2019</a:t>
            </a:r>
          </a:p>
        </p:txBody>
      </p:sp>
      <p:sp>
        <p:nvSpPr>
          <p:cNvPr id="277508" name="Title Placeholder 1"/>
          <p:cNvSpPr>
            <a:spLocks noGrp="1"/>
          </p:cNvSpPr>
          <p:nvPr>
            <p:ph type="title"/>
          </p:nvPr>
        </p:nvSpPr>
        <p:spPr bwMode="auto">
          <a:xfrm>
            <a:off x="457200" y="228600"/>
            <a:ext cx="11277600" cy="800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77509" name="Text Placeholder 2"/>
          <p:cNvSpPr>
            <a:spLocks noGrp="1"/>
          </p:cNvSpPr>
          <p:nvPr>
            <p:ph type="body" idx="1"/>
          </p:nvPr>
        </p:nvSpPr>
        <p:spPr bwMode="auto">
          <a:xfrm>
            <a:off x="457200" y="1257300"/>
            <a:ext cx="11277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Date Placeholder 3"/>
          <p:cNvSpPr>
            <a:spLocks noGrp="1"/>
          </p:cNvSpPr>
          <p:nvPr>
            <p:ph type="dt" sz="half" idx="2"/>
          </p:nvPr>
        </p:nvSpPr>
        <p:spPr>
          <a:xfrm>
            <a:off x="-1871663" y="6534150"/>
            <a:ext cx="1295400" cy="323850"/>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13" name="Footer Placeholder 4"/>
          <p:cNvSpPr>
            <a:spLocks noGrp="1"/>
          </p:cNvSpPr>
          <p:nvPr>
            <p:ph type="ftr" sz="quarter" idx="3"/>
          </p:nvPr>
        </p:nvSpPr>
        <p:spPr>
          <a:xfrm>
            <a:off x="-1871663" y="6003925"/>
            <a:ext cx="1295400" cy="4286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348" r:id="rId1"/>
    <p:sldLayoutId id="2147484347" r:id="rId2"/>
    <p:sldLayoutId id="2147484346" r:id="rId3"/>
    <p:sldLayoutId id="2147484345" r:id="rId4"/>
    <p:sldLayoutId id="2147484344" r:id="rId5"/>
    <p:sldLayoutId id="2147484343" r:id="rId6"/>
    <p:sldLayoutId id="2147484342" r:id="rId7"/>
    <p:sldLayoutId id="2147484341" r:id="rId8"/>
    <p:sldLayoutId id="2147484340" r:id="rId9"/>
    <p:sldLayoutId id="2147484339" r:id="rId10"/>
    <p:sldLayoutId id="2147484338" r:id="rId11"/>
  </p:sldLayoutIdLst>
  <p:hf hdr="0" ftr="0" dt="0"/>
  <p:txStyles>
    <p:titleStyle>
      <a:lvl1pPr algn="l" rtl="0" eaLnBrk="0" fontAlgn="base" hangingPunct="0">
        <a:lnSpc>
          <a:spcPct val="90000"/>
        </a:lnSpc>
        <a:spcBef>
          <a:spcPct val="0"/>
        </a:spcBef>
        <a:spcAft>
          <a:spcPct val="0"/>
        </a:spcAft>
        <a:defRPr sz="2400" b="1">
          <a:solidFill>
            <a:schemeClr val="accent1"/>
          </a:solidFill>
          <a:latin typeface="+mj-lt"/>
          <a:ea typeface="+mj-ea"/>
          <a:cs typeface="+mj-cs"/>
        </a:defRPr>
      </a:lvl1pPr>
      <a:lvl2pPr algn="l" rtl="0" eaLnBrk="0" fontAlgn="base" hangingPunct="0">
        <a:lnSpc>
          <a:spcPct val="90000"/>
        </a:lnSpc>
        <a:spcBef>
          <a:spcPct val="0"/>
        </a:spcBef>
        <a:spcAft>
          <a:spcPct val="0"/>
        </a:spcAft>
        <a:defRPr sz="2400" b="1">
          <a:solidFill>
            <a:schemeClr val="accent1"/>
          </a:solidFill>
          <a:latin typeface="Arial" charset="0"/>
          <a:cs typeface="Arial" charset="0"/>
        </a:defRPr>
      </a:lvl2pPr>
      <a:lvl3pPr algn="l" rtl="0" eaLnBrk="0" fontAlgn="base" hangingPunct="0">
        <a:lnSpc>
          <a:spcPct val="90000"/>
        </a:lnSpc>
        <a:spcBef>
          <a:spcPct val="0"/>
        </a:spcBef>
        <a:spcAft>
          <a:spcPct val="0"/>
        </a:spcAft>
        <a:defRPr sz="2400" b="1">
          <a:solidFill>
            <a:schemeClr val="accent1"/>
          </a:solidFill>
          <a:latin typeface="Arial" charset="0"/>
          <a:cs typeface="Arial" charset="0"/>
        </a:defRPr>
      </a:lvl3pPr>
      <a:lvl4pPr algn="l" rtl="0" eaLnBrk="0" fontAlgn="base" hangingPunct="0">
        <a:lnSpc>
          <a:spcPct val="90000"/>
        </a:lnSpc>
        <a:spcBef>
          <a:spcPct val="0"/>
        </a:spcBef>
        <a:spcAft>
          <a:spcPct val="0"/>
        </a:spcAft>
        <a:defRPr sz="2400" b="1">
          <a:solidFill>
            <a:schemeClr val="accent1"/>
          </a:solidFill>
          <a:latin typeface="Arial" charset="0"/>
          <a:cs typeface="Arial" charset="0"/>
        </a:defRPr>
      </a:lvl4pPr>
      <a:lvl5pPr algn="l" rtl="0" eaLnBrk="0" fontAlgn="base" hangingPunct="0">
        <a:lnSpc>
          <a:spcPct val="90000"/>
        </a:lnSpc>
        <a:spcBef>
          <a:spcPct val="0"/>
        </a:spcBef>
        <a:spcAft>
          <a:spcPct val="0"/>
        </a:spcAft>
        <a:defRPr sz="2400" b="1">
          <a:solidFill>
            <a:schemeClr val="accent1"/>
          </a:solidFill>
          <a:latin typeface="Arial" charset="0"/>
          <a:cs typeface="Arial" charset="0"/>
        </a:defRPr>
      </a:lvl5pPr>
      <a:lvl6pPr marL="457200" algn="l" rtl="0" fontAlgn="base">
        <a:lnSpc>
          <a:spcPct val="90000"/>
        </a:lnSpc>
        <a:spcBef>
          <a:spcPct val="0"/>
        </a:spcBef>
        <a:spcAft>
          <a:spcPct val="0"/>
        </a:spcAft>
        <a:defRPr sz="2400" b="1">
          <a:solidFill>
            <a:schemeClr val="accent1"/>
          </a:solidFill>
          <a:latin typeface="Arial" charset="0"/>
          <a:cs typeface="Arial" charset="0"/>
        </a:defRPr>
      </a:lvl6pPr>
      <a:lvl7pPr marL="914400" algn="l" rtl="0" fontAlgn="base">
        <a:lnSpc>
          <a:spcPct val="90000"/>
        </a:lnSpc>
        <a:spcBef>
          <a:spcPct val="0"/>
        </a:spcBef>
        <a:spcAft>
          <a:spcPct val="0"/>
        </a:spcAft>
        <a:defRPr sz="2400" b="1">
          <a:solidFill>
            <a:schemeClr val="accent1"/>
          </a:solidFill>
          <a:latin typeface="Arial" charset="0"/>
          <a:cs typeface="Arial" charset="0"/>
        </a:defRPr>
      </a:lvl7pPr>
      <a:lvl8pPr marL="1371600" algn="l" rtl="0" fontAlgn="base">
        <a:lnSpc>
          <a:spcPct val="90000"/>
        </a:lnSpc>
        <a:spcBef>
          <a:spcPct val="0"/>
        </a:spcBef>
        <a:spcAft>
          <a:spcPct val="0"/>
        </a:spcAft>
        <a:defRPr sz="2400" b="1">
          <a:solidFill>
            <a:schemeClr val="accent1"/>
          </a:solidFill>
          <a:latin typeface="Arial" charset="0"/>
          <a:cs typeface="Arial" charset="0"/>
        </a:defRPr>
      </a:lvl8pPr>
      <a:lvl9pPr marL="1828800" algn="l" rtl="0" fontAlgn="base">
        <a:lnSpc>
          <a:spcPct val="90000"/>
        </a:lnSpc>
        <a:spcBef>
          <a:spcPct val="0"/>
        </a:spcBef>
        <a:spcAft>
          <a:spcPct val="0"/>
        </a:spcAft>
        <a:defRPr sz="2400" b="1">
          <a:solidFill>
            <a:schemeClr val="accent1"/>
          </a:solidFill>
          <a:latin typeface="Arial" charset="0"/>
          <a:cs typeface="Arial" charset="0"/>
        </a:defRPr>
      </a:lvl9pPr>
    </p:titleStyle>
    <p:bodyStyle>
      <a:lvl1pPr marL="228600" indent="-228600" algn="l" rtl="0" eaLnBrk="0" fontAlgn="base" hangingPunct="0">
        <a:lnSpc>
          <a:spcPct val="90000"/>
        </a:lnSpc>
        <a:spcBef>
          <a:spcPts val="1200"/>
        </a:spcBef>
        <a:spcAft>
          <a:spcPct val="0"/>
        </a:spcAft>
        <a:buClr>
          <a:schemeClr val="accent1"/>
        </a:buClr>
        <a:buFont typeface="Arial" charset="0"/>
        <a:buChar char="•"/>
        <a:defRPr sz="2000">
          <a:solidFill>
            <a:schemeClr val="tx1"/>
          </a:solidFill>
          <a:latin typeface="+mn-lt"/>
          <a:ea typeface="+mn-ea"/>
          <a:cs typeface="+mn-cs"/>
        </a:defRPr>
      </a:lvl1pPr>
      <a:lvl2pPr marL="457200" indent="-228600" algn="l" rtl="0" eaLnBrk="0" fontAlgn="base" hangingPunct="0">
        <a:lnSpc>
          <a:spcPct val="90000"/>
        </a:lnSpc>
        <a:spcBef>
          <a:spcPts val="800"/>
        </a:spcBef>
        <a:spcAft>
          <a:spcPct val="0"/>
        </a:spcAft>
        <a:buFont typeface="Arial" charset="0"/>
        <a:buChar char="–"/>
        <a:defRPr>
          <a:solidFill>
            <a:schemeClr val="tx1"/>
          </a:solidFill>
          <a:latin typeface="+mn-lt"/>
          <a:cs typeface="+mn-cs"/>
        </a:defRPr>
      </a:lvl2pPr>
      <a:lvl3pPr marL="685800" indent="-228600" algn="l" rtl="0" eaLnBrk="0" fontAlgn="base" hangingPunct="0">
        <a:lnSpc>
          <a:spcPct val="90000"/>
        </a:lnSpc>
        <a:spcBef>
          <a:spcPts val="800"/>
        </a:spcBef>
        <a:spcAft>
          <a:spcPct val="0"/>
        </a:spcAft>
        <a:buClr>
          <a:schemeClr val="accent1"/>
        </a:buClr>
        <a:buFont typeface="Arial" charset="0"/>
        <a:buChar char="•"/>
        <a:defRPr sz="1600">
          <a:solidFill>
            <a:schemeClr val="tx1"/>
          </a:solidFill>
          <a:latin typeface="+mn-lt"/>
          <a:cs typeface="+mn-cs"/>
        </a:defRPr>
      </a:lvl3pPr>
      <a:lvl4pPr marL="914400" indent="-228600" algn="l" rtl="0" eaLnBrk="0" fontAlgn="base" hangingPunct="0">
        <a:lnSpc>
          <a:spcPct val="90000"/>
        </a:lnSpc>
        <a:spcBef>
          <a:spcPts val="600"/>
        </a:spcBef>
        <a:spcAft>
          <a:spcPct val="0"/>
        </a:spcAft>
        <a:buFont typeface="Arial" charset="0"/>
        <a:buChar char="–"/>
        <a:defRPr sz="1600">
          <a:solidFill>
            <a:schemeClr val="tx1"/>
          </a:solidFill>
          <a:latin typeface="+mn-lt"/>
          <a:cs typeface="+mn-cs"/>
        </a:defRPr>
      </a:lvl4pPr>
      <a:lvl5pPr marL="1143000" indent="-228600" algn="l" rtl="0" eaLnBrk="0" fontAlgn="base" hangingPunct="0">
        <a:lnSpc>
          <a:spcPct val="90000"/>
        </a:lnSpc>
        <a:spcBef>
          <a:spcPts val="600"/>
        </a:spcBef>
        <a:spcAft>
          <a:spcPct val="0"/>
        </a:spcAft>
        <a:buClr>
          <a:schemeClr val="accent1"/>
        </a:buClr>
        <a:buFont typeface="Arial" charset="0"/>
        <a:buChar char="•"/>
        <a:defRPr sz="1600">
          <a:solidFill>
            <a:schemeClr val="tx1"/>
          </a:solidFill>
          <a:latin typeface="+mn-lt"/>
          <a:cs typeface="+mn-cs"/>
        </a:defRPr>
      </a:lvl5pPr>
      <a:lvl6pPr marL="1600200" indent="-228600" algn="l" rtl="0" fontAlgn="base">
        <a:lnSpc>
          <a:spcPct val="90000"/>
        </a:lnSpc>
        <a:spcBef>
          <a:spcPts val="600"/>
        </a:spcBef>
        <a:spcAft>
          <a:spcPct val="0"/>
        </a:spcAft>
        <a:buClr>
          <a:schemeClr val="accent1"/>
        </a:buClr>
        <a:buFont typeface="Arial" charset="0"/>
        <a:buChar char="•"/>
        <a:defRPr sz="1600">
          <a:solidFill>
            <a:schemeClr val="tx1"/>
          </a:solidFill>
          <a:latin typeface="+mn-lt"/>
          <a:cs typeface="+mn-cs"/>
        </a:defRPr>
      </a:lvl6pPr>
      <a:lvl7pPr marL="2057400" indent="-228600" algn="l" rtl="0" fontAlgn="base">
        <a:lnSpc>
          <a:spcPct val="90000"/>
        </a:lnSpc>
        <a:spcBef>
          <a:spcPts val="600"/>
        </a:spcBef>
        <a:spcAft>
          <a:spcPct val="0"/>
        </a:spcAft>
        <a:buClr>
          <a:schemeClr val="accent1"/>
        </a:buClr>
        <a:buFont typeface="Arial" charset="0"/>
        <a:buChar char="•"/>
        <a:defRPr sz="1600">
          <a:solidFill>
            <a:schemeClr val="tx1"/>
          </a:solidFill>
          <a:latin typeface="+mn-lt"/>
          <a:cs typeface="+mn-cs"/>
        </a:defRPr>
      </a:lvl7pPr>
      <a:lvl8pPr marL="2514600" indent="-228600" algn="l" rtl="0" fontAlgn="base">
        <a:lnSpc>
          <a:spcPct val="90000"/>
        </a:lnSpc>
        <a:spcBef>
          <a:spcPts val="600"/>
        </a:spcBef>
        <a:spcAft>
          <a:spcPct val="0"/>
        </a:spcAft>
        <a:buClr>
          <a:schemeClr val="accent1"/>
        </a:buClr>
        <a:buFont typeface="Arial" charset="0"/>
        <a:buChar char="•"/>
        <a:defRPr sz="1600">
          <a:solidFill>
            <a:schemeClr val="tx1"/>
          </a:solidFill>
          <a:latin typeface="+mn-lt"/>
          <a:cs typeface="+mn-cs"/>
        </a:defRPr>
      </a:lvl8pPr>
      <a:lvl9pPr marL="2971800" indent="-228600" algn="l" rtl="0" fontAlgn="base">
        <a:lnSpc>
          <a:spcPct val="90000"/>
        </a:lnSpc>
        <a:spcBef>
          <a:spcPts val="600"/>
        </a:spcBef>
        <a:spcAft>
          <a:spcPct val="0"/>
        </a:spcAft>
        <a:buClr>
          <a:schemeClr val="accent1"/>
        </a:buClr>
        <a:buFont typeface="Arial" charset="0"/>
        <a:buChar char="•"/>
        <a:defRPr sz="1600">
          <a:solidFill>
            <a:schemeClr val="tx1"/>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591300"/>
            <a:ext cx="487363" cy="266700"/>
          </a:xfrm>
          <a:prstGeom prst="rect">
            <a:avLst/>
          </a:prstGeom>
        </p:spPr>
        <p:txBody>
          <a:bodyPr vert="horz" lIns="91440" tIns="45720" rIns="45720" bIns="45720" rtlCol="0" anchor="b" anchorCtr="0"/>
          <a:lstStyle>
            <a:lvl1pPr algn="ctr" fontAlgn="auto">
              <a:spcBef>
                <a:spcPts val="0"/>
              </a:spcBef>
              <a:spcAft>
                <a:spcPts val="0"/>
              </a:spcAft>
              <a:defRPr sz="1000">
                <a:solidFill>
                  <a:schemeClr val="tx1"/>
                </a:solidFill>
                <a:latin typeface="+mn-lt"/>
                <a:cs typeface="+mn-cs"/>
              </a:defRPr>
            </a:lvl1pPr>
          </a:lstStyle>
          <a:p>
            <a:pPr>
              <a:defRPr/>
            </a:pPr>
            <a:fld id="{01E67A68-F789-4429-AE14-0F0179D4D992}" type="slidenum">
              <a:rPr lang="en-US"/>
              <a:pPr>
                <a:defRPr/>
              </a:pPr>
              <a:t>‹#›</a:t>
            </a:fld>
            <a:endParaRPr lang="en-US" dirty="0"/>
          </a:p>
        </p:txBody>
      </p:sp>
      <p:sp>
        <p:nvSpPr>
          <p:cNvPr id="289795" name="Title Placeholder 1"/>
          <p:cNvSpPr>
            <a:spLocks noGrp="1"/>
          </p:cNvSpPr>
          <p:nvPr>
            <p:ph type="title"/>
          </p:nvPr>
        </p:nvSpPr>
        <p:spPr bwMode="auto">
          <a:xfrm>
            <a:off x="457200" y="228600"/>
            <a:ext cx="11277600" cy="800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9796" name="Text Placeholder 2"/>
          <p:cNvSpPr>
            <a:spLocks noGrp="1"/>
          </p:cNvSpPr>
          <p:nvPr>
            <p:ph type="body" idx="1"/>
          </p:nvPr>
        </p:nvSpPr>
        <p:spPr bwMode="auto">
          <a:xfrm>
            <a:off x="457200" y="1257300"/>
            <a:ext cx="11277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871663" y="6534150"/>
            <a:ext cx="1295400" cy="32385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1871663" y="6003925"/>
            <a:ext cx="1295400" cy="4286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8" name="TextBox 7"/>
          <p:cNvSpPr txBox="1"/>
          <p:nvPr userDrawn="1"/>
        </p:nvSpPr>
        <p:spPr>
          <a:xfrm>
            <a:off x="10160000" y="6611938"/>
            <a:ext cx="2032000" cy="246062"/>
          </a:xfrm>
          <a:prstGeom prst="rect">
            <a:avLst/>
          </a:prstGeom>
          <a:noFill/>
        </p:spPr>
        <p:txBody>
          <a:bodyPr>
            <a:spAutoFit/>
          </a:bodyPr>
          <a:lstStyle/>
          <a:p>
            <a:pPr algn="r" fontAlgn="auto">
              <a:spcBef>
                <a:spcPts val="0"/>
              </a:spcBef>
              <a:spcAft>
                <a:spcPts val="0"/>
              </a:spcAft>
              <a:defRPr/>
            </a:pPr>
            <a:r>
              <a:rPr lang="en-US" sz="1000" dirty="0">
                <a:latin typeface="Arial" pitchFamily="34" charset="0"/>
                <a:cs typeface="Arial" pitchFamily="34" charset="0"/>
              </a:rPr>
              <a:t>© AstraZeneca 2019</a:t>
            </a:r>
          </a:p>
        </p:txBody>
      </p:sp>
      <p:sp>
        <p:nvSpPr>
          <p:cNvPr id="9" name="Rectangle 8"/>
          <p:cNvSpPr/>
          <p:nvPr userDrawn="1"/>
        </p:nvSpPr>
        <p:spPr>
          <a:xfrm>
            <a:off x="457200" y="1128713"/>
            <a:ext cx="11734800" cy="19050"/>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4359" r:id="rId1"/>
    <p:sldLayoutId id="2147484358" r:id="rId2"/>
    <p:sldLayoutId id="2147484357" r:id="rId3"/>
    <p:sldLayoutId id="2147484356" r:id="rId4"/>
    <p:sldLayoutId id="2147484355" r:id="rId5"/>
    <p:sldLayoutId id="2147484354" r:id="rId6"/>
    <p:sldLayoutId id="2147484353" r:id="rId7"/>
    <p:sldLayoutId id="2147484352" r:id="rId8"/>
    <p:sldLayoutId id="2147484351" r:id="rId9"/>
    <p:sldLayoutId id="2147484350" r:id="rId10"/>
    <p:sldLayoutId id="2147484349" r:id="rId11"/>
  </p:sldLayoutIdLst>
  <p:hf hdr="0" ftr="0" dt="0"/>
  <p:txStyles>
    <p:titleStyle>
      <a:lvl1pPr algn="l" rtl="0" eaLnBrk="0" fontAlgn="base" hangingPunct="0">
        <a:lnSpc>
          <a:spcPct val="90000"/>
        </a:lnSpc>
        <a:spcBef>
          <a:spcPct val="0"/>
        </a:spcBef>
        <a:spcAft>
          <a:spcPct val="0"/>
        </a:spcAft>
        <a:defRPr sz="2400" b="1">
          <a:solidFill>
            <a:schemeClr val="accent1"/>
          </a:solidFill>
          <a:latin typeface="+mj-lt"/>
          <a:ea typeface="+mj-ea"/>
          <a:cs typeface="+mj-cs"/>
        </a:defRPr>
      </a:lvl1pPr>
      <a:lvl2pPr algn="l" rtl="0" eaLnBrk="0" fontAlgn="base" hangingPunct="0">
        <a:lnSpc>
          <a:spcPct val="90000"/>
        </a:lnSpc>
        <a:spcBef>
          <a:spcPct val="0"/>
        </a:spcBef>
        <a:spcAft>
          <a:spcPct val="0"/>
        </a:spcAft>
        <a:defRPr sz="2400" b="1">
          <a:solidFill>
            <a:schemeClr val="accent1"/>
          </a:solidFill>
          <a:latin typeface="Arial" charset="0"/>
        </a:defRPr>
      </a:lvl2pPr>
      <a:lvl3pPr algn="l" rtl="0" eaLnBrk="0" fontAlgn="base" hangingPunct="0">
        <a:lnSpc>
          <a:spcPct val="90000"/>
        </a:lnSpc>
        <a:spcBef>
          <a:spcPct val="0"/>
        </a:spcBef>
        <a:spcAft>
          <a:spcPct val="0"/>
        </a:spcAft>
        <a:defRPr sz="2400" b="1">
          <a:solidFill>
            <a:schemeClr val="accent1"/>
          </a:solidFill>
          <a:latin typeface="Arial" charset="0"/>
        </a:defRPr>
      </a:lvl3pPr>
      <a:lvl4pPr algn="l" rtl="0" eaLnBrk="0" fontAlgn="base" hangingPunct="0">
        <a:lnSpc>
          <a:spcPct val="90000"/>
        </a:lnSpc>
        <a:spcBef>
          <a:spcPct val="0"/>
        </a:spcBef>
        <a:spcAft>
          <a:spcPct val="0"/>
        </a:spcAft>
        <a:defRPr sz="2400" b="1">
          <a:solidFill>
            <a:schemeClr val="accent1"/>
          </a:solidFill>
          <a:latin typeface="Arial" charset="0"/>
        </a:defRPr>
      </a:lvl4pPr>
      <a:lvl5pPr algn="l" rtl="0" eaLnBrk="0" fontAlgn="base" hangingPunct="0">
        <a:lnSpc>
          <a:spcPct val="90000"/>
        </a:lnSpc>
        <a:spcBef>
          <a:spcPct val="0"/>
        </a:spcBef>
        <a:spcAft>
          <a:spcPct val="0"/>
        </a:spcAft>
        <a:defRPr sz="2400" b="1">
          <a:solidFill>
            <a:schemeClr val="accent1"/>
          </a:solidFill>
          <a:latin typeface="Arial" charset="0"/>
        </a:defRPr>
      </a:lvl5pPr>
      <a:lvl6pPr marL="457200" algn="l" rtl="0" eaLnBrk="0" fontAlgn="base" hangingPunct="0">
        <a:lnSpc>
          <a:spcPct val="90000"/>
        </a:lnSpc>
        <a:spcBef>
          <a:spcPct val="0"/>
        </a:spcBef>
        <a:spcAft>
          <a:spcPct val="0"/>
        </a:spcAft>
        <a:defRPr sz="2400" b="1">
          <a:solidFill>
            <a:schemeClr val="accent1"/>
          </a:solidFill>
          <a:latin typeface="Arial" charset="0"/>
        </a:defRPr>
      </a:lvl6pPr>
      <a:lvl7pPr marL="914400" algn="l" rtl="0" eaLnBrk="0" fontAlgn="base" hangingPunct="0">
        <a:lnSpc>
          <a:spcPct val="90000"/>
        </a:lnSpc>
        <a:spcBef>
          <a:spcPct val="0"/>
        </a:spcBef>
        <a:spcAft>
          <a:spcPct val="0"/>
        </a:spcAft>
        <a:defRPr sz="2400" b="1">
          <a:solidFill>
            <a:schemeClr val="accent1"/>
          </a:solidFill>
          <a:latin typeface="Arial" charset="0"/>
        </a:defRPr>
      </a:lvl7pPr>
      <a:lvl8pPr marL="1371600" algn="l" rtl="0" eaLnBrk="0" fontAlgn="base" hangingPunct="0">
        <a:lnSpc>
          <a:spcPct val="90000"/>
        </a:lnSpc>
        <a:spcBef>
          <a:spcPct val="0"/>
        </a:spcBef>
        <a:spcAft>
          <a:spcPct val="0"/>
        </a:spcAft>
        <a:defRPr sz="2400" b="1">
          <a:solidFill>
            <a:schemeClr val="accent1"/>
          </a:solidFill>
          <a:latin typeface="Arial" charset="0"/>
        </a:defRPr>
      </a:lvl8pPr>
      <a:lvl9pPr marL="1828800" algn="l" rtl="0" eaLnBrk="0" fontAlgn="base" hangingPunct="0">
        <a:lnSpc>
          <a:spcPct val="90000"/>
        </a:lnSpc>
        <a:spcBef>
          <a:spcPct val="0"/>
        </a:spcBef>
        <a:spcAft>
          <a:spcPct val="0"/>
        </a:spcAft>
        <a:defRPr sz="2400" b="1">
          <a:solidFill>
            <a:schemeClr val="accent1"/>
          </a:solidFill>
          <a:latin typeface="Arial" charset="0"/>
        </a:defRPr>
      </a:lvl9pPr>
    </p:titleStyle>
    <p:bodyStyle>
      <a:lvl1pPr marL="228600" indent="-228600" algn="l" rtl="0" eaLnBrk="0" fontAlgn="base" hangingPunct="0">
        <a:lnSpc>
          <a:spcPct val="90000"/>
        </a:lnSpc>
        <a:spcBef>
          <a:spcPts val="1200"/>
        </a:spcBef>
        <a:spcAft>
          <a:spcPct val="0"/>
        </a:spcAft>
        <a:buClr>
          <a:schemeClr val="accent1"/>
        </a:buClr>
        <a:buFont typeface="Arial" charset="0"/>
        <a:buChar char="•"/>
        <a:defRPr sz="2000">
          <a:solidFill>
            <a:schemeClr val="tx1"/>
          </a:solidFill>
          <a:latin typeface="+mn-lt"/>
          <a:ea typeface="+mn-ea"/>
          <a:cs typeface="+mn-cs"/>
        </a:defRPr>
      </a:lvl1pPr>
      <a:lvl2pPr marL="457200" indent="-228600" algn="l" rtl="0" eaLnBrk="0" fontAlgn="base" hangingPunct="0">
        <a:lnSpc>
          <a:spcPct val="90000"/>
        </a:lnSpc>
        <a:spcBef>
          <a:spcPts val="800"/>
        </a:spcBef>
        <a:spcAft>
          <a:spcPct val="0"/>
        </a:spcAft>
        <a:buFont typeface="Arial" charset="0"/>
        <a:buChar char="–"/>
        <a:defRPr>
          <a:solidFill>
            <a:schemeClr val="tx1"/>
          </a:solidFill>
          <a:latin typeface="+mn-lt"/>
        </a:defRPr>
      </a:lvl2pPr>
      <a:lvl3pPr marL="685800" indent="-228600" algn="l" rtl="0" eaLnBrk="0" fontAlgn="base" hangingPunct="0">
        <a:lnSpc>
          <a:spcPct val="90000"/>
        </a:lnSpc>
        <a:spcBef>
          <a:spcPts val="800"/>
        </a:spcBef>
        <a:spcAft>
          <a:spcPct val="0"/>
        </a:spcAft>
        <a:buClr>
          <a:schemeClr val="accent1"/>
        </a:buClr>
        <a:buFont typeface="Arial" charset="0"/>
        <a:buChar char="•"/>
        <a:defRPr sz="1600">
          <a:solidFill>
            <a:schemeClr val="tx1"/>
          </a:solidFill>
          <a:latin typeface="+mn-lt"/>
        </a:defRPr>
      </a:lvl3pPr>
      <a:lvl4pPr marL="914400" indent="-228600" algn="l" rtl="0" eaLnBrk="0" fontAlgn="base" hangingPunct="0">
        <a:lnSpc>
          <a:spcPct val="90000"/>
        </a:lnSpc>
        <a:spcBef>
          <a:spcPts val="600"/>
        </a:spcBef>
        <a:spcAft>
          <a:spcPct val="0"/>
        </a:spcAft>
        <a:buFont typeface="Arial" charset="0"/>
        <a:buChar char="–"/>
        <a:defRPr sz="1600">
          <a:solidFill>
            <a:schemeClr val="tx1"/>
          </a:solidFill>
          <a:latin typeface="+mn-lt"/>
        </a:defRPr>
      </a:lvl4pPr>
      <a:lvl5pPr marL="1143000" indent="-228600" algn="l" rtl="0" eaLnBrk="0" fontAlgn="base" hangingPunct="0">
        <a:lnSpc>
          <a:spcPct val="90000"/>
        </a:lnSpc>
        <a:spcBef>
          <a:spcPts val="600"/>
        </a:spcBef>
        <a:spcAft>
          <a:spcPct val="0"/>
        </a:spcAft>
        <a:buClr>
          <a:schemeClr val="accent1"/>
        </a:buClr>
        <a:buFont typeface="Arial" charset="0"/>
        <a:buChar char="•"/>
        <a:defRPr sz="1600">
          <a:solidFill>
            <a:schemeClr val="tx1"/>
          </a:solidFill>
          <a:latin typeface="+mn-lt"/>
        </a:defRPr>
      </a:lvl5pPr>
      <a:lvl6pPr marL="1600200" indent="-228600" algn="l" rtl="0" eaLnBrk="0" fontAlgn="base" hangingPunct="0">
        <a:lnSpc>
          <a:spcPct val="90000"/>
        </a:lnSpc>
        <a:spcBef>
          <a:spcPts val="600"/>
        </a:spcBef>
        <a:spcAft>
          <a:spcPct val="0"/>
        </a:spcAft>
        <a:buClr>
          <a:schemeClr val="accent1"/>
        </a:buClr>
        <a:buFont typeface="Arial" charset="0"/>
        <a:buChar char="•"/>
        <a:defRPr sz="1600">
          <a:solidFill>
            <a:schemeClr val="tx1"/>
          </a:solidFill>
          <a:latin typeface="+mn-lt"/>
        </a:defRPr>
      </a:lvl6pPr>
      <a:lvl7pPr marL="2057400" indent="-228600" algn="l" rtl="0" eaLnBrk="0" fontAlgn="base" hangingPunct="0">
        <a:lnSpc>
          <a:spcPct val="90000"/>
        </a:lnSpc>
        <a:spcBef>
          <a:spcPts val="600"/>
        </a:spcBef>
        <a:spcAft>
          <a:spcPct val="0"/>
        </a:spcAft>
        <a:buClr>
          <a:schemeClr val="accent1"/>
        </a:buClr>
        <a:buFont typeface="Arial" charset="0"/>
        <a:buChar char="•"/>
        <a:defRPr sz="1600">
          <a:solidFill>
            <a:schemeClr val="tx1"/>
          </a:solidFill>
          <a:latin typeface="+mn-lt"/>
        </a:defRPr>
      </a:lvl7pPr>
      <a:lvl8pPr marL="2514600" indent="-228600" algn="l" rtl="0" eaLnBrk="0" fontAlgn="base" hangingPunct="0">
        <a:lnSpc>
          <a:spcPct val="90000"/>
        </a:lnSpc>
        <a:spcBef>
          <a:spcPts val="600"/>
        </a:spcBef>
        <a:spcAft>
          <a:spcPct val="0"/>
        </a:spcAft>
        <a:buClr>
          <a:schemeClr val="accent1"/>
        </a:buClr>
        <a:buFont typeface="Arial" charset="0"/>
        <a:buChar char="•"/>
        <a:defRPr sz="1600">
          <a:solidFill>
            <a:schemeClr val="tx1"/>
          </a:solidFill>
          <a:latin typeface="+mn-lt"/>
        </a:defRPr>
      </a:lvl8pPr>
      <a:lvl9pPr marL="2971800" indent="-228600" algn="l" rtl="0" eaLnBrk="0" fontAlgn="base" hangingPunct="0">
        <a:lnSpc>
          <a:spcPct val="90000"/>
        </a:lnSpc>
        <a:spcBef>
          <a:spcPts val="600"/>
        </a:spcBef>
        <a:spcAft>
          <a:spcPct val="0"/>
        </a:spcAft>
        <a:buClr>
          <a:schemeClr val="accent1"/>
        </a:buClr>
        <a:buFont typeface="Arial" charset="0"/>
        <a:buChar char="•"/>
        <a:defRPr sz="16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591300"/>
            <a:ext cx="487363" cy="266700"/>
          </a:xfrm>
          <a:prstGeom prst="rect">
            <a:avLst/>
          </a:prstGeom>
        </p:spPr>
        <p:txBody>
          <a:bodyPr vert="horz" lIns="91440" tIns="45720" rIns="45720" bIns="45720" rtlCol="0" anchor="b" anchorCtr="0"/>
          <a:lstStyle>
            <a:lvl1pPr algn="ctr" fontAlgn="auto">
              <a:spcBef>
                <a:spcPts val="0"/>
              </a:spcBef>
              <a:spcAft>
                <a:spcPts val="0"/>
              </a:spcAft>
              <a:defRPr sz="1000">
                <a:solidFill>
                  <a:schemeClr val="tx1"/>
                </a:solidFill>
                <a:latin typeface="+mn-lt"/>
                <a:cs typeface="+mn-cs"/>
              </a:defRPr>
            </a:lvl1pPr>
          </a:lstStyle>
          <a:p>
            <a:pPr>
              <a:defRPr/>
            </a:pPr>
            <a:fld id="{A235033A-7961-4B96-95AA-37857921B2E8}" type="slidenum">
              <a:rPr lang="en-US"/>
              <a:pPr>
                <a:defRPr/>
              </a:pPr>
              <a:t>‹#›</a:t>
            </a:fld>
            <a:endParaRPr lang="en-US" dirty="0"/>
          </a:p>
        </p:txBody>
      </p:sp>
      <p:sp>
        <p:nvSpPr>
          <p:cNvPr id="302083" name="Title Placeholder 1"/>
          <p:cNvSpPr>
            <a:spLocks noGrp="1"/>
          </p:cNvSpPr>
          <p:nvPr>
            <p:ph type="title"/>
          </p:nvPr>
        </p:nvSpPr>
        <p:spPr bwMode="auto">
          <a:xfrm>
            <a:off x="457200" y="228600"/>
            <a:ext cx="11277600" cy="800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2084" name="Text Placeholder 2"/>
          <p:cNvSpPr>
            <a:spLocks noGrp="1"/>
          </p:cNvSpPr>
          <p:nvPr>
            <p:ph type="body" idx="1"/>
          </p:nvPr>
        </p:nvSpPr>
        <p:spPr bwMode="auto">
          <a:xfrm>
            <a:off x="457200" y="1257300"/>
            <a:ext cx="11277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871663" y="6534150"/>
            <a:ext cx="1295400" cy="32385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1871663" y="6003925"/>
            <a:ext cx="1295400" cy="4286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8" name="TextBox 7"/>
          <p:cNvSpPr txBox="1"/>
          <p:nvPr userDrawn="1"/>
        </p:nvSpPr>
        <p:spPr>
          <a:xfrm>
            <a:off x="10160000" y="6611938"/>
            <a:ext cx="2032000" cy="246062"/>
          </a:xfrm>
          <a:prstGeom prst="rect">
            <a:avLst/>
          </a:prstGeom>
          <a:noFill/>
        </p:spPr>
        <p:txBody>
          <a:bodyPr>
            <a:spAutoFit/>
          </a:bodyPr>
          <a:lstStyle/>
          <a:p>
            <a:pPr algn="r" fontAlgn="auto">
              <a:spcBef>
                <a:spcPts val="0"/>
              </a:spcBef>
              <a:spcAft>
                <a:spcPts val="0"/>
              </a:spcAft>
              <a:defRPr/>
            </a:pPr>
            <a:r>
              <a:rPr lang="en-US" sz="1000" dirty="0">
                <a:latin typeface="Arial" pitchFamily="34" charset="0"/>
                <a:cs typeface="Arial" pitchFamily="34" charset="0"/>
              </a:rPr>
              <a:t>© AstraZeneca 2019</a:t>
            </a:r>
          </a:p>
        </p:txBody>
      </p:sp>
      <p:sp>
        <p:nvSpPr>
          <p:cNvPr id="9" name="Rectangle 8"/>
          <p:cNvSpPr/>
          <p:nvPr userDrawn="1"/>
        </p:nvSpPr>
        <p:spPr>
          <a:xfrm>
            <a:off x="457200" y="1128713"/>
            <a:ext cx="11734800" cy="19050"/>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4370" r:id="rId1"/>
    <p:sldLayoutId id="2147484369" r:id="rId2"/>
    <p:sldLayoutId id="2147484368" r:id="rId3"/>
    <p:sldLayoutId id="2147484367" r:id="rId4"/>
    <p:sldLayoutId id="2147484366" r:id="rId5"/>
    <p:sldLayoutId id="2147484365" r:id="rId6"/>
    <p:sldLayoutId id="2147484364" r:id="rId7"/>
    <p:sldLayoutId id="2147484363" r:id="rId8"/>
    <p:sldLayoutId id="2147484362" r:id="rId9"/>
    <p:sldLayoutId id="2147484361" r:id="rId10"/>
    <p:sldLayoutId id="2147484360" r:id="rId11"/>
  </p:sldLayoutIdLst>
  <p:hf hdr="0" ftr="0" dt="0"/>
  <p:txStyles>
    <p:titleStyle>
      <a:lvl1pPr algn="l" rtl="0" eaLnBrk="0" fontAlgn="base" hangingPunct="0">
        <a:lnSpc>
          <a:spcPct val="90000"/>
        </a:lnSpc>
        <a:spcBef>
          <a:spcPct val="0"/>
        </a:spcBef>
        <a:spcAft>
          <a:spcPct val="0"/>
        </a:spcAft>
        <a:defRPr sz="2400" b="1">
          <a:solidFill>
            <a:schemeClr val="accent1"/>
          </a:solidFill>
          <a:latin typeface="+mj-lt"/>
          <a:ea typeface="+mj-ea"/>
          <a:cs typeface="+mj-cs"/>
        </a:defRPr>
      </a:lvl1pPr>
      <a:lvl2pPr algn="l" rtl="0" eaLnBrk="0" fontAlgn="base" hangingPunct="0">
        <a:lnSpc>
          <a:spcPct val="90000"/>
        </a:lnSpc>
        <a:spcBef>
          <a:spcPct val="0"/>
        </a:spcBef>
        <a:spcAft>
          <a:spcPct val="0"/>
        </a:spcAft>
        <a:defRPr sz="2400" b="1">
          <a:solidFill>
            <a:schemeClr val="accent1"/>
          </a:solidFill>
          <a:latin typeface="Arial" charset="0"/>
          <a:cs typeface="Arial" charset="0"/>
        </a:defRPr>
      </a:lvl2pPr>
      <a:lvl3pPr algn="l" rtl="0" eaLnBrk="0" fontAlgn="base" hangingPunct="0">
        <a:lnSpc>
          <a:spcPct val="90000"/>
        </a:lnSpc>
        <a:spcBef>
          <a:spcPct val="0"/>
        </a:spcBef>
        <a:spcAft>
          <a:spcPct val="0"/>
        </a:spcAft>
        <a:defRPr sz="2400" b="1">
          <a:solidFill>
            <a:schemeClr val="accent1"/>
          </a:solidFill>
          <a:latin typeface="Arial" charset="0"/>
          <a:cs typeface="Arial" charset="0"/>
        </a:defRPr>
      </a:lvl3pPr>
      <a:lvl4pPr algn="l" rtl="0" eaLnBrk="0" fontAlgn="base" hangingPunct="0">
        <a:lnSpc>
          <a:spcPct val="90000"/>
        </a:lnSpc>
        <a:spcBef>
          <a:spcPct val="0"/>
        </a:spcBef>
        <a:spcAft>
          <a:spcPct val="0"/>
        </a:spcAft>
        <a:defRPr sz="2400" b="1">
          <a:solidFill>
            <a:schemeClr val="accent1"/>
          </a:solidFill>
          <a:latin typeface="Arial" charset="0"/>
          <a:cs typeface="Arial" charset="0"/>
        </a:defRPr>
      </a:lvl4pPr>
      <a:lvl5pPr algn="l" rtl="0" eaLnBrk="0" fontAlgn="base" hangingPunct="0">
        <a:lnSpc>
          <a:spcPct val="90000"/>
        </a:lnSpc>
        <a:spcBef>
          <a:spcPct val="0"/>
        </a:spcBef>
        <a:spcAft>
          <a:spcPct val="0"/>
        </a:spcAft>
        <a:defRPr sz="2400" b="1">
          <a:solidFill>
            <a:schemeClr val="accent1"/>
          </a:solidFill>
          <a:latin typeface="Arial" charset="0"/>
          <a:cs typeface="Arial" charset="0"/>
        </a:defRPr>
      </a:lvl5pPr>
      <a:lvl6pPr marL="457200" algn="l" rtl="0" fontAlgn="base">
        <a:lnSpc>
          <a:spcPct val="90000"/>
        </a:lnSpc>
        <a:spcBef>
          <a:spcPct val="0"/>
        </a:spcBef>
        <a:spcAft>
          <a:spcPct val="0"/>
        </a:spcAft>
        <a:defRPr sz="2400" b="1">
          <a:solidFill>
            <a:schemeClr val="accent1"/>
          </a:solidFill>
          <a:latin typeface="Arial" charset="0"/>
          <a:cs typeface="Arial" charset="0"/>
        </a:defRPr>
      </a:lvl6pPr>
      <a:lvl7pPr marL="914400" algn="l" rtl="0" fontAlgn="base">
        <a:lnSpc>
          <a:spcPct val="90000"/>
        </a:lnSpc>
        <a:spcBef>
          <a:spcPct val="0"/>
        </a:spcBef>
        <a:spcAft>
          <a:spcPct val="0"/>
        </a:spcAft>
        <a:defRPr sz="2400" b="1">
          <a:solidFill>
            <a:schemeClr val="accent1"/>
          </a:solidFill>
          <a:latin typeface="Arial" charset="0"/>
          <a:cs typeface="Arial" charset="0"/>
        </a:defRPr>
      </a:lvl7pPr>
      <a:lvl8pPr marL="1371600" algn="l" rtl="0" fontAlgn="base">
        <a:lnSpc>
          <a:spcPct val="90000"/>
        </a:lnSpc>
        <a:spcBef>
          <a:spcPct val="0"/>
        </a:spcBef>
        <a:spcAft>
          <a:spcPct val="0"/>
        </a:spcAft>
        <a:defRPr sz="2400" b="1">
          <a:solidFill>
            <a:schemeClr val="accent1"/>
          </a:solidFill>
          <a:latin typeface="Arial" charset="0"/>
          <a:cs typeface="Arial" charset="0"/>
        </a:defRPr>
      </a:lvl8pPr>
      <a:lvl9pPr marL="1828800" algn="l" rtl="0" fontAlgn="base">
        <a:lnSpc>
          <a:spcPct val="90000"/>
        </a:lnSpc>
        <a:spcBef>
          <a:spcPct val="0"/>
        </a:spcBef>
        <a:spcAft>
          <a:spcPct val="0"/>
        </a:spcAft>
        <a:defRPr sz="2400" b="1">
          <a:solidFill>
            <a:schemeClr val="accent1"/>
          </a:solidFill>
          <a:latin typeface="Arial" charset="0"/>
          <a:cs typeface="Arial" charset="0"/>
        </a:defRPr>
      </a:lvl9pPr>
    </p:titleStyle>
    <p:bodyStyle>
      <a:lvl1pPr marL="228600" indent="-228600" algn="l" rtl="0" eaLnBrk="0" fontAlgn="base" hangingPunct="0">
        <a:lnSpc>
          <a:spcPct val="90000"/>
        </a:lnSpc>
        <a:spcBef>
          <a:spcPts val="1200"/>
        </a:spcBef>
        <a:spcAft>
          <a:spcPct val="0"/>
        </a:spcAft>
        <a:buClr>
          <a:schemeClr val="accent1"/>
        </a:buClr>
        <a:buFont typeface="Arial" charset="0"/>
        <a:buChar char="•"/>
        <a:defRPr sz="2000">
          <a:solidFill>
            <a:schemeClr val="tx1"/>
          </a:solidFill>
          <a:latin typeface="+mn-lt"/>
          <a:ea typeface="+mn-ea"/>
          <a:cs typeface="+mn-cs"/>
        </a:defRPr>
      </a:lvl1pPr>
      <a:lvl2pPr marL="457200" indent="-228600" algn="l" rtl="0" eaLnBrk="0" fontAlgn="base" hangingPunct="0">
        <a:lnSpc>
          <a:spcPct val="90000"/>
        </a:lnSpc>
        <a:spcBef>
          <a:spcPts val="800"/>
        </a:spcBef>
        <a:spcAft>
          <a:spcPct val="0"/>
        </a:spcAft>
        <a:buFont typeface="Arial" charset="0"/>
        <a:buChar char="–"/>
        <a:defRPr>
          <a:solidFill>
            <a:schemeClr val="tx1"/>
          </a:solidFill>
          <a:latin typeface="+mn-lt"/>
          <a:cs typeface="+mn-cs"/>
        </a:defRPr>
      </a:lvl2pPr>
      <a:lvl3pPr marL="685800" indent="-228600" algn="l" rtl="0" eaLnBrk="0" fontAlgn="base" hangingPunct="0">
        <a:lnSpc>
          <a:spcPct val="90000"/>
        </a:lnSpc>
        <a:spcBef>
          <a:spcPts val="800"/>
        </a:spcBef>
        <a:spcAft>
          <a:spcPct val="0"/>
        </a:spcAft>
        <a:buClr>
          <a:schemeClr val="accent1"/>
        </a:buClr>
        <a:buFont typeface="Arial" charset="0"/>
        <a:buChar char="•"/>
        <a:defRPr sz="1600">
          <a:solidFill>
            <a:schemeClr val="tx1"/>
          </a:solidFill>
          <a:latin typeface="+mn-lt"/>
          <a:cs typeface="+mn-cs"/>
        </a:defRPr>
      </a:lvl3pPr>
      <a:lvl4pPr marL="914400" indent="-228600" algn="l" rtl="0" eaLnBrk="0" fontAlgn="base" hangingPunct="0">
        <a:lnSpc>
          <a:spcPct val="90000"/>
        </a:lnSpc>
        <a:spcBef>
          <a:spcPts val="600"/>
        </a:spcBef>
        <a:spcAft>
          <a:spcPct val="0"/>
        </a:spcAft>
        <a:buFont typeface="Arial" charset="0"/>
        <a:buChar char="–"/>
        <a:defRPr sz="1600">
          <a:solidFill>
            <a:schemeClr val="tx1"/>
          </a:solidFill>
          <a:latin typeface="+mn-lt"/>
          <a:cs typeface="+mn-cs"/>
        </a:defRPr>
      </a:lvl4pPr>
      <a:lvl5pPr marL="1143000" indent="-228600" algn="l" rtl="0" eaLnBrk="0" fontAlgn="base" hangingPunct="0">
        <a:lnSpc>
          <a:spcPct val="90000"/>
        </a:lnSpc>
        <a:spcBef>
          <a:spcPts val="600"/>
        </a:spcBef>
        <a:spcAft>
          <a:spcPct val="0"/>
        </a:spcAft>
        <a:buClr>
          <a:schemeClr val="accent1"/>
        </a:buClr>
        <a:buFont typeface="Arial" charset="0"/>
        <a:buChar char="•"/>
        <a:defRPr sz="1600">
          <a:solidFill>
            <a:schemeClr val="tx1"/>
          </a:solidFill>
          <a:latin typeface="+mn-lt"/>
          <a:cs typeface="+mn-cs"/>
        </a:defRPr>
      </a:lvl5pPr>
      <a:lvl6pPr marL="1600200" indent="-228600" algn="l" rtl="0" fontAlgn="base">
        <a:lnSpc>
          <a:spcPct val="90000"/>
        </a:lnSpc>
        <a:spcBef>
          <a:spcPts val="600"/>
        </a:spcBef>
        <a:spcAft>
          <a:spcPct val="0"/>
        </a:spcAft>
        <a:buClr>
          <a:schemeClr val="accent1"/>
        </a:buClr>
        <a:buFont typeface="Arial" charset="0"/>
        <a:buChar char="•"/>
        <a:defRPr sz="1600">
          <a:solidFill>
            <a:schemeClr val="tx1"/>
          </a:solidFill>
          <a:latin typeface="+mn-lt"/>
          <a:cs typeface="+mn-cs"/>
        </a:defRPr>
      </a:lvl6pPr>
      <a:lvl7pPr marL="2057400" indent="-228600" algn="l" rtl="0" fontAlgn="base">
        <a:lnSpc>
          <a:spcPct val="90000"/>
        </a:lnSpc>
        <a:spcBef>
          <a:spcPts val="600"/>
        </a:spcBef>
        <a:spcAft>
          <a:spcPct val="0"/>
        </a:spcAft>
        <a:buClr>
          <a:schemeClr val="accent1"/>
        </a:buClr>
        <a:buFont typeface="Arial" charset="0"/>
        <a:buChar char="•"/>
        <a:defRPr sz="1600">
          <a:solidFill>
            <a:schemeClr val="tx1"/>
          </a:solidFill>
          <a:latin typeface="+mn-lt"/>
          <a:cs typeface="+mn-cs"/>
        </a:defRPr>
      </a:lvl7pPr>
      <a:lvl8pPr marL="2514600" indent="-228600" algn="l" rtl="0" fontAlgn="base">
        <a:lnSpc>
          <a:spcPct val="90000"/>
        </a:lnSpc>
        <a:spcBef>
          <a:spcPts val="600"/>
        </a:spcBef>
        <a:spcAft>
          <a:spcPct val="0"/>
        </a:spcAft>
        <a:buClr>
          <a:schemeClr val="accent1"/>
        </a:buClr>
        <a:buFont typeface="Arial" charset="0"/>
        <a:buChar char="•"/>
        <a:defRPr sz="1600">
          <a:solidFill>
            <a:schemeClr val="tx1"/>
          </a:solidFill>
          <a:latin typeface="+mn-lt"/>
          <a:cs typeface="+mn-cs"/>
        </a:defRPr>
      </a:lvl8pPr>
      <a:lvl9pPr marL="2971800" indent="-228600" algn="l" rtl="0" fontAlgn="base">
        <a:lnSpc>
          <a:spcPct val="90000"/>
        </a:lnSpc>
        <a:spcBef>
          <a:spcPts val="600"/>
        </a:spcBef>
        <a:spcAft>
          <a:spcPct val="0"/>
        </a:spcAft>
        <a:buClr>
          <a:schemeClr val="accent1"/>
        </a:buClr>
        <a:buFont typeface="Arial" charset="0"/>
        <a:buChar char="•"/>
        <a:defRPr sz="1600">
          <a:solidFill>
            <a:schemeClr val="tx1"/>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4370" name="Title Placeholder 1"/>
          <p:cNvSpPr>
            <a:spLocks noGrp="1"/>
          </p:cNvSpPr>
          <p:nvPr>
            <p:ph type="title"/>
          </p:nvPr>
        </p:nvSpPr>
        <p:spPr bwMode="auto">
          <a:xfrm>
            <a:off x="457200" y="228600"/>
            <a:ext cx="11277600" cy="800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14371" name="Text Placeholder 2"/>
          <p:cNvSpPr>
            <a:spLocks noGrp="1"/>
          </p:cNvSpPr>
          <p:nvPr>
            <p:ph type="body" idx="1"/>
          </p:nvPr>
        </p:nvSpPr>
        <p:spPr bwMode="auto">
          <a:xfrm>
            <a:off x="457200" y="1284288"/>
            <a:ext cx="11277600" cy="4545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584575" y="5646738"/>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F15C61F0-1E0B-439D-8B4F-80A9C826FB19}" type="datetime1">
              <a:rPr lang="en-US"/>
              <a:pPr>
                <a:defRPr/>
              </a:pPr>
              <a:t>10/15/2019</a:t>
            </a:fld>
            <a:endParaRPr lang="en-US"/>
          </a:p>
        </p:txBody>
      </p:sp>
      <p:sp>
        <p:nvSpPr>
          <p:cNvPr id="5" name="Footer Placeholder 4"/>
          <p:cNvSpPr>
            <a:spLocks noGrp="1"/>
          </p:cNvSpPr>
          <p:nvPr>
            <p:ph type="ftr" sz="quarter" idx="3"/>
          </p:nvPr>
        </p:nvSpPr>
        <p:spPr>
          <a:xfrm>
            <a:off x="-4956175" y="6173788"/>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0" y="6492875"/>
            <a:ext cx="457200" cy="365125"/>
          </a:xfrm>
          <a:prstGeom prst="rect">
            <a:avLst/>
          </a:prstGeom>
        </p:spPr>
        <p:txBody>
          <a:bodyPr vert="horz" lIns="91440" tIns="45720" rIns="91440" bIns="0" rtlCol="0" anchor="ctr"/>
          <a:lstStyle>
            <a:lvl1pPr algn="r" fontAlgn="auto">
              <a:spcBef>
                <a:spcPts val="0"/>
              </a:spcBef>
              <a:spcAft>
                <a:spcPts val="0"/>
              </a:spcAft>
              <a:defRPr sz="1000">
                <a:solidFill>
                  <a:schemeClr val="tx1"/>
                </a:solidFill>
                <a:latin typeface="+mn-lt"/>
                <a:cs typeface="+mn-cs"/>
              </a:defRPr>
            </a:lvl1pPr>
          </a:lstStyle>
          <a:p>
            <a:pPr>
              <a:defRPr/>
            </a:pPr>
            <a:fld id="{001B410E-0466-4B7A-AB4D-45050EBD1087}" type="slidenum">
              <a:rPr lang="en-US"/>
              <a:pPr>
                <a:defRPr/>
              </a:pPr>
              <a:t>‹#›</a:t>
            </a:fld>
            <a:endParaRPr lang="en-US" dirty="0"/>
          </a:p>
        </p:txBody>
      </p:sp>
      <p:sp>
        <p:nvSpPr>
          <p:cNvPr id="7" name="TextBox 6"/>
          <p:cNvSpPr txBox="1"/>
          <p:nvPr userDrawn="1"/>
        </p:nvSpPr>
        <p:spPr>
          <a:xfrm>
            <a:off x="10160000" y="6611938"/>
            <a:ext cx="2032000" cy="246062"/>
          </a:xfrm>
          <a:prstGeom prst="rect">
            <a:avLst/>
          </a:prstGeom>
          <a:noFill/>
        </p:spPr>
        <p:txBody>
          <a:bodyPr anchor="b">
            <a:spAutoFit/>
          </a:bodyPr>
          <a:lstStyle/>
          <a:p>
            <a:pPr algn="r" fontAlgn="auto">
              <a:spcBef>
                <a:spcPts val="0"/>
              </a:spcBef>
              <a:spcAft>
                <a:spcPts val="0"/>
              </a:spcAft>
              <a:defRPr/>
            </a:pPr>
            <a:r>
              <a:rPr lang="en-US" sz="1000" dirty="0">
                <a:latin typeface="Arial" pitchFamily="34" charset="0"/>
                <a:cs typeface="Arial" pitchFamily="34" charset="0"/>
              </a:rPr>
              <a:t>© AstraZeneca 2019</a:t>
            </a:r>
          </a:p>
        </p:txBody>
      </p:sp>
      <p:sp>
        <p:nvSpPr>
          <p:cNvPr id="8" name="Rectangle 7"/>
          <p:cNvSpPr/>
          <p:nvPr userDrawn="1"/>
        </p:nvSpPr>
        <p:spPr>
          <a:xfrm>
            <a:off x="457200" y="1128713"/>
            <a:ext cx="11734800" cy="19050"/>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4381" r:id="rId1"/>
    <p:sldLayoutId id="2147484380" r:id="rId2"/>
    <p:sldLayoutId id="2147484379" r:id="rId3"/>
    <p:sldLayoutId id="2147484378" r:id="rId4"/>
    <p:sldLayoutId id="2147484377" r:id="rId5"/>
    <p:sldLayoutId id="2147484376" r:id="rId6"/>
    <p:sldLayoutId id="2147484375" r:id="rId7"/>
    <p:sldLayoutId id="2147484374" r:id="rId8"/>
    <p:sldLayoutId id="2147484373" r:id="rId9"/>
    <p:sldLayoutId id="2147484372" r:id="rId10"/>
    <p:sldLayoutId id="2147484371" r:id="rId11"/>
  </p:sldLayoutIdLst>
  <p:transition>
    <p:fade/>
  </p:transition>
  <p:hf hdr="0" ftr="0" dt="0"/>
  <p:txStyles>
    <p:titleStyle>
      <a:lvl1pPr algn="l" rtl="0" eaLnBrk="0" fontAlgn="base" hangingPunct="0">
        <a:lnSpc>
          <a:spcPct val="90000"/>
        </a:lnSpc>
        <a:spcBef>
          <a:spcPct val="0"/>
        </a:spcBef>
        <a:spcAft>
          <a:spcPct val="0"/>
        </a:spcAft>
        <a:defRPr sz="2800" b="1">
          <a:solidFill>
            <a:schemeClr val="accent1"/>
          </a:solidFill>
          <a:latin typeface="+mj-lt"/>
          <a:ea typeface="+mj-ea"/>
          <a:cs typeface="+mj-cs"/>
        </a:defRPr>
      </a:lvl1pPr>
      <a:lvl2pPr algn="l" rtl="0" eaLnBrk="0" fontAlgn="base" hangingPunct="0">
        <a:lnSpc>
          <a:spcPct val="90000"/>
        </a:lnSpc>
        <a:spcBef>
          <a:spcPct val="0"/>
        </a:spcBef>
        <a:spcAft>
          <a:spcPct val="0"/>
        </a:spcAft>
        <a:defRPr sz="2800" b="1">
          <a:solidFill>
            <a:schemeClr val="accent1"/>
          </a:solidFill>
          <a:latin typeface="Arial" charset="0"/>
          <a:cs typeface="Arial" charset="0"/>
        </a:defRPr>
      </a:lvl2pPr>
      <a:lvl3pPr algn="l" rtl="0" eaLnBrk="0" fontAlgn="base" hangingPunct="0">
        <a:lnSpc>
          <a:spcPct val="90000"/>
        </a:lnSpc>
        <a:spcBef>
          <a:spcPct val="0"/>
        </a:spcBef>
        <a:spcAft>
          <a:spcPct val="0"/>
        </a:spcAft>
        <a:defRPr sz="2800" b="1">
          <a:solidFill>
            <a:schemeClr val="accent1"/>
          </a:solidFill>
          <a:latin typeface="Arial" charset="0"/>
          <a:cs typeface="Arial" charset="0"/>
        </a:defRPr>
      </a:lvl3pPr>
      <a:lvl4pPr algn="l" rtl="0" eaLnBrk="0" fontAlgn="base" hangingPunct="0">
        <a:lnSpc>
          <a:spcPct val="90000"/>
        </a:lnSpc>
        <a:spcBef>
          <a:spcPct val="0"/>
        </a:spcBef>
        <a:spcAft>
          <a:spcPct val="0"/>
        </a:spcAft>
        <a:defRPr sz="2800" b="1">
          <a:solidFill>
            <a:schemeClr val="accent1"/>
          </a:solidFill>
          <a:latin typeface="Arial" charset="0"/>
          <a:cs typeface="Arial" charset="0"/>
        </a:defRPr>
      </a:lvl4pPr>
      <a:lvl5pPr algn="l" rtl="0" eaLnBrk="0" fontAlgn="base" hangingPunct="0">
        <a:lnSpc>
          <a:spcPct val="90000"/>
        </a:lnSpc>
        <a:spcBef>
          <a:spcPct val="0"/>
        </a:spcBef>
        <a:spcAft>
          <a:spcPct val="0"/>
        </a:spcAft>
        <a:defRPr sz="2800" b="1">
          <a:solidFill>
            <a:schemeClr val="accent1"/>
          </a:solidFill>
          <a:latin typeface="Arial" charset="0"/>
          <a:cs typeface="Arial" charset="0"/>
        </a:defRPr>
      </a:lvl5pPr>
      <a:lvl6pPr marL="457200" algn="l" rtl="0" fontAlgn="base">
        <a:lnSpc>
          <a:spcPct val="90000"/>
        </a:lnSpc>
        <a:spcBef>
          <a:spcPct val="0"/>
        </a:spcBef>
        <a:spcAft>
          <a:spcPct val="0"/>
        </a:spcAft>
        <a:defRPr sz="2800" b="1">
          <a:solidFill>
            <a:schemeClr val="accent1"/>
          </a:solidFill>
          <a:latin typeface="Arial" charset="0"/>
          <a:cs typeface="Arial" charset="0"/>
        </a:defRPr>
      </a:lvl6pPr>
      <a:lvl7pPr marL="914400" algn="l" rtl="0" fontAlgn="base">
        <a:lnSpc>
          <a:spcPct val="90000"/>
        </a:lnSpc>
        <a:spcBef>
          <a:spcPct val="0"/>
        </a:spcBef>
        <a:spcAft>
          <a:spcPct val="0"/>
        </a:spcAft>
        <a:defRPr sz="2800" b="1">
          <a:solidFill>
            <a:schemeClr val="accent1"/>
          </a:solidFill>
          <a:latin typeface="Arial" charset="0"/>
          <a:cs typeface="Arial" charset="0"/>
        </a:defRPr>
      </a:lvl7pPr>
      <a:lvl8pPr marL="1371600" algn="l" rtl="0" fontAlgn="base">
        <a:lnSpc>
          <a:spcPct val="90000"/>
        </a:lnSpc>
        <a:spcBef>
          <a:spcPct val="0"/>
        </a:spcBef>
        <a:spcAft>
          <a:spcPct val="0"/>
        </a:spcAft>
        <a:defRPr sz="2800" b="1">
          <a:solidFill>
            <a:schemeClr val="accent1"/>
          </a:solidFill>
          <a:latin typeface="Arial" charset="0"/>
          <a:cs typeface="Arial" charset="0"/>
        </a:defRPr>
      </a:lvl8pPr>
      <a:lvl9pPr marL="1828800" algn="l" rtl="0" fontAlgn="base">
        <a:lnSpc>
          <a:spcPct val="90000"/>
        </a:lnSpc>
        <a:spcBef>
          <a:spcPct val="0"/>
        </a:spcBef>
        <a:spcAft>
          <a:spcPct val="0"/>
        </a:spcAft>
        <a:defRPr sz="2800" b="1">
          <a:solidFill>
            <a:schemeClr val="accent1"/>
          </a:solidFill>
          <a:latin typeface="Arial" charset="0"/>
          <a:cs typeface="Arial" charset="0"/>
        </a:defRPr>
      </a:lvl9pPr>
    </p:titleStyle>
    <p:bodyStyle>
      <a:lvl1pPr marL="228600" indent="-228600" algn="l" rtl="0" eaLnBrk="0" fontAlgn="base" hangingPunct="0">
        <a:lnSpc>
          <a:spcPct val="90000"/>
        </a:lnSpc>
        <a:spcBef>
          <a:spcPts val="1200"/>
        </a:spcBef>
        <a:spcAft>
          <a:spcPct val="0"/>
        </a:spcAft>
        <a:buClr>
          <a:schemeClr val="accent1"/>
        </a:buClr>
        <a:buFont typeface="Arial" charset="0"/>
        <a:buChar char="•"/>
        <a:defRPr sz="2000">
          <a:solidFill>
            <a:schemeClr val="tx1"/>
          </a:solidFill>
          <a:latin typeface="+mn-lt"/>
          <a:ea typeface="+mn-ea"/>
          <a:cs typeface="+mn-cs"/>
        </a:defRPr>
      </a:lvl1pPr>
      <a:lvl2pPr marL="457200" indent="-228600" algn="l" rtl="0" eaLnBrk="0" fontAlgn="base" hangingPunct="0">
        <a:lnSpc>
          <a:spcPct val="90000"/>
        </a:lnSpc>
        <a:spcBef>
          <a:spcPts val="800"/>
        </a:spcBef>
        <a:spcAft>
          <a:spcPct val="0"/>
        </a:spcAft>
        <a:buClr>
          <a:schemeClr val="tx1"/>
        </a:buClr>
        <a:buFont typeface="Arial" charset="0"/>
        <a:buChar char="–"/>
        <a:defRPr>
          <a:solidFill>
            <a:schemeClr val="tx1"/>
          </a:solidFill>
          <a:latin typeface="+mn-lt"/>
          <a:cs typeface="+mn-cs"/>
        </a:defRPr>
      </a:lvl2pPr>
      <a:lvl3pPr marL="685800" indent="-228600" algn="l" rtl="0" eaLnBrk="0" fontAlgn="base" hangingPunct="0">
        <a:lnSpc>
          <a:spcPct val="90000"/>
        </a:lnSpc>
        <a:spcBef>
          <a:spcPts val="800"/>
        </a:spcBef>
        <a:spcAft>
          <a:spcPct val="0"/>
        </a:spcAft>
        <a:buClr>
          <a:schemeClr val="accent1"/>
        </a:buClr>
        <a:buFont typeface="Arial" charset="0"/>
        <a:buChar char="•"/>
        <a:defRPr sz="1600">
          <a:solidFill>
            <a:schemeClr val="tx1"/>
          </a:solidFill>
          <a:latin typeface="+mn-lt"/>
          <a:cs typeface="+mn-cs"/>
        </a:defRPr>
      </a:lvl3pPr>
      <a:lvl4pPr marL="914400" indent="-228600" algn="l" rtl="0" eaLnBrk="0" fontAlgn="base" hangingPunct="0">
        <a:lnSpc>
          <a:spcPct val="90000"/>
        </a:lnSpc>
        <a:spcBef>
          <a:spcPts val="800"/>
        </a:spcBef>
        <a:spcAft>
          <a:spcPct val="0"/>
        </a:spcAft>
        <a:buClr>
          <a:schemeClr val="tx1"/>
        </a:buClr>
        <a:buFont typeface="Arial" charset="0"/>
        <a:buChar char="–"/>
        <a:defRPr sz="1600">
          <a:solidFill>
            <a:schemeClr val="tx1"/>
          </a:solidFill>
          <a:latin typeface="+mn-lt"/>
          <a:cs typeface="+mn-cs"/>
        </a:defRPr>
      </a:lvl4pPr>
      <a:lvl5pPr marL="1143000" indent="-228600" algn="l" rtl="0" eaLnBrk="0" fontAlgn="base" hangingPunct="0">
        <a:lnSpc>
          <a:spcPct val="90000"/>
        </a:lnSpc>
        <a:spcBef>
          <a:spcPts val="800"/>
        </a:spcBef>
        <a:spcAft>
          <a:spcPct val="0"/>
        </a:spcAft>
        <a:buClr>
          <a:schemeClr val="accent1"/>
        </a:buClr>
        <a:buFont typeface="Arial" charset="0"/>
        <a:buChar char="•"/>
        <a:defRPr sz="1600">
          <a:solidFill>
            <a:schemeClr val="tx1"/>
          </a:solidFill>
          <a:latin typeface="+mn-lt"/>
          <a:cs typeface="+mn-cs"/>
        </a:defRPr>
      </a:lvl5pPr>
      <a:lvl6pPr marL="1600200" indent="-228600" algn="l" rtl="0" fontAlgn="base">
        <a:lnSpc>
          <a:spcPct val="90000"/>
        </a:lnSpc>
        <a:spcBef>
          <a:spcPts val="800"/>
        </a:spcBef>
        <a:spcAft>
          <a:spcPct val="0"/>
        </a:spcAft>
        <a:buClr>
          <a:schemeClr val="accent1"/>
        </a:buClr>
        <a:buFont typeface="Arial" charset="0"/>
        <a:buChar char="•"/>
        <a:defRPr sz="1600">
          <a:solidFill>
            <a:schemeClr val="tx1"/>
          </a:solidFill>
          <a:latin typeface="+mn-lt"/>
          <a:cs typeface="+mn-cs"/>
        </a:defRPr>
      </a:lvl6pPr>
      <a:lvl7pPr marL="2057400" indent="-228600" algn="l" rtl="0" fontAlgn="base">
        <a:lnSpc>
          <a:spcPct val="90000"/>
        </a:lnSpc>
        <a:spcBef>
          <a:spcPts val="800"/>
        </a:spcBef>
        <a:spcAft>
          <a:spcPct val="0"/>
        </a:spcAft>
        <a:buClr>
          <a:schemeClr val="accent1"/>
        </a:buClr>
        <a:buFont typeface="Arial" charset="0"/>
        <a:buChar char="•"/>
        <a:defRPr sz="1600">
          <a:solidFill>
            <a:schemeClr val="tx1"/>
          </a:solidFill>
          <a:latin typeface="+mn-lt"/>
          <a:cs typeface="+mn-cs"/>
        </a:defRPr>
      </a:lvl7pPr>
      <a:lvl8pPr marL="2514600" indent="-228600" algn="l" rtl="0" fontAlgn="base">
        <a:lnSpc>
          <a:spcPct val="90000"/>
        </a:lnSpc>
        <a:spcBef>
          <a:spcPts val="800"/>
        </a:spcBef>
        <a:spcAft>
          <a:spcPct val="0"/>
        </a:spcAft>
        <a:buClr>
          <a:schemeClr val="accent1"/>
        </a:buClr>
        <a:buFont typeface="Arial" charset="0"/>
        <a:buChar char="•"/>
        <a:defRPr sz="1600">
          <a:solidFill>
            <a:schemeClr val="tx1"/>
          </a:solidFill>
          <a:latin typeface="+mn-lt"/>
          <a:cs typeface="+mn-cs"/>
        </a:defRPr>
      </a:lvl8pPr>
      <a:lvl9pPr marL="2971800" indent="-228600" algn="l" rtl="0" fontAlgn="base">
        <a:lnSpc>
          <a:spcPct val="90000"/>
        </a:lnSpc>
        <a:spcBef>
          <a:spcPts val="800"/>
        </a:spcBef>
        <a:spcAft>
          <a:spcPct val="0"/>
        </a:spcAft>
        <a:buClr>
          <a:schemeClr val="accent1"/>
        </a:buClr>
        <a:buFont typeface="Arial" charset="0"/>
        <a:buChar char="•"/>
        <a:defRPr sz="1600">
          <a:solidFill>
            <a:schemeClr val="tx1"/>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23863" y="6462713"/>
            <a:ext cx="528637" cy="215900"/>
          </a:xfrm>
          <a:prstGeom prst="rect">
            <a:avLst/>
          </a:prstGeom>
        </p:spPr>
        <p:txBody>
          <a:bodyPr vert="horz" lIns="0" tIns="0" rIns="0" bIns="0" rtlCol="0" anchor="t" anchorCtr="0"/>
          <a:lstStyle>
            <a:lvl1pPr algn="l" fontAlgn="auto">
              <a:spcBef>
                <a:spcPts val="0"/>
              </a:spcBef>
              <a:spcAft>
                <a:spcPts val="0"/>
              </a:spcAft>
              <a:defRPr sz="1067" b="1">
                <a:solidFill>
                  <a:schemeClr val="tx1"/>
                </a:solidFill>
                <a:latin typeface="Arial" pitchFamily="34" charset="0"/>
                <a:cs typeface="Arial" pitchFamily="34" charset="0"/>
              </a:defRPr>
            </a:lvl1pPr>
          </a:lstStyle>
          <a:p>
            <a:pPr>
              <a:defRPr/>
            </a:pPr>
            <a:fld id="{C4B9D4F8-5005-47EB-9ABF-EB684E729FBE}" type="slidenum">
              <a:rPr lang="en-GB"/>
              <a:pPr>
                <a:defRPr/>
              </a:pPr>
              <a:t>‹#›</a:t>
            </a:fld>
            <a:endParaRPr lang="en-GB" dirty="0"/>
          </a:p>
        </p:txBody>
      </p:sp>
      <p:pic>
        <p:nvPicPr>
          <p:cNvPr id="13315" name="Picture 3" descr="AZ_SYMBOL_RGB.jpg"/>
          <p:cNvPicPr>
            <a:picLocks noChangeAspect="1"/>
          </p:cNvPicPr>
          <p:nvPr/>
        </p:nvPicPr>
        <p:blipFill>
          <a:blip r:embed="rId33"/>
          <a:srcRect/>
          <a:stretch>
            <a:fillRect/>
          </a:stretch>
        </p:blipFill>
        <p:spPr bwMode="auto">
          <a:xfrm>
            <a:off x="11253788" y="5997575"/>
            <a:ext cx="604837" cy="695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69" r:id="rId1"/>
    <p:sldLayoutId id="2147484168" r:id="rId2"/>
    <p:sldLayoutId id="2147484167" r:id="rId3"/>
    <p:sldLayoutId id="2147484166" r:id="rId4"/>
    <p:sldLayoutId id="2147484165" r:id="rId5"/>
    <p:sldLayoutId id="2147484164" r:id="rId6"/>
    <p:sldLayoutId id="2147484163" r:id="rId7"/>
    <p:sldLayoutId id="2147484388" r:id="rId8"/>
    <p:sldLayoutId id="2147484162" r:id="rId9"/>
    <p:sldLayoutId id="2147484161" r:id="rId10"/>
    <p:sldLayoutId id="2147484160" r:id="rId11"/>
    <p:sldLayoutId id="2147484159" r:id="rId12"/>
    <p:sldLayoutId id="2147484158" r:id="rId13"/>
    <p:sldLayoutId id="2147484157" r:id="rId14"/>
    <p:sldLayoutId id="2147484156" r:id="rId15"/>
    <p:sldLayoutId id="2147484155" r:id="rId16"/>
    <p:sldLayoutId id="2147484154" r:id="rId17"/>
    <p:sldLayoutId id="2147484153" r:id="rId18"/>
    <p:sldLayoutId id="2147484152" r:id="rId19"/>
    <p:sldLayoutId id="2147484151" r:id="rId20"/>
    <p:sldLayoutId id="2147484150" r:id="rId21"/>
    <p:sldLayoutId id="2147484149" r:id="rId22"/>
    <p:sldLayoutId id="2147484148" r:id="rId23"/>
    <p:sldLayoutId id="2147484147" r:id="rId24"/>
    <p:sldLayoutId id="2147484146" r:id="rId25"/>
    <p:sldLayoutId id="2147484145" r:id="rId26"/>
    <p:sldLayoutId id="2147484389" r:id="rId27"/>
    <p:sldLayoutId id="2147484390" r:id="rId28"/>
    <p:sldLayoutId id="2147484391" r:id="rId29"/>
    <p:sldLayoutId id="2147484392" r:id="rId30"/>
    <p:sldLayoutId id="2147484393" r:id="rId31"/>
  </p:sldLayoutIdLst>
  <p:hf hdr="0" ftr="0" dt="0"/>
  <p:txStyles>
    <p:titleStyle>
      <a:lvl1pPr algn="ctr" defTabSz="608013" rtl="0" eaLnBrk="0" fontAlgn="base" hangingPunct="0">
        <a:spcBef>
          <a:spcPct val="0"/>
        </a:spcBef>
        <a:spcAft>
          <a:spcPct val="0"/>
        </a:spcAft>
        <a:defRPr sz="5800" kern="1200">
          <a:solidFill>
            <a:schemeClr val="tx1"/>
          </a:solidFill>
          <a:latin typeface="+mj-lt"/>
          <a:ea typeface="+mj-ea"/>
          <a:cs typeface="+mj-cs"/>
        </a:defRPr>
      </a:lvl1pPr>
      <a:lvl2pPr algn="ctr" defTabSz="608013" rtl="0" eaLnBrk="0" fontAlgn="base" hangingPunct="0">
        <a:spcBef>
          <a:spcPct val="0"/>
        </a:spcBef>
        <a:spcAft>
          <a:spcPct val="0"/>
        </a:spcAft>
        <a:defRPr sz="5800">
          <a:solidFill>
            <a:schemeClr val="tx1"/>
          </a:solidFill>
          <a:latin typeface="Arial" charset="0"/>
        </a:defRPr>
      </a:lvl2pPr>
      <a:lvl3pPr algn="ctr" defTabSz="608013" rtl="0" eaLnBrk="0" fontAlgn="base" hangingPunct="0">
        <a:spcBef>
          <a:spcPct val="0"/>
        </a:spcBef>
        <a:spcAft>
          <a:spcPct val="0"/>
        </a:spcAft>
        <a:defRPr sz="5800">
          <a:solidFill>
            <a:schemeClr val="tx1"/>
          </a:solidFill>
          <a:latin typeface="Arial" charset="0"/>
        </a:defRPr>
      </a:lvl3pPr>
      <a:lvl4pPr algn="ctr" defTabSz="608013" rtl="0" eaLnBrk="0" fontAlgn="base" hangingPunct="0">
        <a:spcBef>
          <a:spcPct val="0"/>
        </a:spcBef>
        <a:spcAft>
          <a:spcPct val="0"/>
        </a:spcAft>
        <a:defRPr sz="5800">
          <a:solidFill>
            <a:schemeClr val="tx1"/>
          </a:solidFill>
          <a:latin typeface="Arial" charset="0"/>
        </a:defRPr>
      </a:lvl4pPr>
      <a:lvl5pPr algn="ctr" defTabSz="608013" rtl="0" eaLnBrk="0" fontAlgn="base" hangingPunct="0">
        <a:spcBef>
          <a:spcPct val="0"/>
        </a:spcBef>
        <a:spcAft>
          <a:spcPct val="0"/>
        </a:spcAft>
        <a:defRPr sz="5800">
          <a:solidFill>
            <a:schemeClr val="tx1"/>
          </a:solidFill>
          <a:latin typeface="Arial" charset="0"/>
        </a:defRPr>
      </a:lvl5pPr>
      <a:lvl6pPr marL="457200" algn="ctr" defTabSz="608013" rtl="0" fontAlgn="base">
        <a:spcBef>
          <a:spcPct val="0"/>
        </a:spcBef>
        <a:spcAft>
          <a:spcPct val="0"/>
        </a:spcAft>
        <a:defRPr sz="5800">
          <a:solidFill>
            <a:schemeClr val="tx1"/>
          </a:solidFill>
          <a:latin typeface="Arial" charset="0"/>
        </a:defRPr>
      </a:lvl6pPr>
      <a:lvl7pPr marL="914400" algn="ctr" defTabSz="608013" rtl="0" fontAlgn="base">
        <a:spcBef>
          <a:spcPct val="0"/>
        </a:spcBef>
        <a:spcAft>
          <a:spcPct val="0"/>
        </a:spcAft>
        <a:defRPr sz="5800">
          <a:solidFill>
            <a:schemeClr val="tx1"/>
          </a:solidFill>
          <a:latin typeface="Arial" charset="0"/>
        </a:defRPr>
      </a:lvl7pPr>
      <a:lvl8pPr marL="1371600" algn="ctr" defTabSz="608013" rtl="0" fontAlgn="base">
        <a:spcBef>
          <a:spcPct val="0"/>
        </a:spcBef>
        <a:spcAft>
          <a:spcPct val="0"/>
        </a:spcAft>
        <a:defRPr sz="5800">
          <a:solidFill>
            <a:schemeClr val="tx1"/>
          </a:solidFill>
          <a:latin typeface="Arial" charset="0"/>
        </a:defRPr>
      </a:lvl8pPr>
      <a:lvl9pPr marL="1828800" algn="ctr" defTabSz="608013" rtl="0" fontAlgn="base">
        <a:spcBef>
          <a:spcPct val="0"/>
        </a:spcBef>
        <a:spcAft>
          <a:spcPct val="0"/>
        </a:spcAft>
        <a:defRPr sz="5800">
          <a:solidFill>
            <a:schemeClr val="tx1"/>
          </a:solidFill>
          <a:latin typeface="Arial" charset="0"/>
        </a:defRPr>
      </a:lvl9pPr>
    </p:titleStyle>
    <p:bodyStyle>
      <a:lvl1pPr marL="455613" indent="-455613" algn="l" defTabSz="608013" rtl="0" eaLnBrk="0" fontAlgn="base" hangingPunct="0">
        <a:spcBef>
          <a:spcPct val="20000"/>
        </a:spcBef>
        <a:spcAft>
          <a:spcPct val="0"/>
        </a:spcAft>
        <a:buFont typeface="Arial"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412750" y="274638"/>
            <a:ext cx="11220450" cy="511175"/>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p>
            <a:pPr lvl="0"/>
            <a:r>
              <a:rPr lang="en-US" smtClean="0"/>
              <a:t>Click to edit Master title style</a:t>
            </a:r>
            <a:endParaRPr lang="en-GB" smtClean="0"/>
          </a:p>
        </p:txBody>
      </p:sp>
      <p:sp>
        <p:nvSpPr>
          <p:cNvPr id="46083" name="Rectangle 3"/>
          <p:cNvSpPr>
            <a:spLocks noGrp="1" noChangeArrowheads="1"/>
          </p:cNvSpPr>
          <p:nvPr>
            <p:ph type="body" idx="1"/>
          </p:nvPr>
        </p:nvSpPr>
        <p:spPr bwMode="auto">
          <a:xfrm>
            <a:off x="431800" y="1760538"/>
            <a:ext cx="8940800" cy="4425950"/>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4175" r:id="rId1"/>
    <p:sldLayoutId id="2147484394" r:id="rId2"/>
    <p:sldLayoutId id="2147484395" r:id="rId3"/>
    <p:sldLayoutId id="2147484396" r:id="rId4"/>
    <p:sldLayoutId id="2147484397" r:id="rId5"/>
    <p:sldLayoutId id="2147484398" r:id="rId6"/>
    <p:sldLayoutId id="2147484399" r:id="rId7"/>
    <p:sldLayoutId id="2147484174" r:id="rId8"/>
    <p:sldLayoutId id="2147484400" r:id="rId9"/>
    <p:sldLayoutId id="2147484401" r:id="rId10"/>
    <p:sldLayoutId id="2147484402" r:id="rId11"/>
    <p:sldLayoutId id="2147484403" r:id="rId12"/>
    <p:sldLayoutId id="2147484173" r:id="rId13"/>
    <p:sldLayoutId id="2147484172" r:id="rId14"/>
    <p:sldLayoutId id="2147484404" r:id="rId15"/>
    <p:sldLayoutId id="2147484405" r:id="rId16"/>
    <p:sldLayoutId id="2147484406" r:id="rId17"/>
    <p:sldLayoutId id="2147484407" r:id="rId18"/>
    <p:sldLayoutId id="2147484171" r:id="rId19"/>
    <p:sldLayoutId id="2147484170" r:id="rId20"/>
    <p:sldLayoutId id="2147484408" r:id="rId21"/>
    <p:sldLayoutId id="2147484409" r:id="rId22"/>
  </p:sldLayoutIdLst>
  <p:transition spd="med">
    <p:fade/>
  </p:transition>
  <p:hf sldNum="0" hdr="0" ftr="0" dt="0"/>
  <p:txStyles>
    <p:titleStyle>
      <a:lvl1pPr algn="l" rtl="0" eaLnBrk="0" fontAlgn="base" hangingPunct="0">
        <a:spcBef>
          <a:spcPct val="0"/>
        </a:spcBef>
        <a:spcAft>
          <a:spcPct val="0"/>
        </a:spcAft>
        <a:defRPr sz="2800" b="1">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b="1">
          <a:solidFill>
            <a:schemeClr val="tx2"/>
          </a:solidFill>
          <a:latin typeface="Arial" charset="0"/>
          <a:cs typeface="Arial" charset="0"/>
        </a:defRPr>
      </a:lvl2pPr>
      <a:lvl3pPr algn="l" rtl="0" eaLnBrk="0" fontAlgn="base" hangingPunct="0">
        <a:spcBef>
          <a:spcPct val="0"/>
        </a:spcBef>
        <a:spcAft>
          <a:spcPct val="0"/>
        </a:spcAft>
        <a:defRPr sz="2800" b="1">
          <a:solidFill>
            <a:schemeClr val="tx2"/>
          </a:solidFill>
          <a:latin typeface="Arial" charset="0"/>
          <a:cs typeface="Arial" charset="0"/>
        </a:defRPr>
      </a:lvl3pPr>
      <a:lvl4pPr algn="l" rtl="0" eaLnBrk="0" fontAlgn="base" hangingPunct="0">
        <a:spcBef>
          <a:spcPct val="0"/>
        </a:spcBef>
        <a:spcAft>
          <a:spcPct val="0"/>
        </a:spcAft>
        <a:defRPr sz="2800" b="1">
          <a:solidFill>
            <a:schemeClr val="tx2"/>
          </a:solidFill>
          <a:latin typeface="Arial" charset="0"/>
          <a:cs typeface="Arial" charset="0"/>
        </a:defRPr>
      </a:lvl4pPr>
      <a:lvl5pPr algn="l" rtl="0" eaLnBrk="0" fontAlgn="base" hangingPunct="0">
        <a:spcBef>
          <a:spcPct val="0"/>
        </a:spcBef>
        <a:spcAft>
          <a:spcPct val="0"/>
        </a:spcAft>
        <a:defRPr sz="2800" b="1">
          <a:solidFill>
            <a:schemeClr val="tx2"/>
          </a:solidFill>
          <a:latin typeface="Arial" charset="0"/>
          <a:cs typeface="Arial" charset="0"/>
        </a:defRPr>
      </a:lvl5pPr>
      <a:lvl6pPr marL="457178" algn="l" rtl="0" eaLnBrk="1" fontAlgn="base" hangingPunct="1">
        <a:spcBef>
          <a:spcPct val="0"/>
        </a:spcBef>
        <a:spcAft>
          <a:spcPct val="0"/>
        </a:spcAft>
        <a:defRPr sz="2800" b="1">
          <a:solidFill>
            <a:schemeClr val="tx2"/>
          </a:solidFill>
          <a:latin typeface="Arial" charset="0"/>
        </a:defRPr>
      </a:lvl6pPr>
      <a:lvl7pPr marL="914354" algn="l" rtl="0" eaLnBrk="1" fontAlgn="base" hangingPunct="1">
        <a:spcBef>
          <a:spcPct val="0"/>
        </a:spcBef>
        <a:spcAft>
          <a:spcPct val="0"/>
        </a:spcAft>
        <a:defRPr sz="2800" b="1">
          <a:solidFill>
            <a:schemeClr val="tx2"/>
          </a:solidFill>
          <a:latin typeface="Arial" charset="0"/>
        </a:defRPr>
      </a:lvl7pPr>
      <a:lvl8pPr marL="1371532" algn="l" rtl="0" eaLnBrk="1" fontAlgn="base" hangingPunct="1">
        <a:spcBef>
          <a:spcPct val="0"/>
        </a:spcBef>
        <a:spcAft>
          <a:spcPct val="0"/>
        </a:spcAft>
        <a:defRPr sz="2800" b="1">
          <a:solidFill>
            <a:schemeClr val="tx2"/>
          </a:solidFill>
          <a:latin typeface="Arial" charset="0"/>
        </a:defRPr>
      </a:lvl8pPr>
      <a:lvl9pPr marL="1828709" algn="l" rtl="0" eaLnBrk="1" fontAlgn="base" hangingPunct="1">
        <a:spcBef>
          <a:spcPct val="0"/>
        </a:spcBef>
        <a:spcAft>
          <a:spcPct val="0"/>
        </a:spcAft>
        <a:defRPr sz="2800" b="1">
          <a:solidFill>
            <a:schemeClr val="tx2"/>
          </a:solidFill>
          <a:latin typeface="Arial" charset="0"/>
        </a:defRPr>
      </a:lvl9pPr>
    </p:titleStyle>
    <p:bodyStyle>
      <a:lvl1pPr marL="177800" indent="-177800" algn="l" rtl="0" eaLnBrk="0" fontAlgn="base" hangingPunct="0">
        <a:spcBef>
          <a:spcPct val="0"/>
        </a:spcBef>
        <a:spcAft>
          <a:spcPct val="0"/>
        </a:spcAft>
        <a:buClr>
          <a:schemeClr val="tx2"/>
        </a:buClr>
        <a:buFont typeface="Arial" charset="0"/>
        <a:buChar char="•"/>
        <a:defRPr>
          <a:solidFill>
            <a:schemeClr val="tx1"/>
          </a:solidFill>
          <a:latin typeface="Arial" pitchFamily="34" charset="0"/>
          <a:ea typeface="+mn-ea"/>
          <a:cs typeface="Arial" pitchFamily="34" charset="0"/>
        </a:defRPr>
      </a:lvl1pPr>
      <a:lvl2pPr marL="357188" indent="-177800" algn="l" rtl="0" eaLnBrk="0" fontAlgn="base" hangingPunct="0">
        <a:spcBef>
          <a:spcPct val="0"/>
        </a:spcBef>
        <a:spcAft>
          <a:spcPct val="0"/>
        </a:spcAft>
        <a:buFont typeface="Arial" charset="0"/>
        <a:buChar char="-"/>
        <a:defRPr>
          <a:solidFill>
            <a:schemeClr val="tx1"/>
          </a:solidFill>
          <a:latin typeface="Arial" pitchFamily="34" charset="0"/>
          <a:cs typeface="Arial" pitchFamily="34" charset="0"/>
        </a:defRPr>
      </a:lvl2pPr>
      <a:lvl3pPr marL="620713" indent="-179388" algn="l" rtl="0" eaLnBrk="0" fontAlgn="base" hangingPunct="0">
        <a:spcBef>
          <a:spcPct val="0"/>
        </a:spcBef>
        <a:spcAft>
          <a:spcPct val="0"/>
        </a:spcAft>
        <a:buFont typeface="Arial" charset="0"/>
        <a:buChar char="•"/>
        <a:defRPr sz="1600">
          <a:solidFill>
            <a:schemeClr val="tx1"/>
          </a:solidFill>
          <a:latin typeface="Arial" pitchFamily="34" charset="0"/>
          <a:cs typeface="Arial" pitchFamily="34" charset="0"/>
        </a:defRPr>
      </a:lvl3pPr>
      <a:lvl4pPr marL="620713" indent="-177800" algn="l" rtl="0" eaLnBrk="0" fontAlgn="base" hangingPunct="0">
        <a:spcBef>
          <a:spcPct val="0"/>
        </a:spcBef>
        <a:spcAft>
          <a:spcPct val="0"/>
        </a:spcAft>
        <a:buChar char="•"/>
        <a:defRPr sz="1600">
          <a:solidFill>
            <a:schemeClr val="tx1"/>
          </a:solidFill>
          <a:latin typeface="Arial" pitchFamily="34" charset="0"/>
          <a:cs typeface="Arial" pitchFamily="34" charset="0"/>
        </a:defRPr>
      </a:lvl4pPr>
      <a:lvl5pPr marL="620713" indent="-177800" algn="l" rtl="0" eaLnBrk="0" fontAlgn="base" hangingPunct="0">
        <a:spcBef>
          <a:spcPct val="0"/>
        </a:spcBef>
        <a:spcAft>
          <a:spcPct val="0"/>
        </a:spcAft>
        <a:buChar char="•"/>
        <a:defRPr sz="1600">
          <a:solidFill>
            <a:schemeClr val="tx1"/>
          </a:solidFill>
          <a:latin typeface="Arial" pitchFamily="34" charset="0"/>
          <a:cs typeface="Arial" pitchFamily="34" charset="0"/>
        </a:defRPr>
      </a:lvl5pPr>
      <a:lvl6pPr marL="1620758" indent="-176205" algn="l" rtl="0" eaLnBrk="1" fontAlgn="base" hangingPunct="1">
        <a:spcBef>
          <a:spcPct val="0"/>
        </a:spcBef>
        <a:spcAft>
          <a:spcPct val="0"/>
        </a:spcAft>
        <a:buChar char="•"/>
        <a:defRPr sz="1500">
          <a:solidFill>
            <a:schemeClr val="tx1"/>
          </a:solidFill>
          <a:latin typeface="+mn-lt"/>
        </a:defRPr>
      </a:lvl6pPr>
      <a:lvl7pPr marL="2077935" indent="-176205" algn="l" rtl="0" eaLnBrk="1" fontAlgn="base" hangingPunct="1">
        <a:spcBef>
          <a:spcPct val="0"/>
        </a:spcBef>
        <a:spcAft>
          <a:spcPct val="0"/>
        </a:spcAft>
        <a:buChar char="•"/>
        <a:defRPr sz="1500">
          <a:solidFill>
            <a:schemeClr val="tx1"/>
          </a:solidFill>
          <a:latin typeface="+mn-lt"/>
        </a:defRPr>
      </a:lvl7pPr>
      <a:lvl8pPr marL="2535111" indent="-176205" algn="l" rtl="0" eaLnBrk="1" fontAlgn="base" hangingPunct="1">
        <a:spcBef>
          <a:spcPct val="0"/>
        </a:spcBef>
        <a:spcAft>
          <a:spcPct val="0"/>
        </a:spcAft>
        <a:buChar char="•"/>
        <a:defRPr sz="1500">
          <a:solidFill>
            <a:schemeClr val="tx1"/>
          </a:solidFill>
          <a:latin typeface="+mn-lt"/>
        </a:defRPr>
      </a:lvl8pPr>
      <a:lvl9pPr marL="2992289" indent="-176205" algn="l" rtl="0" eaLnBrk="1" fontAlgn="base" hangingPunct="1">
        <a:spcBef>
          <a:spcPct val="0"/>
        </a:spcBef>
        <a:spcAft>
          <a:spcPct val="0"/>
        </a:spcAft>
        <a:buChar char="•"/>
        <a:defRPr sz="1500">
          <a:solidFill>
            <a:schemeClr val="tx1"/>
          </a:solidFill>
          <a:latin typeface="+mn-lt"/>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9634" name="Picture 3" descr="AZ_SYMBOL_RGB.jpg"/>
          <p:cNvPicPr>
            <a:picLocks noChangeAspect="1"/>
          </p:cNvPicPr>
          <p:nvPr userDrawn="1"/>
        </p:nvPicPr>
        <p:blipFill>
          <a:blip r:embed="rId7"/>
          <a:srcRect/>
          <a:stretch>
            <a:fillRect/>
          </a:stretch>
        </p:blipFill>
        <p:spPr bwMode="auto">
          <a:xfrm>
            <a:off x="11253788" y="5997575"/>
            <a:ext cx="604837" cy="695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10" r:id="rId1"/>
    <p:sldLayoutId id="2147484411" r:id="rId2"/>
    <p:sldLayoutId id="2147484177" r:id="rId3"/>
    <p:sldLayoutId id="2147484176" r:id="rId4"/>
    <p:sldLayoutId id="2147484412" r:id="rId5"/>
  </p:sldLayoutIdLst>
  <p:hf hdr="0" ftr="0" dt="0"/>
  <p:txStyles>
    <p:titleStyle>
      <a:lvl1pPr algn="ctr" defTabSz="608013" rtl="0" eaLnBrk="0" fontAlgn="base" hangingPunct="0">
        <a:spcBef>
          <a:spcPct val="0"/>
        </a:spcBef>
        <a:spcAft>
          <a:spcPct val="0"/>
        </a:spcAft>
        <a:defRPr sz="5800" kern="1200">
          <a:solidFill>
            <a:schemeClr val="tx1"/>
          </a:solidFill>
          <a:latin typeface="+mj-lt"/>
          <a:ea typeface="+mj-ea"/>
          <a:cs typeface="+mj-cs"/>
        </a:defRPr>
      </a:lvl1pPr>
      <a:lvl2pPr algn="ctr" defTabSz="608013" rtl="0" eaLnBrk="0" fontAlgn="base" hangingPunct="0">
        <a:spcBef>
          <a:spcPct val="0"/>
        </a:spcBef>
        <a:spcAft>
          <a:spcPct val="0"/>
        </a:spcAft>
        <a:defRPr sz="5800">
          <a:solidFill>
            <a:schemeClr val="tx1"/>
          </a:solidFill>
          <a:latin typeface="Arial" charset="0"/>
        </a:defRPr>
      </a:lvl2pPr>
      <a:lvl3pPr algn="ctr" defTabSz="608013" rtl="0" eaLnBrk="0" fontAlgn="base" hangingPunct="0">
        <a:spcBef>
          <a:spcPct val="0"/>
        </a:spcBef>
        <a:spcAft>
          <a:spcPct val="0"/>
        </a:spcAft>
        <a:defRPr sz="5800">
          <a:solidFill>
            <a:schemeClr val="tx1"/>
          </a:solidFill>
          <a:latin typeface="Arial" charset="0"/>
        </a:defRPr>
      </a:lvl3pPr>
      <a:lvl4pPr algn="ctr" defTabSz="608013" rtl="0" eaLnBrk="0" fontAlgn="base" hangingPunct="0">
        <a:spcBef>
          <a:spcPct val="0"/>
        </a:spcBef>
        <a:spcAft>
          <a:spcPct val="0"/>
        </a:spcAft>
        <a:defRPr sz="5800">
          <a:solidFill>
            <a:schemeClr val="tx1"/>
          </a:solidFill>
          <a:latin typeface="Arial" charset="0"/>
        </a:defRPr>
      </a:lvl4pPr>
      <a:lvl5pPr algn="ctr" defTabSz="608013" rtl="0" eaLnBrk="0" fontAlgn="base" hangingPunct="0">
        <a:spcBef>
          <a:spcPct val="0"/>
        </a:spcBef>
        <a:spcAft>
          <a:spcPct val="0"/>
        </a:spcAft>
        <a:defRPr sz="5800">
          <a:solidFill>
            <a:schemeClr val="tx1"/>
          </a:solidFill>
          <a:latin typeface="Arial" charset="0"/>
        </a:defRPr>
      </a:lvl5pPr>
      <a:lvl6pPr marL="457200" algn="ctr" defTabSz="608013" rtl="0" fontAlgn="base">
        <a:spcBef>
          <a:spcPct val="0"/>
        </a:spcBef>
        <a:spcAft>
          <a:spcPct val="0"/>
        </a:spcAft>
        <a:defRPr sz="5800">
          <a:solidFill>
            <a:schemeClr val="tx1"/>
          </a:solidFill>
          <a:latin typeface="Arial" charset="0"/>
        </a:defRPr>
      </a:lvl6pPr>
      <a:lvl7pPr marL="914400" algn="ctr" defTabSz="608013" rtl="0" fontAlgn="base">
        <a:spcBef>
          <a:spcPct val="0"/>
        </a:spcBef>
        <a:spcAft>
          <a:spcPct val="0"/>
        </a:spcAft>
        <a:defRPr sz="5800">
          <a:solidFill>
            <a:schemeClr val="tx1"/>
          </a:solidFill>
          <a:latin typeface="Arial" charset="0"/>
        </a:defRPr>
      </a:lvl7pPr>
      <a:lvl8pPr marL="1371600" algn="ctr" defTabSz="608013" rtl="0" fontAlgn="base">
        <a:spcBef>
          <a:spcPct val="0"/>
        </a:spcBef>
        <a:spcAft>
          <a:spcPct val="0"/>
        </a:spcAft>
        <a:defRPr sz="5800">
          <a:solidFill>
            <a:schemeClr val="tx1"/>
          </a:solidFill>
          <a:latin typeface="Arial" charset="0"/>
        </a:defRPr>
      </a:lvl8pPr>
      <a:lvl9pPr marL="1828800" algn="ctr" defTabSz="608013" rtl="0" fontAlgn="base">
        <a:spcBef>
          <a:spcPct val="0"/>
        </a:spcBef>
        <a:spcAft>
          <a:spcPct val="0"/>
        </a:spcAft>
        <a:defRPr sz="5800">
          <a:solidFill>
            <a:schemeClr val="tx1"/>
          </a:solidFill>
          <a:latin typeface="Arial" charset="0"/>
        </a:defRPr>
      </a:lvl9pPr>
    </p:titleStyle>
    <p:bodyStyle>
      <a:lvl1pPr marL="455613" indent="-455613" algn="l" defTabSz="608013" rtl="0" eaLnBrk="0" fontAlgn="base" hangingPunct="0">
        <a:spcBef>
          <a:spcPct val="20000"/>
        </a:spcBef>
        <a:spcAft>
          <a:spcPct val="0"/>
        </a:spcAft>
        <a:buFont typeface="Arial"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5778" name="Picture 3" descr="AZ_SYMBOL_RGB.jpg"/>
          <p:cNvPicPr>
            <a:picLocks noChangeAspect="1"/>
          </p:cNvPicPr>
          <p:nvPr userDrawn="1"/>
        </p:nvPicPr>
        <p:blipFill>
          <a:blip r:embed="rId7"/>
          <a:srcRect/>
          <a:stretch>
            <a:fillRect/>
          </a:stretch>
        </p:blipFill>
        <p:spPr bwMode="auto">
          <a:xfrm>
            <a:off x="11253788" y="5997575"/>
            <a:ext cx="604837" cy="695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13" r:id="rId1"/>
    <p:sldLayoutId id="2147484414" r:id="rId2"/>
    <p:sldLayoutId id="2147484179" r:id="rId3"/>
    <p:sldLayoutId id="2147484178" r:id="rId4"/>
    <p:sldLayoutId id="2147484415" r:id="rId5"/>
  </p:sldLayoutIdLst>
  <p:hf hdr="0" ftr="0" dt="0"/>
  <p:txStyles>
    <p:titleStyle>
      <a:lvl1pPr algn="ctr" defTabSz="608013" rtl="0" eaLnBrk="0" fontAlgn="base" hangingPunct="0">
        <a:spcBef>
          <a:spcPct val="0"/>
        </a:spcBef>
        <a:spcAft>
          <a:spcPct val="0"/>
        </a:spcAft>
        <a:defRPr sz="5800" kern="1200">
          <a:solidFill>
            <a:schemeClr val="tx1"/>
          </a:solidFill>
          <a:latin typeface="+mj-lt"/>
          <a:ea typeface="+mj-ea"/>
          <a:cs typeface="+mj-cs"/>
        </a:defRPr>
      </a:lvl1pPr>
      <a:lvl2pPr algn="ctr" defTabSz="608013" rtl="0" eaLnBrk="0" fontAlgn="base" hangingPunct="0">
        <a:spcBef>
          <a:spcPct val="0"/>
        </a:spcBef>
        <a:spcAft>
          <a:spcPct val="0"/>
        </a:spcAft>
        <a:defRPr sz="5800">
          <a:solidFill>
            <a:schemeClr val="tx1"/>
          </a:solidFill>
          <a:latin typeface="Arial" charset="0"/>
        </a:defRPr>
      </a:lvl2pPr>
      <a:lvl3pPr algn="ctr" defTabSz="608013" rtl="0" eaLnBrk="0" fontAlgn="base" hangingPunct="0">
        <a:spcBef>
          <a:spcPct val="0"/>
        </a:spcBef>
        <a:spcAft>
          <a:spcPct val="0"/>
        </a:spcAft>
        <a:defRPr sz="5800">
          <a:solidFill>
            <a:schemeClr val="tx1"/>
          </a:solidFill>
          <a:latin typeface="Arial" charset="0"/>
        </a:defRPr>
      </a:lvl3pPr>
      <a:lvl4pPr algn="ctr" defTabSz="608013" rtl="0" eaLnBrk="0" fontAlgn="base" hangingPunct="0">
        <a:spcBef>
          <a:spcPct val="0"/>
        </a:spcBef>
        <a:spcAft>
          <a:spcPct val="0"/>
        </a:spcAft>
        <a:defRPr sz="5800">
          <a:solidFill>
            <a:schemeClr val="tx1"/>
          </a:solidFill>
          <a:latin typeface="Arial" charset="0"/>
        </a:defRPr>
      </a:lvl4pPr>
      <a:lvl5pPr algn="ctr" defTabSz="608013" rtl="0" eaLnBrk="0" fontAlgn="base" hangingPunct="0">
        <a:spcBef>
          <a:spcPct val="0"/>
        </a:spcBef>
        <a:spcAft>
          <a:spcPct val="0"/>
        </a:spcAft>
        <a:defRPr sz="5800">
          <a:solidFill>
            <a:schemeClr val="tx1"/>
          </a:solidFill>
          <a:latin typeface="Arial" charset="0"/>
        </a:defRPr>
      </a:lvl5pPr>
      <a:lvl6pPr marL="457200" algn="ctr" defTabSz="608013" rtl="0" fontAlgn="base">
        <a:spcBef>
          <a:spcPct val="0"/>
        </a:spcBef>
        <a:spcAft>
          <a:spcPct val="0"/>
        </a:spcAft>
        <a:defRPr sz="5800">
          <a:solidFill>
            <a:schemeClr val="tx1"/>
          </a:solidFill>
          <a:latin typeface="Arial" charset="0"/>
        </a:defRPr>
      </a:lvl6pPr>
      <a:lvl7pPr marL="914400" algn="ctr" defTabSz="608013" rtl="0" fontAlgn="base">
        <a:spcBef>
          <a:spcPct val="0"/>
        </a:spcBef>
        <a:spcAft>
          <a:spcPct val="0"/>
        </a:spcAft>
        <a:defRPr sz="5800">
          <a:solidFill>
            <a:schemeClr val="tx1"/>
          </a:solidFill>
          <a:latin typeface="Arial" charset="0"/>
        </a:defRPr>
      </a:lvl7pPr>
      <a:lvl8pPr marL="1371600" algn="ctr" defTabSz="608013" rtl="0" fontAlgn="base">
        <a:spcBef>
          <a:spcPct val="0"/>
        </a:spcBef>
        <a:spcAft>
          <a:spcPct val="0"/>
        </a:spcAft>
        <a:defRPr sz="5800">
          <a:solidFill>
            <a:schemeClr val="tx1"/>
          </a:solidFill>
          <a:latin typeface="Arial" charset="0"/>
        </a:defRPr>
      </a:lvl8pPr>
      <a:lvl9pPr marL="1828800" algn="ctr" defTabSz="608013" rtl="0" fontAlgn="base">
        <a:spcBef>
          <a:spcPct val="0"/>
        </a:spcBef>
        <a:spcAft>
          <a:spcPct val="0"/>
        </a:spcAft>
        <a:defRPr sz="5800">
          <a:solidFill>
            <a:schemeClr val="tx1"/>
          </a:solidFill>
          <a:latin typeface="Arial" charset="0"/>
        </a:defRPr>
      </a:lvl9pPr>
    </p:titleStyle>
    <p:bodyStyle>
      <a:lvl1pPr marL="455613" indent="-455613" algn="l" defTabSz="608013" rtl="0" eaLnBrk="0" fontAlgn="base" hangingPunct="0">
        <a:spcBef>
          <a:spcPct val="20000"/>
        </a:spcBef>
        <a:spcAft>
          <a:spcPct val="0"/>
        </a:spcAft>
        <a:buFont typeface="Arial"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1922" name="Picture 3" descr="AZ_SYMBOL_RGB.jpg"/>
          <p:cNvPicPr>
            <a:picLocks noChangeAspect="1"/>
          </p:cNvPicPr>
          <p:nvPr userDrawn="1"/>
        </p:nvPicPr>
        <p:blipFill>
          <a:blip r:embed="rId7"/>
          <a:srcRect/>
          <a:stretch>
            <a:fillRect/>
          </a:stretch>
        </p:blipFill>
        <p:spPr bwMode="auto">
          <a:xfrm>
            <a:off x="11253788" y="5997575"/>
            <a:ext cx="604837" cy="695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16" r:id="rId1"/>
    <p:sldLayoutId id="2147484417" r:id="rId2"/>
    <p:sldLayoutId id="2147484181" r:id="rId3"/>
    <p:sldLayoutId id="2147484180" r:id="rId4"/>
    <p:sldLayoutId id="2147484418" r:id="rId5"/>
  </p:sldLayoutIdLst>
  <p:hf hdr="0" ftr="0" dt="0"/>
  <p:txStyles>
    <p:titleStyle>
      <a:lvl1pPr algn="ctr" defTabSz="608013" rtl="0" eaLnBrk="0" fontAlgn="base" hangingPunct="0">
        <a:spcBef>
          <a:spcPct val="0"/>
        </a:spcBef>
        <a:spcAft>
          <a:spcPct val="0"/>
        </a:spcAft>
        <a:defRPr sz="5800" kern="1200">
          <a:solidFill>
            <a:schemeClr val="tx1"/>
          </a:solidFill>
          <a:latin typeface="+mj-lt"/>
          <a:ea typeface="+mj-ea"/>
          <a:cs typeface="+mj-cs"/>
        </a:defRPr>
      </a:lvl1pPr>
      <a:lvl2pPr algn="ctr" defTabSz="608013" rtl="0" eaLnBrk="0" fontAlgn="base" hangingPunct="0">
        <a:spcBef>
          <a:spcPct val="0"/>
        </a:spcBef>
        <a:spcAft>
          <a:spcPct val="0"/>
        </a:spcAft>
        <a:defRPr sz="5800">
          <a:solidFill>
            <a:schemeClr val="tx1"/>
          </a:solidFill>
          <a:latin typeface="Arial" charset="0"/>
        </a:defRPr>
      </a:lvl2pPr>
      <a:lvl3pPr algn="ctr" defTabSz="608013" rtl="0" eaLnBrk="0" fontAlgn="base" hangingPunct="0">
        <a:spcBef>
          <a:spcPct val="0"/>
        </a:spcBef>
        <a:spcAft>
          <a:spcPct val="0"/>
        </a:spcAft>
        <a:defRPr sz="5800">
          <a:solidFill>
            <a:schemeClr val="tx1"/>
          </a:solidFill>
          <a:latin typeface="Arial" charset="0"/>
        </a:defRPr>
      </a:lvl3pPr>
      <a:lvl4pPr algn="ctr" defTabSz="608013" rtl="0" eaLnBrk="0" fontAlgn="base" hangingPunct="0">
        <a:spcBef>
          <a:spcPct val="0"/>
        </a:spcBef>
        <a:spcAft>
          <a:spcPct val="0"/>
        </a:spcAft>
        <a:defRPr sz="5800">
          <a:solidFill>
            <a:schemeClr val="tx1"/>
          </a:solidFill>
          <a:latin typeface="Arial" charset="0"/>
        </a:defRPr>
      </a:lvl4pPr>
      <a:lvl5pPr algn="ctr" defTabSz="608013" rtl="0" eaLnBrk="0" fontAlgn="base" hangingPunct="0">
        <a:spcBef>
          <a:spcPct val="0"/>
        </a:spcBef>
        <a:spcAft>
          <a:spcPct val="0"/>
        </a:spcAft>
        <a:defRPr sz="5800">
          <a:solidFill>
            <a:schemeClr val="tx1"/>
          </a:solidFill>
          <a:latin typeface="Arial" charset="0"/>
        </a:defRPr>
      </a:lvl5pPr>
      <a:lvl6pPr marL="457200" algn="ctr" defTabSz="608013" rtl="0" fontAlgn="base">
        <a:spcBef>
          <a:spcPct val="0"/>
        </a:spcBef>
        <a:spcAft>
          <a:spcPct val="0"/>
        </a:spcAft>
        <a:defRPr sz="5800">
          <a:solidFill>
            <a:schemeClr val="tx1"/>
          </a:solidFill>
          <a:latin typeface="Arial" charset="0"/>
        </a:defRPr>
      </a:lvl6pPr>
      <a:lvl7pPr marL="914400" algn="ctr" defTabSz="608013" rtl="0" fontAlgn="base">
        <a:spcBef>
          <a:spcPct val="0"/>
        </a:spcBef>
        <a:spcAft>
          <a:spcPct val="0"/>
        </a:spcAft>
        <a:defRPr sz="5800">
          <a:solidFill>
            <a:schemeClr val="tx1"/>
          </a:solidFill>
          <a:latin typeface="Arial" charset="0"/>
        </a:defRPr>
      </a:lvl7pPr>
      <a:lvl8pPr marL="1371600" algn="ctr" defTabSz="608013" rtl="0" fontAlgn="base">
        <a:spcBef>
          <a:spcPct val="0"/>
        </a:spcBef>
        <a:spcAft>
          <a:spcPct val="0"/>
        </a:spcAft>
        <a:defRPr sz="5800">
          <a:solidFill>
            <a:schemeClr val="tx1"/>
          </a:solidFill>
          <a:latin typeface="Arial" charset="0"/>
        </a:defRPr>
      </a:lvl8pPr>
      <a:lvl9pPr marL="1828800" algn="ctr" defTabSz="608013" rtl="0" fontAlgn="base">
        <a:spcBef>
          <a:spcPct val="0"/>
        </a:spcBef>
        <a:spcAft>
          <a:spcPct val="0"/>
        </a:spcAft>
        <a:defRPr sz="5800">
          <a:solidFill>
            <a:schemeClr val="tx1"/>
          </a:solidFill>
          <a:latin typeface="Arial" charset="0"/>
        </a:defRPr>
      </a:lvl9pPr>
    </p:titleStyle>
    <p:bodyStyle>
      <a:lvl1pPr marL="455613" indent="-455613" algn="l" defTabSz="608013" rtl="0" eaLnBrk="0" fontAlgn="base" hangingPunct="0">
        <a:spcBef>
          <a:spcPct val="20000"/>
        </a:spcBef>
        <a:spcAft>
          <a:spcPct val="0"/>
        </a:spcAft>
        <a:buFont typeface="Arial"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8066" name="Picture 3" descr="AZ_SYMBOL_RGB.jpg"/>
          <p:cNvPicPr>
            <a:picLocks noChangeAspect="1"/>
          </p:cNvPicPr>
          <p:nvPr userDrawn="1"/>
        </p:nvPicPr>
        <p:blipFill>
          <a:blip r:embed="rId7"/>
          <a:srcRect/>
          <a:stretch>
            <a:fillRect/>
          </a:stretch>
        </p:blipFill>
        <p:spPr bwMode="auto">
          <a:xfrm>
            <a:off x="11253788" y="5997575"/>
            <a:ext cx="604837" cy="695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19" r:id="rId1"/>
    <p:sldLayoutId id="2147484420" r:id="rId2"/>
    <p:sldLayoutId id="2147484183" r:id="rId3"/>
    <p:sldLayoutId id="2147484182" r:id="rId4"/>
    <p:sldLayoutId id="2147484421" r:id="rId5"/>
  </p:sldLayoutIdLst>
  <p:hf hdr="0" ftr="0" dt="0"/>
  <p:txStyles>
    <p:titleStyle>
      <a:lvl1pPr algn="ctr" defTabSz="608013" rtl="0" eaLnBrk="0" fontAlgn="base" hangingPunct="0">
        <a:spcBef>
          <a:spcPct val="0"/>
        </a:spcBef>
        <a:spcAft>
          <a:spcPct val="0"/>
        </a:spcAft>
        <a:defRPr sz="5800" kern="1200">
          <a:solidFill>
            <a:schemeClr val="tx1"/>
          </a:solidFill>
          <a:latin typeface="+mj-lt"/>
          <a:ea typeface="+mj-ea"/>
          <a:cs typeface="+mj-cs"/>
        </a:defRPr>
      </a:lvl1pPr>
      <a:lvl2pPr algn="ctr" defTabSz="608013" rtl="0" eaLnBrk="0" fontAlgn="base" hangingPunct="0">
        <a:spcBef>
          <a:spcPct val="0"/>
        </a:spcBef>
        <a:spcAft>
          <a:spcPct val="0"/>
        </a:spcAft>
        <a:defRPr sz="5800">
          <a:solidFill>
            <a:schemeClr val="tx1"/>
          </a:solidFill>
          <a:latin typeface="Arial" charset="0"/>
        </a:defRPr>
      </a:lvl2pPr>
      <a:lvl3pPr algn="ctr" defTabSz="608013" rtl="0" eaLnBrk="0" fontAlgn="base" hangingPunct="0">
        <a:spcBef>
          <a:spcPct val="0"/>
        </a:spcBef>
        <a:spcAft>
          <a:spcPct val="0"/>
        </a:spcAft>
        <a:defRPr sz="5800">
          <a:solidFill>
            <a:schemeClr val="tx1"/>
          </a:solidFill>
          <a:latin typeface="Arial" charset="0"/>
        </a:defRPr>
      </a:lvl3pPr>
      <a:lvl4pPr algn="ctr" defTabSz="608013" rtl="0" eaLnBrk="0" fontAlgn="base" hangingPunct="0">
        <a:spcBef>
          <a:spcPct val="0"/>
        </a:spcBef>
        <a:spcAft>
          <a:spcPct val="0"/>
        </a:spcAft>
        <a:defRPr sz="5800">
          <a:solidFill>
            <a:schemeClr val="tx1"/>
          </a:solidFill>
          <a:latin typeface="Arial" charset="0"/>
        </a:defRPr>
      </a:lvl4pPr>
      <a:lvl5pPr algn="ctr" defTabSz="608013" rtl="0" eaLnBrk="0" fontAlgn="base" hangingPunct="0">
        <a:spcBef>
          <a:spcPct val="0"/>
        </a:spcBef>
        <a:spcAft>
          <a:spcPct val="0"/>
        </a:spcAft>
        <a:defRPr sz="5800">
          <a:solidFill>
            <a:schemeClr val="tx1"/>
          </a:solidFill>
          <a:latin typeface="Arial" charset="0"/>
        </a:defRPr>
      </a:lvl5pPr>
      <a:lvl6pPr marL="457200" algn="ctr" defTabSz="608013" rtl="0" fontAlgn="base">
        <a:spcBef>
          <a:spcPct val="0"/>
        </a:spcBef>
        <a:spcAft>
          <a:spcPct val="0"/>
        </a:spcAft>
        <a:defRPr sz="5800">
          <a:solidFill>
            <a:schemeClr val="tx1"/>
          </a:solidFill>
          <a:latin typeface="Arial" charset="0"/>
        </a:defRPr>
      </a:lvl6pPr>
      <a:lvl7pPr marL="914400" algn="ctr" defTabSz="608013" rtl="0" fontAlgn="base">
        <a:spcBef>
          <a:spcPct val="0"/>
        </a:spcBef>
        <a:spcAft>
          <a:spcPct val="0"/>
        </a:spcAft>
        <a:defRPr sz="5800">
          <a:solidFill>
            <a:schemeClr val="tx1"/>
          </a:solidFill>
          <a:latin typeface="Arial" charset="0"/>
        </a:defRPr>
      </a:lvl7pPr>
      <a:lvl8pPr marL="1371600" algn="ctr" defTabSz="608013" rtl="0" fontAlgn="base">
        <a:spcBef>
          <a:spcPct val="0"/>
        </a:spcBef>
        <a:spcAft>
          <a:spcPct val="0"/>
        </a:spcAft>
        <a:defRPr sz="5800">
          <a:solidFill>
            <a:schemeClr val="tx1"/>
          </a:solidFill>
          <a:latin typeface="Arial" charset="0"/>
        </a:defRPr>
      </a:lvl8pPr>
      <a:lvl9pPr marL="1828800" algn="ctr" defTabSz="608013" rtl="0" fontAlgn="base">
        <a:spcBef>
          <a:spcPct val="0"/>
        </a:spcBef>
        <a:spcAft>
          <a:spcPct val="0"/>
        </a:spcAft>
        <a:defRPr sz="5800">
          <a:solidFill>
            <a:schemeClr val="tx1"/>
          </a:solidFill>
          <a:latin typeface="Arial" charset="0"/>
        </a:defRPr>
      </a:lvl9pPr>
    </p:titleStyle>
    <p:bodyStyle>
      <a:lvl1pPr marL="455613" indent="-455613" algn="l" defTabSz="608013" rtl="0" eaLnBrk="0" fontAlgn="base" hangingPunct="0">
        <a:spcBef>
          <a:spcPct val="20000"/>
        </a:spcBef>
        <a:spcAft>
          <a:spcPct val="0"/>
        </a:spcAft>
        <a:buFont typeface="Arial"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4210" name="Text Placeholder 2"/>
          <p:cNvSpPr>
            <a:spLocks noGrp="1"/>
          </p:cNvSpPr>
          <p:nvPr>
            <p:ph type="body" idx="1"/>
          </p:nvPr>
        </p:nvSpPr>
        <p:spPr bwMode="auto">
          <a:xfrm>
            <a:off x="609600" y="1255713"/>
            <a:ext cx="10972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4211" name="Title Placeholder 1"/>
          <p:cNvSpPr>
            <a:spLocks noGrp="1"/>
          </p:cNvSpPr>
          <p:nvPr>
            <p:ph type="title"/>
          </p:nvPr>
        </p:nvSpPr>
        <p:spPr bwMode="auto">
          <a:xfrm>
            <a:off x="609600" y="292100"/>
            <a:ext cx="9120188"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cxnSp>
        <p:nvCxnSpPr>
          <p:cNvPr id="8" name="Straight Connector 7"/>
          <p:cNvCxnSpPr/>
          <p:nvPr/>
        </p:nvCxnSpPr>
        <p:spPr>
          <a:xfrm>
            <a:off x="0" y="1112838"/>
            <a:ext cx="12192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1181100"/>
            <a:ext cx="121920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3"/>
          </p:nvPr>
        </p:nvSpPr>
        <p:spPr>
          <a:xfrm>
            <a:off x="609600" y="6056313"/>
            <a:ext cx="10594975" cy="298450"/>
          </a:xfrm>
          <a:prstGeom prst="rect">
            <a:avLst/>
          </a:prstGeom>
        </p:spPr>
        <p:txBody>
          <a:bodyPr vert="horz" lIns="91440" tIns="45720" rIns="91440" bIns="45720" rtlCol="0" anchor="b"/>
          <a:lstStyle>
            <a:lvl1pPr algn="l" fontAlgn="auto">
              <a:spcBef>
                <a:spcPts val="0"/>
              </a:spcBef>
              <a:spcAft>
                <a:spcPts val="0"/>
              </a:spcAft>
              <a:defRPr sz="1333">
                <a:solidFill>
                  <a:srgbClr val="44546B"/>
                </a:solidFill>
                <a:latin typeface="+mn-lt"/>
                <a:cs typeface="+mn-cs"/>
              </a:defRPr>
            </a:lvl1pPr>
          </a:lstStyle>
          <a:p>
            <a:pPr>
              <a:defRPr/>
            </a:pPr>
            <a:endParaRPr lang="en-GB"/>
          </a:p>
        </p:txBody>
      </p:sp>
      <p:sp>
        <p:nvSpPr>
          <p:cNvPr id="12" name="Rectangle 6"/>
          <p:cNvSpPr>
            <a:spLocks noGrp="1" noChangeArrowheads="1"/>
          </p:cNvSpPr>
          <p:nvPr>
            <p:ph type="sldNum" sz="quarter" idx="4"/>
          </p:nvPr>
        </p:nvSpPr>
        <p:spPr bwMode="auto">
          <a:xfrm>
            <a:off x="144463" y="6354763"/>
            <a:ext cx="622300" cy="358775"/>
          </a:xfrm>
          <a:prstGeom prst="rect">
            <a:avLst/>
          </a:prstGeom>
          <a:noFill/>
          <a:ln w="9525">
            <a:noFill/>
            <a:miter lim="800000"/>
            <a:headEnd/>
            <a:tailEnd/>
          </a:ln>
          <a:effectLst/>
        </p:spPr>
        <p:txBody>
          <a:bodyPr vert="horz" wrap="square" lIns="18000" tIns="45720" rIns="18000" bIns="45720" numCol="1" anchor="t" anchorCtr="0" compatLnSpc="1">
            <a:prstTxWarp prst="textNoShape">
              <a:avLst/>
            </a:prstTxWarp>
          </a:bodyPr>
          <a:lstStyle>
            <a:lvl1pPr algn="r">
              <a:defRPr sz="1000" b="1">
                <a:solidFill>
                  <a:srgbClr val="000000"/>
                </a:solidFill>
                <a:latin typeface="Arial Narrow" pitchFamily="34" charset="0"/>
                <a:ea typeface="MS PGothic" pitchFamily="34" charset="-128"/>
              </a:defRPr>
            </a:lvl1pPr>
          </a:lstStyle>
          <a:p>
            <a:pPr>
              <a:defRPr/>
            </a:pPr>
            <a:fld id="{9C041694-552B-4A4A-BA5D-7CD21280AE99}" type="slidenum">
              <a:rPr lang="en-GB" altLang="en-US"/>
              <a:pPr>
                <a:defRPr/>
              </a:pPr>
              <a:t>‹#›</a:t>
            </a:fld>
            <a:endParaRPr lang="en-GB" altLang="en-US"/>
          </a:p>
        </p:txBody>
      </p:sp>
      <p:sp>
        <p:nvSpPr>
          <p:cNvPr id="13" name="Date Placeholder 7"/>
          <p:cNvSpPr>
            <a:spLocks noGrp="1"/>
          </p:cNvSpPr>
          <p:nvPr>
            <p:ph type="dt" sz="half" idx="2"/>
          </p:nvPr>
        </p:nvSpPr>
        <p:spPr>
          <a:xfrm>
            <a:off x="817563" y="6354763"/>
            <a:ext cx="4414837" cy="244475"/>
          </a:xfrm>
          <a:prstGeom prst="rect">
            <a:avLst/>
          </a:prstGeom>
        </p:spPr>
        <p:txBody>
          <a:bodyPr vert="horz" wrap="square" lIns="91440" tIns="45720" rIns="91440" bIns="45720" numCol="1" anchor="ctr" anchorCtr="0" compatLnSpc="1">
            <a:prstTxWarp prst="textNoShape">
              <a:avLst/>
            </a:prstTxWarp>
          </a:bodyPr>
          <a:lstStyle>
            <a:lvl1pPr>
              <a:defRPr sz="1000" b="1">
                <a:solidFill>
                  <a:srgbClr val="000000"/>
                </a:solidFill>
              </a:defRPr>
            </a:lvl1pPr>
          </a:lstStyle>
          <a:p>
            <a:pPr>
              <a:defRPr/>
            </a:pPr>
            <a:endParaRPr lang="sv-SE"/>
          </a:p>
        </p:txBody>
      </p:sp>
      <p:pic>
        <p:nvPicPr>
          <p:cNvPr id="94217" name="Picture 6" descr="AZ_SYMBOL_RGB.png"/>
          <p:cNvPicPr>
            <a:picLocks noChangeAspect="1"/>
          </p:cNvPicPr>
          <p:nvPr userDrawn="1"/>
        </p:nvPicPr>
        <p:blipFill>
          <a:blip r:embed="rId10"/>
          <a:srcRect/>
          <a:stretch>
            <a:fillRect/>
          </a:stretch>
        </p:blipFill>
        <p:spPr bwMode="auto">
          <a:xfrm>
            <a:off x="11218863" y="6051550"/>
            <a:ext cx="623887" cy="539750"/>
          </a:xfrm>
          <a:prstGeom prst="rect">
            <a:avLst/>
          </a:prstGeom>
          <a:noFill/>
          <a:ln w="9525">
            <a:noFill/>
            <a:miter lim="800000"/>
            <a:headEnd/>
            <a:tailEnd/>
          </a:ln>
        </p:spPr>
      </p:pic>
      <p:pic>
        <p:nvPicPr>
          <p:cNvPr id="94218" name="Picture 2"/>
          <p:cNvPicPr>
            <a:picLocks noChangeAspect="1" noChangeArrowheads="1"/>
          </p:cNvPicPr>
          <p:nvPr userDrawn="1"/>
        </p:nvPicPr>
        <p:blipFill>
          <a:blip r:embed="rId11"/>
          <a:srcRect/>
          <a:stretch>
            <a:fillRect/>
          </a:stretch>
        </p:blipFill>
        <p:spPr bwMode="auto">
          <a:xfrm>
            <a:off x="9747250" y="120650"/>
            <a:ext cx="2276475" cy="801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Lst>
  <p:txStyles>
    <p:titleStyle>
      <a:lvl1pPr algn="l" defTabSz="608013" rtl="0" eaLnBrk="0" fontAlgn="base" hangingPunct="0">
        <a:lnSpc>
          <a:spcPct val="80000"/>
        </a:lnSpc>
        <a:spcBef>
          <a:spcPct val="0"/>
        </a:spcBef>
        <a:spcAft>
          <a:spcPct val="0"/>
        </a:spcAft>
        <a:defRPr sz="3700" kern="1200">
          <a:solidFill>
            <a:schemeClr val="accent1"/>
          </a:solidFill>
          <a:latin typeface="Arial Narrow"/>
          <a:ea typeface="+mj-ea"/>
          <a:cs typeface="Arial Narrow"/>
        </a:defRPr>
      </a:lvl1pPr>
      <a:lvl2pPr algn="l" defTabSz="608013" rtl="0" eaLnBrk="0" fontAlgn="base" hangingPunct="0">
        <a:lnSpc>
          <a:spcPct val="80000"/>
        </a:lnSpc>
        <a:spcBef>
          <a:spcPct val="0"/>
        </a:spcBef>
        <a:spcAft>
          <a:spcPct val="0"/>
        </a:spcAft>
        <a:defRPr sz="3700">
          <a:solidFill>
            <a:schemeClr val="accent1"/>
          </a:solidFill>
          <a:latin typeface="Arial Narrow" pitchFamily="34" charset="0"/>
        </a:defRPr>
      </a:lvl2pPr>
      <a:lvl3pPr algn="l" defTabSz="608013" rtl="0" eaLnBrk="0" fontAlgn="base" hangingPunct="0">
        <a:lnSpc>
          <a:spcPct val="80000"/>
        </a:lnSpc>
        <a:spcBef>
          <a:spcPct val="0"/>
        </a:spcBef>
        <a:spcAft>
          <a:spcPct val="0"/>
        </a:spcAft>
        <a:defRPr sz="3700">
          <a:solidFill>
            <a:schemeClr val="accent1"/>
          </a:solidFill>
          <a:latin typeface="Arial Narrow" pitchFamily="34" charset="0"/>
        </a:defRPr>
      </a:lvl3pPr>
      <a:lvl4pPr algn="l" defTabSz="608013" rtl="0" eaLnBrk="0" fontAlgn="base" hangingPunct="0">
        <a:lnSpc>
          <a:spcPct val="80000"/>
        </a:lnSpc>
        <a:spcBef>
          <a:spcPct val="0"/>
        </a:spcBef>
        <a:spcAft>
          <a:spcPct val="0"/>
        </a:spcAft>
        <a:defRPr sz="3700">
          <a:solidFill>
            <a:schemeClr val="accent1"/>
          </a:solidFill>
          <a:latin typeface="Arial Narrow" pitchFamily="34" charset="0"/>
        </a:defRPr>
      </a:lvl4pPr>
      <a:lvl5pPr algn="l" defTabSz="608013" rtl="0" eaLnBrk="0" fontAlgn="base" hangingPunct="0">
        <a:lnSpc>
          <a:spcPct val="80000"/>
        </a:lnSpc>
        <a:spcBef>
          <a:spcPct val="0"/>
        </a:spcBef>
        <a:spcAft>
          <a:spcPct val="0"/>
        </a:spcAft>
        <a:defRPr sz="3700">
          <a:solidFill>
            <a:schemeClr val="accent1"/>
          </a:solidFill>
          <a:latin typeface="Arial Narrow" pitchFamily="34" charset="0"/>
        </a:defRPr>
      </a:lvl5pPr>
      <a:lvl6pPr marL="457200" algn="l" defTabSz="608013" rtl="0" fontAlgn="base">
        <a:lnSpc>
          <a:spcPct val="80000"/>
        </a:lnSpc>
        <a:spcBef>
          <a:spcPct val="0"/>
        </a:spcBef>
        <a:spcAft>
          <a:spcPct val="0"/>
        </a:spcAft>
        <a:defRPr sz="3700">
          <a:solidFill>
            <a:schemeClr val="accent1"/>
          </a:solidFill>
          <a:latin typeface="Arial Narrow" pitchFamily="34" charset="0"/>
        </a:defRPr>
      </a:lvl6pPr>
      <a:lvl7pPr marL="914400" algn="l" defTabSz="608013" rtl="0" fontAlgn="base">
        <a:lnSpc>
          <a:spcPct val="80000"/>
        </a:lnSpc>
        <a:spcBef>
          <a:spcPct val="0"/>
        </a:spcBef>
        <a:spcAft>
          <a:spcPct val="0"/>
        </a:spcAft>
        <a:defRPr sz="3700">
          <a:solidFill>
            <a:schemeClr val="accent1"/>
          </a:solidFill>
          <a:latin typeface="Arial Narrow" pitchFamily="34" charset="0"/>
        </a:defRPr>
      </a:lvl7pPr>
      <a:lvl8pPr marL="1371600" algn="l" defTabSz="608013" rtl="0" fontAlgn="base">
        <a:lnSpc>
          <a:spcPct val="80000"/>
        </a:lnSpc>
        <a:spcBef>
          <a:spcPct val="0"/>
        </a:spcBef>
        <a:spcAft>
          <a:spcPct val="0"/>
        </a:spcAft>
        <a:defRPr sz="3700">
          <a:solidFill>
            <a:schemeClr val="accent1"/>
          </a:solidFill>
          <a:latin typeface="Arial Narrow" pitchFamily="34" charset="0"/>
        </a:defRPr>
      </a:lvl8pPr>
      <a:lvl9pPr marL="1828800" algn="l" defTabSz="608013" rtl="0" fontAlgn="base">
        <a:lnSpc>
          <a:spcPct val="80000"/>
        </a:lnSpc>
        <a:spcBef>
          <a:spcPct val="0"/>
        </a:spcBef>
        <a:spcAft>
          <a:spcPct val="0"/>
        </a:spcAft>
        <a:defRPr sz="3700">
          <a:solidFill>
            <a:schemeClr val="accent1"/>
          </a:solidFill>
          <a:latin typeface="Arial Narrow" pitchFamily="34" charset="0"/>
        </a:defRPr>
      </a:lvl9pPr>
    </p:titleStyle>
    <p:bodyStyle>
      <a:lvl1pPr marL="225425" indent="-225425" algn="l" defTabSz="608013" rtl="0" eaLnBrk="0" fontAlgn="base" hangingPunct="0">
        <a:spcBef>
          <a:spcPct val="20000"/>
        </a:spcBef>
        <a:spcAft>
          <a:spcPct val="0"/>
        </a:spcAft>
        <a:buClr>
          <a:schemeClr val="accent1"/>
        </a:buClr>
        <a:buFont typeface="Arial" charset="0"/>
        <a:buChar char="•"/>
        <a:defRPr sz="2600" kern="1200">
          <a:solidFill>
            <a:schemeClr val="tx1"/>
          </a:solidFill>
          <a:latin typeface="Arial Narrow"/>
          <a:ea typeface="+mn-ea"/>
          <a:cs typeface="Arial Narrow"/>
        </a:defRPr>
      </a:lvl1pPr>
      <a:lvl2pPr marL="479425" indent="-244475" algn="l" defTabSz="608013" rtl="0" eaLnBrk="0" fontAlgn="base" hangingPunct="0">
        <a:spcBef>
          <a:spcPct val="20000"/>
        </a:spcBef>
        <a:spcAft>
          <a:spcPct val="0"/>
        </a:spcAft>
        <a:buClr>
          <a:schemeClr val="accent2"/>
        </a:buClr>
        <a:buFont typeface="Arial" charset="0"/>
        <a:buChar char="–"/>
        <a:defRPr sz="2400" kern="1200">
          <a:solidFill>
            <a:schemeClr val="tx1"/>
          </a:solidFill>
          <a:latin typeface="Arial Narrow"/>
          <a:ea typeface="+mn-ea"/>
          <a:cs typeface="Arial Narrow"/>
        </a:defRPr>
      </a:lvl2pPr>
      <a:lvl3pPr marL="714375" indent="-233363" algn="l" defTabSz="608013" rtl="0" eaLnBrk="0" fontAlgn="base" hangingPunct="0">
        <a:spcBef>
          <a:spcPct val="20000"/>
        </a:spcBef>
        <a:spcAft>
          <a:spcPct val="0"/>
        </a:spcAft>
        <a:buClr>
          <a:srgbClr val="44546B"/>
        </a:buClr>
        <a:buFont typeface="Wingdings" pitchFamily="2" charset="2"/>
        <a:buChar char="§"/>
        <a:defRPr sz="2100" kern="1200">
          <a:solidFill>
            <a:schemeClr val="tx1"/>
          </a:solidFill>
          <a:latin typeface="Arial Narrow"/>
          <a:ea typeface="+mn-ea"/>
          <a:cs typeface="Arial Narrow"/>
        </a:defRPr>
      </a:lvl3pPr>
      <a:lvl4pPr marL="960438" indent="-244475" algn="l" defTabSz="608013" rtl="0" eaLnBrk="0" fontAlgn="base" hangingPunct="0">
        <a:spcBef>
          <a:spcPct val="20000"/>
        </a:spcBef>
        <a:spcAft>
          <a:spcPct val="0"/>
        </a:spcAft>
        <a:buClr>
          <a:schemeClr val="accent1"/>
        </a:buClr>
        <a:buFont typeface="Arial" charset="0"/>
        <a:buChar char="–"/>
        <a:defRPr kern="1200">
          <a:solidFill>
            <a:schemeClr val="tx1"/>
          </a:solidFill>
          <a:latin typeface="Arial Narrow"/>
          <a:ea typeface="+mn-ea"/>
          <a:cs typeface="Arial Narrow"/>
        </a:defRPr>
      </a:lvl4pPr>
      <a:lvl5pPr marL="1195388" indent="-233363" algn="l" defTabSz="608013" rtl="0" eaLnBrk="0" fontAlgn="base" hangingPunct="0">
        <a:spcBef>
          <a:spcPct val="20000"/>
        </a:spcBef>
        <a:spcAft>
          <a:spcPct val="0"/>
        </a:spcAft>
        <a:buClr>
          <a:schemeClr val="accent1"/>
        </a:buClr>
        <a:buFont typeface="Arial" charset="0"/>
        <a:buChar char="»"/>
        <a:defRPr sz="1600" kern="1200">
          <a:solidFill>
            <a:schemeClr val="tx1"/>
          </a:solidFill>
          <a:latin typeface="Arial Narrow"/>
          <a:ea typeface="+mn-ea"/>
          <a:cs typeface="Arial Narrow"/>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3.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xml"/><Relationship Id="rId1" Type="http://schemas.openxmlformats.org/officeDocument/2006/relationships/slideLayout" Target="../slideLayouts/slideLayout199.xml"/></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1.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8.xml"/><Relationship Id="rId1" Type="http://schemas.openxmlformats.org/officeDocument/2006/relationships/slideLayout" Target="../slideLayouts/slideLayout98.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8.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4.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5.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76.xml"/><Relationship Id="rId5" Type="http://schemas.openxmlformats.org/officeDocument/2006/relationships/image" Target="../media/image43.png"/><Relationship Id="rId4" Type="http://schemas.openxmlformats.org/officeDocument/2006/relationships/slide" Target="slide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8.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43.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4.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7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88.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99.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xml"/><Relationship Id="rId1" Type="http://schemas.openxmlformats.org/officeDocument/2006/relationships/slideLayout" Target="../slideLayouts/slideLayout210.xml"/><Relationship Id="rId4" Type="http://schemas.openxmlformats.org/officeDocument/2006/relationships/image" Target="../media/image34.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9.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8450" name="Object 2"/>
          <p:cNvGraphicFramePr>
            <a:graphicFrameLocks noChangeAspect="1"/>
          </p:cNvGraphicFramePr>
          <p:nvPr/>
        </p:nvGraphicFramePr>
        <p:xfrm>
          <a:off x="0" y="0"/>
          <a:ext cx="12192000" cy="6858000"/>
        </p:xfrm>
        <a:graphic>
          <a:graphicData uri="http://schemas.openxmlformats.org/presentationml/2006/ole">
            <p:oleObj spid="_x0000_s488450" name="Rastrový obrázek" r:id="rId3" imgW="9628571" imgH="5144218" progId="PBrush">
              <p:embed/>
            </p:oleObj>
          </a:graphicData>
        </a:graphic>
      </p:graphicFrame>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61" name="Obrázek 1"/>
          <p:cNvPicPr>
            <a:picLocks noChangeAspect="1"/>
          </p:cNvPicPr>
          <p:nvPr/>
        </p:nvPicPr>
        <p:blipFill>
          <a:blip r:embed="rId3"/>
          <a:srcRect/>
          <a:stretch>
            <a:fillRect/>
          </a:stretch>
        </p:blipFill>
        <p:spPr bwMode="auto">
          <a:xfrm>
            <a:off x="527050" y="1346200"/>
            <a:ext cx="11031538" cy="4738688"/>
          </a:xfrm>
          <a:prstGeom prst="rect">
            <a:avLst/>
          </a:prstGeom>
          <a:noFill/>
          <a:ln w="9525">
            <a:noFill/>
            <a:miter lim="800000"/>
            <a:headEnd/>
            <a:tailEnd/>
          </a:ln>
        </p:spPr>
      </p:pic>
      <p:sp>
        <p:nvSpPr>
          <p:cNvPr id="501762" name="Obdélník 2"/>
          <p:cNvSpPr>
            <a:spLocks noChangeArrowheads="1"/>
          </p:cNvSpPr>
          <p:nvPr/>
        </p:nvSpPr>
        <p:spPr bwMode="auto">
          <a:xfrm>
            <a:off x="1722438" y="112713"/>
            <a:ext cx="8640762" cy="1200150"/>
          </a:xfrm>
          <a:prstGeom prst="rect">
            <a:avLst/>
          </a:prstGeom>
          <a:noFill/>
          <a:ln w="9525">
            <a:noFill/>
            <a:miter lim="800000"/>
            <a:headEnd/>
            <a:tailEnd/>
          </a:ln>
        </p:spPr>
        <p:txBody>
          <a:bodyPr>
            <a:spAutoFit/>
          </a:bodyPr>
          <a:lstStyle/>
          <a:p>
            <a:pPr algn="ctr">
              <a:spcAft>
                <a:spcPts val="600"/>
              </a:spcAft>
              <a:buFont typeface="Arial" charset="0"/>
              <a:buNone/>
            </a:pPr>
            <a:r>
              <a:rPr lang="cs-CZ" altLang="cs-CZ" sz="4400">
                <a:solidFill>
                  <a:srgbClr val="0000CC"/>
                </a:solidFill>
                <a:ea typeface="MS PGothic" pitchFamily="34" charset="-128"/>
              </a:rPr>
              <a:t>CANVAS</a:t>
            </a:r>
            <a:r>
              <a:rPr lang="cs-CZ" altLang="cs-CZ" sz="2800">
                <a:solidFill>
                  <a:srgbClr val="0000CC"/>
                </a:solidFill>
                <a:ea typeface="MS PGothic" pitchFamily="34" charset="-128"/>
              </a:rPr>
              <a:t/>
            </a:r>
            <a:br>
              <a:rPr lang="cs-CZ" altLang="cs-CZ" sz="2800">
                <a:solidFill>
                  <a:srgbClr val="0000CC"/>
                </a:solidFill>
                <a:ea typeface="MS PGothic" pitchFamily="34" charset="-128"/>
              </a:rPr>
            </a:br>
            <a:r>
              <a:rPr lang="cs-CZ" altLang="cs-CZ" sz="2800">
                <a:solidFill>
                  <a:srgbClr val="000000"/>
                </a:solidFill>
                <a:ea typeface="MS PGothic" pitchFamily="34" charset="-128"/>
              </a:rPr>
              <a:t>h</a:t>
            </a:r>
            <a:r>
              <a:rPr lang="en-US" altLang="cs-CZ" sz="2800">
                <a:solidFill>
                  <a:srgbClr val="000000"/>
                </a:solidFill>
                <a:ea typeface="MS PGothic" pitchFamily="34" charset="-128"/>
              </a:rPr>
              <a:t>ospitaliza</a:t>
            </a:r>
            <a:r>
              <a:rPr lang="cs-CZ" altLang="cs-CZ" sz="2800">
                <a:solidFill>
                  <a:srgbClr val="000000"/>
                </a:solidFill>
                <a:ea typeface="MS PGothic" pitchFamily="34" charset="-128"/>
              </a:rPr>
              <a:t>ce pro srdeční selhání</a:t>
            </a:r>
            <a:endParaRPr lang="cs-CZ" altLang="en-US" sz="2800">
              <a:solidFill>
                <a:srgbClr val="000000"/>
              </a:solidFill>
              <a:ea typeface="MS PGothic" pitchFamily="34" charset="-128"/>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809" name="Picture 2"/>
          <p:cNvPicPr>
            <a:picLocks noChangeAspect="1" noChangeArrowheads="1"/>
          </p:cNvPicPr>
          <p:nvPr/>
        </p:nvPicPr>
        <p:blipFill>
          <a:blip r:embed="rId2"/>
          <a:srcRect/>
          <a:stretch>
            <a:fillRect/>
          </a:stretch>
        </p:blipFill>
        <p:spPr bwMode="auto">
          <a:xfrm>
            <a:off x="334963" y="273050"/>
            <a:ext cx="11522075" cy="6289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4833" name="Title 3"/>
          <p:cNvSpPr>
            <a:spLocks noGrp="1"/>
          </p:cNvSpPr>
          <p:nvPr>
            <p:ph type="title" idx="4294967295"/>
          </p:nvPr>
        </p:nvSpPr>
        <p:spPr bwMode="auto">
          <a:xfrm>
            <a:off x="317500" y="193675"/>
            <a:ext cx="11220450" cy="414338"/>
          </a:xfrm>
          <a:prstGeom prst="rect">
            <a:avLst/>
          </a:prstGeom>
          <a:noFill/>
          <a:ln>
            <a:miter lim="800000"/>
            <a:headEnd/>
            <a:tailEnd/>
          </a:ln>
        </p:spPr>
        <p:txBody>
          <a:bodyPr/>
          <a:lstStyle/>
          <a:p>
            <a:pPr algn="l"/>
            <a:r>
              <a:rPr lang="en-US" altLang="en-US" sz="2800" b="1" smtClean="0">
                <a:solidFill>
                  <a:schemeClr val="tx2"/>
                </a:solidFill>
              </a:rPr>
              <a:t>DECLARE-TIMI 58: </a:t>
            </a:r>
            <a:r>
              <a:rPr lang="cs-CZ" altLang="en-US" sz="2800" b="1" smtClean="0">
                <a:solidFill>
                  <a:schemeClr val="tx2"/>
                </a:solidFill>
              </a:rPr>
              <a:t>Multicentrická randomizovaná dvojitě zaslepená placebem kontrolovaná kardiovaskulární studie fáze 3</a:t>
            </a:r>
            <a:endParaRPr lang="en-GB" sz="2800" b="1" smtClean="0">
              <a:solidFill>
                <a:schemeClr val="tx2"/>
              </a:solidFill>
            </a:endParaRPr>
          </a:p>
        </p:txBody>
      </p:sp>
      <p:sp>
        <p:nvSpPr>
          <p:cNvPr id="504834" name="Text Placeholder 4"/>
          <p:cNvSpPr>
            <a:spLocks noGrp="1"/>
          </p:cNvSpPr>
          <p:nvPr>
            <p:ph type="body" sz="quarter" idx="4294967295"/>
          </p:nvPr>
        </p:nvSpPr>
        <p:spPr bwMode="auto">
          <a:xfrm>
            <a:off x="150813" y="6229350"/>
            <a:ext cx="11226800" cy="606425"/>
          </a:xfrm>
          <a:prstGeom prst="rect">
            <a:avLst/>
          </a:prstGeom>
          <a:noFill/>
          <a:ln>
            <a:miter lim="800000"/>
            <a:headEnd/>
            <a:tailEnd/>
          </a:ln>
        </p:spPr>
        <p:txBody>
          <a:bodyPr anchor="b"/>
          <a:lstStyle/>
          <a:p>
            <a:pPr marL="0" indent="0" defTabSz="608013">
              <a:spcBef>
                <a:spcPct val="0"/>
              </a:spcBef>
              <a:buFont typeface="Arial" charset="0"/>
              <a:buNone/>
            </a:pPr>
            <a:r>
              <a:rPr lang="cs-CZ" sz="800" smtClean="0">
                <a:solidFill>
                  <a:srgbClr val="000000"/>
                </a:solidFill>
              </a:rPr>
              <a:t>K</a:t>
            </a:r>
            <a:r>
              <a:rPr lang="en-US" sz="800" smtClean="0">
                <a:solidFill>
                  <a:srgbClr val="000000"/>
                </a:solidFill>
              </a:rPr>
              <a:t>V, </a:t>
            </a:r>
            <a:r>
              <a:rPr lang="cs-CZ" sz="800" smtClean="0">
                <a:solidFill>
                  <a:srgbClr val="000000"/>
                </a:solidFill>
              </a:rPr>
              <a:t>kardiovaskulární</a:t>
            </a:r>
            <a:r>
              <a:rPr lang="en-US" sz="800" smtClean="0">
                <a:solidFill>
                  <a:srgbClr val="000000"/>
                </a:solidFill>
              </a:rPr>
              <a:t>; C</a:t>
            </a:r>
            <a:r>
              <a:rPr lang="cs-CZ" sz="800" smtClean="0">
                <a:solidFill>
                  <a:srgbClr val="000000"/>
                </a:solidFill>
              </a:rPr>
              <a:t>MP</a:t>
            </a:r>
            <a:r>
              <a:rPr lang="en-US" sz="800" smtClean="0">
                <a:solidFill>
                  <a:srgbClr val="000000"/>
                </a:solidFill>
              </a:rPr>
              <a:t>, </a:t>
            </a:r>
            <a:r>
              <a:rPr lang="cs-CZ" sz="800" smtClean="0">
                <a:solidFill>
                  <a:srgbClr val="000000"/>
                </a:solidFill>
              </a:rPr>
              <a:t>cévní mozková příhoda</a:t>
            </a:r>
            <a:r>
              <a:rPr lang="en-US" sz="800" smtClean="0">
                <a:solidFill>
                  <a:srgbClr val="000000"/>
                </a:solidFill>
              </a:rPr>
              <a:t>; DAPA, dapagliflozin; DKA, diabeti</a:t>
            </a:r>
            <a:r>
              <a:rPr lang="cs-CZ" sz="800" smtClean="0">
                <a:solidFill>
                  <a:srgbClr val="000000"/>
                </a:solidFill>
              </a:rPr>
              <a:t>ická</a:t>
            </a:r>
            <a:r>
              <a:rPr lang="en-US" sz="800" smtClean="0">
                <a:solidFill>
                  <a:srgbClr val="000000"/>
                </a:solidFill>
              </a:rPr>
              <a:t> ketoacid</a:t>
            </a:r>
            <a:r>
              <a:rPr lang="cs-CZ" sz="800" smtClean="0">
                <a:solidFill>
                  <a:srgbClr val="000000"/>
                </a:solidFill>
              </a:rPr>
              <a:t>óza</a:t>
            </a:r>
            <a:r>
              <a:rPr lang="en-US" sz="800" smtClean="0">
                <a:solidFill>
                  <a:srgbClr val="000000"/>
                </a:solidFill>
              </a:rPr>
              <a:t>; HbA1c, </a:t>
            </a:r>
            <a:r>
              <a:rPr lang="cs-CZ" sz="800" smtClean="0">
                <a:solidFill>
                  <a:srgbClr val="000000"/>
                </a:solidFill>
              </a:rPr>
              <a:t>glykovaný</a:t>
            </a:r>
            <a:r>
              <a:rPr lang="en-US" sz="800" smtClean="0">
                <a:solidFill>
                  <a:srgbClr val="000000"/>
                </a:solidFill>
              </a:rPr>
              <a:t> hemoglobin; I</a:t>
            </a:r>
            <a:r>
              <a:rPr lang="cs-CZ" sz="800" smtClean="0">
                <a:solidFill>
                  <a:srgbClr val="000000"/>
                </a:solidFill>
              </a:rPr>
              <a:t>M</a:t>
            </a:r>
            <a:r>
              <a:rPr lang="en-US" sz="800" smtClean="0">
                <a:solidFill>
                  <a:srgbClr val="000000"/>
                </a:solidFill>
              </a:rPr>
              <a:t>, </a:t>
            </a:r>
            <a:r>
              <a:rPr lang="cs-CZ" sz="800" smtClean="0">
                <a:solidFill>
                  <a:srgbClr val="000000"/>
                </a:solidFill>
              </a:rPr>
              <a:t>infarkt myokardu</a:t>
            </a:r>
            <a:r>
              <a:rPr lang="en-US" sz="800" smtClean="0">
                <a:solidFill>
                  <a:srgbClr val="000000"/>
                </a:solidFill>
              </a:rPr>
              <a:t>; </a:t>
            </a:r>
            <a:r>
              <a:rPr lang="cs-CZ" sz="800" smtClean="0">
                <a:solidFill>
                  <a:srgbClr val="000000"/>
                </a:solidFill>
              </a:rPr>
              <a:t>DM2,</a:t>
            </a:r>
            <a:r>
              <a:rPr lang="en-US" sz="800" smtClean="0">
                <a:solidFill>
                  <a:srgbClr val="000000"/>
                </a:solidFill>
              </a:rPr>
              <a:t> </a:t>
            </a:r>
            <a:r>
              <a:rPr lang="cs-CZ" sz="800" smtClean="0">
                <a:solidFill>
                  <a:srgbClr val="000000"/>
                </a:solidFill>
              </a:rPr>
              <a:t>diabetes 2. typu</a:t>
            </a:r>
            <a:r>
              <a:rPr lang="en-US" sz="800" smtClean="0">
                <a:solidFill>
                  <a:srgbClr val="000000"/>
                </a:solidFill>
              </a:rPr>
              <a:t>.</a:t>
            </a:r>
          </a:p>
          <a:p>
            <a:pPr marL="0" indent="0" defTabSz="608013">
              <a:spcBef>
                <a:spcPct val="0"/>
              </a:spcBef>
              <a:buFont typeface="Arial" charset="0"/>
              <a:buNone/>
            </a:pPr>
            <a:r>
              <a:rPr lang="en-GB" sz="800" smtClean="0"/>
              <a:t>1. Raz I et al. Poster presented at: 77</a:t>
            </a:r>
            <a:r>
              <a:rPr lang="en-GB" sz="800" baseline="30000" smtClean="0"/>
              <a:t>th</a:t>
            </a:r>
            <a:r>
              <a:rPr lang="en-GB" sz="800" smtClean="0"/>
              <a:t> Scientific Sessions of the American Diabetes Association; June 9-13, 2017; San Diego, CA. Poster 1245-P; 2. Raz I et al. Poster presented at: 53</a:t>
            </a:r>
            <a:r>
              <a:rPr lang="en-GB" sz="800" baseline="30000" smtClean="0"/>
              <a:t>rd</a:t>
            </a:r>
            <a:r>
              <a:rPr lang="en-GB" sz="800" smtClean="0"/>
              <a:t> Annual Meeting of the European Association for the Study of Diabetes; </a:t>
            </a:r>
            <a:r>
              <a:rPr lang="en-US" sz="800" smtClean="0"/>
              <a:t>September 11–15, 2017;</a:t>
            </a:r>
            <a:r>
              <a:rPr lang="en-GB" sz="800" smtClean="0"/>
              <a:t> Lisbon, Portugal. Poster 1129; 3. </a:t>
            </a:r>
            <a:r>
              <a:rPr lang="en-US" sz="800" smtClean="0">
                <a:solidFill>
                  <a:srgbClr val="000000"/>
                </a:solidFill>
              </a:rPr>
              <a:t>Study NCT01730534. </a:t>
            </a:r>
            <a:r>
              <a:rPr lang="en-US" sz="800" smtClean="0"/>
              <a:t>ClinicalTrials.gov website. Accessed December 13, 2017</a:t>
            </a:r>
            <a:r>
              <a:rPr lang="en-US" sz="800" smtClean="0">
                <a:solidFill>
                  <a:srgbClr val="000000"/>
                </a:solidFill>
              </a:rPr>
              <a:t>; 4. In House Data, AstraZeneca Pharmaceuticals LP. CSP D1693C00001; 5. AstraZeneca Pharmaceuticals LP. H1 2017 results. Published July 27, 2017. </a:t>
            </a:r>
            <a:r>
              <a:rPr lang="cs-CZ" sz="800" smtClean="0">
                <a:solidFill>
                  <a:srgbClr val="000000"/>
                </a:solidFill>
              </a:rPr>
              <a:t>2. Raz I et al. Article doi: 10.1111/dom.13217</a:t>
            </a:r>
            <a:endParaRPr lang="en-US" sz="800" smtClean="0">
              <a:solidFill>
                <a:srgbClr val="000000"/>
              </a:solidFill>
            </a:endParaRPr>
          </a:p>
        </p:txBody>
      </p:sp>
      <p:cxnSp>
        <p:nvCxnSpPr>
          <p:cNvPr id="504835" name="Straight Connector 24"/>
          <p:cNvCxnSpPr>
            <a:cxnSpLocks noChangeShapeType="1"/>
          </p:cNvCxnSpPr>
          <p:nvPr/>
        </p:nvCxnSpPr>
        <p:spPr bwMode="auto">
          <a:xfrm>
            <a:off x="5302250" y="2174875"/>
            <a:ext cx="658813" cy="0"/>
          </a:xfrm>
          <a:prstGeom prst="line">
            <a:avLst/>
          </a:prstGeom>
          <a:noFill/>
          <a:ln w="22225" algn="ctr">
            <a:solidFill>
              <a:schemeClr val="tx1"/>
            </a:solidFill>
            <a:round/>
            <a:headEnd/>
            <a:tailEnd/>
          </a:ln>
        </p:spPr>
      </p:cxnSp>
      <p:cxnSp>
        <p:nvCxnSpPr>
          <p:cNvPr id="504836" name="Straight Connector 26"/>
          <p:cNvCxnSpPr>
            <a:cxnSpLocks noChangeShapeType="1"/>
          </p:cNvCxnSpPr>
          <p:nvPr/>
        </p:nvCxnSpPr>
        <p:spPr bwMode="auto">
          <a:xfrm>
            <a:off x="5302250" y="2770188"/>
            <a:ext cx="658813" cy="0"/>
          </a:xfrm>
          <a:prstGeom prst="line">
            <a:avLst/>
          </a:prstGeom>
          <a:noFill/>
          <a:ln w="22225" algn="ctr">
            <a:solidFill>
              <a:schemeClr val="tx1"/>
            </a:solidFill>
            <a:round/>
            <a:headEnd/>
            <a:tailEnd/>
          </a:ln>
        </p:spPr>
      </p:cxnSp>
      <p:sp>
        <p:nvSpPr>
          <p:cNvPr id="504837" name="Rectangle 30"/>
          <p:cNvSpPr>
            <a:spLocks noChangeArrowheads="1"/>
          </p:cNvSpPr>
          <p:nvPr/>
        </p:nvSpPr>
        <p:spPr bwMode="auto">
          <a:xfrm>
            <a:off x="2093913" y="3716338"/>
            <a:ext cx="987425" cy="460375"/>
          </a:xfrm>
          <a:prstGeom prst="rect">
            <a:avLst/>
          </a:prstGeom>
          <a:noFill/>
          <a:ln w="9525">
            <a:noFill/>
            <a:miter lim="800000"/>
            <a:headEnd/>
            <a:tailEnd/>
          </a:ln>
        </p:spPr>
        <p:txBody>
          <a:bodyPr lIns="0" tIns="0" rIns="0" bIns="0"/>
          <a:lstStyle/>
          <a:p>
            <a:pPr algn="ctr" defTabSz="912813">
              <a:spcBef>
                <a:spcPts val="600"/>
              </a:spcBef>
            </a:pPr>
            <a:r>
              <a:rPr lang="en-US" sz="1200" b="1">
                <a:solidFill>
                  <a:srgbClr val="000000"/>
                </a:solidFill>
              </a:rPr>
              <a:t>Screening </a:t>
            </a:r>
            <a:endParaRPr lang="en-GB" sz="1200" b="1">
              <a:solidFill>
                <a:srgbClr val="000000"/>
              </a:solidFill>
            </a:endParaRPr>
          </a:p>
        </p:txBody>
      </p:sp>
      <p:sp>
        <p:nvSpPr>
          <p:cNvPr id="33" name="Rounded Rectangle 32"/>
          <p:cNvSpPr/>
          <p:nvPr/>
        </p:nvSpPr>
        <p:spPr bwMode="auto">
          <a:xfrm>
            <a:off x="5713413" y="2576513"/>
            <a:ext cx="3927475" cy="417512"/>
          </a:xfrm>
          <a:prstGeom prst="roundRect">
            <a:avLst>
              <a:gd name="adj" fmla="val 0"/>
            </a:avLst>
          </a:prstGeom>
          <a:solidFill>
            <a:schemeClr val="bg1">
              <a:lumMod val="50000"/>
            </a:schemeClr>
          </a:solid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anchor="ctr"/>
          <a:lstStyle/>
          <a:p>
            <a:pPr algn="ctr" defTabSz="914377" fontAlgn="auto">
              <a:spcBef>
                <a:spcPts val="0"/>
              </a:spcBef>
              <a:spcAft>
                <a:spcPts val="0"/>
              </a:spcAft>
              <a:defRPr/>
            </a:pPr>
            <a:r>
              <a:rPr lang="en-US" b="1" dirty="0">
                <a:solidFill>
                  <a:srgbClr val="FFFFFF"/>
                </a:solidFill>
              </a:rPr>
              <a:t>Placebo </a:t>
            </a:r>
            <a:r>
              <a:rPr lang="cs-CZ" b="1" dirty="0">
                <a:solidFill>
                  <a:srgbClr val="FFFFFF"/>
                </a:solidFill>
              </a:rPr>
              <a:t>1x denně</a:t>
            </a:r>
            <a:endParaRPr lang="en-US" b="1" dirty="0">
              <a:solidFill>
                <a:srgbClr val="FFFFFF"/>
              </a:solidFill>
            </a:endParaRPr>
          </a:p>
        </p:txBody>
      </p:sp>
      <p:sp>
        <p:nvSpPr>
          <p:cNvPr id="34" name="Rounded Rectangle 33"/>
          <p:cNvSpPr/>
          <p:nvPr/>
        </p:nvSpPr>
        <p:spPr bwMode="auto">
          <a:xfrm>
            <a:off x="5713413" y="1979613"/>
            <a:ext cx="3927475" cy="427037"/>
          </a:xfrm>
          <a:prstGeom prst="roundRect">
            <a:avLst>
              <a:gd name="adj" fmla="val 0"/>
            </a:avLst>
          </a:prstGeom>
          <a:solidFill>
            <a:schemeClr val="tx2"/>
          </a:solid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anchor="ctr"/>
          <a:lstStyle/>
          <a:p>
            <a:pPr algn="ctr" defTabSz="914377" fontAlgn="auto">
              <a:spcBef>
                <a:spcPts val="0"/>
              </a:spcBef>
              <a:spcAft>
                <a:spcPts val="0"/>
              </a:spcAft>
              <a:defRPr/>
            </a:pPr>
            <a:r>
              <a:rPr lang="en-US" b="1" dirty="0">
                <a:solidFill>
                  <a:srgbClr val="FFFFFF"/>
                </a:solidFill>
              </a:rPr>
              <a:t>DAPA 10 mg </a:t>
            </a:r>
            <a:r>
              <a:rPr lang="cs-CZ" b="1" dirty="0">
                <a:solidFill>
                  <a:srgbClr val="FFFFFF"/>
                </a:solidFill>
              </a:rPr>
              <a:t>1x denně</a:t>
            </a:r>
            <a:endParaRPr lang="en-US" sz="1400" b="1" dirty="0">
              <a:solidFill>
                <a:srgbClr val="FFFFFF"/>
              </a:solidFill>
            </a:endParaRPr>
          </a:p>
        </p:txBody>
      </p:sp>
      <p:sp>
        <p:nvSpPr>
          <p:cNvPr id="504840" name="Text Box 16"/>
          <p:cNvSpPr txBox="1">
            <a:spLocks noChangeArrowheads="1"/>
          </p:cNvSpPr>
          <p:nvPr/>
        </p:nvSpPr>
        <p:spPr bwMode="auto">
          <a:xfrm>
            <a:off x="4387850" y="3665538"/>
            <a:ext cx="2112963" cy="460375"/>
          </a:xfrm>
          <a:prstGeom prst="rect">
            <a:avLst/>
          </a:prstGeom>
          <a:noFill/>
          <a:ln w="25400" algn="ctr">
            <a:noFill/>
            <a:miter lim="800000"/>
            <a:headEnd/>
            <a:tailEnd/>
          </a:ln>
        </p:spPr>
        <p:txBody>
          <a:bodyPr>
            <a:spAutoFit/>
          </a:bodyPr>
          <a:lstStyle/>
          <a:p>
            <a:pPr algn="ctr" defTabSz="912813">
              <a:spcBef>
                <a:spcPts val="600"/>
              </a:spcBef>
            </a:pPr>
            <a:r>
              <a:rPr lang="cs-CZ" sz="1200" b="1">
                <a:solidFill>
                  <a:srgbClr val="000000"/>
                </a:solidFill>
              </a:rPr>
              <a:t>Trvání podle příhod</a:t>
            </a:r>
            <a:r>
              <a:rPr lang="en-US" sz="1200" b="1">
                <a:solidFill>
                  <a:srgbClr val="000000"/>
                </a:solidFill>
              </a:rPr>
              <a:t>:</a:t>
            </a:r>
            <a:br>
              <a:rPr lang="en-US" sz="1200" b="1">
                <a:solidFill>
                  <a:srgbClr val="000000"/>
                </a:solidFill>
              </a:rPr>
            </a:br>
            <a:r>
              <a:rPr lang="en-US" sz="1200">
                <a:solidFill>
                  <a:srgbClr val="000000"/>
                </a:solidFill>
              </a:rPr>
              <a:t>1390 </a:t>
            </a:r>
            <a:r>
              <a:rPr lang="cs-CZ" sz="1200">
                <a:solidFill>
                  <a:srgbClr val="000000"/>
                </a:solidFill>
              </a:rPr>
              <a:t>příhod</a:t>
            </a:r>
            <a:endParaRPr lang="en-US" sz="1200">
              <a:solidFill>
                <a:srgbClr val="000000"/>
              </a:solidFill>
            </a:endParaRPr>
          </a:p>
        </p:txBody>
      </p:sp>
      <p:cxnSp>
        <p:nvCxnSpPr>
          <p:cNvPr id="504841" name="Straight Connector 38"/>
          <p:cNvCxnSpPr>
            <a:cxnSpLocks noChangeShapeType="1"/>
          </p:cNvCxnSpPr>
          <p:nvPr/>
        </p:nvCxnSpPr>
        <p:spPr bwMode="auto">
          <a:xfrm>
            <a:off x="4433888" y="2460625"/>
            <a:ext cx="657225" cy="0"/>
          </a:xfrm>
          <a:prstGeom prst="line">
            <a:avLst/>
          </a:prstGeom>
          <a:noFill/>
          <a:ln w="22225" algn="ctr">
            <a:solidFill>
              <a:schemeClr val="tx1"/>
            </a:solidFill>
            <a:round/>
            <a:headEnd/>
            <a:tailEnd/>
          </a:ln>
        </p:spPr>
      </p:cxnSp>
      <p:sp>
        <p:nvSpPr>
          <p:cNvPr id="28" name="Rounded Rectangle 27"/>
          <p:cNvSpPr/>
          <p:nvPr/>
        </p:nvSpPr>
        <p:spPr bwMode="auto">
          <a:xfrm>
            <a:off x="2476500" y="1755775"/>
            <a:ext cx="1957388" cy="1414463"/>
          </a:xfrm>
          <a:prstGeom prst="roundRect">
            <a:avLst>
              <a:gd name="adj" fmla="val 0"/>
            </a:avLst>
          </a:prstGeom>
          <a:solidFill>
            <a:schemeClr val="bg1"/>
          </a:solidFill>
          <a:ln>
            <a:solidFill>
              <a:schemeClr val="tx1"/>
            </a:solid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lIns="68580" tIns="34291" rIns="68580" bIns="34291" anchor="ctr"/>
          <a:lstStyle/>
          <a:p>
            <a:pPr marL="88104" indent="-88104" algn="ctr" defTabSz="914377" fontAlgn="auto">
              <a:spcBef>
                <a:spcPts val="0"/>
              </a:spcBef>
              <a:spcAft>
                <a:spcPts val="451"/>
              </a:spcAft>
              <a:defRPr/>
            </a:pPr>
            <a:r>
              <a:rPr lang="en-GB" b="1" dirty="0">
                <a:solidFill>
                  <a:srgbClr val="000000"/>
                </a:solidFill>
              </a:rPr>
              <a:t>17,</a:t>
            </a:r>
            <a:r>
              <a:rPr lang="en-GB" b="1" dirty="0">
                <a:solidFill>
                  <a:schemeClr val="tx1"/>
                </a:solidFill>
              </a:rPr>
              <a:t>160 </a:t>
            </a:r>
            <a:r>
              <a:rPr lang="en-GB" b="1" dirty="0">
                <a:solidFill>
                  <a:srgbClr val="000000"/>
                </a:solidFill>
              </a:rPr>
              <a:t>pa</a:t>
            </a:r>
            <a:r>
              <a:rPr lang="cs-CZ" b="1" dirty="0" err="1">
                <a:solidFill>
                  <a:srgbClr val="000000"/>
                </a:solidFill>
              </a:rPr>
              <a:t>cientů</a:t>
            </a:r>
            <a:endParaRPr lang="en-GB" b="1" dirty="0">
              <a:solidFill>
                <a:srgbClr val="000000"/>
              </a:solidFill>
            </a:endParaRPr>
          </a:p>
          <a:p>
            <a:pPr algn="ctr" defTabSz="914377" fontAlgn="auto">
              <a:spcBef>
                <a:spcPts val="0"/>
              </a:spcBef>
              <a:spcAft>
                <a:spcPts val="451"/>
              </a:spcAft>
              <a:defRPr/>
            </a:pPr>
            <a:r>
              <a:rPr lang="cs-CZ" sz="1051" dirty="0">
                <a:solidFill>
                  <a:srgbClr val="000000"/>
                </a:solidFill>
              </a:rPr>
              <a:t>DM2</a:t>
            </a:r>
            <a:r>
              <a:rPr lang="en-GB" sz="1051" dirty="0">
                <a:solidFill>
                  <a:srgbClr val="000000"/>
                </a:solidFill>
              </a:rPr>
              <a:t> (</a:t>
            </a:r>
            <a:r>
              <a:rPr lang="en-GB" sz="1050" dirty="0"/>
              <a:t>6.5% ≤ HbA1c &lt;12%</a:t>
            </a:r>
            <a:r>
              <a:rPr lang="en-GB" sz="1051" dirty="0">
                <a:solidFill>
                  <a:srgbClr val="000000"/>
                </a:solidFill>
              </a:rPr>
              <a:t>), ≥40 </a:t>
            </a:r>
            <a:r>
              <a:rPr lang="cs-CZ" sz="1051" dirty="0">
                <a:solidFill>
                  <a:srgbClr val="000000"/>
                </a:solidFill>
              </a:rPr>
              <a:t>let s KV onemocněním nebo</a:t>
            </a:r>
            <a:r>
              <a:rPr lang="en-GB" sz="1051" dirty="0">
                <a:solidFill>
                  <a:srgbClr val="000000"/>
                </a:solidFill>
              </a:rPr>
              <a:t> </a:t>
            </a:r>
            <a:r>
              <a:rPr lang="en-GB" sz="1050" dirty="0"/>
              <a:t>≥55 </a:t>
            </a:r>
            <a:r>
              <a:rPr lang="cs-CZ" sz="1050" dirty="0"/>
              <a:t>let</a:t>
            </a:r>
            <a:r>
              <a:rPr lang="en-GB" sz="1050" dirty="0"/>
              <a:t> (m</a:t>
            </a:r>
            <a:r>
              <a:rPr lang="cs-CZ" sz="1050" dirty="0" err="1"/>
              <a:t>uži</a:t>
            </a:r>
            <a:r>
              <a:rPr lang="en-GB" sz="1050" dirty="0"/>
              <a:t>) </a:t>
            </a:r>
            <a:r>
              <a:rPr lang="cs-CZ" sz="1050" dirty="0"/>
              <a:t>nebo</a:t>
            </a:r>
            <a:r>
              <a:rPr lang="en-GB" sz="1050" dirty="0"/>
              <a:t> ≥60 </a:t>
            </a:r>
            <a:r>
              <a:rPr lang="cs-CZ" sz="1050" dirty="0"/>
              <a:t>let</a:t>
            </a:r>
            <a:r>
              <a:rPr lang="en-GB" sz="1050" dirty="0"/>
              <a:t> (</a:t>
            </a:r>
            <a:r>
              <a:rPr lang="cs-CZ" sz="1050" dirty="0"/>
              <a:t>ženy</a:t>
            </a:r>
            <a:r>
              <a:rPr lang="en-GB" sz="1050" dirty="0"/>
              <a:t>) </a:t>
            </a:r>
            <a:r>
              <a:rPr lang="cs-CZ" sz="1050" dirty="0"/>
              <a:t>s</a:t>
            </a:r>
            <a:r>
              <a:rPr lang="en-GB" sz="1050" dirty="0"/>
              <a:t> </a:t>
            </a:r>
            <a:r>
              <a:rPr lang="en-GB" sz="1051" dirty="0">
                <a:solidFill>
                  <a:srgbClr val="000000"/>
                </a:solidFill>
              </a:rPr>
              <a:t>≥1 </a:t>
            </a:r>
            <a:r>
              <a:rPr lang="cs-CZ" sz="1051" dirty="0">
                <a:solidFill>
                  <a:srgbClr val="000000"/>
                </a:solidFill>
              </a:rPr>
              <a:t>KV rizikovým faktorem</a:t>
            </a:r>
            <a:endParaRPr lang="en-GB" sz="1051" b="1" dirty="0">
              <a:solidFill>
                <a:srgbClr val="000000"/>
              </a:solidFill>
            </a:endParaRPr>
          </a:p>
        </p:txBody>
      </p:sp>
      <p:sp>
        <p:nvSpPr>
          <p:cNvPr id="41" name="Rounded Rectangle 40"/>
          <p:cNvSpPr/>
          <p:nvPr/>
        </p:nvSpPr>
        <p:spPr bwMode="auto">
          <a:xfrm>
            <a:off x="5702300" y="3079750"/>
            <a:ext cx="3929063" cy="401638"/>
          </a:xfrm>
          <a:prstGeom prst="roundRect">
            <a:avLst>
              <a:gd name="adj" fmla="val 0"/>
            </a:avLst>
          </a:prstGeom>
          <a:solidFill>
            <a:schemeClr val="bg1"/>
          </a:solidFill>
          <a:ln>
            <a:solidFill>
              <a:schemeClr val="tx1"/>
            </a:solid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lIns="68580" tIns="34291" rIns="68580" bIns="34291" anchor="ctr"/>
          <a:lstStyle/>
          <a:p>
            <a:pPr algn="ctr" defTabSz="914377" eaLnBrk="0" fontAlgn="auto" hangingPunct="0">
              <a:spcBef>
                <a:spcPts val="0"/>
              </a:spcBef>
              <a:spcAft>
                <a:spcPts val="0"/>
              </a:spcAft>
              <a:defRPr/>
            </a:pPr>
            <a:r>
              <a:rPr lang="cs-CZ" sz="1200" b="1" dirty="0">
                <a:solidFill>
                  <a:srgbClr val="000000"/>
                </a:solidFill>
                <a:cs typeface="Arial" pitchFamily="34" charset="0"/>
              </a:rPr>
              <a:t>Přidání ke stávající KV a </a:t>
            </a:r>
            <a:r>
              <a:rPr lang="cs-CZ" sz="1200" b="1" dirty="0" err="1">
                <a:solidFill>
                  <a:srgbClr val="000000"/>
                </a:solidFill>
                <a:cs typeface="Arial" pitchFamily="34" charset="0"/>
              </a:rPr>
              <a:t>antidiabetické</a:t>
            </a:r>
            <a:r>
              <a:rPr lang="cs-CZ" sz="1200" b="1" dirty="0">
                <a:solidFill>
                  <a:srgbClr val="000000"/>
                </a:solidFill>
                <a:cs typeface="Arial" pitchFamily="34" charset="0"/>
              </a:rPr>
              <a:t> léčbě zvolené lékařem</a:t>
            </a:r>
            <a:endParaRPr lang="en-US" sz="1200" b="1" dirty="0">
              <a:solidFill>
                <a:srgbClr val="000000"/>
              </a:solidFill>
              <a:cs typeface="Arial" pitchFamily="34" charset="0"/>
            </a:endParaRPr>
          </a:p>
        </p:txBody>
      </p:sp>
      <p:grpSp>
        <p:nvGrpSpPr>
          <p:cNvPr id="504844" name="Group 10"/>
          <p:cNvGrpSpPr>
            <a:grpSpLocks/>
          </p:cNvGrpSpPr>
          <p:nvPr/>
        </p:nvGrpSpPr>
        <p:grpSpPr bwMode="auto">
          <a:xfrm>
            <a:off x="2586038" y="3578225"/>
            <a:ext cx="7099300" cy="149225"/>
            <a:chOff x="1062560" y="3491605"/>
            <a:chExt cx="7099408" cy="149225"/>
          </a:xfrm>
        </p:grpSpPr>
        <p:cxnSp>
          <p:nvCxnSpPr>
            <p:cNvPr id="53" name="Straight Connector 52"/>
            <p:cNvCxnSpPr/>
            <p:nvPr/>
          </p:nvCxnSpPr>
          <p:spPr bwMode="auto">
            <a:xfrm>
              <a:off x="3913753" y="3491605"/>
              <a:ext cx="0" cy="149225"/>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062560" y="3491605"/>
              <a:ext cx="7099408"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bwMode="auto">
            <a:xfrm>
              <a:off x="1064147" y="3491605"/>
              <a:ext cx="0" cy="149225"/>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bwMode="auto">
            <a:xfrm>
              <a:off x="8149268" y="3491605"/>
              <a:ext cx="0" cy="149225"/>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8" name="Rounded Rectangle 37"/>
          <p:cNvSpPr/>
          <p:nvPr/>
        </p:nvSpPr>
        <p:spPr bwMode="auto">
          <a:xfrm>
            <a:off x="4842604" y="1885724"/>
            <a:ext cx="618715" cy="1127323"/>
          </a:xfrm>
          <a:prstGeom prst="roundRect">
            <a:avLst>
              <a:gd name="adj" fmla="val 0"/>
            </a:avLst>
          </a:prstGeom>
          <a:solidFill>
            <a:schemeClr val="bg1"/>
          </a:solidFill>
          <a:ln w="19050">
            <a:solidFill>
              <a:schemeClr val="tx1"/>
            </a:solid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vert270" lIns="68580" tIns="34291" rIns="68580" bIns="34291" anchor="ctr"/>
          <a:lstStyle/>
          <a:p>
            <a:pPr marL="88104" indent="-88104" algn="ctr" defTabSz="914377" fontAlgn="auto">
              <a:spcBef>
                <a:spcPts val="0"/>
              </a:spcBef>
              <a:spcAft>
                <a:spcPts val="0"/>
              </a:spcAft>
              <a:defRPr/>
            </a:pPr>
            <a:r>
              <a:rPr lang="en-GB" sz="1200" b="1" dirty="0">
                <a:solidFill>
                  <a:srgbClr val="000000"/>
                </a:solidFill>
              </a:rPr>
              <a:t>1:1</a:t>
            </a:r>
          </a:p>
          <a:p>
            <a:pPr marL="88104" indent="-88104" algn="ctr" defTabSz="914377" fontAlgn="auto">
              <a:spcBef>
                <a:spcPts val="0"/>
              </a:spcBef>
              <a:spcAft>
                <a:spcPts val="0"/>
              </a:spcAft>
              <a:defRPr/>
            </a:pPr>
            <a:r>
              <a:rPr lang="cs-CZ" sz="1200" b="1" dirty="0">
                <a:solidFill>
                  <a:srgbClr val="000000"/>
                </a:solidFill>
              </a:rPr>
              <a:t>Dvojitě slepá</a:t>
            </a:r>
            <a:endParaRPr lang="en-GB" sz="1200" dirty="0">
              <a:solidFill>
                <a:srgbClr val="000000"/>
              </a:solidFill>
            </a:endParaRPr>
          </a:p>
        </p:txBody>
      </p:sp>
      <p:grpSp>
        <p:nvGrpSpPr>
          <p:cNvPr id="504846" name="Group 2"/>
          <p:cNvGrpSpPr>
            <a:grpSpLocks/>
          </p:cNvGrpSpPr>
          <p:nvPr/>
        </p:nvGrpSpPr>
        <p:grpSpPr bwMode="auto">
          <a:xfrm>
            <a:off x="1020763" y="4429125"/>
            <a:ext cx="10134600" cy="1609725"/>
            <a:chOff x="1173016" y="4341849"/>
            <a:chExt cx="10134749" cy="1610414"/>
          </a:xfrm>
        </p:grpSpPr>
        <p:grpSp>
          <p:nvGrpSpPr>
            <p:cNvPr id="504851" name="Group 1"/>
            <p:cNvGrpSpPr>
              <a:grpSpLocks/>
            </p:cNvGrpSpPr>
            <p:nvPr/>
          </p:nvGrpSpPr>
          <p:grpSpPr bwMode="auto">
            <a:xfrm>
              <a:off x="1173016" y="4344909"/>
              <a:ext cx="2392963" cy="1301554"/>
              <a:chOff x="2227941" y="4328992"/>
              <a:chExt cx="2392963" cy="1301554"/>
            </a:xfrm>
          </p:grpSpPr>
          <p:sp>
            <p:nvSpPr>
              <p:cNvPr id="32" name="Rectangle 31"/>
              <p:cNvSpPr/>
              <p:nvPr/>
            </p:nvSpPr>
            <p:spPr>
              <a:xfrm>
                <a:off x="2256516" y="4329108"/>
                <a:ext cx="2355884" cy="1243545"/>
              </a:xfrm>
              <a:prstGeom prst="rect">
                <a:avLst/>
              </a:prstGeom>
              <a:solidFill>
                <a:schemeClr val="bg1"/>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377" fontAlgn="auto">
                  <a:spcBef>
                    <a:spcPts val="0"/>
                  </a:spcBef>
                  <a:spcAft>
                    <a:spcPts val="0"/>
                  </a:spcAft>
                  <a:defRPr/>
                </a:pPr>
                <a:endParaRPr lang="en-US" dirty="0">
                  <a:solidFill>
                    <a:srgbClr val="000000"/>
                  </a:solidFill>
                </a:endParaRPr>
              </a:p>
            </p:txBody>
          </p:sp>
          <p:sp>
            <p:nvSpPr>
              <p:cNvPr id="45" name="TextBox 44"/>
              <p:cNvSpPr txBox="1"/>
              <p:nvPr/>
            </p:nvSpPr>
            <p:spPr>
              <a:xfrm>
                <a:off x="2327954" y="4341813"/>
                <a:ext cx="2214595" cy="470101"/>
              </a:xfrm>
              <a:prstGeom prst="rect">
                <a:avLst/>
              </a:prstGeom>
              <a:noFill/>
            </p:spPr>
            <p:txBody>
              <a:bodyPr>
                <a:spAutoFit/>
              </a:bodyPr>
              <a:lstStyle/>
              <a:p>
                <a:pPr algn="ctr" defTabSz="914377" fontAlgn="auto">
                  <a:spcBef>
                    <a:spcPts val="0"/>
                  </a:spcBef>
                  <a:spcAft>
                    <a:spcPts val="0"/>
                  </a:spcAft>
                  <a:defRPr/>
                </a:pPr>
                <a:r>
                  <a:rPr lang="cs-CZ" sz="1400" b="1" dirty="0">
                    <a:solidFill>
                      <a:srgbClr val="000000"/>
                    </a:solidFill>
                    <a:latin typeface="Arial"/>
                    <a:cs typeface="+mn-cs"/>
                  </a:rPr>
                  <a:t>Primární parametry</a:t>
                </a:r>
                <a:r>
                  <a:rPr lang="en-US" sz="1400" b="1" baseline="30000" dirty="0">
                    <a:solidFill>
                      <a:srgbClr val="000000"/>
                    </a:solidFill>
                    <a:latin typeface="Arial"/>
                    <a:cs typeface="+mn-cs"/>
                  </a:rPr>
                  <a:t>1,2</a:t>
                </a:r>
                <a:endParaRPr lang="en-US" sz="1400" b="1" dirty="0">
                  <a:solidFill>
                    <a:srgbClr val="000000"/>
                  </a:solidFill>
                  <a:latin typeface="Arial"/>
                  <a:cs typeface="+mn-cs"/>
                </a:endParaRPr>
              </a:p>
              <a:p>
                <a:pPr algn="ctr" defTabSz="914377" fontAlgn="auto">
                  <a:spcBef>
                    <a:spcPts val="0"/>
                  </a:spcBef>
                  <a:spcAft>
                    <a:spcPts val="0"/>
                  </a:spcAft>
                  <a:defRPr/>
                </a:pPr>
                <a:endParaRPr lang="en-US" sz="1051" dirty="0">
                  <a:solidFill>
                    <a:srgbClr val="000000"/>
                  </a:solidFill>
                  <a:latin typeface="Arial"/>
                  <a:cs typeface="+mn-cs"/>
                </a:endParaRPr>
              </a:p>
            </p:txBody>
          </p:sp>
          <p:sp>
            <p:nvSpPr>
              <p:cNvPr id="46" name="Rectangle 45"/>
              <p:cNvSpPr/>
              <p:nvPr/>
            </p:nvSpPr>
            <p:spPr>
              <a:xfrm>
                <a:off x="2227941" y="4614980"/>
                <a:ext cx="2392397" cy="1014847"/>
              </a:xfrm>
              <a:prstGeom prst="rect">
                <a:avLst/>
              </a:prstGeom>
            </p:spPr>
            <p:txBody>
              <a:bodyPr>
                <a:spAutoFit/>
              </a:bodyPr>
              <a:lstStyle/>
              <a:p>
                <a:pPr marL="173034" indent="-173034" defTabSz="914377" fontAlgn="auto">
                  <a:spcBef>
                    <a:spcPts val="0"/>
                  </a:spcBef>
                  <a:spcAft>
                    <a:spcPts val="0"/>
                  </a:spcAft>
                  <a:buClr>
                    <a:schemeClr val="bg2"/>
                  </a:buClr>
                  <a:buFont typeface="Arial" panose="020B0604020202020204" pitchFamily="34" charset="0"/>
                  <a:buChar char="•"/>
                  <a:defRPr/>
                </a:pPr>
                <a:r>
                  <a:rPr lang="cs-CZ" sz="1200" dirty="0">
                    <a:solidFill>
                      <a:srgbClr val="000000"/>
                    </a:solidFill>
                    <a:latin typeface="+mn-lt"/>
                    <a:cs typeface="+mn-cs"/>
                  </a:rPr>
                  <a:t>Složený parametr KV úmrtí, IM nebo CMP</a:t>
                </a:r>
                <a:endParaRPr lang="en-US" sz="1200" dirty="0">
                  <a:solidFill>
                    <a:srgbClr val="000000"/>
                  </a:solidFill>
                  <a:latin typeface="+mn-lt"/>
                  <a:cs typeface="+mn-cs"/>
                </a:endParaRPr>
              </a:p>
              <a:p>
                <a:pPr marL="173034" indent="-173034" defTabSz="914377" fontAlgn="auto">
                  <a:spcBef>
                    <a:spcPts val="0"/>
                  </a:spcBef>
                  <a:spcAft>
                    <a:spcPts val="0"/>
                  </a:spcAft>
                  <a:buClr>
                    <a:schemeClr val="bg2"/>
                  </a:buClr>
                  <a:buFont typeface="Arial" panose="020B0604020202020204" pitchFamily="34" charset="0"/>
                  <a:buChar char="•"/>
                  <a:defRPr/>
                </a:pPr>
                <a:r>
                  <a:rPr lang="cs-CZ" sz="1200" dirty="0">
                    <a:solidFill>
                      <a:srgbClr val="000000"/>
                    </a:solidFill>
                    <a:latin typeface="+mn-lt"/>
                    <a:cs typeface="+mn-cs"/>
                  </a:rPr>
                  <a:t>Složený parametr KV úmrtí nebo hospitalizace pro srdeční selhání</a:t>
                </a:r>
                <a:endParaRPr lang="en-US" sz="1051" dirty="0">
                  <a:solidFill>
                    <a:srgbClr val="000000"/>
                  </a:solidFill>
                  <a:latin typeface="+mn-lt"/>
                  <a:cs typeface="+mn-cs"/>
                </a:endParaRPr>
              </a:p>
            </p:txBody>
          </p:sp>
        </p:grpSp>
        <p:sp>
          <p:nvSpPr>
            <p:cNvPr id="48" name="Rectangle 47"/>
            <p:cNvSpPr/>
            <p:nvPr/>
          </p:nvSpPr>
          <p:spPr>
            <a:xfrm>
              <a:off x="6256266" y="4343438"/>
              <a:ext cx="2235233" cy="1245133"/>
            </a:xfrm>
            <a:prstGeom prst="rect">
              <a:avLst/>
            </a:prstGeom>
            <a:solidFill>
              <a:schemeClr val="bg1"/>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377" fontAlgn="auto">
                <a:spcBef>
                  <a:spcPts val="0"/>
                </a:spcBef>
                <a:spcAft>
                  <a:spcPts val="0"/>
                </a:spcAft>
                <a:defRPr/>
              </a:pPr>
              <a:endParaRPr lang="en-US" dirty="0">
                <a:solidFill>
                  <a:srgbClr val="000000"/>
                </a:solidFill>
              </a:endParaRPr>
            </a:p>
          </p:txBody>
        </p:sp>
        <p:sp>
          <p:nvSpPr>
            <p:cNvPr id="51" name="TextBox 50"/>
            <p:cNvSpPr txBox="1"/>
            <p:nvPr/>
          </p:nvSpPr>
          <p:spPr>
            <a:xfrm>
              <a:off x="6273728" y="4354554"/>
              <a:ext cx="2219358" cy="308107"/>
            </a:xfrm>
            <a:prstGeom prst="rect">
              <a:avLst/>
            </a:prstGeom>
            <a:noFill/>
          </p:spPr>
          <p:txBody>
            <a:bodyPr>
              <a:spAutoFit/>
            </a:bodyPr>
            <a:lstStyle/>
            <a:p>
              <a:pPr algn="ctr" defTabSz="914377" fontAlgn="auto">
                <a:spcBef>
                  <a:spcPts val="0"/>
                </a:spcBef>
                <a:spcAft>
                  <a:spcPts val="0"/>
                </a:spcAft>
                <a:defRPr/>
              </a:pPr>
              <a:r>
                <a:rPr lang="cs-CZ" sz="1400" b="1" dirty="0">
                  <a:solidFill>
                    <a:srgbClr val="000000"/>
                  </a:solidFill>
                  <a:latin typeface="Arial"/>
                  <a:cs typeface="+mn-cs"/>
                </a:rPr>
                <a:t>Posouzení zaslepení</a:t>
              </a:r>
              <a:r>
                <a:rPr lang="en-US" sz="1400" b="1" baseline="30000" dirty="0">
                  <a:solidFill>
                    <a:srgbClr val="000000"/>
                  </a:solidFill>
                  <a:latin typeface="Arial"/>
                  <a:cs typeface="+mn-cs"/>
                </a:rPr>
                <a:t>4</a:t>
              </a:r>
              <a:endParaRPr lang="en-US" sz="1051" dirty="0">
                <a:solidFill>
                  <a:srgbClr val="000000"/>
                </a:solidFill>
                <a:latin typeface="Arial"/>
                <a:cs typeface="+mn-cs"/>
              </a:endParaRPr>
            </a:p>
          </p:txBody>
        </p:sp>
        <p:sp>
          <p:nvSpPr>
            <p:cNvPr id="52" name="Rectangle 51"/>
            <p:cNvSpPr/>
            <p:nvPr/>
          </p:nvSpPr>
          <p:spPr>
            <a:xfrm>
              <a:off x="6264203" y="4629310"/>
              <a:ext cx="2336834" cy="830617"/>
            </a:xfrm>
            <a:prstGeom prst="rect">
              <a:avLst/>
            </a:prstGeom>
          </p:spPr>
          <p:txBody>
            <a:bodyPr>
              <a:spAutoFit/>
            </a:bodyPr>
            <a:lstStyle/>
            <a:p>
              <a:pPr marL="108000" indent="-108000" defTabSz="914377" fontAlgn="auto">
                <a:spcBef>
                  <a:spcPts val="0"/>
                </a:spcBef>
                <a:spcAft>
                  <a:spcPts val="0"/>
                </a:spcAft>
                <a:buClr>
                  <a:schemeClr val="bg2"/>
                </a:buClr>
                <a:buFont typeface="Arial" panose="020B0604020202020204" pitchFamily="34" charset="0"/>
                <a:buChar char="•"/>
                <a:defRPr/>
              </a:pPr>
              <a:r>
                <a:rPr lang="cs-CZ" sz="1200" dirty="0">
                  <a:solidFill>
                    <a:srgbClr val="000000"/>
                  </a:solidFill>
                  <a:latin typeface="Arial"/>
                  <a:cs typeface="+mn-cs"/>
                </a:rPr>
                <a:t>KV příhody</a:t>
              </a:r>
              <a:endParaRPr lang="en-US" sz="1200" dirty="0">
                <a:solidFill>
                  <a:srgbClr val="000000"/>
                </a:solidFill>
                <a:latin typeface="Arial"/>
                <a:cs typeface="+mn-cs"/>
              </a:endParaRPr>
            </a:p>
            <a:p>
              <a:pPr marL="108000" indent="-108000" defTabSz="914377" fontAlgn="auto">
                <a:spcBef>
                  <a:spcPts val="0"/>
                </a:spcBef>
                <a:spcAft>
                  <a:spcPts val="0"/>
                </a:spcAft>
                <a:buClr>
                  <a:schemeClr val="bg2"/>
                </a:buClr>
                <a:buFont typeface="Arial" panose="020B0604020202020204" pitchFamily="34" charset="0"/>
                <a:buChar char="•"/>
                <a:defRPr/>
              </a:pPr>
              <a:r>
                <a:rPr lang="cs-CZ" sz="1200" dirty="0">
                  <a:solidFill>
                    <a:srgbClr val="000000"/>
                  </a:solidFill>
                  <a:latin typeface="Arial"/>
                  <a:cs typeface="+mn-cs"/>
                </a:rPr>
                <a:t>Malignity</a:t>
              </a:r>
              <a:endParaRPr lang="en-US" sz="1200" dirty="0">
                <a:solidFill>
                  <a:srgbClr val="000000"/>
                </a:solidFill>
                <a:latin typeface="Arial"/>
                <a:cs typeface="+mn-cs"/>
              </a:endParaRPr>
            </a:p>
            <a:p>
              <a:pPr marL="108000" indent="-108000" defTabSz="914377" fontAlgn="auto">
                <a:spcBef>
                  <a:spcPts val="0"/>
                </a:spcBef>
                <a:spcAft>
                  <a:spcPts val="0"/>
                </a:spcAft>
                <a:buClr>
                  <a:schemeClr val="bg2"/>
                </a:buClr>
                <a:buFont typeface="Arial" panose="020B0604020202020204" pitchFamily="34" charset="0"/>
                <a:buChar char="•"/>
                <a:defRPr/>
              </a:pPr>
              <a:r>
                <a:rPr lang="cs-CZ" sz="1200" dirty="0" err="1">
                  <a:solidFill>
                    <a:srgbClr val="000000"/>
                  </a:solidFill>
                  <a:latin typeface="Arial"/>
                  <a:cs typeface="+mn-cs"/>
                </a:rPr>
                <a:t>Hepatální</a:t>
              </a:r>
              <a:r>
                <a:rPr lang="cs-CZ" sz="1200" dirty="0">
                  <a:solidFill>
                    <a:srgbClr val="000000"/>
                  </a:solidFill>
                  <a:latin typeface="Arial"/>
                  <a:cs typeface="+mn-cs"/>
                </a:rPr>
                <a:t> příhody</a:t>
              </a:r>
              <a:endParaRPr lang="en-US" sz="1200" dirty="0">
                <a:solidFill>
                  <a:srgbClr val="000000"/>
                </a:solidFill>
                <a:latin typeface="Arial"/>
                <a:cs typeface="+mn-cs"/>
              </a:endParaRPr>
            </a:p>
            <a:p>
              <a:pPr marL="108000" indent="-108000" defTabSz="914377" fontAlgn="auto">
                <a:spcBef>
                  <a:spcPts val="0"/>
                </a:spcBef>
                <a:spcAft>
                  <a:spcPts val="0"/>
                </a:spcAft>
                <a:buClr>
                  <a:schemeClr val="bg2"/>
                </a:buClr>
                <a:buFont typeface="Arial" panose="020B0604020202020204" pitchFamily="34" charset="0"/>
                <a:buChar char="•"/>
                <a:defRPr/>
              </a:pPr>
              <a:r>
                <a:rPr lang="cs-CZ" sz="1200" dirty="0">
                  <a:solidFill>
                    <a:srgbClr val="000000"/>
                  </a:solidFill>
                  <a:latin typeface="Arial"/>
                  <a:cs typeface="+mn-cs"/>
                </a:rPr>
                <a:t>Potenciální příhody DKA</a:t>
              </a:r>
              <a:endParaRPr lang="en-US" sz="1051" dirty="0">
                <a:solidFill>
                  <a:srgbClr val="000000"/>
                </a:solidFill>
                <a:latin typeface="Arial"/>
                <a:cs typeface="+mn-cs"/>
              </a:endParaRPr>
            </a:p>
          </p:txBody>
        </p:sp>
        <p:sp>
          <p:nvSpPr>
            <p:cNvPr id="54" name="Rectangle 53"/>
            <p:cNvSpPr/>
            <p:nvPr/>
          </p:nvSpPr>
          <p:spPr>
            <a:xfrm>
              <a:off x="8661363" y="4345025"/>
              <a:ext cx="2538450" cy="1243545"/>
            </a:xfrm>
            <a:prstGeom prst="rect">
              <a:avLst/>
            </a:prstGeom>
            <a:solidFill>
              <a:schemeClr val="bg1"/>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377" fontAlgn="auto">
                <a:spcBef>
                  <a:spcPts val="0"/>
                </a:spcBef>
                <a:spcAft>
                  <a:spcPts val="0"/>
                </a:spcAft>
                <a:defRPr/>
              </a:pPr>
              <a:endParaRPr lang="en-US" dirty="0">
                <a:solidFill>
                  <a:srgbClr val="000000"/>
                </a:solidFill>
              </a:endParaRPr>
            </a:p>
          </p:txBody>
        </p:sp>
        <p:sp>
          <p:nvSpPr>
            <p:cNvPr id="57" name="TextBox 56"/>
            <p:cNvSpPr txBox="1"/>
            <p:nvPr/>
          </p:nvSpPr>
          <p:spPr>
            <a:xfrm>
              <a:off x="8569287" y="4349790"/>
              <a:ext cx="2738478" cy="308107"/>
            </a:xfrm>
            <a:prstGeom prst="rect">
              <a:avLst/>
            </a:prstGeom>
            <a:noFill/>
          </p:spPr>
          <p:txBody>
            <a:bodyPr wrap="none">
              <a:spAutoFit/>
            </a:bodyPr>
            <a:lstStyle/>
            <a:p>
              <a:pPr algn="ctr" defTabSz="914377" fontAlgn="auto">
                <a:spcBef>
                  <a:spcPts val="0"/>
                </a:spcBef>
                <a:spcAft>
                  <a:spcPts val="0"/>
                </a:spcAft>
                <a:defRPr/>
              </a:pPr>
              <a:r>
                <a:rPr lang="cs-CZ" sz="1400" b="1" dirty="0">
                  <a:solidFill>
                    <a:srgbClr val="000000"/>
                  </a:solidFill>
                  <a:latin typeface="Arial"/>
                  <a:cs typeface="+mn-cs"/>
                </a:rPr>
                <a:t>Komise pro monitorování dat</a:t>
              </a:r>
              <a:r>
                <a:rPr lang="en-US" sz="1400" b="1" baseline="30000" dirty="0">
                  <a:solidFill>
                    <a:srgbClr val="000000"/>
                  </a:solidFill>
                  <a:latin typeface="Arial"/>
                  <a:cs typeface="+mn-cs"/>
                </a:rPr>
                <a:t>4</a:t>
              </a:r>
              <a:endParaRPr lang="en-US" sz="1051" dirty="0">
                <a:solidFill>
                  <a:srgbClr val="000000"/>
                </a:solidFill>
                <a:latin typeface="Arial"/>
                <a:cs typeface="+mn-cs"/>
              </a:endParaRPr>
            </a:p>
          </p:txBody>
        </p:sp>
        <p:sp>
          <p:nvSpPr>
            <p:cNvPr id="504857" name="Rectangle 57"/>
            <p:cNvSpPr>
              <a:spLocks noChangeArrowheads="1"/>
            </p:cNvSpPr>
            <p:nvPr/>
          </p:nvSpPr>
          <p:spPr bwMode="auto">
            <a:xfrm>
              <a:off x="8649142" y="4630800"/>
              <a:ext cx="2583133" cy="1015663"/>
            </a:xfrm>
            <a:prstGeom prst="rect">
              <a:avLst/>
            </a:prstGeom>
            <a:noFill/>
            <a:ln w="9525">
              <a:noFill/>
              <a:miter lim="800000"/>
              <a:headEnd/>
              <a:tailEnd/>
            </a:ln>
          </p:spPr>
          <p:txBody>
            <a:bodyPr>
              <a:spAutoFit/>
            </a:bodyPr>
            <a:lstStyle/>
            <a:p>
              <a:pPr marL="107950" indent="-107950" defTabSz="912813">
                <a:buClr>
                  <a:schemeClr val="bg2"/>
                </a:buClr>
                <a:buFont typeface="Arial" charset="0"/>
                <a:buChar char="•"/>
              </a:pPr>
              <a:r>
                <a:rPr lang="en-US" sz="1200">
                  <a:solidFill>
                    <a:srgbClr val="000000"/>
                  </a:solidFill>
                </a:rPr>
                <a:t>Per</a:t>
              </a:r>
              <a:r>
                <a:rPr lang="cs-CZ" sz="1200">
                  <a:solidFill>
                    <a:srgbClr val="000000"/>
                  </a:solidFill>
                </a:rPr>
                <a:t>iodické review bezpečnosti</a:t>
              </a:r>
              <a:endParaRPr lang="en-US" sz="1200">
                <a:solidFill>
                  <a:srgbClr val="000000"/>
                </a:solidFill>
              </a:endParaRPr>
            </a:p>
            <a:p>
              <a:pPr marL="107950" indent="-107950" defTabSz="912813">
                <a:buClr>
                  <a:schemeClr val="bg2"/>
                </a:buClr>
                <a:buFont typeface="Arial" charset="0"/>
                <a:buChar char="•"/>
              </a:pPr>
              <a:r>
                <a:rPr lang="cs-CZ" sz="1200">
                  <a:solidFill>
                    <a:srgbClr val="000000"/>
                  </a:solidFill>
                </a:rPr>
                <a:t>Dvě plánovaná review účinnosti</a:t>
              </a:r>
              <a:endParaRPr lang="en-US" sz="1200">
                <a:solidFill>
                  <a:srgbClr val="000000"/>
                </a:solidFill>
              </a:endParaRPr>
            </a:p>
            <a:p>
              <a:pPr marL="107950" indent="-107950" defTabSz="912813">
                <a:buClr>
                  <a:schemeClr val="bg2"/>
                </a:buClr>
                <a:buFont typeface="Arial" charset="0"/>
                <a:buChar char="•"/>
              </a:pPr>
              <a:r>
                <a:rPr lang="cs-CZ" sz="1200">
                  <a:solidFill>
                    <a:srgbClr val="000000"/>
                  </a:solidFill>
                </a:rPr>
                <a:t>Posouzení karcinomu močového měchýře každých 8 případů</a:t>
              </a:r>
              <a:r>
                <a:rPr lang="en-US" sz="1200">
                  <a:solidFill>
                    <a:srgbClr val="000000"/>
                  </a:solidFill>
                </a:rPr>
                <a:t/>
              </a:r>
              <a:br>
                <a:rPr lang="en-US" sz="1200">
                  <a:solidFill>
                    <a:srgbClr val="000000"/>
                  </a:solidFill>
                </a:rPr>
              </a:br>
              <a:r>
                <a:rPr lang="en-US" sz="1200">
                  <a:solidFill>
                    <a:srgbClr val="000000"/>
                  </a:solidFill>
                </a:rPr>
                <a:t>8 events</a:t>
              </a:r>
            </a:p>
          </p:txBody>
        </p:sp>
        <p:sp>
          <p:nvSpPr>
            <p:cNvPr id="504858" name="TextBox 43"/>
            <p:cNvSpPr txBox="1">
              <a:spLocks noChangeArrowheads="1"/>
            </p:cNvSpPr>
            <p:nvPr/>
          </p:nvSpPr>
          <p:spPr bwMode="auto">
            <a:xfrm>
              <a:off x="9901942" y="5675264"/>
              <a:ext cx="184731" cy="276999"/>
            </a:xfrm>
            <a:prstGeom prst="rect">
              <a:avLst/>
            </a:prstGeom>
            <a:noFill/>
            <a:ln w="9525">
              <a:noFill/>
              <a:miter lim="800000"/>
              <a:headEnd/>
              <a:tailEnd/>
            </a:ln>
          </p:spPr>
          <p:txBody>
            <a:bodyPr wrap="none">
              <a:spAutoFit/>
            </a:bodyPr>
            <a:lstStyle/>
            <a:p>
              <a:pPr algn="ctr" defTabSz="912813"/>
              <a:endParaRPr lang="cs-CZ" sz="1200" b="1">
                <a:solidFill>
                  <a:srgbClr val="000000"/>
                </a:solidFill>
              </a:endParaRPr>
            </a:p>
          </p:txBody>
        </p:sp>
        <p:grpSp>
          <p:nvGrpSpPr>
            <p:cNvPr id="504859" name="Group 29"/>
            <p:cNvGrpSpPr>
              <a:grpSpLocks/>
            </p:cNvGrpSpPr>
            <p:nvPr/>
          </p:nvGrpSpPr>
          <p:grpSpPr bwMode="auto">
            <a:xfrm>
              <a:off x="3729469" y="4341849"/>
              <a:ext cx="2365854" cy="1246710"/>
              <a:chOff x="2255371" y="4328990"/>
              <a:chExt cx="2365854" cy="1246710"/>
            </a:xfrm>
          </p:grpSpPr>
          <p:sp>
            <p:nvSpPr>
              <p:cNvPr id="36" name="Rectangle 35"/>
              <p:cNvSpPr/>
              <p:nvPr/>
            </p:nvSpPr>
            <p:spPr>
              <a:xfrm>
                <a:off x="2254831" y="4328990"/>
                <a:ext cx="2357472" cy="1246721"/>
              </a:xfrm>
              <a:prstGeom prst="rect">
                <a:avLst/>
              </a:prstGeom>
              <a:solidFill>
                <a:schemeClr val="bg1"/>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377" fontAlgn="auto">
                  <a:spcBef>
                    <a:spcPts val="0"/>
                  </a:spcBef>
                  <a:spcAft>
                    <a:spcPts val="0"/>
                  </a:spcAft>
                  <a:defRPr/>
                </a:pPr>
                <a:endParaRPr lang="en-US" dirty="0">
                  <a:solidFill>
                    <a:srgbClr val="000000"/>
                  </a:solidFill>
                </a:endParaRPr>
              </a:p>
            </p:txBody>
          </p:sp>
          <p:sp>
            <p:nvSpPr>
              <p:cNvPr id="504861" name="TextBox 39"/>
              <p:cNvSpPr txBox="1">
                <a:spLocks noChangeArrowheads="1"/>
              </p:cNvSpPr>
              <p:nvPr/>
            </p:nvSpPr>
            <p:spPr bwMode="auto">
              <a:xfrm>
                <a:off x="2327761" y="4341850"/>
                <a:ext cx="2215171" cy="307777"/>
              </a:xfrm>
              <a:prstGeom prst="rect">
                <a:avLst/>
              </a:prstGeom>
              <a:noFill/>
              <a:ln w="9525">
                <a:noFill/>
                <a:miter lim="800000"/>
                <a:headEnd/>
                <a:tailEnd/>
              </a:ln>
            </p:spPr>
            <p:txBody>
              <a:bodyPr>
                <a:spAutoFit/>
              </a:bodyPr>
              <a:lstStyle/>
              <a:p>
                <a:pPr algn="ctr" defTabSz="912813"/>
                <a:r>
                  <a:rPr lang="cs-CZ" sz="1400" b="1">
                    <a:solidFill>
                      <a:srgbClr val="000000"/>
                    </a:solidFill>
                  </a:rPr>
                  <a:t>Sekundární parametr</a:t>
                </a:r>
                <a:r>
                  <a:rPr lang="en-US" sz="1400" b="1" baseline="30000">
                    <a:solidFill>
                      <a:srgbClr val="000000"/>
                    </a:solidFill>
                  </a:rPr>
                  <a:t>2</a:t>
                </a:r>
                <a:endParaRPr lang="en-US" sz="1400" b="1">
                  <a:solidFill>
                    <a:srgbClr val="000000"/>
                  </a:solidFill>
                </a:endParaRPr>
              </a:p>
            </p:txBody>
          </p:sp>
          <p:sp>
            <p:nvSpPr>
              <p:cNvPr id="42" name="Rectangle 41"/>
              <p:cNvSpPr/>
              <p:nvPr/>
            </p:nvSpPr>
            <p:spPr>
              <a:xfrm>
                <a:off x="2258006" y="4618039"/>
                <a:ext cx="2363822" cy="462161"/>
              </a:xfrm>
              <a:prstGeom prst="rect">
                <a:avLst/>
              </a:prstGeom>
            </p:spPr>
            <p:txBody>
              <a:bodyPr>
                <a:spAutoFit/>
              </a:bodyPr>
              <a:lstStyle/>
              <a:p>
                <a:pPr marL="173034" indent="-173034" defTabSz="914377" fontAlgn="auto">
                  <a:spcBef>
                    <a:spcPts val="0"/>
                  </a:spcBef>
                  <a:spcAft>
                    <a:spcPts val="0"/>
                  </a:spcAft>
                  <a:buClr>
                    <a:schemeClr val="bg2"/>
                  </a:buClr>
                  <a:buFont typeface="Arial" panose="020B0604020202020204" pitchFamily="34" charset="0"/>
                  <a:buChar char="•"/>
                  <a:defRPr/>
                </a:pPr>
                <a:r>
                  <a:rPr lang="cs-CZ" sz="1200" dirty="0">
                    <a:solidFill>
                      <a:srgbClr val="000000"/>
                    </a:solidFill>
                    <a:latin typeface="Arial"/>
                    <a:cs typeface="+mn-cs"/>
                  </a:rPr>
                  <a:t>Renální složený parametr</a:t>
                </a:r>
                <a:endParaRPr lang="en-US" sz="1200" dirty="0">
                  <a:solidFill>
                    <a:srgbClr val="000000"/>
                  </a:solidFill>
                  <a:latin typeface="Arial"/>
                  <a:cs typeface="+mn-cs"/>
                </a:endParaRPr>
              </a:p>
              <a:p>
                <a:pPr marL="173034" indent="-173034" defTabSz="914377" fontAlgn="auto">
                  <a:spcBef>
                    <a:spcPts val="0"/>
                  </a:spcBef>
                  <a:spcAft>
                    <a:spcPts val="0"/>
                  </a:spcAft>
                  <a:buClr>
                    <a:schemeClr val="bg2"/>
                  </a:buClr>
                  <a:buFont typeface="Arial" panose="020B0604020202020204" pitchFamily="34" charset="0"/>
                  <a:buChar char="•"/>
                  <a:defRPr/>
                </a:pPr>
                <a:r>
                  <a:rPr lang="cs-CZ" sz="1200" dirty="0">
                    <a:solidFill>
                      <a:srgbClr val="000000"/>
                    </a:solidFill>
                    <a:latin typeface="Arial"/>
                    <a:cs typeface="+mn-cs"/>
                  </a:rPr>
                  <a:t>Úmrtí ze všech příčin</a:t>
                </a:r>
                <a:endParaRPr lang="en-US" sz="1051" dirty="0">
                  <a:solidFill>
                    <a:srgbClr val="000000"/>
                  </a:solidFill>
                  <a:latin typeface="Arial"/>
                  <a:cs typeface="+mn-cs"/>
                </a:endParaRPr>
              </a:p>
            </p:txBody>
          </p:sp>
        </p:grpSp>
      </p:grpSp>
      <p:sp>
        <p:nvSpPr>
          <p:cNvPr id="504847" name="Rectangle 49"/>
          <p:cNvSpPr>
            <a:spLocks noChangeArrowheads="1"/>
          </p:cNvSpPr>
          <p:nvPr/>
        </p:nvSpPr>
        <p:spPr bwMode="auto">
          <a:xfrm>
            <a:off x="8751888" y="3716338"/>
            <a:ext cx="1984375" cy="173037"/>
          </a:xfrm>
          <a:prstGeom prst="rect">
            <a:avLst/>
          </a:prstGeom>
          <a:noFill/>
          <a:ln w="9525">
            <a:noFill/>
            <a:miter lim="800000"/>
            <a:headEnd/>
            <a:tailEnd/>
          </a:ln>
        </p:spPr>
        <p:txBody>
          <a:bodyPr lIns="0" tIns="0" rIns="0" bIns="0"/>
          <a:lstStyle/>
          <a:p>
            <a:pPr algn="ctr" defTabSz="912813"/>
            <a:r>
              <a:rPr lang="en-US" sz="1200" b="1">
                <a:solidFill>
                  <a:srgbClr val="000000"/>
                </a:solidFill>
              </a:rPr>
              <a:t>~6 </a:t>
            </a:r>
            <a:r>
              <a:rPr lang="cs-CZ" sz="1200" b="1">
                <a:solidFill>
                  <a:srgbClr val="000000"/>
                </a:solidFill>
              </a:rPr>
              <a:t>let</a:t>
            </a:r>
            <a:r>
              <a:rPr lang="en-US" sz="1200" b="1" baseline="30000">
                <a:solidFill>
                  <a:srgbClr val="000000"/>
                </a:solidFill>
              </a:rPr>
              <a:t>3</a:t>
            </a:r>
            <a:endParaRPr lang="en-US" sz="1200" b="1">
              <a:solidFill>
                <a:srgbClr val="000000"/>
              </a:solidFill>
            </a:endParaRPr>
          </a:p>
          <a:p>
            <a:pPr algn="ctr" defTabSz="912813"/>
            <a:r>
              <a:rPr lang="en-US" sz="1200">
                <a:solidFill>
                  <a:srgbClr val="000000"/>
                </a:solidFill>
              </a:rPr>
              <a:t>Median follow-up: ~4.5 </a:t>
            </a:r>
            <a:r>
              <a:rPr lang="cs-CZ" sz="1200">
                <a:solidFill>
                  <a:srgbClr val="000000"/>
                </a:solidFill>
              </a:rPr>
              <a:t>roku</a:t>
            </a:r>
            <a:endParaRPr lang="en-US" sz="1200">
              <a:solidFill>
                <a:srgbClr val="000000"/>
              </a:solidFill>
            </a:endParaRPr>
          </a:p>
          <a:p>
            <a:pPr algn="ctr" defTabSz="912813"/>
            <a:endParaRPr lang="en-GB" sz="1200" b="1">
              <a:solidFill>
                <a:srgbClr val="000000"/>
              </a:solidFill>
            </a:endParaRPr>
          </a:p>
        </p:txBody>
      </p:sp>
      <p:sp>
        <p:nvSpPr>
          <p:cNvPr id="504848" name="TextBox 42"/>
          <p:cNvSpPr txBox="1">
            <a:spLocks noChangeArrowheads="1"/>
          </p:cNvSpPr>
          <p:nvPr/>
        </p:nvSpPr>
        <p:spPr bwMode="auto">
          <a:xfrm>
            <a:off x="5160963" y="1203325"/>
            <a:ext cx="1911350" cy="369888"/>
          </a:xfrm>
          <a:prstGeom prst="rect">
            <a:avLst/>
          </a:prstGeom>
          <a:noFill/>
          <a:ln w="9525">
            <a:noFill/>
            <a:miter lim="800000"/>
            <a:headEnd/>
            <a:tailEnd/>
          </a:ln>
        </p:spPr>
        <p:txBody>
          <a:bodyPr wrap="none">
            <a:spAutoFit/>
          </a:bodyPr>
          <a:lstStyle/>
          <a:p>
            <a:r>
              <a:rPr lang="en-US" b="1"/>
              <a:t>Design</a:t>
            </a:r>
            <a:r>
              <a:rPr lang="cs-CZ" b="1"/>
              <a:t> studie</a:t>
            </a:r>
            <a:r>
              <a:rPr lang="en-US" b="1" baseline="30000"/>
              <a:t>1,2</a:t>
            </a:r>
            <a:endParaRPr lang="en-US" b="1"/>
          </a:p>
        </p:txBody>
      </p:sp>
      <p:sp>
        <p:nvSpPr>
          <p:cNvPr id="6" name="Rectangle 5">
            <a:extLst>
              <a:ext uri="{FF2B5EF4-FFF2-40B4-BE49-F238E27FC236}"/>
            </a:extLst>
          </p:cNvPr>
          <p:cNvSpPr/>
          <p:nvPr/>
        </p:nvSpPr>
        <p:spPr>
          <a:xfrm>
            <a:off x="11276013" y="6173788"/>
            <a:ext cx="854075" cy="6842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04850" name="TextovéPole 6"/>
          <p:cNvSpPr txBox="1">
            <a:spLocks noChangeArrowheads="1"/>
          </p:cNvSpPr>
          <p:nvPr/>
        </p:nvSpPr>
        <p:spPr bwMode="auto">
          <a:xfrm>
            <a:off x="11155363" y="6437313"/>
            <a:ext cx="812800" cy="369887"/>
          </a:xfrm>
          <a:prstGeom prst="rect">
            <a:avLst/>
          </a:prstGeom>
          <a:noFill/>
          <a:ln w="9525">
            <a:noFill/>
            <a:miter lim="800000"/>
            <a:headEnd/>
            <a:tailEnd/>
          </a:ln>
        </p:spPr>
        <p:txBody>
          <a:bodyPr wrap="none">
            <a:spAutoFit/>
          </a:bodyPr>
          <a:lstStyle/>
          <a:p>
            <a:r>
              <a:rPr lang="cs-CZ"/>
              <a:t>Obr. 1</a:t>
            </a:r>
            <a:endParaRPr lang="en-US"/>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 name="Freeform: Shape 122">
            <a:extLst>
              <a:ext uri="{FF2B5EF4-FFF2-40B4-BE49-F238E27FC236}"/>
            </a:extLst>
          </p:cNvPr>
          <p:cNvSpPr/>
          <p:nvPr/>
        </p:nvSpPr>
        <p:spPr>
          <a:xfrm>
            <a:off x="3055938" y="1824038"/>
            <a:ext cx="5783262" cy="773112"/>
          </a:xfrm>
          <a:custGeom>
            <a:avLst/>
            <a:gdLst>
              <a:gd name="connsiteX0" fmla="*/ 0 w 5782541"/>
              <a:gd name="connsiteY0" fmla="*/ 0 h 774122"/>
              <a:gd name="connsiteX1" fmla="*/ 737755 w 5782541"/>
              <a:gd name="connsiteY1" fmla="*/ 566304 h 774122"/>
              <a:gd name="connsiteX2" fmla="*/ 789709 w 5782541"/>
              <a:gd name="connsiteY2" fmla="*/ 581890 h 774122"/>
              <a:gd name="connsiteX3" fmla="*/ 1449532 w 5782541"/>
              <a:gd name="connsiteY3" fmla="*/ 555913 h 774122"/>
              <a:gd name="connsiteX4" fmla="*/ 2893868 w 5782541"/>
              <a:gd name="connsiteY4" fmla="*/ 368877 h 774122"/>
              <a:gd name="connsiteX5" fmla="*/ 4327814 w 5782541"/>
              <a:gd name="connsiteY5" fmla="*/ 363681 h 774122"/>
              <a:gd name="connsiteX6" fmla="*/ 5782541 w 5782541"/>
              <a:gd name="connsiteY6" fmla="*/ 774122 h 774122"/>
              <a:gd name="connsiteX0" fmla="*/ 0 w 5782541"/>
              <a:gd name="connsiteY0" fmla="*/ 0 h 774122"/>
              <a:gd name="connsiteX1" fmla="*/ 737755 w 5782541"/>
              <a:gd name="connsiteY1" fmla="*/ 566304 h 774122"/>
              <a:gd name="connsiteX2" fmla="*/ 1449532 w 5782541"/>
              <a:gd name="connsiteY2" fmla="*/ 555913 h 774122"/>
              <a:gd name="connsiteX3" fmla="*/ 2893868 w 5782541"/>
              <a:gd name="connsiteY3" fmla="*/ 368877 h 774122"/>
              <a:gd name="connsiteX4" fmla="*/ 4327814 w 5782541"/>
              <a:gd name="connsiteY4" fmla="*/ 363681 h 774122"/>
              <a:gd name="connsiteX5" fmla="*/ 5782541 w 5782541"/>
              <a:gd name="connsiteY5" fmla="*/ 774122 h 774122"/>
              <a:gd name="connsiteX0" fmla="*/ 0 w 5782541"/>
              <a:gd name="connsiteY0" fmla="*/ 0 h 774122"/>
              <a:gd name="connsiteX1" fmla="*/ 727364 w 5782541"/>
              <a:gd name="connsiteY1" fmla="*/ 550717 h 774122"/>
              <a:gd name="connsiteX2" fmla="*/ 1449532 w 5782541"/>
              <a:gd name="connsiteY2" fmla="*/ 555913 h 774122"/>
              <a:gd name="connsiteX3" fmla="*/ 2893868 w 5782541"/>
              <a:gd name="connsiteY3" fmla="*/ 368877 h 774122"/>
              <a:gd name="connsiteX4" fmla="*/ 4327814 w 5782541"/>
              <a:gd name="connsiteY4" fmla="*/ 363681 h 774122"/>
              <a:gd name="connsiteX5" fmla="*/ 5782541 w 5782541"/>
              <a:gd name="connsiteY5" fmla="*/ 774122 h 774122"/>
              <a:gd name="connsiteX0" fmla="*/ 0 w 5782541"/>
              <a:gd name="connsiteY0" fmla="*/ 0 h 774122"/>
              <a:gd name="connsiteX1" fmla="*/ 727364 w 5782541"/>
              <a:gd name="connsiteY1" fmla="*/ 550717 h 774122"/>
              <a:gd name="connsiteX2" fmla="*/ 1449532 w 5782541"/>
              <a:gd name="connsiteY2" fmla="*/ 555913 h 774122"/>
              <a:gd name="connsiteX3" fmla="*/ 2893868 w 5782541"/>
              <a:gd name="connsiteY3" fmla="*/ 368877 h 774122"/>
              <a:gd name="connsiteX4" fmla="*/ 4327814 w 5782541"/>
              <a:gd name="connsiteY4" fmla="*/ 363681 h 774122"/>
              <a:gd name="connsiteX5" fmla="*/ 5782541 w 5782541"/>
              <a:gd name="connsiteY5" fmla="*/ 774122 h 774122"/>
              <a:gd name="connsiteX0" fmla="*/ 0 w 5782541"/>
              <a:gd name="connsiteY0" fmla="*/ 0 h 774122"/>
              <a:gd name="connsiteX1" fmla="*/ 727364 w 5782541"/>
              <a:gd name="connsiteY1" fmla="*/ 550717 h 774122"/>
              <a:gd name="connsiteX2" fmla="*/ 1449532 w 5782541"/>
              <a:gd name="connsiteY2" fmla="*/ 555913 h 774122"/>
              <a:gd name="connsiteX3" fmla="*/ 2893868 w 5782541"/>
              <a:gd name="connsiteY3" fmla="*/ 368877 h 774122"/>
              <a:gd name="connsiteX4" fmla="*/ 4327814 w 5782541"/>
              <a:gd name="connsiteY4" fmla="*/ 363681 h 774122"/>
              <a:gd name="connsiteX5" fmla="*/ 5782541 w 5782541"/>
              <a:gd name="connsiteY5" fmla="*/ 774122 h 774122"/>
              <a:gd name="connsiteX0" fmla="*/ 0 w 5782541"/>
              <a:gd name="connsiteY0" fmla="*/ 0 h 774122"/>
              <a:gd name="connsiteX1" fmla="*/ 727364 w 5782541"/>
              <a:gd name="connsiteY1" fmla="*/ 550717 h 774122"/>
              <a:gd name="connsiteX2" fmla="*/ 1449532 w 5782541"/>
              <a:gd name="connsiteY2" fmla="*/ 555913 h 774122"/>
              <a:gd name="connsiteX3" fmla="*/ 2893868 w 5782541"/>
              <a:gd name="connsiteY3" fmla="*/ 368877 h 774122"/>
              <a:gd name="connsiteX4" fmla="*/ 4327814 w 5782541"/>
              <a:gd name="connsiteY4" fmla="*/ 363681 h 774122"/>
              <a:gd name="connsiteX5" fmla="*/ 5782541 w 5782541"/>
              <a:gd name="connsiteY5" fmla="*/ 774122 h 774122"/>
              <a:gd name="connsiteX0" fmla="*/ 0 w 5782541"/>
              <a:gd name="connsiteY0" fmla="*/ 0 h 774122"/>
              <a:gd name="connsiteX1" fmla="*/ 727364 w 5782541"/>
              <a:gd name="connsiteY1" fmla="*/ 550717 h 774122"/>
              <a:gd name="connsiteX2" fmla="*/ 1449532 w 5782541"/>
              <a:gd name="connsiteY2" fmla="*/ 555913 h 774122"/>
              <a:gd name="connsiteX3" fmla="*/ 2893868 w 5782541"/>
              <a:gd name="connsiteY3" fmla="*/ 368877 h 774122"/>
              <a:gd name="connsiteX4" fmla="*/ 4327814 w 5782541"/>
              <a:gd name="connsiteY4" fmla="*/ 363681 h 774122"/>
              <a:gd name="connsiteX5" fmla="*/ 5782541 w 5782541"/>
              <a:gd name="connsiteY5" fmla="*/ 774122 h 774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2541" h="774122">
                <a:moveTo>
                  <a:pt x="0" y="0"/>
                </a:moveTo>
                <a:lnTo>
                  <a:pt x="727364" y="550717"/>
                </a:lnTo>
                <a:cubicBezTo>
                  <a:pt x="854653" y="560241"/>
                  <a:pt x="1090180" y="562840"/>
                  <a:pt x="1449532" y="555913"/>
                </a:cubicBezTo>
                <a:lnTo>
                  <a:pt x="2893868" y="368877"/>
                </a:lnTo>
                <a:lnTo>
                  <a:pt x="4327814" y="363681"/>
                </a:lnTo>
                <a:lnTo>
                  <a:pt x="5782541" y="774122"/>
                </a:ln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4" name="Freeform: Shape 123">
            <a:extLst>
              <a:ext uri="{FF2B5EF4-FFF2-40B4-BE49-F238E27FC236}"/>
            </a:extLst>
          </p:cNvPr>
          <p:cNvSpPr/>
          <p:nvPr/>
        </p:nvSpPr>
        <p:spPr>
          <a:xfrm>
            <a:off x="3052763" y="1828800"/>
            <a:ext cx="5781675" cy="2608263"/>
          </a:xfrm>
          <a:custGeom>
            <a:avLst/>
            <a:gdLst>
              <a:gd name="connsiteX0" fmla="*/ 0 w 5782541"/>
              <a:gd name="connsiteY0" fmla="*/ 0 h 2608118"/>
              <a:gd name="connsiteX1" fmla="*/ 732559 w 5782541"/>
              <a:gd name="connsiteY1" fmla="*/ 2608118 h 2608118"/>
              <a:gd name="connsiteX2" fmla="*/ 1444336 w 5782541"/>
              <a:gd name="connsiteY2" fmla="*/ 2457450 h 2608118"/>
              <a:gd name="connsiteX3" fmla="*/ 2904259 w 5782541"/>
              <a:gd name="connsiteY3" fmla="*/ 1948295 h 2608118"/>
              <a:gd name="connsiteX4" fmla="*/ 4327813 w 5782541"/>
              <a:gd name="connsiteY4" fmla="*/ 1584614 h 2608118"/>
              <a:gd name="connsiteX5" fmla="*/ 5782541 w 5782541"/>
              <a:gd name="connsiteY5" fmla="*/ 1615786 h 260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2541" h="2608118">
                <a:moveTo>
                  <a:pt x="0" y="0"/>
                </a:moveTo>
                <a:lnTo>
                  <a:pt x="732559" y="2608118"/>
                </a:lnTo>
                <a:lnTo>
                  <a:pt x="1444336" y="2457450"/>
                </a:lnTo>
                <a:lnTo>
                  <a:pt x="2904259" y="1948295"/>
                </a:lnTo>
                <a:lnTo>
                  <a:pt x="4327813" y="1584614"/>
                </a:lnTo>
                <a:lnTo>
                  <a:pt x="5782541" y="1615786"/>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6883" name="Title 1"/>
          <p:cNvSpPr>
            <a:spLocks noGrp="1"/>
          </p:cNvSpPr>
          <p:nvPr>
            <p:ph type="title" idx="4294967295"/>
          </p:nvPr>
        </p:nvSpPr>
        <p:spPr/>
        <p:txBody>
          <a:bodyPr/>
          <a:lstStyle/>
          <a:p>
            <a:pPr eaLnBrk="1" hangingPunct="1"/>
            <a:r>
              <a:rPr lang="cs-CZ" sz="2800" smtClean="0"/>
              <a:t>Pokles glykovaného hemoglobinu</a:t>
            </a:r>
            <a:endParaRPr lang="en-US" sz="2800" smtClean="0"/>
          </a:p>
        </p:txBody>
      </p:sp>
      <p:sp>
        <p:nvSpPr>
          <p:cNvPr id="6" name="Freeform: Shape 5">
            <a:extLst>
              <a:ext uri="{FF2B5EF4-FFF2-40B4-BE49-F238E27FC236}"/>
            </a:extLst>
          </p:cNvPr>
          <p:cNvSpPr/>
          <p:nvPr/>
        </p:nvSpPr>
        <p:spPr>
          <a:xfrm>
            <a:off x="3052763" y="1460500"/>
            <a:ext cx="6086475" cy="3411538"/>
          </a:xfrm>
          <a:custGeom>
            <a:avLst/>
            <a:gdLst>
              <a:gd name="connsiteX0" fmla="*/ 0 w 6086475"/>
              <a:gd name="connsiteY0" fmla="*/ 0 h 3043238"/>
              <a:gd name="connsiteX1" fmla="*/ 0 w 6086475"/>
              <a:gd name="connsiteY1" fmla="*/ 3043238 h 3043238"/>
              <a:gd name="connsiteX2" fmla="*/ 6086475 w 6086475"/>
              <a:gd name="connsiteY2" fmla="*/ 3043238 h 3043238"/>
            </a:gdLst>
            <a:ahLst/>
            <a:cxnLst>
              <a:cxn ang="0">
                <a:pos x="connsiteX0" y="connsiteY0"/>
              </a:cxn>
              <a:cxn ang="0">
                <a:pos x="connsiteX1" y="connsiteY1"/>
              </a:cxn>
              <a:cxn ang="0">
                <a:pos x="connsiteX2" y="connsiteY2"/>
              </a:cxn>
            </a:cxnLst>
            <a:rect l="l" t="t" r="r" b="b"/>
            <a:pathLst>
              <a:path w="6086475" h="3043238">
                <a:moveTo>
                  <a:pt x="0" y="0"/>
                </a:moveTo>
                <a:lnTo>
                  <a:pt x="0" y="3043238"/>
                </a:lnTo>
                <a:lnTo>
                  <a:pt x="6086475" y="304323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a:extLst>
              <a:ext uri="{FF2B5EF4-FFF2-40B4-BE49-F238E27FC236}"/>
            </a:extLst>
          </p:cNvPr>
          <p:cNvCxnSpPr/>
          <p:nvPr/>
        </p:nvCxnSpPr>
        <p:spPr>
          <a:xfrm>
            <a:off x="2959100" y="1827213"/>
            <a:ext cx="904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extLst>
          </p:cNvPr>
          <p:cNvCxnSpPr/>
          <p:nvPr/>
        </p:nvCxnSpPr>
        <p:spPr>
          <a:xfrm>
            <a:off x="2959100" y="2908300"/>
            <a:ext cx="904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extLst>
          </p:cNvPr>
          <p:cNvCxnSpPr/>
          <p:nvPr/>
        </p:nvCxnSpPr>
        <p:spPr>
          <a:xfrm>
            <a:off x="2959100" y="3990975"/>
            <a:ext cx="904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extLst>
          </p:cNvPr>
          <p:cNvCxnSpPr/>
          <p:nvPr/>
        </p:nvCxnSpPr>
        <p:spPr>
          <a:xfrm>
            <a:off x="2959100" y="4711700"/>
            <a:ext cx="904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extLst>
          </p:cNvPr>
          <p:cNvCxnSpPr>
            <a:cxnSpLocks/>
          </p:cNvCxnSpPr>
          <p:nvPr/>
        </p:nvCxnSpPr>
        <p:spPr>
          <a:xfrm rot="5400000">
            <a:off x="3738562"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extLst>
          </p:cNvPr>
          <p:cNvCxnSpPr>
            <a:cxnSpLocks/>
          </p:cNvCxnSpPr>
          <p:nvPr/>
        </p:nvCxnSpPr>
        <p:spPr>
          <a:xfrm rot="5400000">
            <a:off x="3006725"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extLst>
          </p:cNvPr>
          <p:cNvCxnSpPr>
            <a:cxnSpLocks/>
          </p:cNvCxnSpPr>
          <p:nvPr/>
        </p:nvCxnSpPr>
        <p:spPr>
          <a:xfrm rot="5400000">
            <a:off x="4459287"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extLst>
          </p:cNvPr>
          <p:cNvCxnSpPr>
            <a:cxnSpLocks/>
          </p:cNvCxnSpPr>
          <p:nvPr/>
        </p:nvCxnSpPr>
        <p:spPr>
          <a:xfrm rot="5400000">
            <a:off x="5897562"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extLst>
          </p:cNvPr>
          <p:cNvCxnSpPr>
            <a:cxnSpLocks/>
          </p:cNvCxnSpPr>
          <p:nvPr/>
        </p:nvCxnSpPr>
        <p:spPr>
          <a:xfrm rot="5400000">
            <a:off x="7334250"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extLst>
          </p:cNvPr>
          <p:cNvCxnSpPr>
            <a:cxnSpLocks/>
          </p:cNvCxnSpPr>
          <p:nvPr/>
        </p:nvCxnSpPr>
        <p:spPr>
          <a:xfrm rot="5400000">
            <a:off x="8780462"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6895" name="TextBox 22"/>
          <p:cNvSpPr txBox="1">
            <a:spLocks noChangeArrowheads="1"/>
          </p:cNvSpPr>
          <p:nvPr/>
        </p:nvSpPr>
        <p:spPr bwMode="auto">
          <a:xfrm>
            <a:off x="5434013" y="5351463"/>
            <a:ext cx="1758950" cy="257175"/>
          </a:xfrm>
          <a:prstGeom prst="rect">
            <a:avLst/>
          </a:prstGeom>
          <a:noFill/>
          <a:ln w="9525">
            <a:noFill/>
            <a:miter lim="800000"/>
            <a:headEnd/>
            <a:tailEnd/>
          </a:ln>
        </p:spPr>
        <p:txBody>
          <a:bodyPr wrap="none">
            <a:spAutoFit/>
          </a:bodyPr>
          <a:lstStyle/>
          <a:p>
            <a:pPr algn="ctr">
              <a:lnSpc>
                <a:spcPct val="90000"/>
              </a:lnSpc>
              <a:spcBef>
                <a:spcPts val="1200"/>
              </a:spcBef>
              <a:buClr>
                <a:schemeClr val="accent1"/>
              </a:buClr>
            </a:pPr>
            <a:r>
              <a:rPr lang="en-US" sz="1200" b="1"/>
              <a:t>M</a:t>
            </a:r>
            <a:r>
              <a:rPr lang="cs-CZ" sz="1200" b="1"/>
              <a:t>ěsíce od randoizace</a:t>
            </a:r>
            <a:endParaRPr lang="en-US" sz="1200" b="1"/>
          </a:p>
        </p:txBody>
      </p:sp>
      <p:sp>
        <p:nvSpPr>
          <p:cNvPr id="506896" name="TextBox 23"/>
          <p:cNvSpPr txBox="1">
            <a:spLocks noChangeArrowheads="1"/>
          </p:cNvSpPr>
          <p:nvPr/>
        </p:nvSpPr>
        <p:spPr bwMode="auto">
          <a:xfrm rot="-5400000">
            <a:off x="1967707" y="3205956"/>
            <a:ext cx="1030288" cy="257175"/>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b="1">
                <a:solidFill>
                  <a:srgbClr val="000000"/>
                </a:solidFill>
              </a:rPr>
              <a:t> HbA1c (%) </a:t>
            </a:r>
          </a:p>
        </p:txBody>
      </p:sp>
      <p:sp>
        <p:nvSpPr>
          <p:cNvPr id="506897" name="TextBox 24"/>
          <p:cNvSpPr txBox="1">
            <a:spLocks noChangeArrowheads="1"/>
          </p:cNvSpPr>
          <p:nvPr/>
        </p:nvSpPr>
        <p:spPr bwMode="auto">
          <a:xfrm>
            <a:off x="2538413" y="1703388"/>
            <a:ext cx="396875" cy="258762"/>
          </a:xfrm>
          <a:prstGeom prst="rect">
            <a:avLst/>
          </a:prstGeom>
          <a:noFill/>
          <a:ln w="9525">
            <a:noFill/>
            <a:miter lim="800000"/>
            <a:headEnd/>
            <a:tailEnd/>
          </a:ln>
        </p:spPr>
        <p:txBody>
          <a:bodyPr wrap="none">
            <a:spAutoFit/>
          </a:bodyPr>
          <a:lstStyle/>
          <a:p>
            <a:pPr algn="r">
              <a:lnSpc>
                <a:spcPct val="90000"/>
              </a:lnSpc>
              <a:spcBef>
                <a:spcPts val="1200"/>
              </a:spcBef>
              <a:buClr>
                <a:schemeClr val="accent1"/>
              </a:buClr>
            </a:pPr>
            <a:r>
              <a:rPr lang="en-US" sz="1200"/>
              <a:t>8.3</a:t>
            </a:r>
          </a:p>
        </p:txBody>
      </p:sp>
      <p:sp>
        <p:nvSpPr>
          <p:cNvPr id="506898" name="TextBox 25"/>
          <p:cNvSpPr txBox="1">
            <a:spLocks noChangeArrowheads="1"/>
          </p:cNvSpPr>
          <p:nvPr/>
        </p:nvSpPr>
        <p:spPr bwMode="auto">
          <a:xfrm>
            <a:off x="2662238" y="5019675"/>
            <a:ext cx="771525" cy="258763"/>
          </a:xfrm>
          <a:prstGeom prst="rect">
            <a:avLst/>
          </a:prstGeom>
          <a:noFill/>
          <a:ln w="9525">
            <a:noFill/>
            <a:miter lim="800000"/>
            <a:headEnd/>
            <a:tailEnd/>
          </a:ln>
        </p:spPr>
        <p:txBody>
          <a:bodyPr wrap="none">
            <a:spAutoFit/>
          </a:bodyPr>
          <a:lstStyle/>
          <a:p>
            <a:pPr algn="ctr">
              <a:lnSpc>
                <a:spcPct val="90000"/>
              </a:lnSpc>
              <a:spcBef>
                <a:spcPts val="1200"/>
              </a:spcBef>
              <a:buClr>
                <a:schemeClr val="accent1"/>
              </a:buClr>
            </a:pPr>
            <a:r>
              <a:rPr lang="en-US" sz="1200"/>
              <a:t>Baseline</a:t>
            </a:r>
          </a:p>
        </p:txBody>
      </p:sp>
      <p:sp>
        <p:nvSpPr>
          <p:cNvPr id="506899" name="TextBox 26"/>
          <p:cNvSpPr txBox="1">
            <a:spLocks noChangeArrowheads="1"/>
          </p:cNvSpPr>
          <p:nvPr/>
        </p:nvSpPr>
        <p:spPr bwMode="auto">
          <a:xfrm>
            <a:off x="3373438" y="5019675"/>
            <a:ext cx="803275" cy="257175"/>
          </a:xfrm>
          <a:prstGeom prst="rect">
            <a:avLst/>
          </a:prstGeom>
          <a:noFill/>
          <a:ln w="9525">
            <a:noFill/>
            <a:miter lim="800000"/>
            <a:headEnd/>
            <a:tailEnd/>
          </a:ln>
        </p:spPr>
        <p:txBody>
          <a:bodyPr wrap="none">
            <a:spAutoFit/>
          </a:bodyPr>
          <a:lstStyle/>
          <a:p>
            <a:pPr algn="ctr">
              <a:lnSpc>
                <a:spcPct val="90000"/>
              </a:lnSpc>
              <a:spcBef>
                <a:spcPts val="1200"/>
              </a:spcBef>
              <a:buClr>
                <a:schemeClr val="accent1"/>
              </a:buClr>
            </a:pPr>
            <a:r>
              <a:rPr lang="en-US" sz="1200"/>
              <a:t>6 M</a:t>
            </a:r>
            <a:r>
              <a:rPr lang="cs-CZ" sz="1200"/>
              <a:t>ěsíců</a:t>
            </a:r>
            <a:endParaRPr lang="en-US" sz="1200"/>
          </a:p>
        </p:txBody>
      </p:sp>
      <p:sp>
        <p:nvSpPr>
          <p:cNvPr id="506900" name="TextBox 27"/>
          <p:cNvSpPr txBox="1">
            <a:spLocks noChangeArrowheads="1"/>
          </p:cNvSpPr>
          <p:nvPr/>
        </p:nvSpPr>
        <p:spPr bwMode="auto">
          <a:xfrm>
            <a:off x="4062413" y="5019675"/>
            <a:ext cx="885825" cy="257175"/>
          </a:xfrm>
          <a:prstGeom prst="rect">
            <a:avLst/>
          </a:prstGeom>
          <a:noFill/>
          <a:ln w="9525">
            <a:noFill/>
            <a:miter lim="800000"/>
            <a:headEnd/>
            <a:tailEnd/>
          </a:ln>
        </p:spPr>
        <p:txBody>
          <a:bodyPr wrap="none">
            <a:spAutoFit/>
          </a:bodyPr>
          <a:lstStyle/>
          <a:p>
            <a:pPr algn="ctr">
              <a:lnSpc>
                <a:spcPct val="90000"/>
              </a:lnSpc>
              <a:spcBef>
                <a:spcPts val="1200"/>
              </a:spcBef>
              <a:buClr>
                <a:schemeClr val="accent1"/>
              </a:buClr>
            </a:pPr>
            <a:r>
              <a:rPr lang="en-US" sz="1200"/>
              <a:t>12 </a:t>
            </a:r>
            <a:r>
              <a:rPr lang="cs-CZ" sz="1200"/>
              <a:t>Měsíců</a:t>
            </a:r>
            <a:endParaRPr lang="en-US" sz="1200"/>
          </a:p>
        </p:txBody>
      </p:sp>
      <p:sp>
        <p:nvSpPr>
          <p:cNvPr id="506901" name="TextBox 29"/>
          <p:cNvSpPr txBox="1">
            <a:spLocks noChangeArrowheads="1"/>
          </p:cNvSpPr>
          <p:nvPr/>
        </p:nvSpPr>
        <p:spPr bwMode="auto">
          <a:xfrm>
            <a:off x="5503863" y="5019675"/>
            <a:ext cx="884237" cy="257175"/>
          </a:xfrm>
          <a:prstGeom prst="rect">
            <a:avLst/>
          </a:prstGeom>
          <a:noFill/>
          <a:ln w="9525">
            <a:noFill/>
            <a:miter lim="800000"/>
            <a:headEnd/>
            <a:tailEnd/>
          </a:ln>
        </p:spPr>
        <p:txBody>
          <a:bodyPr wrap="none">
            <a:spAutoFit/>
          </a:bodyPr>
          <a:lstStyle/>
          <a:p>
            <a:pPr algn="ctr">
              <a:lnSpc>
                <a:spcPct val="90000"/>
              </a:lnSpc>
              <a:spcBef>
                <a:spcPts val="1200"/>
              </a:spcBef>
              <a:buClr>
                <a:schemeClr val="accent1"/>
              </a:buClr>
            </a:pPr>
            <a:r>
              <a:rPr lang="en-US" sz="1200"/>
              <a:t>24 M</a:t>
            </a:r>
            <a:r>
              <a:rPr lang="cs-CZ" sz="1200"/>
              <a:t>ěsíců</a:t>
            </a:r>
            <a:endParaRPr lang="en-US" sz="1200"/>
          </a:p>
        </p:txBody>
      </p:sp>
      <p:sp>
        <p:nvSpPr>
          <p:cNvPr id="506902" name="TextBox 31"/>
          <p:cNvSpPr txBox="1">
            <a:spLocks noChangeArrowheads="1"/>
          </p:cNvSpPr>
          <p:nvPr/>
        </p:nvSpPr>
        <p:spPr bwMode="auto">
          <a:xfrm>
            <a:off x="6942138" y="5019675"/>
            <a:ext cx="885825" cy="257175"/>
          </a:xfrm>
          <a:prstGeom prst="rect">
            <a:avLst/>
          </a:prstGeom>
          <a:noFill/>
          <a:ln w="9525">
            <a:noFill/>
            <a:miter lim="800000"/>
            <a:headEnd/>
            <a:tailEnd/>
          </a:ln>
        </p:spPr>
        <p:txBody>
          <a:bodyPr wrap="none">
            <a:spAutoFit/>
          </a:bodyPr>
          <a:lstStyle/>
          <a:p>
            <a:pPr algn="ctr">
              <a:lnSpc>
                <a:spcPct val="90000"/>
              </a:lnSpc>
              <a:spcBef>
                <a:spcPts val="1200"/>
              </a:spcBef>
              <a:buClr>
                <a:schemeClr val="accent1"/>
              </a:buClr>
            </a:pPr>
            <a:r>
              <a:rPr lang="en-US" sz="1200"/>
              <a:t>36 M</a:t>
            </a:r>
            <a:r>
              <a:rPr lang="cs-CZ" sz="1200"/>
              <a:t>ěsíců</a:t>
            </a:r>
            <a:endParaRPr lang="en-US" sz="1200"/>
          </a:p>
        </p:txBody>
      </p:sp>
      <p:sp>
        <p:nvSpPr>
          <p:cNvPr id="506903" name="TextBox 34"/>
          <p:cNvSpPr txBox="1">
            <a:spLocks noChangeArrowheads="1"/>
          </p:cNvSpPr>
          <p:nvPr/>
        </p:nvSpPr>
        <p:spPr bwMode="auto">
          <a:xfrm>
            <a:off x="8393113" y="5019675"/>
            <a:ext cx="884237" cy="257175"/>
          </a:xfrm>
          <a:prstGeom prst="rect">
            <a:avLst/>
          </a:prstGeom>
          <a:noFill/>
          <a:ln w="9525">
            <a:noFill/>
            <a:miter lim="800000"/>
            <a:headEnd/>
            <a:tailEnd/>
          </a:ln>
        </p:spPr>
        <p:txBody>
          <a:bodyPr wrap="none">
            <a:spAutoFit/>
          </a:bodyPr>
          <a:lstStyle/>
          <a:p>
            <a:pPr algn="ctr">
              <a:lnSpc>
                <a:spcPct val="90000"/>
              </a:lnSpc>
              <a:spcBef>
                <a:spcPts val="1200"/>
              </a:spcBef>
              <a:buClr>
                <a:schemeClr val="accent1"/>
              </a:buClr>
            </a:pPr>
            <a:r>
              <a:rPr lang="en-US" sz="1200"/>
              <a:t>48 M</a:t>
            </a:r>
            <a:r>
              <a:rPr lang="cs-CZ" sz="1200"/>
              <a:t>ěsíců</a:t>
            </a:r>
            <a:endParaRPr lang="en-US" sz="1200"/>
          </a:p>
        </p:txBody>
      </p:sp>
      <p:sp>
        <p:nvSpPr>
          <p:cNvPr id="506904" name="TextBox 60"/>
          <p:cNvSpPr txBox="1">
            <a:spLocks noChangeArrowheads="1"/>
          </p:cNvSpPr>
          <p:nvPr/>
        </p:nvSpPr>
        <p:spPr bwMode="auto">
          <a:xfrm>
            <a:off x="2532063" y="2781300"/>
            <a:ext cx="400050" cy="258763"/>
          </a:xfrm>
          <a:prstGeom prst="rect">
            <a:avLst/>
          </a:prstGeom>
          <a:noFill/>
          <a:ln w="9525">
            <a:noFill/>
            <a:miter lim="800000"/>
            <a:headEnd/>
            <a:tailEnd/>
          </a:ln>
        </p:spPr>
        <p:txBody>
          <a:bodyPr wrap="none">
            <a:spAutoFit/>
          </a:bodyPr>
          <a:lstStyle/>
          <a:p>
            <a:pPr algn="r">
              <a:lnSpc>
                <a:spcPct val="90000"/>
              </a:lnSpc>
              <a:spcBef>
                <a:spcPts val="1200"/>
              </a:spcBef>
              <a:buClr>
                <a:schemeClr val="accent1"/>
              </a:buClr>
            </a:pPr>
            <a:r>
              <a:rPr lang="en-US" sz="1200"/>
              <a:t>8.0</a:t>
            </a:r>
          </a:p>
        </p:txBody>
      </p:sp>
      <p:sp>
        <p:nvSpPr>
          <p:cNvPr id="506905" name="TextBox 61"/>
          <p:cNvSpPr txBox="1">
            <a:spLocks noChangeArrowheads="1"/>
          </p:cNvSpPr>
          <p:nvPr/>
        </p:nvSpPr>
        <p:spPr bwMode="auto">
          <a:xfrm>
            <a:off x="2532063" y="3860800"/>
            <a:ext cx="400050" cy="258763"/>
          </a:xfrm>
          <a:prstGeom prst="rect">
            <a:avLst/>
          </a:prstGeom>
          <a:noFill/>
          <a:ln w="9525">
            <a:noFill/>
            <a:miter lim="800000"/>
            <a:headEnd/>
            <a:tailEnd/>
          </a:ln>
        </p:spPr>
        <p:txBody>
          <a:bodyPr wrap="none">
            <a:spAutoFit/>
          </a:bodyPr>
          <a:lstStyle/>
          <a:p>
            <a:pPr algn="r">
              <a:lnSpc>
                <a:spcPct val="90000"/>
              </a:lnSpc>
              <a:spcBef>
                <a:spcPts val="1200"/>
              </a:spcBef>
              <a:buClr>
                <a:schemeClr val="accent1"/>
              </a:buClr>
            </a:pPr>
            <a:r>
              <a:rPr lang="en-US" sz="1200"/>
              <a:t>7.7</a:t>
            </a:r>
          </a:p>
        </p:txBody>
      </p:sp>
      <p:sp>
        <p:nvSpPr>
          <p:cNvPr id="506906" name="TextBox 62"/>
          <p:cNvSpPr txBox="1">
            <a:spLocks noChangeArrowheads="1"/>
          </p:cNvSpPr>
          <p:nvPr/>
        </p:nvSpPr>
        <p:spPr bwMode="auto">
          <a:xfrm>
            <a:off x="2532063" y="4581525"/>
            <a:ext cx="400050" cy="258763"/>
          </a:xfrm>
          <a:prstGeom prst="rect">
            <a:avLst/>
          </a:prstGeom>
          <a:noFill/>
          <a:ln w="9525">
            <a:noFill/>
            <a:miter lim="800000"/>
            <a:headEnd/>
            <a:tailEnd/>
          </a:ln>
        </p:spPr>
        <p:txBody>
          <a:bodyPr wrap="none">
            <a:spAutoFit/>
          </a:bodyPr>
          <a:lstStyle/>
          <a:p>
            <a:pPr algn="r">
              <a:lnSpc>
                <a:spcPct val="90000"/>
              </a:lnSpc>
              <a:spcBef>
                <a:spcPts val="1200"/>
              </a:spcBef>
              <a:buClr>
                <a:schemeClr val="accent1"/>
              </a:buClr>
            </a:pPr>
            <a:r>
              <a:rPr lang="en-US" sz="1200"/>
              <a:t>7.5</a:t>
            </a:r>
          </a:p>
        </p:txBody>
      </p:sp>
      <p:sp>
        <p:nvSpPr>
          <p:cNvPr id="506907" name="TextBox 63"/>
          <p:cNvSpPr txBox="1">
            <a:spLocks noChangeArrowheads="1"/>
          </p:cNvSpPr>
          <p:nvPr/>
        </p:nvSpPr>
        <p:spPr bwMode="auto">
          <a:xfrm>
            <a:off x="8913813" y="3332163"/>
            <a:ext cx="1087437" cy="258762"/>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chemeClr val="accent1"/>
                </a:solidFill>
              </a:rPr>
              <a:t>DAPA 10 mg</a:t>
            </a:r>
            <a:endParaRPr lang="en-US" sz="1200">
              <a:solidFill>
                <a:schemeClr val="accent1"/>
              </a:solidFill>
            </a:endParaRPr>
          </a:p>
        </p:txBody>
      </p:sp>
      <p:sp>
        <p:nvSpPr>
          <p:cNvPr id="65" name="TextBox 64">
            <a:extLst>
              <a:ext uri="{FF2B5EF4-FFF2-40B4-BE49-F238E27FC236}"/>
            </a:extLst>
          </p:cNvPr>
          <p:cNvSpPr txBox="1"/>
          <p:nvPr/>
        </p:nvSpPr>
        <p:spPr>
          <a:xfrm>
            <a:off x="8913813" y="2466975"/>
            <a:ext cx="774700" cy="258763"/>
          </a:xfrm>
          <a:prstGeom prst="rect">
            <a:avLst/>
          </a:prstGeom>
          <a:noFill/>
        </p:spPr>
        <p:txBody>
          <a:bodyPr wrap="none">
            <a:spAutoFit/>
          </a:bodyPr>
          <a:lstStyle/>
          <a:p>
            <a:pPr fontAlgn="auto">
              <a:lnSpc>
                <a:spcPct val="90000"/>
              </a:lnSpc>
              <a:spcBef>
                <a:spcPts val="1200"/>
              </a:spcBef>
              <a:spcAft>
                <a:spcPts val="0"/>
              </a:spcAft>
              <a:buClr>
                <a:schemeClr val="accent1"/>
              </a:buClr>
              <a:defRPr/>
            </a:pPr>
            <a:r>
              <a:rPr lang="en-US" sz="1200" b="1" dirty="0">
                <a:solidFill>
                  <a:schemeClr val="bg1">
                    <a:lumMod val="50000"/>
                  </a:schemeClr>
                </a:solidFill>
                <a:latin typeface="+mn-lt"/>
                <a:cs typeface="+mn-cs"/>
              </a:rPr>
              <a:t>Placebo</a:t>
            </a:r>
            <a:endParaRPr lang="en-US" sz="1200" dirty="0">
              <a:solidFill>
                <a:schemeClr val="bg1">
                  <a:lumMod val="50000"/>
                </a:schemeClr>
              </a:solidFill>
              <a:latin typeface="+mn-lt"/>
              <a:cs typeface="+mn-cs"/>
            </a:endParaRPr>
          </a:p>
        </p:txBody>
      </p:sp>
      <p:cxnSp>
        <p:nvCxnSpPr>
          <p:cNvPr id="73" name="Straight Connector 72">
            <a:extLst>
              <a:ext uri="{FF2B5EF4-FFF2-40B4-BE49-F238E27FC236}"/>
            </a:extLst>
          </p:cNvPr>
          <p:cNvCxnSpPr/>
          <p:nvPr/>
        </p:nvCxnSpPr>
        <p:spPr>
          <a:xfrm>
            <a:off x="2959100" y="4351338"/>
            <a:ext cx="904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6910" name="TextBox 73"/>
          <p:cNvSpPr txBox="1">
            <a:spLocks noChangeArrowheads="1"/>
          </p:cNvSpPr>
          <p:nvPr/>
        </p:nvSpPr>
        <p:spPr bwMode="auto">
          <a:xfrm>
            <a:off x="2541588" y="4217988"/>
            <a:ext cx="396875" cy="258762"/>
          </a:xfrm>
          <a:prstGeom prst="rect">
            <a:avLst/>
          </a:prstGeom>
          <a:noFill/>
          <a:ln w="9525">
            <a:noFill/>
            <a:miter lim="800000"/>
            <a:headEnd/>
            <a:tailEnd/>
          </a:ln>
        </p:spPr>
        <p:txBody>
          <a:bodyPr wrap="none">
            <a:spAutoFit/>
          </a:bodyPr>
          <a:lstStyle/>
          <a:p>
            <a:pPr algn="r">
              <a:lnSpc>
                <a:spcPct val="90000"/>
              </a:lnSpc>
              <a:spcBef>
                <a:spcPts val="1200"/>
              </a:spcBef>
              <a:buClr>
                <a:schemeClr val="accent1"/>
              </a:buClr>
            </a:pPr>
            <a:r>
              <a:rPr lang="en-US" sz="1200"/>
              <a:t>7.6</a:t>
            </a:r>
          </a:p>
        </p:txBody>
      </p:sp>
      <p:cxnSp>
        <p:nvCxnSpPr>
          <p:cNvPr id="75" name="Straight Connector 74">
            <a:extLst>
              <a:ext uri="{FF2B5EF4-FFF2-40B4-BE49-F238E27FC236}"/>
            </a:extLst>
          </p:cNvPr>
          <p:cNvCxnSpPr/>
          <p:nvPr/>
        </p:nvCxnSpPr>
        <p:spPr>
          <a:xfrm>
            <a:off x="2959100" y="3268663"/>
            <a:ext cx="904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6912" name="TextBox 75"/>
          <p:cNvSpPr txBox="1">
            <a:spLocks noChangeArrowheads="1"/>
          </p:cNvSpPr>
          <p:nvPr/>
        </p:nvSpPr>
        <p:spPr bwMode="auto">
          <a:xfrm>
            <a:off x="2519363" y="3136900"/>
            <a:ext cx="400050" cy="257175"/>
          </a:xfrm>
          <a:prstGeom prst="rect">
            <a:avLst/>
          </a:prstGeom>
          <a:noFill/>
          <a:ln w="9525">
            <a:noFill/>
            <a:miter lim="800000"/>
            <a:headEnd/>
            <a:tailEnd/>
          </a:ln>
        </p:spPr>
        <p:txBody>
          <a:bodyPr wrap="none">
            <a:spAutoFit/>
          </a:bodyPr>
          <a:lstStyle/>
          <a:p>
            <a:pPr algn="r">
              <a:lnSpc>
                <a:spcPct val="90000"/>
              </a:lnSpc>
              <a:spcBef>
                <a:spcPts val="1200"/>
              </a:spcBef>
              <a:buClr>
                <a:schemeClr val="accent1"/>
              </a:buClr>
            </a:pPr>
            <a:r>
              <a:rPr lang="en-US" sz="1200"/>
              <a:t>7.9</a:t>
            </a:r>
          </a:p>
        </p:txBody>
      </p:sp>
      <p:cxnSp>
        <p:nvCxnSpPr>
          <p:cNvPr id="77" name="Straight Connector 76">
            <a:extLst>
              <a:ext uri="{FF2B5EF4-FFF2-40B4-BE49-F238E27FC236}"/>
            </a:extLst>
          </p:cNvPr>
          <p:cNvCxnSpPr/>
          <p:nvPr/>
        </p:nvCxnSpPr>
        <p:spPr>
          <a:xfrm>
            <a:off x="2959100" y="3629025"/>
            <a:ext cx="904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6914" name="TextBox 77"/>
          <p:cNvSpPr txBox="1">
            <a:spLocks noChangeArrowheads="1"/>
          </p:cNvSpPr>
          <p:nvPr/>
        </p:nvSpPr>
        <p:spPr bwMode="auto">
          <a:xfrm>
            <a:off x="2527300" y="3497263"/>
            <a:ext cx="398463" cy="258762"/>
          </a:xfrm>
          <a:prstGeom prst="rect">
            <a:avLst/>
          </a:prstGeom>
          <a:noFill/>
          <a:ln w="9525">
            <a:noFill/>
            <a:miter lim="800000"/>
            <a:headEnd/>
            <a:tailEnd/>
          </a:ln>
        </p:spPr>
        <p:txBody>
          <a:bodyPr wrap="none">
            <a:spAutoFit/>
          </a:bodyPr>
          <a:lstStyle/>
          <a:p>
            <a:pPr algn="r">
              <a:lnSpc>
                <a:spcPct val="90000"/>
              </a:lnSpc>
              <a:spcBef>
                <a:spcPts val="1200"/>
              </a:spcBef>
              <a:buClr>
                <a:schemeClr val="accent1"/>
              </a:buClr>
            </a:pPr>
            <a:r>
              <a:rPr lang="en-US" sz="1200"/>
              <a:t>7.8</a:t>
            </a:r>
          </a:p>
        </p:txBody>
      </p:sp>
      <p:cxnSp>
        <p:nvCxnSpPr>
          <p:cNvPr id="79" name="Straight Connector 78">
            <a:extLst>
              <a:ext uri="{FF2B5EF4-FFF2-40B4-BE49-F238E27FC236}"/>
            </a:extLst>
          </p:cNvPr>
          <p:cNvCxnSpPr/>
          <p:nvPr/>
        </p:nvCxnSpPr>
        <p:spPr>
          <a:xfrm>
            <a:off x="2959100" y="1466850"/>
            <a:ext cx="904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6916" name="TextBox 79"/>
          <p:cNvSpPr txBox="1">
            <a:spLocks noChangeArrowheads="1"/>
          </p:cNvSpPr>
          <p:nvPr/>
        </p:nvSpPr>
        <p:spPr bwMode="auto">
          <a:xfrm>
            <a:off x="2535238" y="1341438"/>
            <a:ext cx="396875" cy="258762"/>
          </a:xfrm>
          <a:prstGeom prst="rect">
            <a:avLst/>
          </a:prstGeom>
          <a:noFill/>
          <a:ln w="9525">
            <a:noFill/>
            <a:miter lim="800000"/>
            <a:headEnd/>
            <a:tailEnd/>
          </a:ln>
        </p:spPr>
        <p:txBody>
          <a:bodyPr wrap="none">
            <a:spAutoFit/>
          </a:bodyPr>
          <a:lstStyle/>
          <a:p>
            <a:pPr algn="r">
              <a:lnSpc>
                <a:spcPct val="90000"/>
              </a:lnSpc>
              <a:spcBef>
                <a:spcPts val="1200"/>
              </a:spcBef>
              <a:buClr>
                <a:schemeClr val="accent1"/>
              </a:buClr>
            </a:pPr>
            <a:r>
              <a:rPr lang="en-US" sz="1200"/>
              <a:t>8.4</a:t>
            </a:r>
          </a:p>
        </p:txBody>
      </p:sp>
      <p:cxnSp>
        <p:nvCxnSpPr>
          <p:cNvPr id="81" name="Straight Connector 80">
            <a:extLst>
              <a:ext uri="{FF2B5EF4-FFF2-40B4-BE49-F238E27FC236}"/>
            </a:extLst>
          </p:cNvPr>
          <p:cNvCxnSpPr/>
          <p:nvPr/>
        </p:nvCxnSpPr>
        <p:spPr>
          <a:xfrm>
            <a:off x="2959100" y="2187575"/>
            <a:ext cx="904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6918" name="TextBox 81"/>
          <p:cNvSpPr txBox="1">
            <a:spLocks noChangeArrowheads="1"/>
          </p:cNvSpPr>
          <p:nvPr/>
        </p:nvSpPr>
        <p:spPr bwMode="auto">
          <a:xfrm>
            <a:off x="2527300" y="2057400"/>
            <a:ext cx="398463" cy="257175"/>
          </a:xfrm>
          <a:prstGeom prst="rect">
            <a:avLst/>
          </a:prstGeom>
          <a:noFill/>
          <a:ln w="9525">
            <a:noFill/>
            <a:miter lim="800000"/>
            <a:headEnd/>
            <a:tailEnd/>
          </a:ln>
        </p:spPr>
        <p:txBody>
          <a:bodyPr wrap="none">
            <a:spAutoFit/>
          </a:bodyPr>
          <a:lstStyle/>
          <a:p>
            <a:pPr algn="r">
              <a:lnSpc>
                <a:spcPct val="90000"/>
              </a:lnSpc>
              <a:spcBef>
                <a:spcPts val="1200"/>
              </a:spcBef>
              <a:buClr>
                <a:schemeClr val="accent1"/>
              </a:buClr>
            </a:pPr>
            <a:r>
              <a:rPr lang="en-US" sz="1200"/>
              <a:t>8.2</a:t>
            </a:r>
          </a:p>
        </p:txBody>
      </p:sp>
      <p:cxnSp>
        <p:nvCxnSpPr>
          <p:cNvPr id="83" name="Straight Connector 82">
            <a:extLst>
              <a:ext uri="{FF2B5EF4-FFF2-40B4-BE49-F238E27FC236}"/>
            </a:extLst>
          </p:cNvPr>
          <p:cNvCxnSpPr/>
          <p:nvPr/>
        </p:nvCxnSpPr>
        <p:spPr>
          <a:xfrm>
            <a:off x="2959100" y="2547938"/>
            <a:ext cx="904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6920" name="TextBox 83"/>
          <p:cNvSpPr txBox="1">
            <a:spLocks noChangeArrowheads="1"/>
          </p:cNvSpPr>
          <p:nvPr/>
        </p:nvSpPr>
        <p:spPr bwMode="auto">
          <a:xfrm>
            <a:off x="2525713" y="2422525"/>
            <a:ext cx="400050" cy="257175"/>
          </a:xfrm>
          <a:prstGeom prst="rect">
            <a:avLst/>
          </a:prstGeom>
          <a:noFill/>
          <a:ln w="9525">
            <a:noFill/>
            <a:miter lim="800000"/>
            <a:headEnd/>
            <a:tailEnd/>
          </a:ln>
        </p:spPr>
        <p:txBody>
          <a:bodyPr wrap="none">
            <a:spAutoFit/>
          </a:bodyPr>
          <a:lstStyle/>
          <a:p>
            <a:pPr algn="r">
              <a:lnSpc>
                <a:spcPct val="90000"/>
              </a:lnSpc>
              <a:spcBef>
                <a:spcPts val="1200"/>
              </a:spcBef>
              <a:buClr>
                <a:schemeClr val="accent1"/>
              </a:buClr>
            </a:pPr>
            <a:r>
              <a:rPr lang="en-US" sz="1200"/>
              <a:t>8.1</a:t>
            </a:r>
          </a:p>
        </p:txBody>
      </p:sp>
      <p:sp>
        <p:nvSpPr>
          <p:cNvPr id="506921" name="TextBox 85"/>
          <p:cNvSpPr txBox="1">
            <a:spLocks noChangeArrowheads="1"/>
          </p:cNvSpPr>
          <p:nvPr/>
        </p:nvSpPr>
        <p:spPr bwMode="auto">
          <a:xfrm>
            <a:off x="2971800" y="1590675"/>
            <a:ext cx="398463" cy="258763"/>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rgbClr val="7F7F7F"/>
                </a:solidFill>
              </a:rPr>
              <a:t>8.3</a:t>
            </a:r>
          </a:p>
        </p:txBody>
      </p:sp>
      <p:sp>
        <p:nvSpPr>
          <p:cNvPr id="506922" name="TextBox 86"/>
          <p:cNvSpPr txBox="1">
            <a:spLocks noChangeArrowheads="1"/>
          </p:cNvSpPr>
          <p:nvPr/>
        </p:nvSpPr>
        <p:spPr bwMode="auto">
          <a:xfrm>
            <a:off x="2725738" y="1846263"/>
            <a:ext cx="398462" cy="258762"/>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chemeClr val="accent1"/>
                </a:solidFill>
              </a:rPr>
              <a:t>8.3</a:t>
            </a:r>
          </a:p>
        </p:txBody>
      </p:sp>
      <p:sp>
        <p:nvSpPr>
          <p:cNvPr id="506923" name="TextBox 87"/>
          <p:cNvSpPr txBox="1">
            <a:spLocks noChangeArrowheads="1"/>
          </p:cNvSpPr>
          <p:nvPr/>
        </p:nvSpPr>
        <p:spPr bwMode="auto">
          <a:xfrm>
            <a:off x="3586163" y="2044700"/>
            <a:ext cx="400050" cy="258763"/>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rgbClr val="7F7F7F"/>
                </a:solidFill>
              </a:rPr>
              <a:t>8.2</a:t>
            </a:r>
          </a:p>
        </p:txBody>
      </p:sp>
      <p:sp>
        <p:nvSpPr>
          <p:cNvPr id="506924" name="TextBox 88"/>
          <p:cNvSpPr txBox="1">
            <a:spLocks noChangeArrowheads="1"/>
          </p:cNvSpPr>
          <p:nvPr/>
        </p:nvSpPr>
        <p:spPr bwMode="auto">
          <a:xfrm>
            <a:off x="4316413" y="2033588"/>
            <a:ext cx="400050" cy="258762"/>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rgbClr val="7F7F7F"/>
                </a:solidFill>
              </a:rPr>
              <a:t>8.2</a:t>
            </a:r>
          </a:p>
        </p:txBody>
      </p:sp>
      <p:sp>
        <p:nvSpPr>
          <p:cNvPr id="506925" name="TextBox 89"/>
          <p:cNvSpPr txBox="1">
            <a:spLocks noChangeArrowheads="1"/>
          </p:cNvSpPr>
          <p:nvPr/>
        </p:nvSpPr>
        <p:spPr bwMode="auto">
          <a:xfrm>
            <a:off x="5754688" y="1839913"/>
            <a:ext cx="398462" cy="257175"/>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rgbClr val="7F7F7F"/>
                </a:solidFill>
              </a:rPr>
              <a:t>8.2</a:t>
            </a:r>
          </a:p>
        </p:txBody>
      </p:sp>
      <p:sp>
        <p:nvSpPr>
          <p:cNvPr id="506926" name="TextBox 90"/>
          <p:cNvSpPr txBox="1">
            <a:spLocks noChangeArrowheads="1"/>
          </p:cNvSpPr>
          <p:nvPr/>
        </p:nvSpPr>
        <p:spPr bwMode="auto">
          <a:xfrm>
            <a:off x="7192963" y="1844675"/>
            <a:ext cx="400050" cy="258763"/>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rgbClr val="7F7F7F"/>
                </a:solidFill>
              </a:rPr>
              <a:t>8.2</a:t>
            </a:r>
          </a:p>
        </p:txBody>
      </p:sp>
      <p:sp>
        <p:nvSpPr>
          <p:cNvPr id="506927" name="TextBox 91"/>
          <p:cNvSpPr txBox="1">
            <a:spLocks noChangeArrowheads="1"/>
          </p:cNvSpPr>
          <p:nvPr/>
        </p:nvSpPr>
        <p:spPr bwMode="auto">
          <a:xfrm>
            <a:off x="8640763" y="2208213"/>
            <a:ext cx="400050" cy="258762"/>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rgbClr val="7F7F7F"/>
                </a:solidFill>
              </a:rPr>
              <a:t>8.1</a:t>
            </a:r>
          </a:p>
        </p:txBody>
      </p:sp>
      <p:sp>
        <p:nvSpPr>
          <p:cNvPr id="506928" name="TextBox 92"/>
          <p:cNvSpPr txBox="1">
            <a:spLocks noChangeArrowheads="1"/>
          </p:cNvSpPr>
          <p:nvPr/>
        </p:nvSpPr>
        <p:spPr bwMode="auto">
          <a:xfrm>
            <a:off x="3687763" y="4106863"/>
            <a:ext cx="395287" cy="258762"/>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chemeClr val="accent1"/>
                </a:solidFill>
              </a:rPr>
              <a:t>7.6</a:t>
            </a:r>
          </a:p>
        </p:txBody>
      </p:sp>
      <p:sp>
        <p:nvSpPr>
          <p:cNvPr id="506929" name="TextBox 93"/>
          <p:cNvSpPr txBox="1">
            <a:spLocks noChangeArrowheads="1"/>
          </p:cNvSpPr>
          <p:nvPr/>
        </p:nvSpPr>
        <p:spPr bwMode="auto">
          <a:xfrm>
            <a:off x="4306888" y="3944938"/>
            <a:ext cx="398462" cy="258762"/>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chemeClr val="accent1"/>
                </a:solidFill>
              </a:rPr>
              <a:t>7.6</a:t>
            </a:r>
          </a:p>
        </p:txBody>
      </p:sp>
      <p:sp>
        <p:nvSpPr>
          <p:cNvPr id="506930" name="TextBox 95"/>
          <p:cNvSpPr txBox="1">
            <a:spLocks noChangeArrowheads="1"/>
          </p:cNvSpPr>
          <p:nvPr/>
        </p:nvSpPr>
        <p:spPr bwMode="auto">
          <a:xfrm>
            <a:off x="5745163" y="3435350"/>
            <a:ext cx="400050" cy="258763"/>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chemeClr val="accent1"/>
                </a:solidFill>
              </a:rPr>
              <a:t>7.8</a:t>
            </a:r>
          </a:p>
        </p:txBody>
      </p:sp>
      <p:sp>
        <p:nvSpPr>
          <p:cNvPr id="506931" name="TextBox 96"/>
          <p:cNvSpPr txBox="1">
            <a:spLocks noChangeArrowheads="1"/>
          </p:cNvSpPr>
          <p:nvPr/>
        </p:nvSpPr>
        <p:spPr bwMode="auto">
          <a:xfrm>
            <a:off x="7192963" y="3070225"/>
            <a:ext cx="400050" cy="258763"/>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chemeClr val="accent1"/>
                </a:solidFill>
              </a:rPr>
              <a:t>7.9</a:t>
            </a:r>
          </a:p>
        </p:txBody>
      </p:sp>
      <p:sp>
        <p:nvSpPr>
          <p:cNvPr id="506932" name="TextBox 97"/>
          <p:cNvSpPr txBox="1">
            <a:spLocks noChangeArrowheads="1"/>
          </p:cNvSpPr>
          <p:nvPr/>
        </p:nvSpPr>
        <p:spPr bwMode="auto">
          <a:xfrm>
            <a:off x="8637588" y="3073400"/>
            <a:ext cx="396875" cy="257175"/>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chemeClr val="accent1"/>
                </a:solidFill>
              </a:rPr>
              <a:t>7.9</a:t>
            </a:r>
          </a:p>
        </p:txBody>
      </p:sp>
      <p:cxnSp>
        <p:nvCxnSpPr>
          <p:cNvPr id="100" name="Straight Connector 99">
            <a:extLst>
              <a:ext uri="{FF2B5EF4-FFF2-40B4-BE49-F238E27FC236}"/>
            </a:extLst>
          </p:cNvPr>
          <p:cNvCxnSpPr/>
          <p:nvPr/>
        </p:nvCxnSpPr>
        <p:spPr>
          <a:xfrm>
            <a:off x="3787775" y="2270125"/>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extLst>
          </p:cNvPr>
          <p:cNvCxnSpPr/>
          <p:nvPr/>
        </p:nvCxnSpPr>
        <p:spPr>
          <a:xfrm>
            <a:off x="4503738" y="2274888"/>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extLst>
          </p:cNvPr>
          <p:cNvCxnSpPr/>
          <p:nvPr/>
        </p:nvCxnSpPr>
        <p:spPr>
          <a:xfrm>
            <a:off x="5945188" y="2081213"/>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extLst>
          </p:cNvPr>
          <p:cNvCxnSpPr/>
          <p:nvPr/>
        </p:nvCxnSpPr>
        <p:spPr>
          <a:xfrm>
            <a:off x="7386638" y="2078038"/>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extLst>
          </p:cNvPr>
          <p:cNvCxnSpPr/>
          <p:nvPr/>
        </p:nvCxnSpPr>
        <p:spPr>
          <a:xfrm>
            <a:off x="8826500" y="3295650"/>
            <a:ext cx="0" cy="2746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extLst>
          </p:cNvPr>
          <p:cNvCxnSpPr/>
          <p:nvPr/>
        </p:nvCxnSpPr>
        <p:spPr>
          <a:xfrm>
            <a:off x="7391400" y="3321050"/>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extLst>
          </p:cNvPr>
          <p:cNvCxnSpPr/>
          <p:nvPr/>
        </p:nvCxnSpPr>
        <p:spPr>
          <a:xfrm>
            <a:off x="5953125" y="3679825"/>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extLst>
          </p:cNvPr>
          <p:cNvCxnSpPr/>
          <p:nvPr/>
        </p:nvCxnSpPr>
        <p:spPr>
          <a:xfrm>
            <a:off x="4503738" y="4186238"/>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extLst>
          </p:cNvPr>
          <p:cNvCxnSpPr/>
          <p:nvPr/>
        </p:nvCxnSpPr>
        <p:spPr>
          <a:xfrm>
            <a:off x="3789363" y="4346575"/>
            <a:ext cx="0" cy="1825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extLst>
          </p:cNvPr>
          <p:cNvCxnSpPr/>
          <p:nvPr/>
        </p:nvCxnSpPr>
        <p:spPr>
          <a:xfrm>
            <a:off x="8831263" y="2446338"/>
            <a:ext cx="0" cy="2746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extLst>
          </p:cNvPr>
          <p:cNvSpPr/>
          <p:nvPr/>
        </p:nvSpPr>
        <p:spPr>
          <a:xfrm>
            <a:off x="3021013" y="1781175"/>
            <a:ext cx="92075" cy="920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Oval 111">
            <a:extLst>
              <a:ext uri="{FF2B5EF4-FFF2-40B4-BE49-F238E27FC236}"/>
            </a:extLst>
          </p:cNvPr>
          <p:cNvSpPr/>
          <p:nvPr/>
        </p:nvSpPr>
        <p:spPr>
          <a:xfrm>
            <a:off x="3744913" y="2332038"/>
            <a:ext cx="88900" cy="920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Oval 112">
            <a:extLst>
              <a:ext uri="{FF2B5EF4-FFF2-40B4-BE49-F238E27FC236}"/>
            </a:extLst>
          </p:cNvPr>
          <p:cNvSpPr/>
          <p:nvPr/>
        </p:nvSpPr>
        <p:spPr>
          <a:xfrm>
            <a:off x="4457700" y="2332038"/>
            <a:ext cx="93663" cy="920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Oval 113">
            <a:extLst>
              <a:ext uri="{FF2B5EF4-FFF2-40B4-BE49-F238E27FC236}"/>
            </a:extLst>
          </p:cNvPr>
          <p:cNvSpPr/>
          <p:nvPr/>
        </p:nvSpPr>
        <p:spPr>
          <a:xfrm>
            <a:off x="5897563" y="2149475"/>
            <a:ext cx="92075" cy="920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Oval 114">
            <a:extLst>
              <a:ext uri="{FF2B5EF4-FFF2-40B4-BE49-F238E27FC236}"/>
            </a:extLst>
          </p:cNvPr>
          <p:cNvSpPr/>
          <p:nvPr/>
        </p:nvSpPr>
        <p:spPr>
          <a:xfrm>
            <a:off x="7335838" y="2149475"/>
            <a:ext cx="92075" cy="904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Oval 115">
            <a:extLst>
              <a:ext uri="{FF2B5EF4-FFF2-40B4-BE49-F238E27FC236}"/>
            </a:extLst>
          </p:cNvPr>
          <p:cNvSpPr/>
          <p:nvPr/>
        </p:nvSpPr>
        <p:spPr>
          <a:xfrm>
            <a:off x="8777288" y="2546350"/>
            <a:ext cx="92075" cy="920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Rectangle 116">
            <a:extLst>
              <a:ext uri="{FF2B5EF4-FFF2-40B4-BE49-F238E27FC236}"/>
            </a:extLst>
          </p:cNvPr>
          <p:cNvSpPr/>
          <p:nvPr/>
        </p:nvSpPr>
        <p:spPr>
          <a:xfrm>
            <a:off x="8786813" y="3406775"/>
            <a:ext cx="88900" cy="92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Rectangle 117">
            <a:extLst>
              <a:ext uri="{FF2B5EF4-FFF2-40B4-BE49-F238E27FC236}"/>
            </a:extLst>
          </p:cNvPr>
          <p:cNvSpPr/>
          <p:nvPr/>
        </p:nvSpPr>
        <p:spPr>
          <a:xfrm>
            <a:off x="7335838" y="3375025"/>
            <a:ext cx="92075" cy="92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 name="Rectangle 118">
            <a:extLst>
              <a:ext uri="{FF2B5EF4-FFF2-40B4-BE49-F238E27FC236}"/>
            </a:extLst>
          </p:cNvPr>
          <p:cNvSpPr/>
          <p:nvPr/>
        </p:nvSpPr>
        <p:spPr>
          <a:xfrm>
            <a:off x="5897563" y="3724275"/>
            <a:ext cx="92075" cy="90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 name="Rectangle 119">
            <a:extLst>
              <a:ext uri="{FF2B5EF4-FFF2-40B4-BE49-F238E27FC236}"/>
            </a:extLst>
          </p:cNvPr>
          <p:cNvSpPr/>
          <p:nvPr/>
        </p:nvSpPr>
        <p:spPr>
          <a:xfrm>
            <a:off x="4457700" y="4238625"/>
            <a:ext cx="93663" cy="90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Rectangle 120">
            <a:extLst>
              <a:ext uri="{FF2B5EF4-FFF2-40B4-BE49-F238E27FC236}"/>
            </a:extLst>
          </p:cNvPr>
          <p:cNvSpPr/>
          <p:nvPr/>
        </p:nvSpPr>
        <p:spPr>
          <a:xfrm>
            <a:off x="3744913" y="4378325"/>
            <a:ext cx="88900" cy="90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Rectangle 121">
            <a:extLst>
              <a:ext uri="{FF2B5EF4-FFF2-40B4-BE49-F238E27FC236}"/>
            </a:extLst>
          </p:cNvPr>
          <p:cNvSpPr/>
          <p:nvPr/>
        </p:nvSpPr>
        <p:spPr>
          <a:xfrm>
            <a:off x="3021013" y="1785938"/>
            <a:ext cx="92075" cy="92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6955" name="Text Placeholder 3"/>
          <p:cNvSpPr>
            <a:spLocks/>
          </p:cNvSpPr>
          <p:nvPr/>
        </p:nvSpPr>
        <p:spPr bwMode="auto">
          <a:xfrm>
            <a:off x="7473950" y="6010275"/>
            <a:ext cx="4525963" cy="615950"/>
          </a:xfrm>
          <a:prstGeom prst="rect">
            <a:avLst/>
          </a:prstGeom>
          <a:noFill/>
          <a:ln w="9525">
            <a:noFill/>
            <a:miter lim="800000"/>
            <a:headEnd/>
            <a:tailEnd/>
          </a:ln>
        </p:spPr>
        <p:txBody>
          <a:bodyPr anchor="b"/>
          <a:lstStyle/>
          <a:p>
            <a:pPr>
              <a:lnSpc>
                <a:spcPct val="90000"/>
              </a:lnSpc>
              <a:spcBef>
                <a:spcPts val="300"/>
              </a:spcBef>
              <a:buClr>
                <a:schemeClr val="accent1"/>
              </a:buClr>
              <a:buFont typeface="Arial" charset="0"/>
              <a:buNone/>
            </a:pPr>
            <a:endParaRPr lang="en-US" sz="800"/>
          </a:p>
          <a:p>
            <a:pPr>
              <a:lnSpc>
                <a:spcPct val="90000"/>
              </a:lnSpc>
              <a:spcBef>
                <a:spcPts val="300"/>
              </a:spcBef>
              <a:buClr>
                <a:schemeClr val="accent1"/>
              </a:buClr>
              <a:buFont typeface="Arial" charset="0"/>
              <a:buNone/>
            </a:pPr>
            <a:r>
              <a:rPr lang="en-US" sz="1200"/>
              <a:t>Wiviott SD et al. Online ahead of print</a:t>
            </a:r>
            <a:r>
              <a:rPr lang="en-US" sz="1200" i="1"/>
              <a:t>. New Engl J Med. </a:t>
            </a:r>
            <a:r>
              <a:rPr lang="en-US" sz="1200"/>
              <a:t>2018.</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8929" name="Title 1"/>
          <p:cNvSpPr>
            <a:spLocks noGrp="1"/>
          </p:cNvSpPr>
          <p:nvPr>
            <p:ph type="title" idx="4294967295"/>
          </p:nvPr>
        </p:nvSpPr>
        <p:spPr/>
        <p:txBody>
          <a:bodyPr/>
          <a:lstStyle/>
          <a:p>
            <a:pPr eaLnBrk="1" hangingPunct="1"/>
            <a:r>
              <a:rPr lang="cs-CZ" smtClean="0"/>
              <a:t>Pokles systolického krevního tlaku</a:t>
            </a:r>
            <a:endParaRPr lang="en-US" smtClean="0"/>
          </a:p>
        </p:txBody>
      </p:sp>
      <p:sp>
        <p:nvSpPr>
          <p:cNvPr id="6" name="Freeform: Shape 5">
            <a:extLst>
              <a:ext uri="{FF2B5EF4-FFF2-40B4-BE49-F238E27FC236}"/>
            </a:extLst>
          </p:cNvPr>
          <p:cNvSpPr/>
          <p:nvPr/>
        </p:nvSpPr>
        <p:spPr>
          <a:xfrm>
            <a:off x="3052763" y="1460500"/>
            <a:ext cx="6086475" cy="3411538"/>
          </a:xfrm>
          <a:custGeom>
            <a:avLst/>
            <a:gdLst>
              <a:gd name="connsiteX0" fmla="*/ 0 w 6086475"/>
              <a:gd name="connsiteY0" fmla="*/ 0 h 3043238"/>
              <a:gd name="connsiteX1" fmla="*/ 0 w 6086475"/>
              <a:gd name="connsiteY1" fmla="*/ 3043238 h 3043238"/>
              <a:gd name="connsiteX2" fmla="*/ 6086475 w 6086475"/>
              <a:gd name="connsiteY2" fmla="*/ 3043238 h 3043238"/>
            </a:gdLst>
            <a:ahLst/>
            <a:cxnLst>
              <a:cxn ang="0">
                <a:pos x="connsiteX0" y="connsiteY0"/>
              </a:cxn>
              <a:cxn ang="0">
                <a:pos x="connsiteX1" y="connsiteY1"/>
              </a:cxn>
              <a:cxn ang="0">
                <a:pos x="connsiteX2" y="connsiteY2"/>
              </a:cxn>
            </a:cxnLst>
            <a:rect l="l" t="t" r="r" b="b"/>
            <a:pathLst>
              <a:path w="6086475" h="3043238">
                <a:moveTo>
                  <a:pt x="0" y="0"/>
                </a:moveTo>
                <a:lnTo>
                  <a:pt x="0" y="3043238"/>
                </a:lnTo>
                <a:lnTo>
                  <a:pt x="6086475" y="304323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a:extLst>
              <a:ext uri="{FF2B5EF4-FFF2-40B4-BE49-F238E27FC236}"/>
            </a:extLst>
          </p:cNvPr>
          <p:cNvCxnSpPr/>
          <p:nvPr/>
        </p:nvCxnSpPr>
        <p:spPr>
          <a:xfrm>
            <a:off x="2959100" y="3094038"/>
            <a:ext cx="904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extLst>
          </p:cNvPr>
          <p:cNvCxnSpPr/>
          <p:nvPr/>
        </p:nvCxnSpPr>
        <p:spPr>
          <a:xfrm>
            <a:off x="2959100" y="3905250"/>
            <a:ext cx="904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extLst>
          </p:cNvPr>
          <p:cNvCxnSpPr/>
          <p:nvPr/>
        </p:nvCxnSpPr>
        <p:spPr>
          <a:xfrm>
            <a:off x="2959100" y="4719638"/>
            <a:ext cx="904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extLst>
          </p:cNvPr>
          <p:cNvCxnSpPr>
            <a:cxnSpLocks/>
          </p:cNvCxnSpPr>
          <p:nvPr/>
        </p:nvCxnSpPr>
        <p:spPr>
          <a:xfrm rot="5400000">
            <a:off x="3738562"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extLst>
          </p:cNvPr>
          <p:cNvCxnSpPr>
            <a:cxnSpLocks/>
          </p:cNvCxnSpPr>
          <p:nvPr/>
        </p:nvCxnSpPr>
        <p:spPr>
          <a:xfrm rot="5400000">
            <a:off x="3006725"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extLst>
          </p:cNvPr>
          <p:cNvCxnSpPr>
            <a:cxnSpLocks/>
          </p:cNvCxnSpPr>
          <p:nvPr/>
        </p:nvCxnSpPr>
        <p:spPr>
          <a:xfrm rot="5400000">
            <a:off x="4459287"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extLst>
          </p:cNvPr>
          <p:cNvCxnSpPr>
            <a:cxnSpLocks/>
          </p:cNvCxnSpPr>
          <p:nvPr/>
        </p:nvCxnSpPr>
        <p:spPr>
          <a:xfrm rot="5400000">
            <a:off x="5897562"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extLst>
          </p:cNvPr>
          <p:cNvCxnSpPr>
            <a:cxnSpLocks/>
          </p:cNvCxnSpPr>
          <p:nvPr/>
        </p:nvCxnSpPr>
        <p:spPr>
          <a:xfrm rot="5400000">
            <a:off x="7334250"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extLst>
          </p:cNvPr>
          <p:cNvCxnSpPr>
            <a:cxnSpLocks/>
          </p:cNvCxnSpPr>
          <p:nvPr/>
        </p:nvCxnSpPr>
        <p:spPr>
          <a:xfrm rot="5400000">
            <a:off x="8780462"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8940" name="TextBox 22"/>
          <p:cNvSpPr txBox="1">
            <a:spLocks noChangeArrowheads="1"/>
          </p:cNvSpPr>
          <p:nvPr/>
        </p:nvSpPr>
        <p:spPr bwMode="auto">
          <a:xfrm>
            <a:off x="5365750" y="5256213"/>
            <a:ext cx="1893888" cy="257175"/>
          </a:xfrm>
          <a:prstGeom prst="rect">
            <a:avLst/>
          </a:prstGeom>
          <a:noFill/>
          <a:ln w="9525">
            <a:noFill/>
            <a:miter lim="800000"/>
            <a:headEnd/>
            <a:tailEnd/>
          </a:ln>
        </p:spPr>
        <p:txBody>
          <a:bodyPr wrap="none">
            <a:spAutoFit/>
          </a:bodyPr>
          <a:lstStyle/>
          <a:p>
            <a:pPr algn="ctr">
              <a:lnSpc>
                <a:spcPct val="90000"/>
              </a:lnSpc>
              <a:spcBef>
                <a:spcPts val="1200"/>
              </a:spcBef>
              <a:buClr>
                <a:schemeClr val="accent1"/>
              </a:buClr>
            </a:pPr>
            <a:r>
              <a:rPr lang="en-US" sz="1200" b="1"/>
              <a:t>M</a:t>
            </a:r>
            <a:r>
              <a:rPr lang="cs-CZ" sz="1200" b="1"/>
              <a:t>ěsíce od randomizace</a:t>
            </a:r>
            <a:endParaRPr lang="en-US" sz="1200" b="1"/>
          </a:p>
        </p:txBody>
      </p:sp>
      <p:sp>
        <p:nvSpPr>
          <p:cNvPr id="508941" name="TextBox 23"/>
          <p:cNvSpPr txBox="1">
            <a:spLocks noChangeArrowheads="1"/>
          </p:cNvSpPr>
          <p:nvPr/>
        </p:nvSpPr>
        <p:spPr bwMode="auto">
          <a:xfrm rot="-5400000">
            <a:off x="1839119" y="3194844"/>
            <a:ext cx="1089025" cy="258763"/>
          </a:xfrm>
          <a:prstGeom prst="rect">
            <a:avLst/>
          </a:prstGeom>
          <a:noFill/>
          <a:ln w="9525">
            <a:noFill/>
            <a:miter lim="800000"/>
            <a:headEnd/>
            <a:tailEnd/>
          </a:ln>
        </p:spPr>
        <p:txBody>
          <a:bodyPr wrap="none">
            <a:spAutoFit/>
          </a:bodyPr>
          <a:lstStyle/>
          <a:p>
            <a:pPr algn="ctr">
              <a:lnSpc>
                <a:spcPct val="90000"/>
              </a:lnSpc>
              <a:spcBef>
                <a:spcPts val="600"/>
              </a:spcBef>
              <a:buClr>
                <a:srgbClr val="7F134C"/>
              </a:buClr>
            </a:pPr>
            <a:r>
              <a:rPr lang="cs-CZ" sz="1200" b="1">
                <a:solidFill>
                  <a:srgbClr val="000000"/>
                </a:solidFill>
              </a:rPr>
              <a:t>TKs</a:t>
            </a:r>
            <a:r>
              <a:rPr lang="en-US" sz="1200" b="1">
                <a:solidFill>
                  <a:srgbClr val="000000"/>
                </a:solidFill>
              </a:rPr>
              <a:t> (mmHg)</a:t>
            </a:r>
          </a:p>
        </p:txBody>
      </p:sp>
      <p:sp>
        <p:nvSpPr>
          <p:cNvPr id="508942" name="TextBox 25"/>
          <p:cNvSpPr txBox="1">
            <a:spLocks noChangeArrowheads="1"/>
          </p:cNvSpPr>
          <p:nvPr/>
        </p:nvSpPr>
        <p:spPr bwMode="auto">
          <a:xfrm>
            <a:off x="2662238" y="5019675"/>
            <a:ext cx="771525" cy="258763"/>
          </a:xfrm>
          <a:prstGeom prst="rect">
            <a:avLst/>
          </a:prstGeom>
          <a:noFill/>
          <a:ln w="9525">
            <a:noFill/>
            <a:miter lim="800000"/>
            <a:headEnd/>
            <a:tailEnd/>
          </a:ln>
        </p:spPr>
        <p:txBody>
          <a:bodyPr wrap="none">
            <a:spAutoFit/>
          </a:bodyPr>
          <a:lstStyle/>
          <a:p>
            <a:pPr algn="ctr">
              <a:lnSpc>
                <a:spcPct val="90000"/>
              </a:lnSpc>
              <a:spcBef>
                <a:spcPts val="1200"/>
              </a:spcBef>
              <a:buClr>
                <a:schemeClr val="accent1"/>
              </a:buClr>
            </a:pPr>
            <a:r>
              <a:rPr lang="en-US" sz="1200"/>
              <a:t>Baseline</a:t>
            </a:r>
          </a:p>
        </p:txBody>
      </p:sp>
      <p:sp>
        <p:nvSpPr>
          <p:cNvPr id="508943" name="TextBox 26"/>
          <p:cNvSpPr txBox="1">
            <a:spLocks noChangeArrowheads="1"/>
          </p:cNvSpPr>
          <p:nvPr/>
        </p:nvSpPr>
        <p:spPr bwMode="auto">
          <a:xfrm>
            <a:off x="3373438" y="5019675"/>
            <a:ext cx="803275" cy="257175"/>
          </a:xfrm>
          <a:prstGeom prst="rect">
            <a:avLst/>
          </a:prstGeom>
          <a:noFill/>
          <a:ln w="9525">
            <a:noFill/>
            <a:miter lim="800000"/>
            <a:headEnd/>
            <a:tailEnd/>
          </a:ln>
        </p:spPr>
        <p:txBody>
          <a:bodyPr wrap="none">
            <a:spAutoFit/>
          </a:bodyPr>
          <a:lstStyle/>
          <a:p>
            <a:pPr algn="ctr">
              <a:lnSpc>
                <a:spcPct val="90000"/>
              </a:lnSpc>
              <a:spcBef>
                <a:spcPts val="1200"/>
              </a:spcBef>
              <a:buClr>
                <a:schemeClr val="accent1"/>
              </a:buClr>
            </a:pPr>
            <a:r>
              <a:rPr lang="en-US" sz="1200"/>
              <a:t>6 M</a:t>
            </a:r>
            <a:r>
              <a:rPr lang="cs-CZ" sz="1200"/>
              <a:t>ěsíců</a:t>
            </a:r>
            <a:endParaRPr lang="en-US" sz="1200"/>
          </a:p>
        </p:txBody>
      </p:sp>
      <p:sp>
        <p:nvSpPr>
          <p:cNvPr id="508944" name="TextBox 27"/>
          <p:cNvSpPr txBox="1">
            <a:spLocks noChangeArrowheads="1"/>
          </p:cNvSpPr>
          <p:nvPr/>
        </p:nvSpPr>
        <p:spPr bwMode="auto">
          <a:xfrm>
            <a:off x="4062413" y="5019675"/>
            <a:ext cx="885825" cy="257175"/>
          </a:xfrm>
          <a:prstGeom prst="rect">
            <a:avLst/>
          </a:prstGeom>
          <a:noFill/>
          <a:ln w="9525">
            <a:noFill/>
            <a:miter lim="800000"/>
            <a:headEnd/>
            <a:tailEnd/>
          </a:ln>
        </p:spPr>
        <p:txBody>
          <a:bodyPr wrap="none">
            <a:spAutoFit/>
          </a:bodyPr>
          <a:lstStyle/>
          <a:p>
            <a:pPr algn="ctr">
              <a:lnSpc>
                <a:spcPct val="90000"/>
              </a:lnSpc>
              <a:spcBef>
                <a:spcPts val="1200"/>
              </a:spcBef>
              <a:buClr>
                <a:schemeClr val="accent1"/>
              </a:buClr>
            </a:pPr>
            <a:r>
              <a:rPr lang="en-US" sz="1200"/>
              <a:t>12 M</a:t>
            </a:r>
            <a:r>
              <a:rPr lang="cs-CZ" sz="1200"/>
              <a:t>ěsíců</a:t>
            </a:r>
            <a:endParaRPr lang="en-US" sz="1200"/>
          </a:p>
        </p:txBody>
      </p:sp>
      <p:sp>
        <p:nvSpPr>
          <p:cNvPr id="508945" name="TextBox 29"/>
          <p:cNvSpPr txBox="1">
            <a:spLocks noChangeArrowheads="1"/>
          </p:cNvSpPr>
          <p:nvPr/>
        </p:nvSpPr>
        <p:spPr bwMode="auto">
          <a:xfrm>
            <a:off x="5503863" y="5019675"/>
            <a:ext cx="884237" cy="257175"/>
          </a:xfrm>
          <a:prstGeom prst="rect">
            <a:avLst/>
          </a:prstGeom>
          <a:noFill/>
          <a:ln w="9525">
            <a:noFill/>
            <a:miter lim="800000"/>
            <a:headEnd/>
            <a:tailEnd/>
          </a:ln>
        </p:spPr>
        <p:txBody>
          <a:bodyPr wrap="none">
            <a:spAutoFit/>
          </a:bodyPr>
          <a:lstStyle/>
          <a:p>
            <a:pPr algn="ctr">
              <a:lnSpc>
                <a:spcPct val="90000"/>
              </a:lnSpc>
              <a:spcBef>
                <a:spcPts val="1200"/>
              </a:spcBef>
              <a:buClr>
                <a:schemeClr val="accent1"/>
              </a:buClr>
            </a:pPr>
            <a:r>
              <a:rPr lang="en-US" sz="1200"/>
              <a:t>24 M</a:t>
            </a:r>
            <a:r>
              <a:rPr lang="cs-CZ" sz="1200"/>
              <a:t>ěsíců</a:t>
            </a:r>
            <a:endParaRPr lang="en-US" sz="1200"/>
          </a:p>
        </p:txBody>
      </p:sp>
      <p:sp>
        <p:nvSpPr>
          <p:cNvPr id="508946" name="TextBox 31"/>
          <p:cNvSpPr txBox="1">
            <a:spLocks noChangeArrowheads="1"/>
          </p:cNvSpPr>
          <p:nvPr/>
        </p:nvSpPr>
        <p:spPr bwMode="auto">
          <a:xfrm>
            <a:off x="6942138" y="5019675"/>
            <a:ext cx="885825" cy="257175"/>
          </a:xfrm>
          <a:prstGeom prst="rect">
            <a:avLst/>
          </a:prstGeom>
          <a:noFill/>
          <a:ln w="9525">
            <a:noFill/>
            <a:miter lim="800000"/>
            <a:headEnd/>
            <a:tailEnd/>
          </a:ln>
        </p:spPr>
        <p:txBody>
          <a:bodyPr wrap="none">
            <a:spAutoFit/>
          </a:bodyPr>
          <a:lstStyle/>
          <a:p>
            <a:pPr algn="ctr">
              <a:lnSpc>
                <a:spcPct val="90000"/>
              </a:lnSpc>
              <a:spcBef>
                <a:spcPts val="1200"/>
              </a:spcBef>
              <a:buClr>
                <a:schemeClr val="accent1"/>
              </a:buClr>
            </a:pPr>
            <a:r>
              <a:rPr lang="en-US" sz="1200"/>
              <a:t>36 M</a:t>
            </a:r>
            <a:r>
              <a:rPr lang="cs-CZ" sz="1200"/>
              <a:t>ěsíců</a:t>
            </a:r>
            <a:endParaRPr lang="en-US" sz="1200"/>
          </a:p>
        </p:txBody>
      </p:sp>
      <p:sp>
        <p:nvSpPr>
          <p:cNvPr id="508947" name="TextBox 34"/>
          <p:cNvSpPr txBox="1">
            <a:spLocks noChangeArrowheads="1"/>
          </p:cNvSpPr>
          <p:nvPr/>
        </p:nvSpPr>
        <p:spPr bwMode="auto">
          <a:xfrm>
            <a:off x="8393113" y="5019675"/>
            <a:ext cx="884237" cy="257175"/>
          </a:xfrm>
          <a:prstGeom prst="rect">
            <a:avLst/>
          </a:prstGeom>
          <a:noFill/>
          <a:ln w="9525">
            <a:noFill/>
            <a:miter lim="800000"/>
            <a:headEnd/>
            <a:tailEnd/>
          </a:ln>
        </p:spPr>
        <p:txBody>
          <a:bodyPr wrap="none">
            <a:spAutoFit/>
          </a:bodyPr>
          <a:lstStyle/>
          <a:p>
            <a:pPr algn="ctr">
              <a:lnSpc>
                <a:spcPct val="90000"/>
              </a:lnSpc>
              <a:spcBef>
                <a:spcPts val="1200"/>
              </a:spcBef>
              <a:buClr>
                <a:schemeClr val="accent1"/>
              </a:buClr>
            </a:pPr>
            <a:r>
              <a:rPr lang="en-US" sz="1200"/>
              <a:t>48 M</a:t>
            </a:r>
            <a:r>
              <a:rPr lang="cs-CZ" sz="1200"/>
              <a:t>ěsíců</a:t>
            </a:r>
            <a:endParaRPr lang="en-US" sz="1200"/>
          </a:p>
        </p:txBody>
      </p:sp>
      <p:sp>
        <p:nvSpPr>
          <p:cNvPr id="508948" name="TextBox 60"/>
          <p:cNvSpPr txBox="1">
            <a:spLocks noChangeArrowheads="1"/>
          </p:cNvSpPr>
          <p:nvPr/>
        </p:nvSpPr>
        <p:spPr bwMode="auto">
          <a:xfrm>
            <a:off x="2490788" y="2967038"/>
            <a:ext cx="441325" cy="258762"/>
          </a:xfrm>
          <a:prstGeom prst="rect">
            <a:avLst/>
          </a:prstGeom>
          <a:noFill/>
          <a:ln w="9525">
            <a:noFill/>
            <a:miter lim="800000"/>
            <a:headEnd/>
            <a:tailEnd/>
          </a:ln>
        </p:spPr>
        <p:txBody>
          <a:bodyPr wrap="none">
            <a:spAutoFit/>
          </a:bodyPr>
          <a:lstStyle/>
          <a:p>
            <a:pPr algn="r">
              <a:lnSpc>
                <a:spcPct val="90000"/>
              </a:lnSpc>
              <a:spcBef>
                <a:spcPts val="1200"/>
              </a:spcBef>
              <a:buClr>
                <a:schemeClr val="accent1"/>
              </a:buClr>
            </a:pPr>
            <a:r>
              <a:rPr lang="en-US" sz="1200"/>
              <a:t>134</a:t>
            </a:r>
          </a:p>
        </p:txBody>
      </p:sp>
      <p:sp>
        <p:nvSpPr>
          <p:cNvPr id="508949" name="TextBox 61"/>
          <p:cNvSpPr txBox="1">
            <a:spLocks noChangeArrowheads="1"/>
          </p:cNvSpPr>
          <p:nvPr/>
        </p:nvSpPr>
        <p:spPr bwMode="auto">
          <a:xfrm>
            <a:off x="2490788" y="3776663"/>
            <a:ext cx="441325" cy="258762"/>
          </a:xfrm>
          <a:prstGeom prst="rect">
            <a:avLst/>
          </a:prstGeom>
          <a:noFill/>
          <a:ln w="9525">
            <a:noFill/>
            <a:miter lim="800000"/>
            <a:headEnd/>
            <a:tailEnd/>
          </a:ln>
        </p:spPr>
        <p:txBody>
          <a:bodyPr wrap="none">
            <a:spAutoFit/>
          </a:bodyPr>
          <a:lstStyle/>
          <a:p>
            <a:pPr algn="r">
              <a:lnSpc>
                <a:spcPct val="90000"/>
              </a:lnSpc>
              <a:spcBef>
                <a:spcPts val="1200"/>
              </a:spcBef>
              <a:buClr>
                <a:schemeClr val="accent1"/>
              </a:buClr>
            </a:pPr>
            <a:r>
              <a:rPr lang="en-US" sz="1200"/>
              <a:t>133</a:t>
            </a:r>
          </a:p>
        </p:txBody>
      </p:sp>
      <p:sp>
        <p:nvSpPr>
          <p:cNvPr id="508950" name="TextBox 62"/>
          <p:cNvSpPr txBox="1">
            <a:spLocks noChangeArrowheads="1"/>
          </p:cNvSpPr>
          <p:nvPr/>
        </p:nvSpPr>
        <p:spPr bwMode="auto">
          <a:xfrm>
            <a:off x="2490788" y="4589463"/>
            <a:ext cx="441325" cy="258762"/>
          </a:xfrm>
          <a:prstGeom prst="rect">
            <a:avLst/>
          </a:prstGeom>
          <a:noFill/>
          <a:ln w="9525">
            <a:noFill/>
            <a:miter lim="800000"/>
            <a:headEnd/>
            <a:tailEnd/>
          </a:ln>
        </p:spPr>
        <p:txBody>
          <a:bodyPr wrap="none">
            <a:spAutoFit/>
          </a:bodyPr>
          <a:lstStyle/>
          <a:p>
            <a:pPr algn="r">
              <a:lnSpc>
                <a:spcPct val="90000"/>
              </a:lnSpc>
              <a:spcBef>
                <a:spcPts val="1200"/>
              </a:spcBef>
              <a:buClr>
                <a:schemeClr val="accent1"/>
              </a:buClr>
            </a:pPr>
            <a:r>
              <a:rPr lang="en-US" sz="1200"/>
              <a:t>132</a:t>
            </a:r>
          </a:p>
        </p:txBody>
      </p:sp>
      <p:sp>
        <p:nvSpPr>
          <p:cNvPr id="508951" name="TextBox 63"/>
          <p:cNvSpPr txBox="1">
            <a:spLocks noChangeArrowheads="1"/>
          </p:cNvSpPr>
          <p:nvPr/>
        </p:nvSpPr>
        <p:spPr bwMode="auto">
          <a:xfrm>
            <a:off x="8913813" y="4200525"/>
            <a:ext cx="1087437" cy="258763"/>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chemeClr val="accent1"/>
                </a:solidFill>
              </a:rPr>
              <a:t>DAPA 10 mg</a:t>
            </a:r>
            <a:endParaRPr lang="en-US" sz="1200">
              <a:solidFill>
                <a:schemeClr val="accent1"/>
              </a:solidFill>
            </a:endParaRPr>
          </a:p>
        </p:txBody>
      </p:sp>
      <p:sp>
        <p:nvSpPr>
          <p:cNvPr id="65" name="TextBox 64">
            <a:extLst>
              <a:ext uri="{FF2B5EF4-FFF2-40B4-BE49-F238E27FC236}"/>
            </a:extLst>
          </p:cNvPr>
          <p:cNvSpPr txBox="1"/>
          <p:nvPr/>
        </p:nvSpPr>
        <p:spPr>
          <a:xfrm>
            <a:off x="8913813" y="2273300"/>
            <a:ext cx="774700" cy="258763"/>
          </a:xfrm>
          <a:prstGeom prst="rect">
            <a:avLst/>
          </a:prstGeom>
          <a:noFill/>
        </p:spPr>
        <p:txBody>
          <a:bodyPr wrap="none">
            <a:spAutoFit/>
          </a:bodyPr>
          <a:lstStyle/>
          <a:p>
            <a:pPr fontAlgn="auto">
              <a:lnSpc>
                <a:spcPct val="90000"/>
              </a:lnSpc>
              <a:spcBef>
                <a:spcPts val="1200"/>
              </a:spcBef>
              <a:spcAft>
                <a:spcPts val="0"/>
              </a:spcAft>
              <a:buClr>
                <a:schemeClr val="accent1"/>
              </a:buClr>
              <a:defRPr/>
            </a:pPr>
            <a:r>
              <a:rPr lang="en-US" sz="1200" b="1" dirty="0">
                <a:solidFill>
                  <a:schemeClr val="bg1">
                    <a:lumMod val="50000"/>
                  </a:schemeClr>
                </a:solidFill>
                <a:latin typeface="+mn-lt"/>
                <a:cs typeface="+mn-cs"/>
              </a:rPr>
              <a:t>Placebo</a:t>
            </a:r>
            <a:endParaRPr lang="en-US" sz="1200" dirty="0">
              <a:solidFill>
                <a:schemeClr val="bg1">
                  <a:lumMod val="50000"/>
                </a:schemeClr>
              </a:solidFill>
              <a:latin typeface="+mn-lt"/>
              <a:cs typeface="+mn-cs"/>
            </a:endParaRPr>
          </a:p>
        </p:txBody>
      </p:sp>
      <p:cxnSp>
        <p:nvCxnSpPr>
          <p:cNvPr id="79" name="Straight Connector 78">
            <a:extLst>
              <a:ext uri="{FF2B5EF4-FFF2-40B4-BE49-F238E27FC236}"/>
            </a:extLst>
          </p:cNvPr>
          <p:cNvCxnSpPr/>
          <p:nvPr/>
        </p:nvCxnSpPr>
        <p:spPr>
          <a:xfrm>
            <a:off x="2959100" y="1466850"/>
            <a:ext cx="904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8954" name="TextBox 79"/>
          <p:cNvSpPr txBox="1">
            <a:spLocks noChangeArrowheads="1"/>
          </p:cNvSpPr>
          <p:nvPr/>
        </p:nvSpPr>
        <p:spPr bwMode="auto">
          <a:xfrm>
            <a:off x="2493963" y="1341438"/>
            <a:ext cx="438150" cy="258762"/>
          </a:xfrm>
          <a:prstGeom prst="rect">
            <a:avLst/>
          </a:prstGeom>
          <a:noFill/>
          <a:ln w="9525">
            <a:noFill/>
            <a:miter lim="800000"/>
            <a:headEnd/>
            <a:tailEnd/>
          </a:ln>
        </p:spPr>
        <p:txBody>
          <a:bodyPr wrap="none">
            <a:spAutoFit/>
          </a:bodyPr>
          <a:lstStyle/>
          <a:p>
            <a:pPr algn="r">
              <a:lnSpc>
                <a:spcPct val="90000"/>
              </a:lnSpc>
              <a:spcBef>
                <a:spcPts val="1200"/>
              </a:spcBef>
              <a:buClr>
                <a:schemeClr val="accent1"/>
              </a:buClr>
            </a:pPr>
            <a:r>
              <a:rPr lang="en-US" sz="1200"/>
              <a:t>136</a:t>
            </a:r>
          </a:p>
        </p:txBody>
      </p:sp>
      <p:cxnSp>
        <p:nvCxnSpPr>
          <p:cNvPr id="81" name="Straight Connector 80">
            <a:extLst>
              <a:ext uri="{FF2B5EF4-FFF2-40B4-BE49-F238E27FC236}"/>
            </a:extLst>
          </p:cNvPr>
          <p:cNvCxnSpPr/>
          <p:nvPr/>
        </p:nvCxnSpPr>
        <p:spPr>
          <a:xfrm>
            <a:off x="2959100" y="2279650"/>
            <a:ext cx="904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8956" name="TextBox 81"/>
          <p:cNvSpPr txBox="1">
            <a:spLocks noChangeArrowheads="1"/>
          </p:cNvSpPr>
          <p:nvPr/>
        </p:nvSpPr>
        <p:spPr bwMode="auto">
          <a:xfrm>
            <a:off x="2487613" y="2149475"/>
            <a:ext cx="438150" cy="258763"/>
          </a:xfrm>
          <a:prstGeom prst="rect">
            <a:avLst/>
          </a:prstGeom>
          <a:noFill/>
          <a:ln w="9525">
            <a:noFill/>
            <a:miter lim="800000"/>
            <a:headEnd/>
            <a:tailEnd/>
          </a:ln>
        </p:spPr>
        <p:txBody>
          <a:bodyPr wrap="none">
            <a:spAutoFit/>
          </a:bodyPr>
          <a:lstStyle/>
          <a:p>
            <a:pPr algn="r">
              <a:lnSpc>
                <a:spcPct val="90000"/>
              </a:lnSpc>
              <a:spcBef>
                <a:spcPts val="1200"/>
              </a:spcBef>
              <a:buClr>
                <a:schemeClr val="accent1"/>
              </a:buClr>
            </a:pPr>
            <a:r>
              <a:rPr lang="en-US" sz="1200"/>
              <a:t>135</a:t>
            </a:r>
          </a:p>
        </p:txBody>
      </p:sp>
      <p:sp>
        <p:nvSpPr>
          <p:cNvPr id="508957" name="TextBox 85"/>
          <p:cNvSpPr txBox="1">
            <a:spLocks noChangeArrowheads="1"/>
          </p:cNvSpPr>
          <p:nvPr/>
        </p:nvSpPr>
        <p:spPr bwMode="auto">
          <a:xfrm>
            <a:off x="3103563" y="2341563"/>
            <a:ext cx="438150" cy="258762"/>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rgbClr val="7F7F7F"/>
                </a:solidFill>
              </a:rPr>
              <a:t>135</a:t>
            </a:r>
          </a:p>
        </p:txBody>
      </p:sp>
      <p:sp>
        <p:nvSpPr>
          <p:cNvPr id="508958" name="TextBox 86"/>
          <p:cNvSpPr txBox="1">
            <a:spLocks noChangeArrowheads="1"/>
          </p:cNvSpPr>
          <p:nvPr/>
        </p:nvSpPr>
        <p:spPr bwMode="auto">
          <a:xfrm>
            <a:off x="2976563" y="1927225"/>
            <a:ext cx="439737" cy="258763"/>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chemeClr val="accent1"/>
                </a:solidFill>
              </a:rPr>
              <a:t>135</a:t>
            </a:r>
          </a:p>
        </p:txBody>
      </p:sp>
      <p:sp>
        <p:nvSpPr>
          <p:cNvPr id="508959" name="TextBox 87"/>
          <p:cNvSpPr txBox="1">
            <a:spLocks noChangeArrowheads="1"/>
          </p:cNvSpPr>
          <p:nvPr/>
        </p:nvSpPr>
        <p:spPr bwMode="auto">
          <a:xfrm>
            <a:off x="3573463" y="1508125"/>
            <a:ext cx="439737" cy="258763"/>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rgbClr val="7F7F7F"/>
                </a:solidFill>
              </a:rPr>
              <a:t>135</a:t>
            </a:r>
          </a:p>
        </p:txBody>
      </p:sp>
      <p:sp>
        <p:nvSpPr>
          <p:cNvPr id="508960" name="TextBox 88"/>
          <p:cNvSpPr txBox="1">
            <a:spLocks noChangeArrowheads="1"/>
          </p:cNvSpPr>
          <p:nvPr/>
        </p:nvSpPr>
        <p:spPr bwMode="auto">
          <a:xfrm>
            <a:off x="4286250" y="1681163"/>
            <a:ext cx="439738" cy="258762"/>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rgbClr val="7F7F7F"/>
                </a:solidFill>
              </a:rPr>
              <a:t>135</a:t>
            </a:r>
          </a:p>
        </p:txBody>
      </p:sp>
      <p:sp>
        <p:nvSpPr>
          <p:cNvPr id="508961" name="TextBox 89"/>
          <p:cNvSpPr txBox="1">
            <a:spLocks noChangeArrowheads="1"/>
          </p:cNvSpPr>
          <p:nvPr/>
        </p:nvSpPr>
        <p:spPr bwMode="auto">
          <a:xfrm>
            <a:off x="5722938" y="1625600"/>
            <a:ext cx="441325" cy="258763"/>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rgbClr val="7F7F7F"/>
                </a:solidFill>
              </a:rPr>
              <a:t>135</a:t>
            </a:r>
          </a:p>
        </p:txBody>
      </p:sp>
      <p:sp>
        <p:nvSpPr>
          <p:cNvPr id="508962" name="TextBox 90"/>
          <p:cNvSpPr txBox="1">
            <a:spLocks noChangeArrowheads="1"/>
          </p:cNvSpPr>
          <p:nvPr/>
        </p:nvSpPr>
        <p:spPr bwMode="auto">
          <a:xfrm>
            <a:off x="7161213" y="1789113"/>
            <a:ext cx="439737" cy="257175"/>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rgbClr val="7F7F7F"/>
                </a:solidFill>
              </a:rPr>
              <a:t>135</a:t>
            </a:r>
          </a:p>
        </p:txBody>
      </p:sp>
      <p:sp>
        <p:nvSpPr>
          <p:cNvPr id="508963" name="TextBox 91"/>
          <p:cNvSpPr txBox="1">
            <a:spLocks noChangeArrowheads="1"/>
          </p:cNvSpPr>
          <p:nvPr/>
        </p:nvSpPr>
        <p:spPr bwMode="auto">
          <a:xfrm>
            <a:off x="8612188" y="1857375"/>
            <a:ext cx="441325" cy="258763"/>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rgbClr val="7F7F7F"/>
                </a:solidFill>
              </a:rPr>
              <a:t>135</a:t>
            </a:r>
          </a:p>
        </p:txBody>
      </p:sp>
      <p:sp>
        <p:nvSpPr>
          <p:cNvPr id="508964" name="TextBox 92"/>
          <p:cNvSpPr txBox="1">
            <a:spLocks noChangeArrowheads="1"/>
          </p:cNvSpPr>
          <p:nvPr/>
        </p:nvSpPr>
        <p:spPr bwMode="auto">
          <a:xfrm>
            <a:off x="3657600" y="3987800"/>
            <a:ext cx="439738" cy="258763"/>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chemeClr val="accent1"/>
                </a:solidFill>
              </a:rPr>
              <a:t>132</a:t>
            </a:r>
          </a:p>
        </p:txBody>
      </p:sp>
      <p:sp>
        <p:nvSpPr>
          <p:cNvPr id="508965" name="TextBox 93"/>
          <p:cNvSpPr txBox="1">
            <a:spLocks noChangeArrowheads="1"/>
          </p:cNvSpPr>
          <p:nvPr/>
        </p:nvSpPr>
        <p:spPr bwMode="auto">
          <a:xfrm>
            <a:off x="4278313" y="3946525"/>
            <a:ext cx="438150" cy="258763"/>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chemeClr val="accent1"/>
                </a:solidFill>
              </a:rPr>
              <a:t>132</a:t>
            </a:r>
          </a:p>
        </p:txBody>
      </p:sp>
      <p:sp>
        <p:nvSpPr>
          <p:cNvPr id="508966" name="TextBox 95"/>
          <p:cNvSpPr txBox="1">
            <a:spLocks noChangeArrowheads="1"/>
          </p:cNvSpPr>
          <p:nvPr/>
        </p:nvSpPr>
        <p:spPr bwMode="auto">
          <a:xfrm>
            <a:off x="5708650" y="3889375"/>
            <a:ext cx="439738" cy="258763"/>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chemeClr val="accent1"/>
                </a:solidFill>
              </a:rPr>
              <a:t>132</a:t>
            </a:r>
          </a:p>
        </p:txBody>
      </p:sp>
      <p:sp>
        <p:nvSpPr>
          <p:cNvPr id="508967" name="TextBox 96"/>
          <p:cNvSpPr txBox="1">
            <a:spLocks noChangeArrowheads="1"/>
          </p:cNvSpPr>
          <p:nvPr/>
        </p:nvSpPr>
        <p:spPr bwMode="auto">
          <a:xfrm>
            <a:off x="7151688" y="3802063"/>
            <a:ext cx="441325" cy="258762"/>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chemeClr val="accent1"/>
                </a:solidFill>
              </a:rPr>
              <a:t>132</a:t>
            </a:r>
          </a:p>
        </p:txBody>
      </p:sp>
      <p:sp>
        <p:nvSpPr>
          <p:cNvPr id="508968" name="TextBox 97"/>
          <p:cNvSpPr txBox="1">
            <a:spLocks noChangeArrowheads="1"/>
          </p:cNvSpPr>
          <p:nvPr/>
        </p:nvSpPr>
        <p:spPr bwMode="auto">
          <a:xfrm>
            <a:off x="8564563" y="3765550"/>
            <a:ext cx="438150" cy="257175"/>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chemeClr val="accent1"/>
                </a:solidFill>
              </a:rPr>
              <a:t>132</a:t>
            </a:r>
          </a:p>
        </p:txBody>
      </p:sp>
      <p:cxnSp>
        <p:nvCxnSpPr>
          <p:cNvPr id="100" name="Straight Connector 99">
            <a:extLst>
              <a:ext uri="{FF2B5EF4-FFF2-40B4-BE49-F238E27FC236}"/>
            </a:extLst>
          </p:cNvPr>
          <p:cNvCxnSpPr/>
          <p:nvPr/>
        </p:nvCxnSpPr>
        <p:spPr>
          <a:xfrm>
            <a:off x="3784600" y="1752600"/>
            <a:ext cx="0" cy="5016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extLst>
          </p:cNvPr>
          <p:cNvCxnSpPr/>
          <p:nvPr/>
        </p:nvCxnSpPr>
        <p:spPr>
          <a:xfrm>
            <a:off x="4503738" y="1908175"/>
            <a:ext cx="0" cy="5476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extLst>
          </p:cNvPr>
          <p:cNvCxnSpPr/>
          <p:nvPr/>
        </p:nvCxnSpPr>
        <p:spPr>
          <a:xfrm>
            <a:off x="5946775" y="1851025"/>
            <a:ext cx="0" cy="5667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extLst>
          </p:cNvPr>
          <p:cNvCxnSpPr/>
          <p:nvPr/>
        </p:nvCxnSpPr>
        <p:spPr>
          <a:xfrm>
            <a:off x="7385050" y="2019300"/>
            <a:ext cx="0" cy="5762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extLst>
          </p:cNvPr>
          <p:cNvCxnSpPr/>
          <p:nvPr/>
        </p:nvCxnSpPr>
        <p:spPr>
          <a:xfrm>
            <a:off x="8831263" y="4022725"/>
            <a:ext cx="0" cy="6127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extLst>
          </p:cNvPr>
          <p:cNvCxnSpPr/>
          <p:nvPr/>
        </p:nvCxnSpPr>
        <p:spPr>
          <a:xfrm>
            <a:off x="7389813" y="4038600"/>
            <a:ext cx="0" cy="5762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extLst>
          </p:cNvPr>
          <p:cNvCxnSpPr/>
          <p:nvPr/>
        </p:nvCxnSpPr>
        <p:spPr>
          <a:xfrm>
            <a:off x="5948363" y="4124325"/>
            <a:ext cx="0" cy="5667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extLst>
          </p:cNvPr>
          <p:cNvCxnSpPr/>
          <p:nvPr/>
        </p:nvCxnSpPr>
        <p:spPr>
          <a:xfrm>
            <a:off x="4506913" y="4268788"/>
            <a:ext cx="0" cy="5476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extLst>
          </p:cNvPr>
          <p:cNvCxnSpPr/>
          <p:nvPr/>
        </p:nvCxnSpPr>
        <p:spPr>
          <a:xfrm>
            <a:off x="3786188" y="4246563"/>
            <a:ext cx="0" cy="5476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extLst>
          </p:cNvPr>
          <p:cNvCxnSpPr/>
          <p:nvPr/>
        </p:nvCxnSpPr>
        <p:spPr>
          <a:xfrm>
            <a:off x="8826500" y="2085975"/>
            <a:ext cx="0" cy="639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extLst>
          </p:cNvPr>
          <p:cNvSpPr/>
          <p:nvPr/>
        </p:nvSpPr>
        <p:spPr>
          <a:xfrm>
            <a:off x="3016250" y="2390775"/>
            <a:ext cx="90488" cy="920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Oval 111">
            <a:extLst>
              <a:ext uri="{FF2B5EF4-FFF2-40B4-BE49-F238E27FC236}"/>
            </a:extLst>
          </p:cNvPr>
          <p:cNvSpPr/>
          <p:nvPr/>
        </p:nvSpPr>
        <p:spPr>
          <a:xfrm>
            <a:off x="3738563" y="1963738"/>
            <a:ext cx="92075" cy="920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Oval 112">
            <a:extLst>
              <a:ext uri="{FF2B5EF4-FFF2-40B4-BE49-F238E27FC236}"/>
            </a:extLst>
          </p:cNvPr>
          <p:cNvSpPr/>
          <p:nvPr/>
        </p:nvSpPr>
        <p:spPr>
          <a:xfrm>
            <a:off x="4457700" y="2136775"/>
            <a:ext cx="93663" cy="904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Oval 113">
            <a:extLst>
              <a:ext uri="{FF2B5EF4-FFF2-40B4-BE49-F238E27FC236}"/>
            </a:extLst>
          </p:cNvPr>
          <p:cNvSpPr/>
          <p:nvPr/>
        </p:nvSpPr>
        <p:spPr>
          <a:xfrm>
            <a:off x="5899150" y="2116138"/>
            <a:ext cx="93663" cy="920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Oval 114">
            <a:extLst>
              <a:ext uri="{FF2B5EF4-FFF2-40B4-BE49-F238E27FC236}"/>
            </a:extLst>
          </p:cNvPr>
          <p:cNvSpPr/>
          <p:nvPr/>
        </p:nvSpPr>
        <p:spPr>
          <a:xfrm>
            <a:off x="7345363" y="2274888"/>
            <a:ext cx="90487" cy="920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Oval 115">
            <a:extLst>
              <a:ext uri="{FF2B5EF4-FFF2-40B4-BE49-F238E27FC236}"/>
            </a:extLst>
          </p:cNvPr>
          <p:cNvSpPr/>
          <p:nvPr/>
        </p:nvSpPr>
        <p:spPr>
          <a:xfrm>
            <a:off x="8786813" y="2360613"/>
            <a:ext cx="88900" cy="904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Rectangle 116">
            <a:extLst>
              <a:ext uri="{FF2B5EF4-FFF2-40B4-BE49-F238E27FC236}"/>
            </a:extLst>
          </p:cNvPr>
          <p:cNvSpPr/>
          <p:nvPr/>
        </p:nvSpPr>
        <p:spPr>
          <a:xfrm>
            <a:off x="8789988" y="4286250"/>
            <a:ext cx="92075" cy="92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Rectangle 117">
            <a:extLst>
              <a:ext uri="{FF2B5EF4-FFF2-40B4-BE49-F238E27FC236}"/>
            </a:extLst>
          </p:cNvPr>
          <p:cNvSpPr/>
          <p:nvPr/>
        </p:nvSpPr>
        <p:spPr>
          <a:xfrm>
            <a:off x="7345363" y="4289425"/>
            <a:ext cx="90487" cy="90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 name="Rectangle 118">
            <a:extLst>
              <a:ext uri="{FF2B5EF4-FFF2-40B4-BE49-F238E27FC236}"/>
            </a:extLst>
          </p:cNvPr>
          <p:cNvSpPr/>
          <p:nvPr/>
        </p:nvSpPr>
        <p:spPr>
          <a:xfrm>
            <a:off x="5907088" y="4367213"/>
            <a:ext cx="92075" cy="92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 name="Rectangle 119">
            <a:extLst>
              <a:ext uri="{FF2B5EF4-FFF2-40B4-BE49-F238E27FC236}"/>
            </a:extLst>
          </p:cNvPr>
          <p:cNvSpPr/>
          <p:nvPr/>
        </p:nvSpPr>
        <p:spPr>
          <a:xfrm>
            <a:off x="4464050" y="4505325"/>
            <a:ext cx="90488" cy="90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Rectangle 120">
            <a:extLst>
              <a:ext uri="{FF2B5EF4-FFF2-40B4-BE49-F238E27FC236}"/>
            </a:extLst>
          </p:cNvPr>
          <p:cNvSpPr/>
          <p:nvPr/>
        </p:nvSpPr>
        <p:spPr>
          <a:xfrm>
            <a:off x="3744913" y="4484688"/>
            <a:ext cx="92075" cy="904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Rectangle 121">
            <a:extLst>
              <a:ext uri="{FF2B5EF4-FFF2-40B4-BE49-F238E27FC236}"/>
            </a:extLst>
          </p:cNvPr>
          <p:cNvSpPr/>
          <p:nvPr/>
        </p:nvSpPr>
        <p:spPr>
          <a:xfrm>
            <a:off x="3016250" y="2155825"/>
            <a:ext cx="90488" cy="90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Shape 4">
            <a:extLst>
              <a:ext uri="{FF2B5EF4-FFF2-40B4-BE49-F238E27FC236}"/>
            </a:extLst>
          </p:cNvPr>
          <p:cNvSpPr/>
          <p:nvPr/>
        </p:nvSpPr>
        <p:spPr>
          <a:xfrm>
            <a:off x="3059113" y="2198688"/>
            <a:ext cx="5791200" cy="2357437"/>
          </a:xfrm>
          <a:custGeom>
            <a:avLst/>
            <a:gdLst>
              <a:gd name="connsiteX0" fmla="*/ 0 w 5791200"/>
              <a:gd name="connsiteY0" fmla="*/ 0 h 2346036"/>
              <a:gd name="connsiteX1" fmla="*/ 720437 w 5791200"/>
              <a:gd name="connsiteY1" fmla="*/ 2346036 h 2346036"/>
              <a:gd name="connsiteX2" fmla="*/ 1450109 w 5791200"/>
              <a:gd name="connsiteY2" fmla="*/ 2336800 h 2346036"/>
              <a:gd name="connsiteX3" fmla="*/ 2900219 w 5791200"/>
              <a:gd name="connsiteY3" fmla="*/ 2216727 h 2346036"/>
              <a:gd name="connsiteX4" fmla="*/ 4322619 w 5791200"/>
              <a:gd name="connsiteY4" fmla="*/ 2133600 h 2346036"/>
              <a:gd name="connsiteX5" fmla="*/ 5791200 w 5791200"/>
              <a:gd name="connsiteY5" fmla="*/ 2124363 h 2346036"/>
              <a:gd name="connsiteX0" fmla="*/ 0 w 5791200"/>
              <a:gd name="connsiteY0" fmla="*/ 0 h 2358468"/>
              <a:gd name="connsiteX1" fmla="*/ 720437 w 5791200"/>
              <a:gd name="connsiteY1" fmla="*/ 2346036 h 2358468"/>
              <a:gd name="connsiteX2" fmla="*/ 1445775 w 5791200"/>
              <a:gd name="connsiteY2" fmla="*/ 2358468 h 2358468"/>
              <a:gd name="connsiteX3" fmla="*/ 2900219 w 5791200"/>
              <a:gd name="connsiteY3" fmla="*/ 2216727 h 2358468"/>
              <a:gd name="connsiteX4" fmla="*/ 4322619 w 5791200"/>
              <a:gd name="connsiteY4" fmla="*/ 2133600 h 2358468"/>
              <a:gd name="connsiteX5" fmla="*/ 5791200 w 5791200"/>
              <a:gd name="connsiteY5" fmla="*/ 2124363 h 235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1200" h="2358468">
                <a:moveTo>
                  <a:pt x="0" y="0"/>
                </a:moveTo>
                <a:lnTo>
                  <a:pt x="720437" y="2346036"/>
                </a:lnTo>
                <a:lnTo>
                  <a:pt x="1445775" y="2358468"/>
                </a:lnTo>
                <a:lnTo>
                  <a:pt x="2900219" y="2216727"/>
                </a:lnTo>
                <a:lnTo>
                  <a:pt x="4322619" y="2133600"/>
                </a:lnTo>
                <a:lnTo>
                  <a:pt x="5791200" y="2124363"/>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reeform: Shape 14">
            <a:extLst>
              <a:ext uri="{FF2B5EF4-FFF2-40B4-BE49-F238E27FC236}"/>
            </a:extLst>
          </p:cNvPr>
          <p:cNvSpPr/>
          <p:nvPr/>
        </p:nvSpPr>
        <p:spPr>
          <a:xfrm>
            <a:off x="3048000" y="2000250"/>
            <a:ext cx="5783263" cy="438150"/>
          </a:xfrm>
          <a:custGeom>
            <a:avLst/>
            <a:gdLst>
              <a:gd name="connsiteX0" fmla="*/ 0 w 5781675"/>
              <a:gd name="connsiteY0" fmla="*/ 438150 h 438150"/>
              <a:gd name="connsiteX1" fmla="*/ 742950 w 5781675"/>
              <a:gd name="connsiteY1" fmla="*/ 0 h 438150"/>
              <a:gd name="connsiteX2" fmla="*/ 1457325 w 5781675"/>
              <a:gd name="connsiteY2" fmla="*/ 190500 h 438150"/>
              <a:gd name="connsiteX3" fmla="*/ 2905125 w 5781675"/>
              <a:gd name="connsiteY3" fmla="*/ 152400 h 438150"/>
              <a:gd name="connsiteX4" fmla="*/ 4343400 w 5781675"/>
              <a:gd name="connsiteY4" fmla="*/ 323850 h 438150"/>
              <a:gd name="connsiteX5" fmla="*/ 5781675 w 5781675"/>
              <a:gd name="connsiteY5" fmla="*/ 409575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1675" h="438150">
                <a:moveTo>
                  <a:pt x="0" y="438150"/>
                </a:moveTo>
                <a:lnTo>
                  <a:pt x="742950" y="0"/>
                </a:lnTo>
                <a:lnTo>
                  <a:pt x="1457325" y="190500"/>
                </a:lnTo>
                <a:lnTo>
                  <a:pt x="2905125" y="152400"/>
                </a:lnTo>
                <a:lnTo>
                  <a:pt x="4343400" y="323850"/>
                </a:lnTo>
                <a:lnTo>
                  <a:pt x="5781675" y="409575"/>
                </a:ln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08993" name="Picture 70">
            <a:hlinkClick r:id="rId3" action="ppaction://hlinksldjump"/>
          </p:cNvPr>
          <p:cNvPicPr>
            <a:picLocks noChangeAspect="1"/>
          </p:cNvPicPr>
          <p:nvPr/>
        </p:nvPicPr>
        <p:blipFill>
          <a:blip r:embed="rId4"/>
          <a:srcRect/>
          <a:stretch>
            <a:fillRect/>
          </a:stretch>
        </p:blipFill>
        <p:spPr bwMode="auto">
          <a:xfrm>
            <a:off x="11272838" y="193675"/>
            <a:ext cx="530225" cy="531813"/>
          </a:xfrm>
          <a:prstGeom prst="rect">
            <a:avLst/>
          </a:prstGeom>
          <a:noFill/>
          <a:ln w="9525">
            <a:noFill/>
            <a:miter lim="800000"/>
            <a:headEnd/>
            <a:tailEnd/>
          </a:ln>
        </p:spPr>
      </p:pic>
      <p:sp>
        <p:nvSpPr>
          <p:cNvPr id="508994" name="Text Placeholder 3"/>
          <p:cNvSpPr>
            <a:spLocks/>
          </p:cNvSpPr>
          <p:nvPr/>
        </p:nvSpPr>
        <p:spPr bwMode="auto">
          <a:xfrm>
            <a:off x="7473950" y="6010275"/>
            <a:ext cx="4525963" cy="615950"/>
          </a:xfrm>
          <a:prstGeom prst="rect">
            <a:avLst/>
          </a:prstGeom>
          <a:noFill/>
          <a:ln w="9525">
            <a:noFill/>
            <a:miter lim="800000"/>
            <a:headEnd/>
            <a:tailEnd/>
          </a:ln>
        </p:spPr>
        <p:txBody>
          <a:bodyPr anchor="b"/>
          <a:lstStyle/>
          <a:p>
            <a:pPr>
              <a:lnSpc>
                <a:spcPct val="90000"/>
              </a:lnSpc>
              <a:spcBef>
                <a:spcPts val="300"/>
              </a:spcBef>
              <a:buClr>
                <a:schemeClr val="accent1"/>
              </a:buClr>
              <a:buFont typeface="Arial" charset="0"/>
              <a:buNone/>
            </a:pPr>
            <a:endParaRPr lang="en-US" sz="800"/>
          </a:p>
          <a:p>
            <a:pPr>
              <a:lnSpc>
                <a:spcPct val="90000"/>
              </a:lnSpc>
              <a:spcBef>
                <a:spcPts val="300"/>
              </a:spcBef>
              <a:buClr>
                <a:schemeClr val="accent1"/>
              </a:buClr>
              <a:buFont typeface="Arial" charset="0"/>
              <a:buNone/>
            </a:pPr>
            <a:r>
              <a:rPr lang="en-US" sz="1200"/>
              <a:t>Wiviott SD et al. Online ahead of print</a:t>
            </a:r>
            <a:r>
              <a:rPr lang="en-US" sz="1200" i="1"/>
              <a:t>. New Engl J Med. </a:t>
            </a:r>
            <a:r>
              <a:rPr lang="en-US" sz="1200"/>
              <a:t>2018.</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5" name="Straight Connector 94">
            <a:extLst>
              <a:ext uri="{FF2B5EF4-FFF2-40B4-BE49-F238E27FC236}"/>
            </a:extLst>
          </p:cNvPr>
          <p:cNvCxnSpPr/>
          <p:nvPr/>
        </p:nvCxnSpPr>
        <p:spPr>
          <a:xfrm>
            <a:off x="3765550" y="3141663"/>
            <a:ext cx="0" cy="136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0978" name="Title 1"/>
          <p:cNvSpPr>
            <a:spLocks noGrp="1"/>
          </p:cNvSpPr>
          <p:nvPr>
            <p:ph type="title" idx="4294967295"/>
          </p:nvPr>
        </p:nvSpPr>
        <p:spPr/>
        <p:txBody>
          <a:bodyPr/>
          <a:lstStyle/>
          <a:p>
            <a:pPr eaLnBrk="1" hangingPunct="1"/>
            <a:r>
              <a:rPr lang="cs-CZ" sz="2800" smtClean="0"/>
              <a:t>Pokles hmotnosti</a:t>
            </a:r>
            <a:endParaRPr lang="en-US" sz="2800" smtClean="0"/>
          </a:p>
        </p:txBody>
      </p:sp>
      <p:sp>
        <p:nvSpPr>
          <p:cNvPr id="6" name="Freeform: Shape 5">
            <a:extLst>
              <a:ext uri="{FF2B5EF4-FFF2-40B4-BE49-F238E27FC236}"/>
            </a:extLst>
          </p:cNvPr>
          <p:cNvSpPr/>
          <p:nvPr/>
        </p:nvSpPr>
        <p:spPr>
          <a:xfrm>
            <a:off x="3052763" y="1460500"/>
            <a:ext cx="6086475" cy="3411538"/>
          </a:xfrm>
          <a:custGeom>
            <a:avLst/>
            <a:gdLst>
              <a:gd name="connsiteX0" fmla="*/ 0 w 6086475"/>
              <a:gd name="connsiteY0" fmla="*/ 0 h 3043238"/>
              <a:gd name="connsiteX1" fmla="*/ 0 w 6086475"/>
              <a:gd name="connsiteY1" fmla="*/ 3043238 h 3043238"/>
              <a:gd name="connsiteX2" fmla="*/ 6086475 w 6086475"/>
              <a:gd name="connsiteY2" fmla="*/ 3043238 h 3043238"/>
            </a:gdLst>
            <a:ahLst/>
            <a:cxnLst>
              <a:cxn ang="0">
                <a:pos x="connsiteX0" y="connsiteY0"/>
              </a:cxn>
              <a:cxn ang="0">
                <a:pos x="connsiteX1" y="connsiteY1"/>
              </a:cxn>
              <a:cxn ang="0">
                <a:pos x="connsiteX2" y="connsiteY2"/>
              </a:cxn>
            </a:cxnLst>
            <a:rect l="l" t="t" r="r" b="b"/>
            <a:pathLst>
              <a:path w="6086475" h="3043238">
                <a:moveTo>
                  <a:pt x="0" y="0"/>
                </a:moveTo>
                <a:lnTo>
                  <a:pt x="0" y="3043238"/>
                </a:lnTo>
                <a:lnTo>
                  <a:pt x="6086475" y="304323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a:extLst>
              <a:ext uri="{FF2B5EF4-FFF2-40B4-BE49-F238E27FC236}"/>
            </a:extLst>
          </p:cNvPr>
          <p:cNvCxnSpPr/>
          <p:nvPr/>
        </p:nvCxnSpPr>
        <p:spPr>
          <a:xfrm>
            <a:off x="2959100" y="2908300"/>
            <a:ext cx="904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extLst>
          </p:cNvPr>
          <p:cNvCxnSpPr>
            <a:cxnSpLocks/>
          </p:cNvCxnSpPr>
          <p:nvPr/>
        </p:nvCxnSpPr>
        <p:spPr>
          <a:xfrm rot="5400000">
            <a:off x="3738562"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extLst>
          </p:cNvPr>
          <p:cNvCxnSpPr>
            <a:cxnSpLocks/>
          </p:cNvCxnSpPr>
          <p:nvPr/>
        </p:nvCxnSpPr>
        <p:spPr>
          <a:xfrm rot="5400000">
            <a:off x="3006725"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extLst>
          </p:cNvPr>
          <p:cNvCxnSpPr>
            <a:cxnSpLocks/>
          </p:cNvCxnSpPr>
          <p:nvPr/>
        </p:nvCxnSpPr>
        <p:spPr>
          <a:xfrm rot="5400000">
            <a:off x="4459287"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extLst>
          </p:cNvPr>
          <p:cNvCxnSpPr>
            <a:cxnSpLocks/>
          </p:cNvCxnSpPr>
          <p:nvPr/>
        </p:nvCxnSpPr>
        <p:spPr>
          <a:xfrm rot="5400000">
            <a:off x="5897562"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extLst>
          </p:cNvPr>
          <p:cNvCxnSpPr>
            <a:cxnSpLocks/>
          </p:cNvCxnSpPr>
          <p:nvPr/>
        </p:nvCxnSpPr>
        <p:spPr>
          <a:xfrm rot="5400000">
            <a:off x="7334250"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extLst>
          </p:cNvPr>
          <p:cNvCxnSpPr>
            <a:cxnSpLocks/>
          </p:cNvCxnSpPr>
          <p:nvPr/>
        </p:nvCxnSpPr>
        <p:spPr>
          <a:xfrm rot="5400000">
            <a:off x="8780462"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0987" name="TextBox 22"/>
          <p:cNvSpPr txBox="1">
            <a:spLocks noChangeArrowheads="1"/>
          </p:cNvSpPr>
          <p:nvPr/>
        </p:nvSpPr>
        <p:spPr bwMode="auto">
          <a:xfrm>
            <a:off x="5365750" y="5256213"/>
            <a:ext cx="1893888" cy="257175"/>
          </a:xfrm>
          <a:prstGeom prst="rect">
            <a:avLst/>
          </a:prstGeom>
          <a:noFill/>
          <a:ln w="9525">
            <a:noFill/>
            <a:miter lim="800000"/>
            <a:headEnd/>
            <a:tailEnd/>
          </a:ln>
        </p:spPr>
        <p:txBody>
          <a:bodyPr wrap="none">
            <a:spAutoFit/>
          </a:bodyPr>
          <a:lstStyle/>
          <a:p>
            <a:pPr algn="ctr">
              <a:lnSpc>
                <a:spcPct val="90000"/>
              </a:lnSpc>
              <a:spcBef>
                <a:spcPts val="1200"/>
              </a:spcBef>
              <a:buClr>
                <a:schemeClr val="accent1"/>
              </a:buClr>
            </a:pPr>
            <a:r>
              <a:rPr lang="en-US" sz="1200" b="1"/>
              <a:t>M</a:t>
            </a:r>
            <a:r>
              <a:rPr lang="cs-CZ" sz="1200" b="1"/>
              <a:t>ěsíce od randomizace</a:t>
            </a:r>
            <a:endParaRPr lang="en-US" sz="1200" b="1"/>
          </a:p>
        </p:txBody>
      </p:sp>
      <p:sp>
        <p:nvSpPr>
          <p:cNvPr id="510988" name="TextBox 23"/>
          <p:cNvSpPr txBox="1">
            <a:spLocks noChangeArrowheads="1"/>
          </p:cNvSpPr>
          <p:nvPr/>
        </p:nvSpPr>
        <p:spPr bwMode="auto">
          <a:xfrm rot="-5400000">
            <a:off x="1555751" y="3203575"/>
            <a:ext cx="1854200" cy="257175"/>
          </a:xfrm>
          <a:prstGeom prst="rect">
            <a:avLst/>
          </a:prstGeom>
          <a:noFill/>
          <a:ln w="9525">
            <a:noFill/>
            <a:miter lim="800000"/>
            <a:headEnd/>
            <a:tailEnd/>
          </a:ln>
        </p:spPr>
        <p:txBody>
          <a:bodyPr wrap="none">
            <a:spAutoFit/>
          </a:bodyPr>
          <a:lstStyle/>
          <a:p>
            <a:pPr algn="ctr">
              <a:lnSpc>
                <a:spcPct val="90000"/>
              </a:lnSpc>
              <a:spcBef>
                <a:spcPts val="600"/>
              </a:spcBef>
              <a:buClr>
                <a:srgbClr val="7F134C"/>
              </a:buClr>
            </a:pPr>
            <a:r>
              <a:rPr lang="cs-CZ" sz="1200" b="1">
                <a:solidFill>
                  <a:srgbClr val="000000"/>
                </a:solidFill>
              </a:rPr>
              <a:t>Tělesná hmotnost </a:t>
            </a:r>
            <a:r>
              <a:rPr lang="en-US" sz="1200" b="1">
                <a:solidFill>
                  <a:srgbClr val="000000"/>
                </a:solidFill>
              </a:rPr>
              <a:t>(kg) </a:t>
            </a:r>
          </a:p>
        </p:txBody>
      </p:sp>
      <p:sp>
        <p:nvSpPr>
          <p:cNvPr id="510989" name="TextBox 25"/>
          <p:cNvSpPr txBox="1">
            <a:spLocks noChangeArrowheads="1"/>
          </p:cNvSpPr>
          <p:nvPr/>
        </p:nvSpPr>
        <p:spPr bwMode="auto">
          <a:xfrm>
            <a:off x="2662238" y="5019675"/>
            <a:ext cx="771525" cy="258763"/>
          </a:xfrm>
          <a:prstGeom prst="rect">
            <a:avLst/>
          </a:prstGeom>
          <a:noFill/>
          <a:ln w="9525">
            <a:noFill/>
            <a:miter lim="800000"/>
            <a:headEnd/>
            <a:tailEnd/>
          </a:ln>
        </p:spPr>
        <p:txBody>
          <a:bodyPr wrap="none">
            <a:spAutoFit/>
          </a:bodyPr>
          <a:lstStyle/>
          <a:p>
            <a:pPr algn="ctr">
              <a:lnSpc>
                <a:spcPct val="90000"/>
              </a:lnSpc>
              <a:spcBef>
                <a:spcPts val="1200"/>
              </a:spcBef>
              <a:buClr>
                <a:schemeClr val="accent1"/>
              </a:buClr>
            </a:pPr>
            <a:r>
              <a:rPr lang="en-US" sz="1200"/>
              <a:t>Baseline</a:t>
            </a:r>
          </a:p>
        </p:txBody>
      </p:sp>
      <p:sp>
        <p:nvSpPr>
          <p:cNvPr id="510990" name="TextBox 26"/>
          <p:cNvSpPr txBox="1">
            <a:spLocks noChangeArrowheads="1"/>
          </p:cNvSpPr>
          <p:nvPr/>
        </p:nvSpPr>
        <p:spPr bwMode="auto">
          <a:xfrm>
            <a:off x="3373438" y="5019675"/>
            <a:ext cx="803275" cy="257175"/>
          </a:xfrm>
          <a:prstGeom prst="rect">
            <a:avLst/>
          </a:prstGeom>
          <a:noFill/>
          <a:ln w="9525">
            <a:noFill/>
            <a:miter lim="800000"/>
            <a:headEnd/>
            <a:tailEnd/>
          </a:ln>
        </p:spPr>
        <p:txBody>
          <a:bodyPr wrap="none">
            <a:spAutoFit/>
          </a:bodyPr>
          <a:lstStyle/>
          <a:p>
            <a:pPr algn="ctr">
              <a:lnSpc>
                <a:spcPct val="90000"/>
              </a:lnSpc>
              <a:spcBef>
                <a:spcPts val="1200"/>
              </a:spcBef>
              <a:buClr>
                <a:schemeClr val="accent1"/>
              </a:buClr>
            </a:pPr>
            <a:r>
              <a:rPr lang="en-US" sz="1200"/>
              <a:t>6 M</a:t>
            </a:r>
            <a:r>
              <a:rPr lang="cs-CZ" sz="1200"/>
              <a:t>ěsíců</a:t>
            </a:r>
            <a:endParaRPr lang="en-US" sz="1200"/>
          </a:p>
        </p:txBody>
      </p:sp>
      <p:sp>
        <p:nvSpPr>
          <p:cNvPr id="510991" name="TextBox 27"/>
          <p:cNvSpPr txBox="1">
            <a:spLocks noChangeArrowheads="1"/>
          </p:cNvSpPr>
          <p:nvPr/>
        </p:nvSpPr>
        <p:spPr bwMode="auto">
          <a:xfrm>
            <a:off x="4062413" y="5019675"/>
            <a:ext cx="885825" cy="257175"/>
          </a:xfrm>
          <a:prstGeom prst="rect">
            <a:avLst/>
          </a:prstGeom>
          <a:noFill/>
          <a:ln w="9525">
            <a:noFill/>
            <a:miter lim="800000"/>
            <a:headEnd/>
            <a:tailEnd/>
          </a:ln>
        </p:spPr>
        <p:txBody>
          <a:bodyPr wrap="none">
            <a:spAutoFit/>
          </a:bodyPr>
          <a:lstStyle/>
          <a:p>
            <a:pPr algn="ctr">
              <a:lnSpc>
                <a:spcPct val="90000"/>
              </a:lnSpc>
              <a:spcBef>
                <a:spcPts val="1200"/>
              </a:spcBef>
              <a:buClr>
                <a:schemeClr val="accent1"/>
              </a:buClr>
            </a:pPr>
            <a:r>
              <a:rPr lang="en-US" sz="1200"/>
              <a:t>12 M</a:t>
            </a:r>
            <a:r>
              <a:rPr lang="cs-CZ" sz="1200"/>
              <a:t>ěsíců</a:t>
            </a:r>
            <a:endParaRPr lang="en-US" sz="1200"/>
          </a:p>
        </p:txBody>
      </p:sp>
      <p:sp>
        <p:nvSpPr>
          <p:cNvPr id="510992" name="TextBox 29"/>
          <p:cNvSpPr txBox="1">
            <a:spLocks noChangeArrowheads="1"/>
          </p:cNvSpPr>
          <p:nvPr/>
        </p:nvSpPr>
        <p:spPr bwMode="auto">
          <a:xfrm>
            <a:off x="5503863" y="5019675"/>
            <a:ext cx="884237" cy="257175"/>
          </a:xfrm>
          <a:prstGeom prst="rect">
            <a:avLst/>
          </a:prstGeom>
          <a:noFill/>
          <a:ln w="9525">
            <a:noFill/>
            <a:miter lim="800000"/>
            <a:headEnd/>
            <a:tailEnd/>
          </a:ln>
        </p:spPr>
        <p:txBody>
          <a:bodyPr wrap="none">
            <a:spAutoFit/>
          </a:bodyPr>
          <a:lstStyle/>
          <a:p>
            <a:pPr algn="ctr">
              <a:lnSpc>
                <a:spcPct val="90000"/>
              </a:lnSpc>
              <a:spcBef>
                <a:spcPts val="1200"/>
              </a:spcBef>
              <a:buClr>
                <a:schemeClr val="accent1"/>
              </a:buClr>
            </a:pPr>
            <a:r>
              <a:rPr lang="en-US" sz="1200"/>
              <a:t>24 M</a:t>
            </a:r>
            <a:r>
              <a:rPr lang="cs-CZ" sz="1200"/>
              <a:t>ěsíců</a:t>
            </a:r>
            <a:endParaRPr lang="en-US" sz="1200"/>
          </a:p>
        </p:txBody>
      </p:sp>
      <p:sp>
        <p:nvSpPr>
          <p:cNvPr id="510993" name="TextBox 31"/>
          <p:cNvSpPr txBox="1">
            <a:spLocks noChangeArrowheads="1"/>
          </p:cNvSpPr>
          <p:nvPr/>
        </p:nvSpPr>
        <p:spPr bwMode="auto">
          <a:xfrm>
            <a:off x="6942138" y="5019675"/>
            <a:ext cx="885825" cy="257175"/>
          </a:xfrm>
          <a:prstGeom prst="rect">
            <a:avLst/>
          </a:prstGeom>
          <a:noFill/>
          <a:ln w="9525">
            <a:noFill/>
            <a:miter lim="800000"/>
            <a:headEnd/>
            <a:tailEnd/>
          </a:ln>
        </p:spPr>
        <p:txBody>
          <a:bodyPr wrap="none">
            <a:spAutoFit/>
          </a:bodyPr>
          <a:lstStyle/>
          <a:p>
            <a:pPr algn="ctr">
              <a:lnSpc>
                <a:spcPct val="90000"/>
              </a:lnSpc>
              <a:spcBef>
                <a:spcPts val="1200"/>
              </a:spcBef>
              <a:buClr>
                <a:schemeClr val="accent1"/>
              </a:buClr>
            </a:pPr>
            <a:r>
              <a:rPr lang="en-US" sz="1200"/>
              <a:t>36 M</a:t>
            </a:r>
            <a:r>
              <a:rPr lang="cs-CZ" sz="1200"/>
              <a:t>ěsíců</a:t>
            </a:r>
            <a:endParaRPr lang="en-US" sz="1200"/>
          </a:p>
        </p:txBody>
      </p:sp>
      <p:sp>
        <p:nvSpPr>
          <p:cNvPr id="510994" name="TextBox 34"/>
          <p:cNvSpPr txBox="1">
            <a:spLocks noChangeArrowheads="1"/>
          </p:cNvSpPr>
          <p:nvPr/>
        </p:nvSpPr>
        <p:spPr bwMode="auto">
          <a:xfrm>
            <a:off x="8393113" y="5019675"/>
            <a:ext cx="884237" cy="257175"/>
          </a:xfrm>
          <a:prstGeom prst="rect">
            <a:avLst/>
          </a:prstGeom>
          <a:noFill/>
          <a:ln w="9525">
            <a:noFill/>
            <a:miter lim="800000"/>
            <a:headEnd/>
            <a:tailEnd/>
          </a:ln>
        </p:spPr>
        <p:txBody>
          <a:bodyPr wrap="none">
            <a:spAutoFit/>
          </a:bodyPr>
          <a:lstStyle/>
          <a:p>
            <a:pPr algn="ctr">
              <a:lnSpc>
                <a:spcPct val="90000"/>
              </a:lnSpc>
              <a:spcBef>
                <a:spcPts val="1200"/>
              </a:spcBef>
              <a:buClr>
                <a:schemeClr val="accent1"/>
              </a:buClr>
            </a:pPr>
            <a:r>
              <a:rPr lang="en-US" sz="1200"/>
              <a:t>48 M</a:t>
            </a:r>
            <a:r>
              <a:rPr lang="cs-CZ" sz="1200"/>
              <a:t>ěsíců</a:t>
            </a:r>
            <a:endParaRPr lang="en-US" sz="1200"/>
          </a:p>
        </p:txBody>
      </p:sp>
      <p:sp>
        <p:nvSpPr>
          <p:cNvPr id="510995" name="TextBox 60"/>
          <p:cNvSpPr txBox="1">
            <a:spLocks noChangeArrowheads="1"/>
          </p:cNvSpPr>
          <p:nvPr/>
        </p:nvSpPr>
        <p:spPr bwMode="auto">
          <a:xfrm>
            <a:off x="2576513" y="2781300"/>
            <a:ext cx="355600" cy="258763"/>
          </a:xfrm>
          <a:prstGeom prst="rect">
            <a:avLst/>
          </a:prstGeom>
          <a:noFill/>
          <a:ln w="9525">
            <a:noFill/>
            <a:miter lim="800000"/>
            <a:headEnd/>
            <a:tailEnd/>
          </a:ln>
        </p:spPr>
        <p:txBody>
          <a:bodyPr wrap="none">
            <a:spAutoFit/>
          </a:bodyPr>
          <a:lstStyle/>
          <a:p>
            <a:pPr algn="r">
              <a:lnSpc>
                <a:spcPct val="90000"/>
              </a:lnSpc>
              <a:spcBef>
                <a:spcPts val="1200"/>
              </a:spcBef>
              <a:buClr>
                <a:schemeClr val="accent1"/>
              </a:buClr>
            </a:pPr>
            <a:r>
              <a:rPr lang="en-US" sz="1200"/>
              <a:t>89</a:t>
            </a:r>
          </a:p>
        </p:txBody>
      </p:sp>
      <p:sp>
        <p:nvSpPr>
          <p:cNvPr id="510996" name="TextBox 63"/>
          <p:cNvSpPr txBox="1">
            <a:spLocks noChangeArrowheads="1"/>
          </p:cNvSpPr>
          <p:nvPr/>
        </p:nvSpPr>
        <p:spPr bwMode="auto">
          <a:xfrm>
            <a:off x="8913813" y="4216400"/>
            <a:ext cx="1087437" cy="258763"/>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chemeClr val="accent1"/>
                </a:solidFill>
              </a:rPr>
              <a:t>DAPA 10 mg</a:t>
            </a:r>
            <a:endParaRPr lang="en-US" sz="1200">
              <a:solidFill>
                <a:schemeClr val="accent1"/>
              </a:solidFill>
            </a:endParaRPr>
          </a:p>
        </p:txBody>
      </p:sp>
      <p:sp>
        <p:nvSpPr>
          <p:cNvPr id="65" name="TextBox 64">
            <a:extLst>
              <a:ext uri="{FF2B5EF4-FFF2-40B4-BE49-F238E27FC236}"/>
            </a:extLst>
          </p:cNvPr>
          <p:cNvSpPr txBox="1"/>
          <p:nvPr/>
        </p:nvSpPr>
        <p:spPr>
          <a:xfrm>
            <a:off x="8913813" y="2843213"/>
            <a:ext cx="774700" cy="258762"/>
          </a:xfrm>
          <a:prstGeom prst="rect">
            <a:avLst/>
          </a:prstGeom>
          <a:noFill/>
        </p:spPr>
        <p:txBody>
          <a:bodyPr wrap="none">
            <a:spAutoFit/>
          </a:bodyPr>
          <a:lstStyle/>
          <a:p>
            <a:pPr fontAlgn="auto">
              <a:lnSpc>
                <a:spcPct val="90000"/>
              </a:lnSpc>
              <a:spcBef>
                <a:spcPts val="1200"/>
              </a:spcBef>
              <a:spcAft>
                <a:spcPts val="0"/>
              </a:spcAft>
              <a:buClr>
                <a:schemeClr val="accent1"/>
              </a:buClr>
              <a:defRPr/>
            </a:pPr>
            <a:r>
              <a:rPr lang="en-US" sz="1200" b="1" dirty="0">
                <a:solidFill>
                  <a:schemeClr val="bg1">
                    <a:lumMod val="50000"/>
                  </a:schemeClr>
                </a:solidFill>
                <a:latin typeface="+mn-lt"/>
                <a:cs typeface="+mn-cs"/>
              </a:rPr>
              <a:t>Placebo</a:t>
            </a:r>
            <a:endParaRPr lang="en-US" sz="1200" dirty="0">
              <a:solidFill>
                <a:schemeClr val="bg1">
                  <a:lumMod val="50000"/>
                </a:schemeClr>
              </a:solidFill>
              <a:latin typeface="+mn-lt"/>
              <a:cs typeface="+mn-cs"/>
            </a:endParaRPr>
          </a:p>
        </p:txBody>
      </p:sp>
      <p:cxnSp>
        <p:nvCxnSpPr>
          <p:cNvPr id="73" name="Straight Connector 72">
            <a:extLst>
              <a:ext uri="{FF2B5EF4-FFF2-40B4-BE49-F238E27FC236}"/>
            </a:extLst>
          </p:cNvPr>
          <p:cNvCxnSpPr/>
          <p:nvPr/>
        </p:nvCxnSpPr>
        <p:spPr>
          <a:xfrm>
            <a:off x="2959100" y="4351338"/>
            <a:ext cx="904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0999" name="TextBox 73"/>
          <p:cNvSpPr txBox="1">
            <a:spLocks noChangeArrowheads="1"/>
          </p:cNvSpPr>
          <p:nvPr/>
        </p:nvSpPr>
        <p:spPr bwMode="auto">
          <a:xfrm>
            <a:off x="2584450" y="4217988"/>
            <a:ext cx="354013" cy="258762"/>
          </a:xfrm>
          <a:prstGeom prst="rect">
            <a:avLst/>
          </a:prstGeom>
          <a:noFill/>
          <a:ln w="9525">
            <a:noFill/>
            <a:miter lim="800000"/>
            <a:headEnd/>
            <a:tailEnd/>
          </a:ln>
        </p:spPr>
        <p:txBody>
          <a:bodyPr wrap="none">
            <a:spAutoFit/>
          </a:bodyPr>
          <a:lstStyle/>
          <a:p>
            <a:pPr algn="r">
              <a:lnSpc>
                <a:spcPct val="90000"/>
              </a:lnSpc>
              <a:spcBef>
                <a:spcPts val="1200"/>
              </a:spcBef>
              <a:buClr>
                <a:schemeClr val="accent1"/>
              </a:buClr>
            </a:pPr>
            <a:r>
              <a:rPr lang="en-US" sz="1200"/>
              <a:t>87</a:t>
            </a:r>
          </a:p>
        </p:txBody>
      </p:sp>
      <p:cxnSp>
        <p:nvCxnSpPr>
          <p:cNvPr id="77" name="Straight Connector 76">
            <a:extLst>
              <a:ext uri="{FF2B5EF4-FFF2-40B4-BE49-F238E27FC236}"/>
            </a:extLst>
          </p:cNvPr>
          <p:cNvCxnSpPr/>
          <p:nvPr/>
        </p:nvCxnSpPr>
        <p:spPr>
          <a:xfrm>
            <a:off x="2959100" y="3629025"/>
            <a:ext cx="904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1001" name="TextBox 77"/>
          <p:cNvSpPr txBox="1">
            <a:spLocks noChangeArrowheads="1"/>
          </p:cNvSpPr>
          <p:nvPr/>
        </p:nvSpPr>
        <p:spPr bwMode="auto">
          <a:xfrm>
            <a:off x="2571750" y="3497263"/>
            <a:ext cx="354013" cy="258762"/>
          </a:xfrm>
          <a:prstGeom prst="rect">
            <a:avLst/>
          </a:prstGeom>
          <a:noFill/>
          <a:ln w="9525">
            <a:noFill/>
            <a:miter lim="800000"/>
            <a:headEnd/>
            <a:tailEnd/>
          </a:ln>
        </p:spPr>
        <p:txBody>
          <a:bodyPr wrap="none">
            <a:spAutoFit/>
          </a:bodyPr>
          <a:lstStyle/>
          <a:p>
            <a:pPr algn="r">
              <a:lnSpc>
                <a:spcPct val="90000"/>
              </a:lnSpc>
              <a:spcBef>
                <a:spcPts val="1200"/>
              </a:spcBef>
              <a:buClr>
                <a:schemeClr val="accent1"/>
              </a:buClr>
            </a:pPr>
            <a:r>
              <a:rPr lang="en-US" sz="1200"/>
              <a:t>88</a:t>
            </a:r>
          </a:p>
        </p:txBody>
      </p:sp>
      <p:cxnSp>
        <p:nvCxnSpPr>
          <p:cNvPr id="79" name="Straight Connector 78">
            <a:extLst>
              <a:ext uri="{FF2B5EF4-FFF2-40B4-BE49-F238E27FC236}"/>
            </a:extLst>
          </p:cNvPr>
          <p:cNvCxnSpPr/>
          <p:nvPr/>
        </p:nvCxnSpPr>
        <p:spPr>
          <a:xfrm>
            <a:off x="2959100" y="1466850"/>
            <a:ext cx="904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1003" name="TextBox 79"/>
          <p:cNvSpPr txBox="1">
            <a:spLocks noChangeArrowheads="1"/>
          </p:cNvSpPr>
          <p:nvPr/>
        </p:nvSpPr>
        <p:spPr bwMode="auto">
          <a:xfrm>
            <a:off x="2578100" y="1341438"/>
            <a:ext cx="354013" cy="258762"/>
          </a:xfrm>
          <a:prstGeom prst="rect">
            <a:avLst/>
          </a:prstGeom>
          <a:noFill/>
          <a:ln w="9525">
            <a:noFill/>
            <a:miter lim="800000"/>
            <a:headEnd/>
            <a:tailEnd/>
          </a:ln>
        </p:spPr>
        <p:txBody>
          <a:bodyPr wrap="none">
            <a:spAutoFit/>
          </a:bodyPr>
          <a:lstStyle/>
          <a:p>
            <a:pPr algn="r">
              <a:lnSpc>
                <a:spcPct val="90000"/>
              </a:lnSpc>
              <a:spcBef>
                <a:spcPts val="1200"/>
              </a:spcBef>
              <a:buClr>
                <a:schemeClr val="accent1"/>
              </a:buClr>
            </a:pPr>
            <a:r>
              <a:rPr lang="en-US" sz="1200"/>
              <a:t>91</a:t>
            </a:r>
          </a:p>
        </p:txBody>
      </p:sp>
      <p:cxnSp>
        <p:nvCxnSpPr>
          <p:cNvPr id="81" name="Straight Connector 80">
            <a:extLst>
              <a:ext uri="{FF2B5EF4-FFF2-40B4-BE49-F238E27FC236}"/>
            </a:extLst>
          </p:cNvPr>
          <p:cNvCxnSpPr/>
          <p:nvPr/>
        </p:nvCxnSpPr>
        <p:spPr>
          <a:xfrm>
            <a:off x="2959100" y="2212975"/>
            <a:ext cx="904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1005" name="TextBox 81"/>
          <p:cNvSpPr txBox="1">
            <a:spLocks noChangeArrowheads="1"/>
          </p:cNvSpPr>
          <p:nvPr/>
        </p:nvSpPr>
        <p:spPr bwMode="auto">
          <a:xfrm>
            <a:off x="2570163" y="2081213"/>
            <a:ext cx="355600" cy="258762"/>
          </a:xfrm>
          <a:prstGeom prst="rect">
            <a:avLst/>
          </a:prstGeom>
          <a:noFill/>
          <a:ln w="9525">
            <a:noFill/>
            <a:miter lim="800000"/>
            <a:headEnd/>
            <a:tailEnd/>
          </a:ln>
        </p:spPr>
        <p:txBody>
          <a:bodyPr wrap="none">
            <a:spAutoFit/>
          </a:bodyPr>
          <a:lstStyle/>
          <a:p>
            <a:pPr algn="r">
              <a:lnSpc>
                <a:spcPct val="90000"/>
              </a:lnSpc>
              <a:spcBef>
                <a:spcPts val="1200"/>
              </a:spcBef>
              <a:buClr>
                <a:schemeClr val="accent1"/>
              </a:buClr>
            </a:pPr>
            <a:r>
              <a:rPr lang="en-US" sz="1200"/>
              <a:t>90</a:t>
            </a:r>
          </a:p>
        </p:txBody>
      </p:sp>
      <p:sp>
        <p:nvSpPr>
          <p:cNvPr id="511006" name="TextBox 85"/>
          <p:cNvSpPr txBox="1">
            <a:spLocks noChangeArrowheads="1"/>
          </p:cNvSpPr>
          <p:nvPr/>
        </p:nvSpPr>
        <p:spPr bwMode="auto">
          <a:xfrm>
            <a:off x="3052763" y="1566863"/>
            <a:ext cx="355600" cy="258762"/>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rgbClr val="7F7F7F"/>
                </a:solidFill>
              </a:rPr>
              <a:t>91</a:t>
            </a:r>
          </a:p>
        </p:txBody>
      </p:sp>
      <p:sp>
        <p:nvSpPr>
          <p:cNvPr id="511007" name="TextBox 86"/>
          <p:cNvSpPr txBox="1">
            <a:spLocks noChangeArrowheads="1"/>
          </p:cNvSpPr>
          <p:nvPr/>
        </p:nvSpPr>
        <p:spPr bwMode="auto">
          <a:xfrm>
            <a:off x="2878138" y="1276350"/>
            <a:ext cx="354012" cy="258763"/>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chemeClr val="accent1"/>
                </a:solidFill>
              </a:rPr>
              <a:t>91</a:t>
            </a:r>
          </a:p>
        </p:txBody>
      </p:sp>
      <p:sp>
        <p:nvSpPr>
          <p:cNvPr id="511008" name="TextBox 87"/>
          <p:cNvSpPr txBox="1">
            <a:spLocks noChangeArrowheads="1"/>
          </p:cNvSpPr>
          <p:nvPr/>
        </p:nvSpPr>
        <p:spPr bwMode="auto">
          <a:xfrm>
            <a:off x="3598863" y="1744663"/>
            <a:ext cx="352425" cy="258762"/>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rgbClr val="7F7F7F"/>
                </a:solidFill>
              </a:rPr>
              <a:t>90</a:t>
            </a:r>
          </a:p>
        </p:txBody>
      </p:sp>
      <p:sp>
        <p:nvSpPr>
          <p:cNvPr id="511009" name="TextBox 88"/>
          <p:cNvSpPr txBox="1">
            <a:spLocks noChangeArrowheads="1"/>
          </p:cNvSpPr>
          <p:nvPr/>
        </p:nvSpPr>
        <p:spPr bwMode="auto">
          <a:xfrm>
            <a:off x="4316413" y="1901825"/>
            <a:ext cx="355600" cy="258763"/>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rgbClr val="7F7F7F"/>
                </a:solidFill>
              </a:rPr>
              <a:t>90</a:t>
            </a:r>
          </a:p>
        </p:txBody>
      </p:sp>
      <p:sp>
        <p:nvSpPr>
          <p:cNvPr id="511010" name="TextBox 89"/>
          <p:cNvSpPr txBox="1">
            <a:spLocks noChangeArrowheads="1"/>
          </p:cNvSpPr>
          <p:nvPr/>
        </p:nvSpPr>
        <p:spPr bwMode="auto">
          <a:xfrm>
            <a:off x="5757863" y="2085975"/>
            <a:ext cx="355600" cy="258763"/>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rgbClr val="7F7F7F"/>
                </a:solidFill>
              </a:rPr>
              <a:t>90</a:t>
            </a:r>
          </a:p>
        </p:txBody>
      </p:sp>
      <p:sp>
        <p:nvSpPr>
          <p:cNvPr id="511011" name="TextBox 90"/>
          <p:cNvSpPr txBox="1">
            <a:spLocks noChangeArrowheads="1"/>
          </p:cNvSpPr>
          <p:nvPr/>
        </p:nvSpPr>
        <p:spPr bwMode="auto">
          <a:xfrm>
            <a:off x="7205663" y="2384425"/>
            <a:ext cx="352425" cy="258763"/>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rgbClr val="7F7F7F"/>
                </a:solidFill>
              </a:rPr>
              <a:t>89</a:t>
            </a:r>
          </a:p>
        </p:txBody>
      </p:sp>
      <p:sp>
        <p:nvSpPr>
          <p:cNvPr id="511012" name="TextBox 91"/>
          <p:cNvSpPr txBox="1">
            <a:spLocks noChangeArrowheads="1"/>
          </p:cNvSpPr>
          <p:nvPr/>
        </p:nvSpPr>
        <p:spPr bwMode="auto">
          <a:xfrm>
            <a:off x="8653463" y="2614613"/>
            <a:ext cx="355600" cy="257175"/>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rgbClr val="7F7F7F"/>
                </a:solidFill>
              </a:rPr>
              <a:t>89</a:t>
            </a:r>
          </a:p>
        </p:txBody>
      </p:sp>
      <p:sp>
        <p:nvSpPr>
          <p:cNvPr id="511013" name="TextBox 92"/>
          <p:cNvSpPr txBox="1">
            <a:spLocks noChangeArrowheads="1"/>
          </p:cNvSpPr>
          <p:nvPr/>
        </p:nvSpPr>
        <p:spPr bwMode="auto">
          <a:xfrm>
            <a:off x="3678238" y="2906713"/>
            <a:ext cx="355600" cy="258762"/>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chemeClr val="accent1"/>
                </a:solidFill>
              </a:rPr>
              <a:t>89</a:t>
            </a:r>
          </a:p>
        </p:txBody>
      </p:sp>
      <p:sp>
        <p:nvSpPr>
          <p:cNvPr id="511014" name="TextBox 93"/>
          <p:cNvSpPr txBox="1">
            <a:spLocks noChangeArrowheads="1"/>
          </p:cNvSpPr>
          <p:nvPr/>
        </p:nvSpPr>
        <p:spPr bwMode="auto">
          <a:xfrm>
            <a:off x="4310063" y="3165475"/>
            <a:ext cx="355600" cy="258763"/>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chemeClr val="accent1"/>
                </a:solidFill>
              </a:rPr>
              <a:t>88</a:t>
            </a:r>
          </a:p>
        </p:txBody>
      </p:sp>
      <p:sp>
        <p:nvSpPr>
          <p:cNvPr id="511015" name="TextBox 95"/>
          <p:cNvSpPr txBox="1">
            <a:spLocks noChangeArrowheads="1"/>
          </p:cNvSpPr>
          <p:nvPr/>
        </p:nvSpPr>
        <p:spPr bwMode="auto">
          <a:xfrm>
            <a:off x="5759450" y="3387725"/>
            <a:ext cx="355600" cy="258763"/>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chemeClr val="accent1"/>
                </a:solidFill>
              </a:rPr>
              <a:t>88</a:t>
            </a:r>
          </a:p>
        </p:txBody>
      </p:sp>
      <p:sp>
        <p:nvSpPr>
          <p:cNvPr id="511016" name="TextBox 96"/>
          <p:cNvSpPr txBox="1">
            <a:spLocks noChangeArrowheads="1"/>
          </p:cNvSpPr>
          <p:nvPr/>
        </p:nvSpPr>
        <p:spPr bwMode="auto">
          <a:xfrm>
            <a:off x="7202488" y="3724275"/>
            <a:ext cx="355600" cy="257175"/>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chemeClr val="accent1"/>
                </a:solidFill>
              </a:rPr>
              <a:t>87</a:t>
            </a:r>
          </a:p>
        </p:txBody>
      </p:sp>
      <p:sp>
        <p:nvSpPr>
          <p:cNvPr id="511017" name="TextBox 97"/>
          <p:cNvSpPr txBox="1">
            <a:spLocks noChangeArrowheads="1"/>
          </p:cNvSpPr>
          <p:nvPr/>
        </p:nvSpPr>
        <p:spPr bwMode="auto">
          <a:xfrm>
            <a:off x="8640763" y="3986213"/>
            <a:ext cx="352425" cy="258762"/>
          </a:xfrm>
          <a:prstGeom prst="rect">
            <a:avLst/>
          </a:prstGeom>
          <a:noFill/>
          <a:ln w="9525">
            <a:noFill/>
            <a:miter lim="800000"/>
            <a:headEnd/>
            <a:tailEnd/>
          </a:ln>
        </p:spPr>
        <p:txBody>
          <a:bodyPr wrap="none">
            <a:spAutoFit/>
          </a:bodyPr>
          <a:lstStyle/>
          <a:p>
            <a:pPr>
              <a:lnSpc>
                <a:spcPct val="90000"/>
              </a:lnSpc>
              <a:spcBef>
                <a:spcPts val="1200"/>
              </a:spcBef>
              <a:buClr>
                <a:schemeClr val="accent1"/>
              </a:buClr>
            </a:pPr>
            <a:r>
              <a:rPr lang="en-US" sz="1200" b="1">
                <a:solidFill>
                  <a:schemeClr val="accent1"/>
                </a:solidFill>
              </a:rPr>
              <a:t>87</a:t>
            </a:r>
          </a:p>
        </p:txBody>
      </p:sp>
      <p:cxnSp>
        <p:nvCxnSpPr>
          <p:cNvPr id="100" name="Straight Connector 99">
            <a:extLst>
              <a:ext uri="{FF2B5EF4-FFF2-40B4-BE49-F238E27FC236}"/>
            </a:extLst>
          </p:cNvPr>
          <p:cNvCxnSpPr/>
          <p:nvPr/>
        </p:nvCxnSpPr>
        <p:spPr>
          <a:xfrm>
            <a:off x="3762375" y="1985963"/>
            <a:ext cx="0" cy="138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extLst>
          </p:cNvPr>
          <p:cNvCxnSpPr/>
          <p:nvPr/>
        </p:nvCxnSpPr>
        <p:spPr>
          <a:xfrm>
            <a:off x="4489450" y="2143125"/>
            <a:ext cx="0" cy="136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extLst>
          </p:cNvPr>
          <p:cNvCxnSpPr/>
          <p:nvPr/>
        </p:nvCxnSpPr>
        <p:spPr>
          <a:xfrm>
            <a:off x="5942013" y="2327275"/>
            <a:ext cx="0" cy="1825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extLst>
          </p:cNvPr>
          <p:cNvCxnSpPr/>
          <p:nvPr/>
        </p:nvCxnSpPr>
        <p:spPr>
          <a:xfrm>
            <a:off x="7380288" y="2598738"/>
            <a:ext cx="0" cy="1825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extLst>
          </p:cNvPr>
          <p:cNvCxnSpPr/>
          <p:nvPr/>
        </p:nvCxnSpPr>
        <p:spPr>
          <a:xfrm>
            <a:off x="7378700" y="3973513"/>
            <a:ext cx="0" cy="1825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extLst>
          </p:cNvPr>
          <p:cNvCxnSpPr/>
          <p:nvPr/>
        </p:nvCxnSpPr>
        <p:spPr>
          <a:xfrm>
            <a:off x="5934075" y="3609975"/>
            <a:ext cx="0" cy="1825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extLst>
          </p:cNvPr>
          <p:cNvCxnSpPr/>
          <p:nvPr/>
        </p:nvCxnSpPr>
        <p:spPr>
          <a:xfrm>
            <a:off x="8826500" y="4232275"/>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extLst>
          </p:cNvPr>
          <p:cNvCxnSpPr/>
          <p:nvPr/>
        </p:nvCxnSpPr>
        <p:spPr>
          <a:xfrm>
            <a:off x="4486275" y="3408363"/>
            <a:ext cx="0" cy="138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extLst>
          </p:cNvPr>
          <p:cNvCxnSpPr/>
          <p:nvPr/>
        </p:nvCxnSpPr>
        <p:spPr>
          <a:xfrm>
            <a:off x="8821738" y="2846388"/>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extLst>
          </p:cNvPr>
          <p:cNvSpPr/>
          <p:nvPr/>
        </p:nvSpPr>
        <p:spPr>
          <a:xfrm>
            <a:off x="3003550" y="1717675"/>
            <a:ext cx="93663" cy="904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Oval 111">
            <a:extLst>
              <a:ext uri="{FF2B5EF4-FFF2-40B4-BE49-F238E27FC236}"/>
            </a:extLst>
          </p:cNvPr>
          <p:cNvSpPr/>
          <p:nvPr/>
        </p:nvSpPr>
        <p:spPr>
          <a:xfrm>
            <a:off x="3719513" y="2006600"/>
            <a:ext cx="88900" cy="904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Oval 112">
            <a:extLst>
              <a:ext uri="{FF2B5EF4-FFF2-40B4-BE49-F238E27FC236}"/>
            </a:extLst>
          </p:cNvPr>
          <p:cNvSpPr/>
          <p:nvPr/>
        </p:nvSpPr>
        <p:spPr>
          <a:xfrm>
            <a:off x="4443413" y="2171700"/>
            <a:ext cx="90487" cy="904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Oval 113">
            <a:extLst>
              <a:ext uri="{FF2B5EF4-FFF2-40B4-BE49-F238E27FC236}"/>
            </a:extLst>
          </p:cNvPr>
          <p:cNvSpPr/>
          <p:nvPr/>
        </p:nvSpPr>
        <p:spPr>
          <a:xfrm>
            <a:off x="5873750" y="2373313"/>
            <a:ext cx="93663" cy="904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Oval 114">
            <a:extLst>
              <a:ext uri="{FF2B5EF4-FFF2-40B4-BE49-F238E27FC236}"/>
            </a:extLst>
          </p:cNvPr>
          <p:cNvSpPr/>
          <p:nvPr/>
        </p:nvSpPr>
        <p:spPr>
          <a:xfrm>
            <a:off x="7335838" y="2673350"/>
            <a:ext cx="92075" cy="904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Oval 115">
            <a:extLst>
              <a:ext uri="{FF2B5EF4-FFF2-40B4-BE49-F238E27FC236}"/>
            </a:extLst>
          </p:cNvPr>
          <p:cNvSpPr/>
          <p:nvPr/>
        </p:nvSpPr>
        <p:spPr>
          <a:xfrm>
            <a:off x="8770938" y="2924175"/>
            <a:ext cx="92075" cy="920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Rectangle 116">
            <a:extLst>
              <a:ext uri="{FF2B5EF4-FFF2-40B4-BE49-F238E27FC236}"/>
            </a:extLst>
          </p:cNvPr>
          <p:cNvSpPr/>
          <p:nvPr/>
        </p:nvSpPr>
        <p:spPr>
          <a:xfrm>
            <a:off x="8774113" y="4291013"/>
            <a:ext cx="88900" cy="904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Rectangle 117">
            <a:extLst>
              <a:ext uri="{FF2B5EF4-FFF2-40B4-BE49-F238E27FC236}"/>
            </a:extLst>
          </p:cNvPr>
          <p:cNvSpPr/>
          <p:nvPr/>
        </p:nvSpPr>
        <p:spPr>
          <a:xfrm>
            <a:off x="7334250" y="4019550"/>
            <a:ext cx="90488" cy="90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 name="Rectangle 118">
            <a:extLst>
              <a:ext uri="{FF2B5EF4-FFF2-40B4-BE49-F238E27FC236}"/>
            </a:extLst>
          </p:cNvPr>
          <p:cNvSpPr/>
          <p:nvPr/>
        </p:nvSpPr>
        <p:spPr>
          <a:xfrm>
            <a:off x="5891213" y="3668713"/>
            <a:ext cx="90487" cy="904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 name="Rectangle 119">
            <a:extLst>
              <a:ext uri="{FF2B5EF4-FFF2-40B4-BE49-F238E27FC236}"/>
            </a:extLst>
          </p:cNvPr>
          <p:cNvSpPr/>
          <p:nvPr/>
        </p:nvSpPr>
        <p:spPr>
          <a:xfrm>
            <a:off x="4443413" y="3435350"/>
            <a:ext cx="90487" cy="92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Rectangle 120">
            <a:extLst>
              <a:ext uri="{FF2B5EF4-FFF2-40B4-BE49-F238E27FC236}"/>
            </a:extLst>
          </p:cNvPr>
          <p:cNvSpPr/>
          <p:nvPr/>
        </p:nvSpPr>
        <p:spPr>
          <a:xfrm>
            <a:off x="3713163" y="3163888"/>
            <a:ext cx="90487" cy="92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Rectangle 121">
            <a:extLst>
              <a:ext uri="{FF2B5EF4-FFF2-40B4-BE49-F238E27FC236}"/>
            </a:extLst>
          </p:cNvPr>
          <p:cNvSpPr/>
          <p:nvPr/>
        </p:nvSpPr>
        <p:spPr>
          <a:xfrm>
            <a:off x="3001963" y="1517650"/>
            <a:ext cx="90487" cy="92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reeform: Shape 14">
            <a:extLst>
              <a:ext uri="{FF2B5EF4-FFF2-40B4-BE49-F238E27FC236}"/>
            </a:extLst>
          </p:cNvPr>
          <p:cNvSpPr/>
          <p:nvPr/>
        </p:nvSpPr>
        <p:spPr>
          <a:xfrm>
            <a:off x="3041650" y="1552575"/>
            <a:ext cx="5783263" cy="2778125"/>
          </a:xfrm>
          <a:custGeom>
            <a:avLst/>
            <a:gdLst>
              <a:gd name="connsiteX0" fmla="*/ 0 w 5782826"/>
              <a:gd name="connsiteY0" fmla="*/ 0 h 2778370"/>
              <a:gd name="connsiteX1" fmla="*/ 718457 w 5782826"/>
              <a:gd name="connsiteY1" fmla="*/ 1668027 h 2778370"/>
              <a:gd name="connsiteX2" fmla="*/ 1441939 w 5782826"/>
              <a:gd name="connsiteY2" fmla="*/ 1924260 h 2778370"/>
              <a:gd name="connsiteX3" fmla="*/ 2898950 w 5782826"/>
              <a:gd name="connsiteY3" fmla="*/ 2150348 h 2778370"/>
              <a:gd name="connsiteX4" fmla="*/ 4335864 w 5782826"/>
              <a:gd name="connsiteY4" fmla="*/ 2522137 h 2778370"/>
              <a:gd name="connsiteX5" fmla="*/ 5782826 w 5782826"/>
              <a:gd name="connsiteY5" fmla="*/ 2778370 h 277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2826" h="2778370">
                <a:moveTo>
                  <a:pt x="0" y="0"/>
                </a:moveTo>
                <a:lnTo>
                  <a:pt x="718457" y="1668027"/>
                </a:lnTo>
                <a:lnTo>
                  <a:pt x="1441939" y="1924260"/>
                </a:lnTo>
                <a:lnTo>
                  <a:pt x="2898950" y="2150348"/>
                </a:lnTo>
                <a:lnTo>
                  <a:pt x="4335864" y="2522137"/>
                </a:lnTo>
                <a:lnTo>
                  <a:pt x="5782826" y="277837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Shape 16">
            <a:extLst>
              <a:ext uri="{FF2B5EF4-FFF2-40B4-BE49-F238E27FC236}"/>
            </a:extLst>
          </p:cNvPr>
          <p:cNvSpPr/>
          <p:nvPr/>
        </p:nvSpPr>
        <p:spPr>
          <a:xfrm>
            <a:off x="3046413" y="1758950"/>
            <a:ext cx="5784850" cy="1204913"/>
          </a:xfrm>
          <a:custGeom>
            <a:avLst/>
            <a:gdLst>
              <a:gd name="connsiteX0" fmla="*/ 0 w 5782827"/>
              <a:gd name="connsiteY0" fmla="*/ 0 h 1205802"/>
              <a:gd name="connsiteX1" fmla="*/ 728506 w 5782827"/>
              <a:gd name="connsiteY1" fmla="*/ 291402 h 1205802"/>
              <a:gd name="connsiteX2" fmla="*/ 1441939 w 5782827"/>
              <a:gd name="connsiteY2" fmla="*/ 452175 h 1205802"/>
              <a:gd name="connsiteX3" fmla="*/ 2873829 w 5782827"/>
              <a:gd name="connsiteY3" fmla="*/ 653142 h 1205802"/>
              <a:gd name="connsiteX4" fmla="*/ 4340888 w 5782827"/>
              <a:gd name="connsiteY4" fmla="*/ 954593 h 1205802"/>
              <a:gd name="connsiteX5" fmla="*/ 5782827 w 5782827"/>
              <a:gd name="connsiteY5" fmla="*/ 1205802 h 120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2827" h="1205802">
                <a:moveTo>
                  <a:pt x="0" y="0"/>
                </a:moveTo>
                <a:lnTo>
                  <a:pt x="728506" y="291402"/>
                </a:lnTo>
                <a:lnTo>
                  <a:pt x="1441939" y="452175"/>
                </a:lnTo>
                <a:lnTo>
                  <a:pt x="2873829" y="653142"/>
                </a:lnTo>
                <a:lnTo>
                  <a:pt x="4340888" y="954593"/>
                </a:lnTo>
                <a:lnTo>
                  <a:pt x="5782827" y="1205802"/>
                </a:ln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1041" name="Text Placeholder 3"/>
          <p:cNvSpPr>
            <a:spLocks/>
          </p:cNvSpPr>
          <p:nvPr/>
        </p:nvSpPr>
        <p:spPr bwMode="auto">
          <a:xfrm>
            <a:off x="7473950" y="6010275"/>
            <a:ext cx="4525963" cy="615950"/>
          </a:xfrm>
          <a:prstGeom prst="rect">
            <a:avLst/>
          </a:prstGeom>
          <a:noFill/>
          <a:ln w="9525">
            <a:noFill/>
            <a:miter lim="800000"/>
            <a:headEnd/>
            <a:tailEnd/>
          </a:ln>
        </p:spPr>
        <p:txBody>
          <a:bodyPr anchor="b"/>
          <a:lstStyle/>
          <a:p>
            <a:pPr>
              <a:lnSpc>
                <a:spcPct val="90000"/>
              </a:lnSpc>
              <a:spcBef>
                <a:spcPts val="300"/>
              </a:spcBef>
              <a:buClr>
                <a:schemeClr val="accent1"/>
              </a:buClr>
              <a:buFont typeface="Arial" charset="0"/>
              <a:buNone/>
            </a:pPr>
            <a:endParaRPr lang="en-US" sz="800"/>
          </a:p>
          <a:p>
            <a:pPr>
              <a:lnSpc>
                <a:spcPct val="90000"/>
              </a:lnSpc>
              <a:spcBef>
                <a:spcPts val="300"/>
              </a:spcBef>
              <a:buClr>
                <a:schemeClr val="accent1"/>
              </a:buClr>
              <a:buFont typeface="Arial" charset="0"/>
              <a:buNone/>
            </a:pPr>
            <a:r>
              <a:rPr lang="en-US" sz="1200"/>
              <a:t>Wiviott SD et al. Online ahead of print</a:t>
            </a:r>
            <a:r>
              <a:rPr lang="en-US" sz="1200" i="1"/>
              <a:t>. New Engl J Med. </a:t>
            </a:r>
            <a:r>
              <a:rPr lang="en-US" sz="1200"/>
              <a:t>2018.</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025" name="Title 1"/>
          <p:cNvSpPr>
            <a:spLocks noGrp="1"/>
          </p:cNvSpPr>
          <p:nvPr>
            <p:ph type="title" idx="4294967295"/>
          </p:nvPr>
        </p:nvSpPr>
        <p:spPr/>
        <p:txBody>
          <a:bodyPr/>
          <a:lstStyle/>
          <a:p>
            <a:pPr eaLnBrk="1" hangingPunct="1"/>
            <a:r>
              <a:rPr lang="en-US" sz="2800" smtClean="0"/>
              <a:t>Prim</a:t>
            </a:r>
            <a:r>
              <a:rPr lang="cs-CZ" sz="2800" smtClean="0"/>
              <a:t>ární cíl</a:t>
            </a:r>
            <a:r>
              <a:rPr lang="en-US" sz="2800" smtClean="0"/>
              <a:t>: </a:t>
            </a:r>
            <a:r>
              <a:rPr lang="cs-CZ" sz="2800" smtClean="0"/>
              <a:t>hospitalizace pro srdeční selhání a KV úmrtí</a:t>
            </a:r>
            <a:endParaRPr lang="en-US" sz="2800" baseline="30000" smtClean="0"/>
          </a:p>
        </p:txBody>
      </p:sp>
      <p:sp>
        <p:nvSpPr>
          <p:cNvPr id="513026" name="Text Placeholder 4"/>
          <p:cNvSpPr>
            <a:spLocks noGrp="1"/>
          </p:cNvSpPr>
          <p:nvPr>
            <p:ph type="body" sz="quarter" idx="4294967295"/>
          </p:nvPr>
        </p:nvSpPr>
        <p:spPr>
          <a:xfrm>
            <a:off x="7618413" y="6294438"/>
            <a:ext cx="4573587" cy="379412"/>
          </a:xfrm>
        </p:spPr>
        <p:txBody>
          <a:bodyPr anchor="b"/>
          <a:lstStyle/>
          <a:p>
            <a:pPr marL="0" indent="0" eaLnBrk="1" hangingPunct="1">
              <a:spcBef>
                <a:spcPts val="300"/>
              </a:spcBef>
              <a:buFont typeface="Arial" charset="0"/>
              <a:buNone/>
            </a:pPr>
            <a:r>
              <a:rPr lang="en-US" sz="1200" smtClean="0"/>
              <a:t>Wiviott SD et al. Online ahead of print. </a:t>
            </a:r>
            <a:r>
              <a:rPr lang="en-US" sz="1200" i="1" smtClean="0"/>
              <a:t>New Engl J Med. </a:t>
            </a:r>
            <a:r>
              <a:rPr lang="en-US" sz="1200" smtClean="0"/>
              <a:t>2018. </a:t>
            </a:r>
          </a:p>
        </p:txBody>
      </p:sp>
      <p:sp>
        <p:nvSpPr>
          <p:cNvPr id="6" name="Freeform: Shape 5">
            <a:extLst>
              <a:ext uri="{FF2B5EF4-FFF2-40B4-BE49-F238E27FC236}"/>
            </a:extLst>
          </p:cNvPr>
          <p:cNvSpPr/>
          <p:nvPr/>
        </p:nvSpPr>
        <p:spPr>
          <a:xfrm>
            <a:off x="3052763" y="1601788"/>
            <a:ext cx="6086475" cy="3270250"/>
          </a:xfrm>
          <a:custGeom>
            <a:avLst/>
            <a:gdLst>
              <a:gd name="connsiteX0" fmla="*/ 0 w 6086475"/>
              <a:gd name="connsiteY0" fmla="*/ 0 h 3043238"/>
              <a:gd name="connsiteX1" fmla="*/ 0 w 6086475"/>
              <a:gd name="connsiteY1" fmla="*/ 3043238 h 3043238"/>
              <a:gd name="connsiteX2" fmla="*/ 6086475 w 6086475"/>
              <a:gd name="connsiteY2" fmla="*/ 3043238 h 3043238"/>
            </a:gdLst>
            <a:ahLst/>
            <a:cxnLst>
              <a:cxn ang="0">
                <a:pos x="connsiteX0" y="connsiteY0"/>
              </a:cxn>
              <a:cxn ang="0">
                <a:pos x="connsiteX1" y="connsiteY1"/>
              </a:cxn>
              <a:cxn ang="0">
                <a:pos x="connsiteX2" y="connsiteY2"/>
              </a:cxn>
            </a:cxnLst>
            <a:rect l="l" t="t" r="r" b="b"/>
            <a:pathLst>
              <a:path w="6086475" h="3043238">
                <a:moveTo>
                  <a:pt x="0" y="0"/>
                </a:moveTo>
                <a:lnTo>
                  <a:pt x="0" y="3043238"/>
                </a:lnTo>
                <a:lnTo>
                  <a:pt x="6086475" y="304323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cxnSp>
        <p:nvCxnSpPr>
          <p:cNvPr id="7" name="Straight Connector 6">
            <a:extLst>
              <a:ext uri="{FF2B5EF4-FFF2-40B4-BE49-F238E27FC236}"/>
            </a:extLst>
          </p:cNvPr>
          <p:cNvCxnSpPr/>
          <p:nvPr/>
        </p:nvCxnSpPr>
        <p:spPr>
          <a:xfrm>
            <a:off x="2960688" y="2090738"/>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extLst>
          </p:cNvPr>
          <p:cNvCxnSpPr/>
          <p:nvPr/>
        </p:nvCxnSpPr>
        <p:spPr>
          <a:xfrm>
            <a:off x="2960688" y="3013075"/>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extLst>
          </p:cNvPr>
          <p:cNvCxnSpPr/>
          <p:nvPr/>
        </p:nvCxnSpPr>
        <p:spPr>
          <a:xfrm>
            <a:off x="2960688" y="3898900"/>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extLst>
          </p:cNvPr>
          <p:cNvCxnSpPr/>
          <p:nvPr/>
        </p:nvCxnSpPr>
        <p:spPr>
          <a:xfrm>
            <a:off x="2960688" y="4811713"/>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extLst>
          </p:cNvPr>
          <p:cNvCxnSpPr>
            <a:cxnSpLocks/>
          </p:cNvCxnSpPr>
          <p:nvPr/>
        </p:nvCxnSpPr>
        <p:spPr>
          <a:xfrm rot="5400000">
            <a:off x="3654425"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extLst>
          </p:cNvPr>
          <p:cNvCxnSpPr>
            <a:cxnSpLocks/>
          </p:cNvCxnSpPr>
          <p:nvPr/>
        </p:nvCxnSpPr>
        <p:spPr>
          <a:xfrm rot="5400000">
            <a:off x="3051175"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extLst>
          </p:cNvPr>
          <p:cNvCxnSpPr>
            <a:cxnSpLocks/>
          </p:cNvCxnSpPr>
          <p:nvPr/>
        </p:nvCxnSpPr>
        <p:spPr>
          <a:xfrm rot="5400000">
            <a:off x="4257675"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extLst>
          </p:cNvPr>
          <p:cNvCxnSpPr>
            <a:cxnSpLocks/>
          </p:cNvCxnSpPr>
          <p:nvPr/>
        </p:nvCxnSpPr>
        <p:spPr>
          <a:xfrm rot="5400000">
            <a:off x="4860925"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extLst>
          </p:cNvPr>
          <p:cNvCxnSpPr>
            <a:cxnSpLocks/>
          </p:cNvCxnSpPr>
          <p:nvPr/>
        </p:nvCxnSpPr>
        <p:spPr>
          <a:xfrm rot="5400000">
            <a:off x="5464175"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extLst>
          </p:cNvPr>
          <p:cNvCxnSpPr>
            <a:cxnSpLocks/>
          </p:cNvCxnSpPr>
          <p:nvPr/>
        </p:nvCxnSpPr>
        <p:spPr>
          <a:xfrm rot="5400000">
            <a:off x="6067425"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extLst>
          </p:cNvPr>
          <p:cNvCxnSpPr>
            <a:cxnSpLocks/>
          </p:cNvCxnSpPr>
          <p:nvPr/>
        </p:nvCxnSpPr>
        <p:spPr>
          <a:xfrm rot="5400000">
            <a:off x="6670675"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extLst>
          </p:cNvPr>
          <p:cNvCxnSpPr>
            <a:cxnSpLocks/>
          </p:cNvCxnSpPr>
          <p:nvPr/>
        </p:nvCxnSpPr>
        <p:spPr>
          <a:xfrm rot="5400000">
            <a:off x="7272337"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extLst>
          </p:cNvPr>
          <p:cNvCxnSpPr>
            <a:cxnSpLocks/>
          </p:cNvCxnSpPr>
          <p:nvPr/>
        </p:nvCxnSpPr>
        <p:spPr>
          <a:xfrm rot="5400000">
            <a:off x="7875587"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3041" name="TextBox 22"/>
          <p:cNvSpPr txBox="1">
            <a:spLocks noChangeArrowheads="1"/>
          </p:cNvSpPr>
          <p:nvPr/>
        </p:nvSpPr>
        <p:spPr bwMode="auto">
          <a:xfrm>
            <a:off x="5180013" y="5245100"/>
            <a:ext cx="469900" cy="257175"/>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b="1">
                <a:solidFill>
                  <a:srgbClr val="000000"/>
                </a:solidFill>
              </a:rPr>
              <a:t>D</a:t>
            </a:r>
            <a:r>
              <a:rPr lang="cs-CZ" sz="1200" b="1">
                <a:solidFill>
                  <a:srgbClr val="000000"/>
                </a:solidFill>
              </a:rPr>
              <a:t>ny</a:t>
            </a:r>
            <a:endParaRPr lang="en-US" sz="1200" b="1">
              <a:solidFill>
                <a:srgbClr val="000000"/>
              </a:solidFill>
            </a:endParaRPr>
          </a:p>
        </p:txBody>
      </p:sp>
      <p:sp>
        <p:nvSpPr>
          <p:cNvPr id="513042" name="TextBox 23"/>
          <p:cNvSpPr txBox="1">
            <a:spLocks noChangeArrowheads="1"/>
          </p:cNvSpPr>
          <p:nvPr/>
        </p:nvSpPr>
        <p:spPr bwMode="auto">
          <a:xfrm rot="-5400000">
            <a:off x="1473201" y="3135312"/>
            <a:ext cx="2082800" cy="257175"/>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cs-CZ" sz="1200" b="1">
                <a:solidFill>
                  <a:srgbClr val="000000"/>
                </a:solidFill>
              </a:rPr>
              <a:t>Kumulativní incidence</a:t>
            </a:r>
            <a:r>
              <a:rPr lang="en-US" sz="1200" b="1">
                <a:solidFill>
                  <a:srgbClr val="000000"/>
                </a:solidFill>
              </a:rPr>
              <a:t> (%)</a:t>
            </a:r>
          </a:p>
        </p:txBody>
      </p:sp>
      <p:sp>
        <p:nvSpPr>
          <p:cNvPr id="513043" name="TextBox 24"/>
          <p:cNvSpPr txBox="1">
            <a:spLocks noChangeArrowheads="1"/>
          </p:cNvSpPr>
          <p:nvPr/>
        </p:nvSpPr>
        <p:spPr bwMode="auto">
          <a:xfrm>
            <a:off x="2660650" y="1965325"/>
            <a:ext cx="271463" cy="258763"/>
          </a:xfrm>
          <a:prstGeom prst="rect">
            <a:avLst/>
          </a:prstGeom>
          <a:noFill/>
          <a:ln w="9525">
            <a:noFill/>
            <a:miter lim="800000"/>
            <a:headEnd/>
            <a:tailEnd/>
          </a:ln>
        </p:spPr>
        <p:txBody>
          <a:bodyPr wrap="none">
            <a:spAutoFit/>
          </a:bodyPr>
          <a:lstStyle/>
          <a:p>
            <a:pPr algn="r">
              <a:lnSpc>
                <a:spcPct val="90000"/>
              </a:lnSpc>
              <a:spcBef>
                <a:spcPts val="1200"/>
              </a:spcBef>
              <a:buClr>
                <a:srgbClr val="7F134C"/>
              </a:buClr>
            </a:pPr>
            <a:r>
              <a:rPr lang="en-US" sz="1200">
                <a:solidFill>
                  <a:srgbClr val="000000"/>
                </a:solidFill>
              </a:rPr>
              <a:t>6</a:t>
            </a:r>
          </a:p>
        </p:txBody>
      </p:sp>
      <p:sp>
        <p:nvSpPr>
          <p:cNvPr id="513044" name="TextBox 25"/>
          <p:cNvSpPr txBox="1">
            <a:spLocks noChangeArrowheads="1"/>
          </p:cNvSpPr>
          <p:nvPr/>
        </p:nvSpPr>
        <p:spPr bwMode="auto">
          <a:xfrm>
            <a:off x="2957513" y="5019675"/>
            <a:ext cx="269875"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000000"/>
                </a:solidFill>
              </a:rPr>
              <a:t>0</a:t>
            </a:r>
          </a:p>
        </p:txBody>
      </p:sp>
      <p:sp>
        <p:nvSpPr>
          <p:cNvPr id="513045" name="TextBox 26"/>
          <p:cNvSpPr txBox="1">
            <a:spLocks noChangeArrowheads="1"/>
          </p:cNvSpPr>
          <p:nvPr/>
        </p:nvSpPr>
        <p:spPr bwMode="auto">
          <a:xfrm>
            <a:off x="3471863" y="5019675"/>
            <a:ext cx="438150"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000000"/>
                </a:solidFill>
              </a:rPr>
              <a:t>180</a:t>
            </a:r>
          </a:p>
        </p:txBody>
      </p:sp>
      <p:sp>
        <p:nvSpPr>
          <p:cNvPr id="513046" name="TextBox 27"/>
          <p:cNvSpPr txBox="1">
            <a:spLocks noChangeArrowheads="1"/>
          </p:cNvSpPr>
          <p:nvPr/>
        </p:nvSpPr>
        <p:spPr bwMode="auto">
          <a:xfrm>
            <a:off x="4084638" y="5019675"/>
            <a:ext cx="438150"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000000"/>
                </a:solidFill>
              </a:rPr>
              <a:t>360</a:t>
            </a:r>
          </a:p>
        </p:txBody>
      </p:sp>
      <p:sp>
        <p:nvSpPr>
          <p:cNvPr id="513047" name="TextBox 28"/>
          <p:cNvSpPr txBox="1">
            <a:spLocks noChangeArrowheads="1"/>
          </p:cNvSpPr>
          <p:nvPr/>
        </p:nvSpPr>
        <p:spPr bwMode="auto">
          <a:xfrm>
            <a:off x="4687888" y="5019675"/>
            <a:ext cx="441325"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000000"/>
                </a:solidFill>
              </a:rPr>
              <a:t>540</a:t>
            </a:r>
          </a:p>
        </p:txBody>
      </p:sp>
      <p:sp>
        <p:nvSpPr>
          <p:cNvPr id="513048" name="TextBox 29"/>
          <p:cNvSpPr txBox="1">
            <a:spLocks noChangeArrowheads="1"/>
          </p:cNvSpPr>
          <p:nvPr/>
        </p:nvSpPr>
        <p:spPr bwMode="auto">
          <a:xfrm>
            <a:off x="5294313" y="5019675"/>
            <a:ext cx="438150"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000000"/>
                </a:solidFill>
              </a:rPr>
              <a:t>720</a:t>
            </a:r>
          </a:p>
        </p:txBody>
      </p:sp>
      <p:sp>
        <p:nvSpPr>
          <p:cNvPr id="513049" name="TextBox 30"/>
          <p:cNvSpPr txBox="1">
            <a:spLocks noChangeArrowheads="1"/>
          </p:cNvSpPr>
          <p:nvPr/>
        </p:nvSpPr>
        <p:spPr bwMode="auto">
          <a:xfrm>
            <a:off x="5897563" y="5019675"/>
            <a:ext cx="439737"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000000"/>
                </a:solidFill>
              </a:rPr>
              <a:t>900</a:t>
            </a:r>
          </a:p>
        </p:txBody>
      </p:sp>
      <p:sp>
        <p:nvSpPr>
          <p:cNvPr id="513050" name="TextBox 31"/>
          <p:cNvSpPr txBox="1">
            <a:spLocks noChangeArrowheads="1"/>
          </p:cNvSpPr>
          <p:nvPr/>
        </p:nvSpPr>
        <p:spPr bwMode="auto">
          <a:xfrm>
            <a:off x="6459538" y="5019675"/>
            <a:ext cx="523875"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000000"/>
                </a:solidFill>
              </a:rPr>
              <a:t>1080</a:t>
            </a:r>
          </a:p>
        </p:txBody>
      </p:sp>
      <p:sp>
        <p:nvSpPr>
          <p:cNvPr id="513051" name="TextBox 32"/>
          <p:cNvSpPr txBox="1">
            <a:spLocks noChangeArrowheads="1"/>
          </p:cNvSpPr>
          <p:nvPr/>
        </p:nvSpPr>
        <p:spPr bwMode="auto">
          <a:xfrm>
            <a:off x="7065963" y="5019675"/>
            <a:ext cx="522287"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000000"/>
                </a:solidFill>
              </a:rPr>
              <a:t>1260</a:t>
            </a:r>
          </a:p>
        </p:txBody>
      </p:sp>
      <p:sp>
        <p:nvSpPr>
          <p:cNvPr id="513052" name="TextBox 33"/>
          <p:cNvSpPr txBox="1">
            <a:spLocks noChangeArrowheads="1"/>
          </p:cNvSpPr>
          <p:nvPr/>
        </p:nvSpPr>
        <p:spPr bwMode="auto">
          <a:xfrm>
            <a:off x="7669213" y="5019675"/>
            <a:ext cx="523875"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000000"/>
                </a:solidFill>
              </a:rPr>
              <a:t>1440</a:t>
            </a:r>
          </a:p>
        </p:txBody>
      </p:sp>
      <p:sp>
        <p:nvSpPr>
          <p:cNvPr id="513053" name="TextBox 36"/>
          <p:cNvSpPr txBox="1">
            <a:spLocks noChangeArrowheads="1"/>
          </p:cNvSpPr>
          <p:nvPr/>
        </p:nvSpPr>
        <p:spPr bwMode="auto">
          <a:xfrm>
            <a:off x="2836863" y="5534025"/>
            <a:ext cx="522287"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134C"/>
                </a:solidFill>
              </a:rPr>
              <a:t>8582</a:t>
            </a:r>
          </a:p>
        </p:txBody>
      </p:sp>
      <p:sp>
        <p:nvSpPr>
          <p:cNvPr id="513054" name="TextBox 37"/>
          <p:cNvSpPr txBox="1">
            <a:spLocks noChangeArrowheads="1"/>
          </p:cNvSpPr>
          <p:nvPr/>
        </p:nvSpPr>
        <p:spPr bwMode="auto">
          <a:xfrm>
            <a:off x="3433763" y="5534025"/>
            <a:ext cx="523875"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134C"/>
                </a:solidFill>
              </a:rPr>
              <a:t>8517</a:t>
            </a:r>
          </a:p>
        </p:txBody>
      </p:sp>
      <p:sp>
        <p:nvSpPr>
          <p:cNvPr id="513055" name="TextBox 38"/>
          <p:cNvSpPr txBox="1">
            <a:spLocks noChangeArrowheads="1"/>
          </p:cNvSpPr>
          <p:nvPr/>
        </p:nvSpPr>
        <p:spPr bwMode="auto">
          <a:xfrm>
            <a:off x="4046538" y="5534025"/>
            <a:ext cx="523875"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134C"/>
                </a:solidFill>
              </a:rPr>
              <a:t>8415</a:t>
            </a:r>
          </a:p>
        </p:txBody>
      </p:sp>
      <p:sp>
        <p:nvSpPr>
          <p:cNvPr id="513056" name="TextBox 39"/>
          <p:cNvSpPr txBox="1">
            <a:spLocks noChangeArrowheads="1"/>
          </p:cNvSpPr>
          <p:nvPr/>
        </p:nvSpPr>
        <p:spPr bwMode="auto">
          <a:xfrm>
            <a:off x="4652963" y="5534025"/>
            <a:ext cx="522287"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134C"/>
                </a:solidFill>
              </a:rPr>
              <a:t>8322</a:t>
            </a:r>
          </a:p>
        </p:txBody>
      </p:sp>
      <p:sp>
        <p:nvSpPr>
          <p:cNvPr id="513057" name="TextBox 40"/>
          <p:cNvSpPr txBox="1">
            <a:spLocks noChangeArrowheads="1"/>
          </p:cNvSpPr>
          <p:nvPr/>
        </p:nvSpPr>
        <p:spPr bwMode="auto">
          <a:xfrm>
            <a:off x="5256213" y="5534025"/>
            <a:ext cx="523875"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134C"/>
                </a:solidFill>
              </a:rPr>
              <a:t>8224</a:t>
            </a:r>
          </a:p>
        </p:txBody>
      </p:sp>
      <p:sp>
        <p:nvSpPr>
          <p:cNvPr id="513058" name="TextBox 41"/>
          <p:cNvSpPr txBox="1">
            <a:spLocks noChangeArrowheads="1"/>
          </p:cNvSpPr>
          <p:nvPr/>
        </p:nvSpPr>
        <p:spPr bwMode="auto">
          <a:xfrm>
            <a:off x="5865813" y="5534025"/>
            <a:ext cx="514350"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134C"/>
                </a:solidFill>
              </a:rPr>
              <a:t>8110</a:t>
            </a:r>
          </a:p>
        </p:txBody>
      </p:sp>
      <p:sp>
        <p:nvSpPr>
          <p:cNvPr id="513059" name="TextBox 42"/>
          <p:cNvSpPr txBox="1">
            <a:spLocks noChangeArrowheads="1"/>
          </p:cNvSpPr>
          <p:nvPr/>
        </p:nvSpPr>
        <p:spPr bwMode="auto">
          <a:xfrm>
            <a:off x="6464300" y="5534025"/>
            <a:ext cx="525463"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134C"/>
                </a:solidFill>
              </a:rPr>
              <a:t>7970</a:t>
            </a:r>
          </a:p>
        </p:txBody>
      </p:sp>
      <p:sp>
        <p:nvSpPr>
          <p:cNvPr id="513060" name="TextBox 43"/>
          <p:cNvSpPr txBox="1">
            <a:spLocks noChangeArrowheads="1"/>
          </p:cNvSpPr>
          <p:nvPr/>
        </p:nvSpPr>
        <p:spPr bwMode="auto">
          <a:xfrm>
            <a:off x="7069138" y="5534025"/>
            <a:ext cx="523875"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134C"/>
                </a:solidFill>
              </a:rPr>
              <a:t>7497</a:t>
            </a:r>
          </a:p>
        </p:txBody>
      </p:sp>
      <p:sp>
        <p:nvSpPr>
          <p:cNvPr id="513061" name="TextBox 44"/>
          <p:cNvSpPr txBox="1">
            <a:spLocks noChangeArrowheads="1"/>
          </p:cNvSpPr>
          <p:nvPr/>
        </p:nvSpPr>
        <p:spPr bwMode="auto">
          <a:xfrm>
            <a:off x="7675563" y="5534025"/>
            <a:ext cx="522287"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134C"/>
                </a:solidFill>
              </a:rPr>
              <a:t>5445</a:t>
            </a:r>
          </a:p>
        </p:txBody>
      </p:sp>
      <p:sp>
        <p:nvSpPr>
          <p:cNvPr id="513062" name="TextBox 46"/>
          <p:cNvSpPr txBox="1">
            <a:spLocks noChangeArrowheads="1"/>
          </p:cNvSpPr>
          <p:nvPr/>
        </p:nvSpPr>
        <p:spPr bwMode="auto">
          <a:xfrm>
            <a:off x="2836863" y="5707063"/>
            <a:ext cx="522287" cy="258762"/>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7F7F"/>
                </a:solidFill>
              </a:rPr>
              <a:t>8578</a:t>
            </a:r>
          </a:p>
        </p:txBody>
      </p:sp>
      <p:sp>
        <p:nvSpPr>
          <p:cNvPr id="513063" name="TextBox 47"/>
          <p:cNvSpPr txBox="1">
            <a:spLocks noChangeArrowheads="1"/>
          </p:cNvSpPr>
          <p:nvPr/>
        </p:nvSpPr>
        <p:spPr bwMode="auto">
          <a:xfrm>
            <a:off x="3433763" y="5707063"/>
            <a:ext cx="523875" cy="258762"/>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7F7F"/>
                </a:solidFill>
              </a:rPr>
              <a:t>8485</a:t>
            </a:r>
          </a:p>
        </p:txBody>
      </p:sp>
      <p:sp>
        <p:nvSpPr>
          <p:cNvPr id="513064" name="TextBox 48"/>
          <p:cNvSpPr txBox="1">
            <a:spLocks noChangeArrowheads="1"/>
          </p:cNvSpPr>
          <p:nvPr/>
        </p:nvSpPr>
        <p:spPr bwMode="auto">
          <a:xfrm>
            <a:off x="4046538" y="5707063"/>
            <a:ext cx="523875" cy="258762"/>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7F7F"/>
                </a:solidFill>
              </a:rPr>
              <a:t>8387</a:t>
            </a:r>
          </a:p>
        </p:txBody>
      </p:sp>
      <p:sp>
        <p:nvSpPr>
          <p:cNvPr id="513065" name="TextBox 49"/>
          <p:cNvSpPr txBox="1">
            <a:spLocks noChangeArrowheads="1"/>
          </p:cNvSpPr>
          <p:nvPr/>
        </p:nvSpPr>
        <p:spPr bwMode="auto">
          <a:xfrm>
            <a:off x="4652963" y="5707063"/>
            <a:ext cx="522287" cy="258762"/>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7F7F"/>
                </a:solidFill>
              </a:rPr>
              <a:t>8259</a:t>
            </a:r>
          </a:p>
        </p:txBody>
      </p:sp>
      <p:sp>
        <p:nvSpPr>
          <p:cNvPr id="513066" name="TextBox 50"/>
          <p:cNvSpPr txBox="1">
            <a:spLocks noChangeArrowheads="1"/>
          </p:cNvSpPr>
          <p:nvPr/>
        </p:nvSpPr>
        <p:spPr bwMode="auto">
          <a:xfrm>
            <a:off x="5256213" y="5707063"/>
            <a:ext cx="523875" cy="258762"/>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7F7F"/>
                </a:solidFill>
              </a:rPr>
              <a:t>8127</a:t>
            </a:r>
          </a:p>
        </p:txBody>
      </p:sp>
      <p:sp>
        <p:nvSpPr>
          <p:cNvPr id="513067" name="TextBox 51"/>
          <p:cNvSpPr txBox="1">
            <a:spLocks noChangeArrowheads="1"/>
          </p:cNvSpPr>
          <p:nvPr/>
        </p:nvSpPr>
        <p:spPr bwMode="auto">
          <a:xfrm>
            <a:off x="5859463" y="5707063"/>
            <a:ext cx="527050" cy="258762"/>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7F7F"/>
                </a:solidFill>
              </a:rPr>
              <a:t>8003</a:t>
            </a:r>
          </a:p>
        </p:txBody>
      </p:sp>
      <p:sp>
        <p:nvSpPr>
          <p:cNvPr id="513068" name="TextBox 52"/>
          <p:cNvSpPr txBox="1">
            <a:spLocks noChangeArrowheads="1"/>
          </p:cNvSpPr>
          <p:nvPr/>
        </p:nvSpPr>
        <p:spPr bwMode="auto">
          <a:xfrm>
            <a:off x="6464300" y="5707063"/>
            <a:ext cx="525463" cy="258762"/>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7F7F"/>
                </a:solidFill>
              </a:rPr>
              <a:t>7880</a:t>
            </a:r>
          </a:p>
        </p:txBody>
      </p:sp>
      <p:sp>
        <p:nvSpPr>
          <p:cNvPr id="513069" name="TextBox 53"/>
          <p:cNvSpPr txBox="1">
            <a:spLocks noChangeArrowheads="1"/>
          </p:cNvSpPr>
          <p:nvPr/>
        </p:nvSpPr>
        <p:spPr bwMode="auto">
          <a:xfrm>
            <a:off x="7069138" y="5707063"/>
            <a:ext cx="523875" cy="258762"/>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7F7F"/>
                </a:solidFill>
              </a:rPr>
              <a:t>7367</a:t>
            </a:r>
          </a:p>
        </p:txBody>
      </p:sp>
      <p:sp>
        <p:nvSpPr>
          <p:cNvPr id="513070" name="TextBox 54"/>
          <p:cNvSpPr txBox="1">
            <a:spLocks noChangeArrowheads="1"/>
          </p:cNvSpPr>
          <p:nvPr/>
        </p:nvSpPr>
        <p:spPr bwMode="auto">
          <a:xfrm>
            <a:off x="7675563" y="5707063"/>
            <a:ext cx="522287" cy="258762"/>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7F7F"/>
                </a:solidFill>
              </a:rPr>
              <a:t>5362</a:t>
            </a:r>
          </a:p>
        </p:txBody>
      </p:sp>
      <p:sp>
        <p:nvSpPr>
          <p:cNvPr id="513071" name="TextBox 56"/>
          <p:cNvSpPr txBox="1">
            <a:spLocks noChangeArrowheads="1"/>
          </p:cNvSpPr>
          <p:nvPr/>
        </p:nvSpPr>
        <p:spPr bwMode="auto">
          <a:xfrm>
            <a:off x="2493963" y="5353050"/>
            <a:ext cx="1438275" cy="257175"/>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cs-CZ" sz="1200" b="1">
                <a:solidFill>
                  <a:srgbClr val="000000"/>
                </a:solidFill>
              </a:rPr>
              <a:t>Počet pts v riziku</a:t>
            </a:r>
            <a:endParaRPr lang="en-US" sz="1200" b="1" baseline="30000">
              <a:solidFill>
                <a:srgbClr val="000000"/>
              </a:solidFill>
            </a:endParaRPr>
          </a:p>
        </p:txBody>
      </p:sp>
      <p:sp>
        <p:nvSpPr>
          <p:cNvPr id="513072" name="TextBox 57"/>
          <p:cNvSpPr txBox="1">
            <a:spLocks noChangeArrowheads="1"/>
          </p:cNvSpPr>
          <p:nvPr/>
        </p:nvSpPr>
        <p:spPr bwMode="auto">
          <a:xfrm>
            <a:off x="1706563" y="5534025"/>
            <a:ext cx="1089025" cy="258763"/>
          </a:xfrm>
          <a:prstGeom prst="rect">
            <a:avLst/>
          </a:prstGeom>
          <a:noFill/>
          <a:ln w="9525">
            <a:noFill/>
            <a:miter lim="800000"/>
            <a:headEnd/>
            <a:tailEnd/>
          </a:ln>
        </p:spPr>
        <p:txBody>
          <a:bodyPr wrap="none">
            <a:spAutoFit/>
          </a:bodyPr>
          <a:lstStyle/>
          <a:p>
            <a:pPr algn="r">
              <a:lnSpc>
                <a:spcPct val="90000"/>
              </a:lnSpc>
              <a:spcBef>
                <a:spcPts val="1200"/>
              </a:spcBef>
              <a:buClr>
                <a:srgbClr val="7F134C"/>
              </a:buClr>
            </a:pPr>
            <a:r>
              <a:rPr lang="en-US" sz="1200" b="1">
                <a:solidFill>
                  <a:srgbClr val="7F134C"/>
                </a:solidFill>
              </a:rPr>
              <a:t>DAPA 10 mg</a:t>
            </a:r>
          </a:p>
        </p:txBody>
      </p:sp>
      <p:sp>
        <p:nvSpPr>
          <p:cNvPr id="513073" name="TextBox 58"/>
          <p:cNvSpPr txBox="1">
            <a:spLocks noChangeArrowheads="1"/>
          </p:cNvSpPr>
          <p:nvPr/>
        </p:nvSpPr>
        <p:spPr bwMode="auto">
          <a:xfrm>
            <a:off x="2020888" y="5702300"/>
            <a:ext cx="774700" cy="258763"/>
          </a:xfrm>
          <a:prstGeom prst="rect">
            <a:avLst/>
          </a:prstGeom>
          <a:noFill/>
          <a:ln w="9525">
            <a:noFill/>
            <a:miter lim="800000"/>
            <a:headEnd/>
            <a:tailEnd/>
          </a:ln>
        </p:spPr>
        <p:txBody>
          <a:bodyPr wrap="none">
            <a:spAutoFit/>
          </a:bodyPr>
          <a:lstStyle/>
          <a:p>
            <a:pPr algn="r">
              <a:lnSpc>
                <a:spcPct val="90000"/>
              </a:lnSpc>
              <a:spcBef>
                <a:spcPts val="1200"/>
              </a:spcBef>
              <a:buClr>
                <a:srgbClr val="7F134C"/>
              </a:buClr>
            </a:pPr>
            <a:r>
              <a:rPr lang="en-US" sz="1200" b="1">
                <a:solidFill>
                  <a:srgbClr val="7F7F7F"/>
                </a:solidFill>
              </a:rPr>
              <a:t>Placebo</a:t>
            </a:r>
          </a:p>
        </p:txBody>
      </p:sp>
      <p:sp>
        <p:nvSpPr>
          <p:cNvPr id="513074" name="TextBox 60"/>
          <p:cNvSpPr txBox="1">
            <a:spLocks noChangeArrowheads="1"/>
          </p:cNvSpPr>
          <p:nvPr/>
        </p:nvSpPr>
        <p:spPr bwMode="auto">
          <a:xfrm>
            <a:off x="2660650" y="2884488"/>
            <a:ext cx="271463" cy="257175"/>
          </a:xfrm>
          <a:prstGeom prst="rect">
            <a:avLst/>
          </a:prstGeom>
          <a:noFill/>
          <a:ln w="9525">
            <a:noFill/>
            <a:miter lim="800000"/>
            <a:headEnd/>
            <a:tailEnd/>
          </a:ln>
        </p:spPr>
        <p:txBody>
          <a:bodyPr wrap="none">
            <a:spAutoFit/>
          </a:bodyPr>
          <a:lstStyle/>
          <a:p>
            <a:pPr algn="r">
              <a:lnSpc>
                <a:spcPct val="90000"/>
              </a:lnSpc>
              <a:spcBef>
                <a:spcPts val="1200"/>
              </a:spcBef>
              <a:buClr>
                <a:srgbClr val="7F134C"/>
              </a:buClr>
            </a:pPr>
            <a:r>
              <a:rPr lang="en-US" sz="1200">
                <a:solidFill>
                  <a:srgbClr val="000000"/>
                </a:solidFill>
              </a:rPr>
              <a:t>4</a:t>
            </a:r>
          </a:p>
        </p:txBody>
      </p:sp>
      <p:sp>
        <p:nvSpPr>
          <p:cNvPr id="513075" name="TextBox 61"/>
          <p:cNvSpPr txBox="1">
            <a:spLocks noChangeArrowheads="1"/>
          </p:cNvSpPr>
          <p:nvPr/>
        </p:nvSpPr>
        <p:spPr bwMode="auto">
          <a:xfrm>
            <a:off x="2660650" y="3757613"/>
            <a:ext cx="271463" cy="258762"/>
          </a:xfrm>
          <a:prstGeom prst="rect">
            <a:avLst/>
          </a:prstGeom>
          <a:noFill/>
          <a:ln w="9525">
            <a:noFill/>
            <a:miter lim="800000"/>
            <a:headEnd/>
            <a:tailEnd/>
          </a:ln>
        </p:spPr>
        <p:txBody>
          <a:bodyPr wrap="none">
            <a:spAutoFit/>
          </a:bodyPr>
          <a:lstStyle/>
          <a:p>
            <a:pPr algn="r">
              <a:lnSpc>
                <a:spcPct val="90000"/>
              </a:lnSpc>
              <a:spcBef>
                <a:spcPts val="1200"/>
              </a:spcBef>
              <a:buClr>
                <a:srgbClr val="7F134C"/>
              </a:buClr>
            </a:pPr>
            <a:r>
              <a:rPr lang="en-US" sz="1200">
                <a:solidFill>
                  <a:srgbClr val="000000"/>
                </a:solidFill>
              </a:rPr>
              <a:t>2</a:t>
            </a:r>
          </a:p>
        </p:txBody>
      </p:sp>
      <p:sp>
        <p:nvSpPr>
          <p:cNvPr id="513076" name="TextBox 62"/>
          <p:cNvSpPr txBox="1">
            <a:spLocks noChangeArrowheads="1"/>
          </p:cNvSpPr>
          <p:nvPr/>
        </p:nvSpPr>
        <p:spPr bwMode="auto">
          <a:xfrm>
            <a:off x="2660650" y="4695825"/>
            <a:ext cx="271463" cy="258763"/>
          </a:xfrm>
          <a:prstGeom prst="rect">
            <a:avLst/>
          </a:prstGeom>
          <a:noFill/>
          <a:ln w="9525">
            <a:noFill/>
            <a:miter lim="800000"/>
            <a:headEnd/>
            <a:tailEnd/>
          </a:ln>
        </p:spPr>
        <p:txBody>
          <a:bodyPr wrap="none">
            <a:spAutoFit/>
          </a:bodyPr>
          <a:lstStyle/>
          <a:p>
            <a:pPr algn="r">
              <a:lnSpc>
                <a:spcPct val="90000"/>
              </a:lnSpc>
              <a:spcBef>
                <a:spcPts val="1200"/>
              </a:spcBef>
              <a:buClr>
                <a:srgbClr val="7F134C"/>
              </a:buClr>
            </a:pPr>
            <a:r>
              <a:rPr lang="en-US" sz="1200">
                <a:solidFill>
                  <a:srgbClr val="000000"/>
                </a:solidFill>
              </a:rPr>
              <a:t>0</a:t>
            </a:r>
          </a:p>
        </p:txBody>
      </p:sp>
      <p:graphicFrame>
        <p:nvGraphicFramePr>
          <p:cNvPr id="427062" name="Group 54"/>
          <p:cNvGraphicFramePr>
            <a:graphicFrameLocks noGrp="1"/>
          </p:cNvGraphicFramePr>
          <p:nvPr/>
        </p:nvGraphicFramePr>
        <p:xfrm>
          <a:off x="3155950" y="1876425"/>
          <a:ext cx="2533650" cy="730250"/>
        </p:xfrm>
        <a:graphic>
          <a:graphicData uri="http://schemas.openxmlformats.org/drawingml/2006/table">
            <a:tbl>
              <a:tblPr/>
              <a:tblGrid>
                <a:gridCol w="603250"/>
                <a:gridCol w="944563"/>
                <a:gridCol w="985837"/>
              </a:tblGrid>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HR</a:t>
                      </a:r>
                    </a:p>
                  </a:txBody>
                  <a:tcPr marL="45720" marR="45720"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95% CI</a:t>
                      </a:r>
                    </a:p>
                  </a:txBody>
                  <a:tcPr marL="45720" marR="45720"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p-value</a:t>
                      </a:r>
                    </a:p>
                  </a:txBody>
                  <a:tcPr marL="45720" marR="45720"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0.83</a:t>
                      </a:r>
                    </a:p>
                  </a:txBody>
                  <a:tcPr marL="45720" marR="45720"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(0.73, 0.95)</a:t>
                      </a:r>
                    </a:p>
                  </a:txBody>
                  <a:tcPr marL="45720" marR="45720"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0.005</a:t>
                      </a:r>
                    </a:p>
                  </a:txBody>
                  <a:tcPr marL="45720" marR="45720"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 name="Freeform: Shape 69">
            <a:extLst>
              <a:ext uri="{FF2B5EF4-FFF2-40B4-BE49-F238E27FC236}"/>
            </a:extLst>
          </p:cNvPr>
          <p:cNvSpPr/>
          <p:nvPr/>
        </p:nvSpPr>
        <p:spPr>
          <a:xfrm>
            <a:off x="3109913" y="2216150"/>
            <a:ext cx="5703887" cy="2605088"/>
          </a:xfrm>
          <a:custGeom>
            <a:avLst/>
            <a:gdLst>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58818 w 5705061"/>
              <a:gd name="connsiteY119" fmla="*/ 1133061 h 2604052"/>
              <a:gd name="connsiteX120" fmla="*/ 3448879 w 5705061"/>
              <a:gd name="connsiteY120" fmla="*/ 1152939 h 2604052"/>
              <a:gd name="connsiteX121" fmla="*/ 3513483 w 5705061"/>
              <a:gd name="connsiteY121" fmla="*/ 1098274 h 2604052"/>
              <a:gd name="connsiteX122" fmla="*/ 3548270 w 5705061"/>
              <a:gd name="connsiteY122" fmla="*/ 1073426 h 2604052"/>
              <a:gd name="connsiteX123" fmla="*/ 3597966 w 5705061"/>
              <a:gd name="connsiteY123" fmla="*/ 1063487 h 2604052"/>
              <a:gd name="connsiteX124" fmla="*/ 3627783 w 5705061"/>
              <a:gd name="connsiteY124" fmla="*/ 1053548 h 2604052"/>
              <a:gd name="connsiteX125" fmla="*/ 3677479 w 5705061"/>
              <a:gd name="connsiteY125" fmla="*/ 1038639 h 2604052"/>
              <a:gd name="connsiteX126" fmla="*/ 3692387 w 5705061"/>
              <a:gd name="connsiteY126" fmla="*/ 1033670 h 2604052"/>
              <a:gd name="connsiteX127" fmla="*/ 3707296 w 5705061"/>
              <a:gd name="connsiteY127" fmla="*/ 1028700 h 2604052"/>
              <a:gd name="connsiteX128" fmla="*/ 3747052 w 5705061"/>
              <a:gd name="connsiteY128" fmla="*/ 1023731 h 2604052"/>
              <a:gd name="connsiteX129" fmla="*/ 3771900 w 5705061"/>
              <a:gd name="connsiteY129" fmla="*/ 1003852 h 2604052"/>
              <a:gd name="connsiteX130" fmla="*/ 3801718 w 5705061"/>
              <a:gd name="connsiteY130" fmla="*/ 993913 h 2604052"/>
              <a:gd name="connsiteX131" fmla="*/ 3816626 w 5705061"/>
              <a:gd name="connsiteY131" fmla="*/ 988944 h 2604052"/>
              <a:gd name="connsiteX132" fmla="*/ 3826566 w 5705061"/>
              <a:gd name="connsiteY132" fmla="*/ 979004 h 2604052"/>
              <a:gd name="connsiteX133" fmla="*/ 3906079 w 5705061"/>
              <a:gd name="connsiteY133" fmla="*/ 969065 h 2604052"/>
              <a:gd name="connsiteX134" fmla="*/ 3925957 w 5705061"/>
              <a:gd name="connsiteY134" fmla="*/ 954157 h 2604052"/>
              <a:gd name="connsiteX135" fmla="*/ 3945835 w 5705061"/>
              <a:gd name="connsiteY135" fmla="*/ 944217 h 2604052"/>
              <a:gd name="connsiteX136" fmla="*/ 3960744 w 5705061"/>
              <a:gd name="connsiteY136" fmla="*/ 934278 h 2604052"/>
              <a:gd name="connsiteX137" fmla="*/ 3965713 w 5705061"/>
              <a:gd name="connsiteY137" fmla="*/ 919370 h 2604052"/>
              <a:gd name="connsiteX138" fmla="*/ 3990561 w 5705061"/>
              <a:gd name="connsiteY138" fmla="*/ 894522 h 2604052"/>
              <a:gd name="connsiteX139" fmla="*/ 4020379 w 5705061"/>
              <a:gd name="connsiteY139" fmla="*/ 884583 h 2604052"/>
              <a:gd name="connsiteX140" fmla="*/ 4050196 w 5705061"/>
              <a:gd name="connsiteY140" fmla="*/ 864704 h 2604052"/>
              <a:gd name="connsiteX141" fmla="*/ 4070074 w 5705061"/>
              <a:gd name="connsiteY141" fmla="*/ 849796 h 2604052"/>
              <a:gd name="connsiteX142" fmla="*/ 4084983 w 5705061"/>
              <a:gd name="connsiteY142" fmla="*/ 844826 h 2604052"/>
              <a:gd name="connsiteX143" fmla="*/ 4114800 w 5705061"/>
              <a:gd name="connsiteY143" fmla="*/ 829917 h 2604052"/>
              <a:gd name="connsiteX144" fmla="*/ 4134679 w 5705061"/>
              <a:gd name="connsiteY144" fmla="*/ 810039 h 2604052"/>
              <a:gd name="connsiteX145" fmla="*/ 4144618 w 5705061"/>
              <a:gd name="connsiteY145" fmla="*/ 795131 h 2604052"/>
              <a:gd name="connsiteX146" fmla="*/ 4189344 w 5705061"/>
              <a:gd name="connsiteY146" fmla="*/ 780222 h 2604052"/>
              <a:gd name="connsiteX147" fmla="*/ 4204252 w 5705061"/>
              <a:gd name="connsiteY147" fmla="*/ 775252 h 2604052"/>
              <a:gd name="connsiteX148" fmla="*/ 4234070 w 5705061"/>
              <a:gd name="connsiteY148" fmla="*/ 755374 h 2604052"/>
              <a:gd name="connsiteX149" fmla="*/ 4248979 w 5705061"/>
              <a:gd name="connsiteY149" fmla="*/ 740465 h 2604052"/>
              <a:gd name="connsiteX150" fmla="*/ 4278796 w 5705061"/>
              <a:gd name="connsiteY150" fmla="*/ 730526 h 2604052"/>
              <a:gd name="connsiteX151" fmla="*/ 4293705 w 5705061"/>
              <a:gd name="connsiteY151" fmla="*/ 720587 h 2604052"/>
              <a:gd name="connsiteX152" fmla="*/ 4318552 w 5705061"/>
              <a:gd name="connsiteY152" fmla="*/ 685800 h 2604052"/>
              <a:gd name="connsiteX153" fmla="*/ 4328492 w 5705061"/>
              <a:gd name="connsiteY153" fmla="*/ 670891 h 2604052"/>
              <a:gd name="connsiteX154" fmla="*/ 4358309 w 5705061"/>
              <a:gd name="connsiteY154" fmla="*/ 651013 h 2604052"/>
              <a:gd name="connsiteX155" fmla="*/ 4373218 w 5705061"/>
              <a:gd name="connsiteY155" fmla="*/ 641074 h 2604052"/>
              <a:gd name="connsiteX156" fmla="*/ 4403035 w 5705061"/>
              <a:gd name="connsiteY156" fmla="*/ 621196 h 2604052"/>
              <a:gd name="connsiteX157" fmla="*/ 4432852 w 5705061"/>
              <a:gd name="connsiteY157" fmla="*/ 601317 h 2604052"/>
              <a:gd name="connsiteX158" fmla="*/ 4462670 w 5705061"/>
              <a:gd name="connsiteY158" fmla="*/ 591378 h 2604052"/>
              <a:gd name="connsiteX159" fmla="*/ 4492487 w 5705061"/>
              <a:gd name="connsiteY159" fmla="*/ 571500 h 2604052"/>
              <a:gd name="connsiteX160" fmla="*/ 4522305 w 5705061"/>
              <a:gd name="connsiteY160" fmla="*/ 546652 h 2604052"/>
              <a:gd name="connsiteX161" fmla="*/ 4576970 w 5705061"/>
              <a:gd name="connsiteY161" fmla="*/ 531744 h 2604052"/>
              <a:gd name="connsiteX162" fmla="*/ 4606787 w 5705061"/>
              <a:gd name="connsiteY162" fmla="*/ 521804 h 2604052"/>
              <a:gd name="connsiteX163" fmla="*/ 4621696 w 5705061"/>
              <a:gd name="connsiteY163" fmla="*/ 511865 h 2604052"/>
              <a:gd name="connsiteX164" fmla="*/ 4666422 w 5705061"/>
              <a:gd name="connsiteY164" fmla="*/ 506896 h 2604052"/>
              <a:gd name="connsiteX165" fmla="*/ 4671392 w 5705061"/>
              <a:gd name="connsiteY165" fmla="*/ 491987 h 2604052"/>
              <a:gd name="connsiteX166" fmla="*/ 4701209 w 5705061"/>
              <a:gd name="connsiteY166" fmla="*/ 477078 h 2604052"/>
              <a:gd name="connsiteX167" fmla="*/ 4706179 w 5705061"/>
              <a:gd name="connsiteY167" fmla="*/ 462170 h 2604052"/>
              <a:gd name="connsiteX168" fmla="*/ 4721087 w 5705061"/>
              <a:gd name="connsiteY168" fmla="*/ 447261 h 2604052"/>
              <a:gd name="connsiteX169" fmla="*/ 4775752 w 5705061"/>
              <a:gd name="connsiteY169" fmla="*/ 437322 h 2604052"/>
              <a:gd name="connsiteX170" fmla="*/ 4810539 w 5705061"/>
              <a:gd name="connsiteY170" fmla="*/ 432352 h 2604052"/>
              <a:gd name="connsiteX171" fmla="*/ 4835387 w 5705061"/>
              <a:gd name="connsiteY171" fmla="*/ 407504 h 2604052"/>
              <a:gd name="connsiteX172" fmla="*/ 4850296 w 5705061"/>
              <a:gd name="connsiteY172" fmla="*/ 397565 h 2604052"/>
              <a:gd name="connsiteX173" fmla="*/ 4875144 w 5705061"/>
              <a:gd name="connsiteY173" fmla="*/ 372717 h 2604052"/>
              <a:gd name="connsiteX174" fmla="*/ 4904961 w 5705061"/>
              <a:gd name="connsiteY174" fmla="*/ 367748 h 2604052"/>
              <a:gd name="connsiteX175" fmla="*/ 4919870 w 5705061"/>
              <a:gd name="connsiteY175" fmla="*/ 362778 h 2604052"/>
              <a:gd name="connsiteX176" fmla="*/ 4969566 w 5705061"/>
              <a:gd name="connsiteY176" fmla="*/ 342900 h 2604052"/>
              <a:gd name="connsiteX177" fmla="*/ 5054048 w 5705061"/>
              <a:gd name="connsiteY177" fmla="*/ 327991 h 2604052"/>
              <a:gd name="connsiteX178" fmla="*/ 5073926 w 5705061"/>
              <a:gd name="connsiteY178" fmla="*/ 323022 h 2604052"/>
              <a:gd name="connsiteX179" fmla="*/ 5083866 w 5705061"/>
              <a:gd name="connsiteY179" fmla="*/ 313083 h 2604052"/>
              <a:gd name="connsiteX180" fmla="*/ 5098774 w 5705061"/>
              <a:gd name="connsiteY180" fmla="*/ 308113 h 2604052"/>
              <a:gd name="connsiteX181" fmla="*/ 5103744 w 5705061"/>
              <a:gd name="connsiteY181" fmla="*/ 293204 h 2604052"/>
              <a:gd name="connsiteX182" fmla="*/ 5128592 w 5705061"/>
              <a:gd name="connsiteY182" fmla="*/ 293204 h 2604052"/>
              <a:gd name="connsiteX183" fmla="*/ 5178287 w 5705061"/>
              <a:gd name="connsiteY183" fmla="*/ 258417 h 2604052"/>
              <a:gd name="connsiteX184" fmla="*/ 5208105 w 5705061"/>
              <a:gd name="connsiteY184" fmla="*/ 223631 h 2604052"/>
              <a:gd name="connsiteX185" fmla="*/ 5223013 w 5705061"/>
              <a:gd name="connsiteY185" fmla="*/ 213691 h 2604052"/>
              <a:gd name="connsiteX186" fmla="*/ 5297557 w 5705061"/>
              <a:gd name="connsiteY186" fmla="*/ 213691 h 2604052"/>
              <a:gd name="connsiteX187" fmla="*/ 5312466 w 5705061"/>
              <a:gd name="connsiteY187" fmla="*/ 173935 h 2604052"/>
              <a:gd name="connsiteX188" fmla="*/ 5327374 w 5705061"/>
              <a:gd name="connsiteY188" fmla="*/ 173935 h 2604052"/>
              <a:gd name="connsiteX189" fmla="*/ 5327374 w 5705061"/>
              <a:gd name="connsiteY189" fmla="*/ 173935 h 2604052"/>
              <a:gd name="connsiteX190" fmla="*/ 5367131 w 5705061"/>
              <a:gd name="connsiteY190" fmla="*/ 114300 h 2604052"/>
              <a:gd name="connsiteX191" fmla="*/ 5367131 w 5705061"/>
              <a:gd name="connsiteY191" fmla="*/ 114300 h 2604052"/>
              <a:gd name="connsiteX192" fmla="*/ 5382039 w 5705061"/>
              <a:gd name="connsiteY192" fmla="*/ 104361 h 2604052"/>
              <a:gd name="connsiteX193" fmla="*/ 5382039 w 5705061"/>
              <a:gd name="connsiteY193" fmla="*/ 104361 h 2604052"/>
              <a:gd name="connsiteX194" fmla="*/ 5466522 w 5705061"/>
              <a:gd name="connsiteY194" fmla="*/ 84483 h 2604052"/>
              <a:gd name="connsiteX195" fmla="*/ 5466522 w 5705061"/>
              <a:gd name="connsiteY195" fmla="*/ 44726 h 2604052"/>
              <a:gd name="connsiteX196" fmla="*/ 5551005 w 5705061"/>
              <a:gd name="connsiteY196" fmla="*/ 54665 h 2604052"/>
              <a:gd name="connsiteX197" fmla="*/ 5560944 w 5705061"/>
              <a:gd name="connsiteY197" fmla="*/ 4970 h 2604052"/>
              <a:gd name="connsiteX198" fmla="*/ 5705061 w 5705061"/>
              <a:gd name="connsiteY198"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60806 w 5705061"/>
              <a:gd name="connsiteY119" fmla="*/ 1133061 h 2604052"/>
              <a:gd name="connsiteX120" fmla="*/ 3448879 w 5705061"/>
              <a:gd name="connsiteY120" fmla="*/ 1152939 h 2604052"/>
              <a:gd name="connsiteX121" fmla="*/ 3513483 w 5705061"/>
              <a:gd name="connsiteY121" fmla="*/ 1098274 h 2604052"/>
              <a:gd name="connsiteX122" fmla="*/ 3548270 w 5705061"/>
              <a:gd name="connsiteY122" fmla="*/ 1073426 h 2604052"/>
              <a:gd name="connsiteX123" fmla="*/ 3597966 w 5705061"/>
              <a:gd name="connsiteY123" fmla="*/ 1063487 h 2604052"/>
              <a:gd name="connsiteX124" fmla="*/ 3627783 w 5705061"/>
              <a:gd name="connsiteY124" fmla="*/ 1053548 h 2604052"/>
              <a:gd name="connsiteX125" fmla="*/ 3677479 w 5705061"/>
              <a:gd name="connsiteY125" fmla="*/ 1038639 h 2604052"/>
              <a:gd name="connsiteX126" fmla="*/ 3692387 w 5705061"/>
              <a:gd name="connsiteY126" fmla="*/ 1033670 h 2604052"/>
              <a:gd name="connsiteX127" fmla="*/ 3707296 w 5705061"/>
              <a:gd name="connsiteY127" fmla="*/ 1028700 h 2604052"/>
              <a:gd name="connsiteX128" fmla="*/ 3747052 w 5705061"/>
              <a:gd name="connsiteY128" fmla="*/ 1023731 h 2604052"/>
              <a:gd name="connsiteX129" fmla="*/ 3771900 w 5705061"/>
              <a:gd name="connsiteY129" fmla="*/ 1003852 h 2604052"/>
              <a:gd name="connsiteX130" fmla="*/ 3801718 w 5705061"/>
              <a:gd name="connsiteY130" fmla="*/ 993913 h 2604052"/>
              <a:gd name="connsiteX131" fmla="*/ 3816626 w 5705061"/>
              <a:gd name="connsiteY131" fmla="*/ 988944 h 2604052"/>
              <a:gd name="connsiteX132" fmla="*/ 3826566 w 5705061"/>
              <a:gd name="connsiteY132" fmla="*/ 979004 h 2604052"/>
              <a:gd name="connsiteX133" fmla="*/ 3906079 w 5705061"/>
              <a:gd name="connsiteY133" fmla="*/ 969065 h 2604052"/>
              <a:gd name="connsiteX134" fmla="*/ 3925957 w 5705061"/>
              <a:gd name="connsiteY134" fmla="*/ 954157 h 2604052"/>
              <a:gd name="connsiteX135" fmla="*/ 3945835 w 5705061"/>
              <a:gd name="connsiteY135" fmla="*/ 944217 h 2604052"/>
              <a:gd name="connsiteX136" fmla="*/ 3960744 w 5705061"/>
              <a:gd name="connsiteY136" fmla="*/ 934278 h 2604052"/>
              <a:gd name="connsiteX137" fmla="*/ 3965713 w 5705061"/>
              <a:gd name="connsiteY137" fmla="*/ 919370 h 2604052"/>
              <a:gd name="connsiteX138" fmla="*/ 3990561 w 5705061"/>
              <a:gd name="connsiteY138" fmla="*/ 894522 h 2604052"/>
              <a:gd name="connsiteX139" fmla="*/ 4020379 w 5705061"/>
              <a:gd name="connsiteY139" fmla="*/ 884583 h 2604052"/>
              <a:gd name="connsiteX140" fmla="*/ 4050196 w 5705061"/>
              <a:gd name="connsiteY140" fmla="*/ 864704 h 2604052"/>
              <a:gd name="connsiteX141" fmla="*/ 4070074 w 5705061"/>
              <a:gd name="connsiteY141" fmla="*/ 849796 h 2604052"/>
              <a:gd name="connsiteX142" fmla="*/ 4084983 w 5705061"/>
              <a:gd name="connsiteY142" fmla="*/ 844826 h 2604052"/>
              <a:gd name="connsiteX143" fmla="*/ 4114800 w 5705061"/>
              <a:gd name="connsiteY143" fmla="*/ 829917 h 2604052"/>
              <a:gd name="connsiteX144" fmla="*/ 4134679 w 5705061"/>
              <a:gd name="connsiteY144" fmla="*/ 810039 h 2604052"/>
              <a:gd name="connsiteX145" fmla="*/ 4144618 w 5705061"/>
              <a:gd name="connsiteY145" fmla="*/ 795131 h 2604052"/>
              <a:gd name="connsiteX146" fmla="*/ 4189344 w 5705061"/>
              <a:gd name="connsiteY146" fmla="*/ 780222 h 2604052"/>
              <a:gd name="connsiteX147" fmla="*/ 4204252 w 5705061"/>
              <a:gd name="connsiteY147" fmla="*/ 775252 h 2604052"/>
              <a:gd name="connsiteX148" fmla="*/ 4234070 w 5705061"/>
              <a:gd name="connsiteY148" fmla="*/ 755374 h 2604052"/>
              <a:gd name="connsiteX149" fmla="*/ 4248979 w 5705061"/>
              <a:gd name="connsiteY149" fmla="*/ 740465 h 2604052"/>
              <a:gd name="connsiteX150" fmla="*/ 4278796 w 5705061"/>
              <a:gd name="connsiteY150" fmla="*/ 730526 h 2604052"/>
              <a:gd name="connsiteX151" fmla="*/ 4293705 w 5705061"/>
              <a:gd name="connsiteY151" fmla="*/ 720587 h 2604052"/>
              <a:gd name="connsiteX152" fmla="*/ 4318552 w 5705061"/>
              <a:gd name="connsiteY152" fmla="*/ 685800 h 2604052"/>
              <a:gd name="connsiteX153" fmla="*/ 4328492 w 5705061"/>
              <a:gd name="connsiteY153" fmla="*/ 670891 h 2604052"/>
              <a:gd name="connsiteX154" fmla="*/ 4358309 w 5705061"/>
              <a:gd name="connsiteY154" fmla="*/ 651013 h 2604052"/>
              <a:gd name="connsiteX155" fmla="*/ 4373218 w 5705061"/>
              <a:gd name="connsiteY155" fmla="*/ 641074 h 2604052"/>
              <a:gd name="connsiteX156" fmla="*/ 4403035 w 5705061"/>
              <a:gd name="connsiteY156" fmla="*/ 621196 h 2604052"/>
              <a:gd name="connsiteX157" fmla="*/ 4432852 w 5705061"/>
              <a:gd name="connsiteY157" fmla="*/ 601317 h 2604052"/>
              <a:gd name="connsiteX158" fmla="*/ 4462670 w 5705061"/>
              <a:gd name="connsiteY158" fmla="*/ 591378 h 2604052"/>
              <a:gd name="connsiteX159" fmla="*/ 4492487 w 5705061"/>
              <a:gd name="connsiteY159" fmla="*/ 571500 h 2604052"/>
              <a:gd name="connsiteX160" fmla="*/ 4522305 w 5705061"/>
              <a:gd name="connsiteY160" fmla="*/ 546652 h 2604052"/>
              <a:gd name="connsiteX161" fmla="*/ 4576970 w 5705061"/>
              <a:gd name="connsiteY161" fmla="*/ 531744 h 2604052"/>
              <a:gd name="connsiteX162" fmla="*/ 4606787 w 5705061"/>
              <a:gd name="connsiteY162" fmla="*/ 521804 h 2604052"/>
              <a:gd name="connsiteX163" fmla="*/ 4621696 w 5705061"/>
              <a:gd name="connsiteY163" fmla="*/ 511865 h 2604052"/>
              <a:gd name="connsiteX164" fmla="*/ 4666422 w 5705061"/>
              <a:gd name="connsiteY164" fmla="*/ 506896 h 2604052"/>
              <a:gd name="connsiteX165" fmla="*/ 4671392 w 5705061"/>
              <a:gd name="connsiteY165" fmla="*/ 491987 h 2604052"/>
              <a:gd name="connsiteX166" fmla="*/ 4701209 w 5705061"/>
              <a:gd name="connsiteY166" fmla="*/ 477078 h 2604052"/>
              <a:gd name="connsiteX167" fmla="*/ 4706179 w 5705061"/>
              <a:gd name="connsiteY167" fmla="*/ 462170 h 2604052"/>
              <a:gd name="connsiteX168" fmla="*/ 4721087 w 5705061"/>
              <a:gd name="connsiteY168" fmla="*/ 447261 h 2604052"/>
              <a:gd name="connsiteX169" fmla="*/ 4775752 w 5705061"/>
              <a:gd name="connsiteY169" fmla="*/ 437322 h 2604052"/>
              <a:gd name="connsiteX170" fmla="*/ 4810539 w 5705061"/>
              <a:gd name="connsiteY170" fmla="*/ 432352 h 2604052"/>
              <a:gd name="connsiteX171" fmla="*/ 4835387 w 5705061"/>
              <a:gd name="connsiteY171" fmla="*/ 407504 h 2604052"/>
              <a:gd name="connsiteX172" fmla="*/ 4850296 w 5705061"/>
              <a:gd name="connsiteY172" fmla="*/ 397565 h 2604052"/>
              <a:gd name="connsiteX173" fmla="*/ 4875144 w 5705061"/>
              <a:gd name="connsiteY173" fmla="*/ 372717 h 2604052"/>
              <a:gd name="connsiteX174" fmla="*/ 4904961 w 5705061"/>
              <a:gd name="connsiteY174" fmla="*/ 367748 h 2604052"/>
              <a:gd name="connsiteX175" fmla="*/ 4919870 w 5705061"/>
              <a:gd name="connsiteY175" fmla="*/ 362778 h 2604052"/>
              <a:gd name="connsiteX176" fmla="*/ 4969566 w 5705061"/>
              <a:gd name="connsiteY176" fmla="*/ 342900 h 2604052"/>
              <a:gd name="connsiteX177" fmla="*/ 5054048 w 5705061"/>
              <a:gd name="connsiteY177" fmla="*/ 327991 h 2604052"/>
              <a:gd name="connsiteX178" fmla="*/ 5073926 w 5705061"/>
              <a:gd name="connsiteY178" fmla="*/ 323022 h 2604052"/>
              <a:gd name="connsiteX179" fmla="*/ 5083866 w 5705061"/>
              <a:gd name="connsiteY179" fmla="*/ 313083 h 2604052"/>
              <a:gd name="connsiteX180" fmla="*/ 5098774 w 5705061"/>
              <a:gd name="connsiteY180" fmla="*/ 308113 h 2604052"/>
              <a:gd name="connsiteX181" fmla="*/ 5103744 w 5705061"/>
              <a:gd name="connsiteY181" fmla="*/ 293204 h 2604052"/>
              <a:gd name="connsiteX182" fmla="*/ 5128592 w 5705061"/>
              <a:gd name="connsiteY182" fmla="*/ 293204 h 2604052"/>
              <a:gd name="connsiteX183" fmla="*/ 5178287 w 5705061"/>
              <a:gd name="connsiteY183" fmla="*/ 258417 h 2604052"/>
              <a:gd name="connsiteX184" fmla="*/ 5208105 w 5705061"/>
              <a:gd name="connsiteY184" fmla="*/ 223631 h 2604052"/>
              <a:gd name="connsiteX185" fmla="*/ 5223013 w 5705061"/>
              <a:gd name="connsiteY185" fmla="*/ 213691 h 2604052"/>
              <a:gd name="connsiteX186" fmla="*/ 5297557 w 5705061"/>
              <a:gd name="connsiteY186" fmla="*/ 213691 h 2604052"/>
              <a:gd name="connsiteX187" fmla="*/ 5312466 w 5705061"/>
              <a:gd name="connsiteY187" fmla="*/ 173935 h 2604052"/>
              <a:gd name="connsiteX188" fmla="*/ 5327374 w 5705061"/>
              <a:gd name="connsiteY188" fmla="*/ 173935 h 2604052"/>
              <a:gd name="connsiteX189" fmla="*/ 5327374 w 5705061"/>
              <a:gd name="connsiteY189" fmla="*/ 173935 h 2604052"/>
              <a:gd name="connsiteX190" fmla="*/ 5367131 w 5705061"/>
              <a:gd name="connsiteY190" fmla="*/ 114300 h 2604052"/>
              <a:gd name="connsiteX191" fmla="*/ 5367131 w 5705061"/>
              <a:gd name="connsiteY191" fmla="*/ 114300 h 2604052"/>
              <a:gd name="connsiteX192" fmla="*/ 5382039 w 5705061"/>
              <a:gd name="connsiteY192" fmla="*/ 104361 h 2604052"/>
              <a:gd name="connsiteX193" fmla="*/ 5382039 w 5705061"/>
              <a:gd name="connsiteY193" fmla="*/ 104361 h 2604052"/>
              <a:gd name="connsiteX194" fmla="*/ 5466522 w 5705061"/>
              <a:gd name="connsiteY194" fmla="*/ 84483 h 2604052"/>
              <a:gd name="connsiteX195" fmla="*/ 5466522 w 5705061"/>
              <a:gd name="connsiteY195" fmla="*/ 44726 h 2604052"/>
              <a:gd name="connsiteX196" fmla="*/ 5551005 w 5705061"/>
              <a:gd name="connsiteY196" fmla="*/ 54665 h 2604052"/>
              <a:gd name="connsiteX197" fmla="*/ 5560944 w 5705061"/>
              <a:gd name="connsiteY197" fmla="*/ 4970 h 2604052"/>
              <a:gd name="connsiteX198" fmla="*/ 5705061 w 5705061"/>
              <a:gd name="connsiteY198"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60806 w 5705061"/>
              <a:gd name="connsiteY119" fmla="*/ 1133061 h 2604052"/>
              <a:gd name="connsiteX120" fmla="*/ 3448879 w 5705061"/>
              <a:gd name="connsiteY120" fmla="*/ 1152939 h 2604052"/>
              <a:gd name="connsiteX121" fmla="*/ 3513483 w 5705061"/>
              <a:gd name="connsiteY121" fmla="*/ 1098274 h 2604052"/>
              <a:gd name="connsiteX122" fmla="*/ 3548270 w 5705061"/>
              <a:gd name="connsiteY122" fmla="*/ 1073426 h 2604052"/>
              <a:gd name="connsiteX123" fmla="*/ 3597966 w 5705061"/>
              <a:gd name="connsiteY123" fmla="*/ 1063487 h 2604052"/>
              <a:gd name="connsiteX124" fmla="*/ 3627783 w 5705061"/>
              <a:gd name="connsiteY124" fmla="*/ 1053548 h 2604052"/>
              <a:gd name="connsiteX125" fmla="*/ 3677479 w 5705061"/>
              <a:gd name="connsiteY125" fmla="*/ 1038639 h 2604052"/>
              <a:gd name="connsiteX126" fmla="*/ 3692387 w 5705061"/>
              <a:gd name="connsiteY126" fmla="*/ 1033670 h 2604052"/>
              <a:gd name="connsiteX127" fmla="*/ 3707296 w 5705061"/>
              <a:gd name="connsiteY127" fmla="*/ 1028700 h 2604052"/>
              <a:gd name="connsiteX128" fmla="*/ 3747052 w 5705061"/>
              <a:gd name="connsiteY128" fmla="*/ 1023731 h 2604052"/>
              <a:gd name="connsiteX129" fmla="*/ 3771900 w 5705061"/>
              <a:gd name="connsiteY129" fmla="*/ 1003852 h 2604052"/>
              <a:gd name="connsiteX130" fmla="*/ 3801718 w 5705061"/>
              <a:gd name="connsiteY130" fmla="*/ 993913 h 2604052"/>
              <a:gd name="connsiteX131" fmla="*/ 3816626 w 5705061"/>
              <a:gd name="connsiteY131" fmla="*/ 988944 h 2604052"/>
              <a:gd name="connsiteX132" fmla="*/ 3826566 w 5705061"/>
              <a:gd name="connsiteY132" fmla="*/ 979004 h 2604052"/>
              <a:gd name="connsiteX133" fmla="*/ 3906079 w 5705061"/>
              <a:gd name="connsiteY133" fmla="*/ 969065 h 2604052"/>
              <a:gd name="connsiteX134" fmla="*/ 3925957 w 5705061"/>
              <a:gd name="connsiteY134" fmla="*/ 954157 h 2604052"/>
              <a:gd name="connsiteX135" fmla="*/ 3945835 w 5705061"/>
              <a:gd name="connsiteY135" fmla="*/ 944217 h 2604052"/>
              <a:gd name="connsiteX136" fmla="*/ 3960744 w 5705061"/>
              <a:gd name="connsiteY136" fmla="*/ 934278 h 2604052"/>
              <a:gd name="connsiteX137" fmla="*/ 3965713 w 5705061"/>
              <a:gd name="connsiteY137" fmla="*/ 919370 h 2604052"/>
              <a:gd name="connsiteX138" fmla="*/ 3990561 w 5705061"/>
              <a:gd name="connsiteY138" fmla="*/ 894522 h 2604052"/>
              <a:gd name="connsiteX139" fmla="*/ 4020379 w 5705061"/>
              <a:gd name="connsiteY139" fmla="*/ 884583 h 2604052"/>
              <a:gd name="connsiteX140" fmla="*/ 4050196 w 5705061"/>
              <a:gd name="connsiteY140" fmla="*/ 864704 h 2604052"/>
              <a:gd name="connsiteX141" fmla="*/ 4070074 w 5705061"/>
              <a:gd name="connsiteY141" fmla="*/ 849796 h 2604052"/>
              <a:gd name="connsiteX142" fmla="*/ 4084983 w 5705061"/>
              <a:gd name="connsiteY142" fmla="*/ 844826 h 2604052"/>
              <a:gd name="connsiteX143" fmla="*/ 4114800 w 5705061"/>
              <a:gd name="connsiteY143" fmla="*/ 829917 h 2604052"/>
              <a:gd name="connsiteX144" fmla="*/ 4134679 w 5705061"/>
              <a:gd name="connsiteY144" fmla="*/ 810039 h 2604052"/>
              <a:gd name="connsiteX145" fmla="*/ 4144618 w 5705061"/>
              <a:gd name="connsiteY145" fmla="*/ 795131 h 2604052"/>
              <a:gd name="connsiteX146" fmla="*/ 4189344 w 5705061"/>
              <a:gd name="connsiteY146" fmla="*/ 780222 h 2604052"/>
              <a:gd name="connsiteX147" fmla="*/ 4204252 w 5705061"/>
              <a:gd name="connsiteY147" fmla="*/ 775252 h 2604052"/>
              <a:gd name="connsiteX148" fmla="*/ 4234070 w 5705061"/>
              <a:gd name="connsiteY148" fmla="*/ 755374 h 2604052"/>
              <a:gd name="connsiteX149" fmla="*/ 4248979 w 5705061"/>
              <a:gd name="connsiteY149" fmla="*/ 740465 h 2604052"/>
              <a:gd name="connsiteX150" fmla="*/ 4278796 w 5705061"/>
              <a:gd name="connsiteY150" fmla="*/ 730526 h 2604052"/>
              <a:gd name="connsiteX151" fmla="*/ 4293705 w 5705061"/>
              <a:gd name="connsiteY151" fmla="*/ 720587 h 2604052"/>
              <a:gd name="connsiteX152" fmla="*/ 4318552 w 5705061"/>
              <a:gd name="connsiteY152" fmla="*/ 685800 h 2604052"/>
              <a:gd name="connsiteX153" fmla="*/ 4328492 w 5705061"/>
              <a:gd name="connsiteY153" fmla="*/ 670891 h 2604052"/>
              <a:gd name="connsiteX154" fmla="*/ 4358309 w 5705061"/>
              <a:gd name="connsiteY154" fmla="*/ 651013 h 2604052"/>
              <a:gd name="connsiteX155" fmla="*/ 4373218 w 5705061"/>
              <a:gd name="connsiteY155" fmla="*/ 641074 h 2604052"/>
              <a:gd name="connsiteX156" fmla="*/ 4403035 w 5705061"/>
              <a:gd name="connsiteY156" fmla="*/ 621196 h 2604052"/>
              <a:gd name="connsiteX157" fmla="*/ 4432852 w 5705061"/>
              <a:gd name="connsiteY157" fmla="*/ 601317 h 2604052"/>
              <a:gd name="connsiteX158" fmla="*/ 4462670 w 5705061"/>
              <a:gd name="connsiteY158" fmla="*/ 591378 h 2604052"/>
              <a:gd name="connsiteX159" fmla="*/ 4492487 w 5705061"/>
              <a:gd name="connsiteY159" fmla="*/ 571500 h 2604052"/>
              <a:gd name="connsiteX160" fmla="*/ 4522305 w 5705061"/>
              <a:gd name="connsiteY160" fmla="*/ 546652 h 2604052"/>
              <a:gd name="connsiteX161" fmla="*/ 4576970 w 5705061"/>
              <a:gd name="connsiteY161" fmla="*/ 531744 h 2604052"/>
              <a:gd name="connsiteX162" fmla="*/ 4606787 w 5705061"/>
              <a:gd name="connsiteY162" fmla="*/ 521804 h 2604052"/>
              <a:gd name="connsiteX163" fmla="*/ 4621696 w 5705061"/>
              <a:gd name="connsiteY163" fmla="*/ 511865 h 2604052"/>
              <a:gd name="connsiteX164" fmla="*/ 4666422 w 5705061"/>
              <a:gd name="connsiteY164" fmla="*/ 506896 h 2604052"/>
              <a:gd name="connsiteX165" fmla="*/ 4671392 w 5705061"/>
              <a:gd name="connsiteY165" fmla="*/ 491987 h 2604052"/>
              <a:gd name="connsiteX166" fmla="*/ 4701209 w 5705061"/>
              <a:gd name="connsiteY166" fmla="*/ 477078 h 2604052"/>
              <a:gd name="connsiteX167" fmla="*/ 4706179 w 5705061"/>
              <a:gd name="connsiteY167" fmla="*/ 462170 h 2604052"/>
              <a:gd name="connsiteX168" fmla="*/ 4721087 w 5705061"/>
              <a:gd name="connsiteY168" fmla="*/ 447261 h 2604052"/>
              <a:gd name="connsiteX169" fmla="*/ 4775752 w 5705061"/>
              <a:gd name="connsiteY169" fmla="*/ 437322 h 2604052"/>
              <a:gd name="connsiteX170" fmla="*/ 4810539 w 5705061"/>
              <a:gd name="connsiteY170" fmla="*/ 432352 h 2604052"/>
              <a:gd name="connsiteX171" fmla="*/ 4835387 w 5705061"/>
              <a:gd name="connsiteY171" fmla="*/ 407504 h 2604052"/>
              <a:gd name="connsiteX172" fmla="*/ 4850296 w 5705061"/>
              <a:gd name="connsiteY172" fmla="*/ 397565 h 2604052"/>
              <a:gd name="connsiteX173" fmla="*/ 4875144 w 5705061"/>
              <a:gd name="connsiteY173" fmla="*/ 372717 h 2604052"/>
              <a:gd name="connsiteX174" fmla="*/ 4904961 w 5705061"/>
              <a:gd name="connsiteY174" fmla="*/ 367748 h 2604052"/>
              <a:gd name="connsiteX175" fmla="*/ 4919870 w 5705061"/>
              <a:gd name="connsiteY175" fmla="*/ 362778 h 2604052"/>
              <a:gd name="connsiteX176" fmla="*/ 4969566 w 5705061"/>
              <a:gd name="connsiteY176" fmla="*/ 342900 h 2604052"/>
              <a:gd name="connsiteX177" fmla="*/ 5054048 w 5705061"/>
              <a:gd name="connsiteY177" fmla="*/ 327991 h 2604052"/>
              <a:gd name="connsiteX178" fmla="*/ 5073926 w 5705061"/>
              <a:gd name="connsiteY178" fmla="*/ 323022 h 2604052"/>
              <a:gd name="connsiteX179" fmla="*/ 5083866 w 5705061"/>
              <a:gd name="connsiteY179" fmla="*/ 313083 h 2604052"/>
              <a:gd name="connsiteX180" fmla="*/ 5098774 w 5705061"/>
              <a:gd name="connsiteY180" fmla="*/ 308113 h 2604052"/>
              <a:gd name="connsiteX181" fmla="*/ 5103744 w 5705061"/>
              <a:gd name="connsiteY181" fmla="*/ 293204 h 2604052"/>
              <a:gd name="connsiteX182" fmla="*/ 5128592 w 5705061"/>
              <a:gd name="connsiteY182" fmla="*/ 293204 h 2604052"/>
              <a:gd name="connsiteX183" fmla="*/ 5178287 w 5705061"/>
              <a:gd name="connsiteY183" fmla="*/ 258417 h 2604052"/>
              <a:gd name="connsiteX184" fmla="*/ 5208105 w 5705061"/>
              <a:gd name="connsiteY184" fmla="*/ 223631 h 2604052"/>
              <a:gd name="connsiteX185" fmla="*/ 5223013 w 5705061"/>
              <a:gd name="connsiteY185" fmla="*/ 213691 h 2604052"/>
              <a:gd name="connsiteX186" fmla="*/ 5297557 w 5705061"/>
              <a:gd name="connsiteY186" fmla="*/ 213691 h 2604052"/>
              <a:gd name="connsiteX187" fmla="*/ 5312466 w 5705061"/>
              <a:gd name="connsiteY187" fmla="*/ 173935 h 2604052"/>
              <a:gd name="connsiteX188" fmla="*/ 5327374 w 5705061"/>
              <a:gd name="connsiteY188" fmla="*/ 173935 h 2604052"/>
              <a:gd name="connsiteX189" fmla="*/ 5327374 w 5705061"/>
              <a:gd name="connsiteY189" fmla="*/ 173935 h 2604052"/>
              <a:gd name="connsiteX190" fmla="*/ 5367131 w 5705061"/>
              <a:gd name="connsiteY190" fmla="*/ 114300 h 2604052"/>
              <a:gd name="connsiteX191" fmla="*/ 5367131 w 5705061"/>
              <a:gd name="connsiteY191" fmla="*/ 114300 h 2604052"/>
              <a:gd name="connsiteX192" fmla="*/ 5382039 w 5705061"/>
              <a:gd name="connsiteY192" fmla="*/ 104361 h 2604052"/>
              <a:gd name="connsiteX193" fmla="*/ 5382039 w 5705061"/>
              <a:gd name="connsiteY193" fmla="*/ 104361 h 2604052"/>
              <a:gd name="connsiteX194" fmla="*/ 5466522 w 5705061"/>
              <a:gd name="connsiteY194" fmla="*/ 84483 h 2604052"/>
              <a:gd name="connsiteX195" fmla="*/ 5466522 w 5705061"/>
              <a:gd name="connsiteY195" fmla="*/ 44726 h 2604052"/>
              <a:gd name="connsiteX196" fmla="*/ 5551005 w 5705061"/>
              <a:gd name="connsiteY196" fmla="*/ 54665 h 2604052"/>
              <a:gd name="connsiteX197" fmla="*/ 5560944 w 5705061"/>
              <a:gd name="connsiteY197" fmla="*/ 4970 h 2604052"/>
              <a:gd name="connsiteX198" fmla="*/ 5705061 w 5705061"/>
              <a:gd name="connsiteY198"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48879 w 5705061"/>
              <a:gd name="connsiteY119" fmla="*/ 1152939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16626 w 5705061"/>
              <a:gd name="connsiteY130" fmla="*/ 988944 h 2604052"/>
              <a:gd name="connsiteX131" fmla="*/ 3826566 w 5705061"/>
              <a:gd name="connsiteY131" fmla="*/ 979004 h 2604052"/>
              <a:gd name="connsiteX132" fmla="*/ 3906079 w 5705061"/>
              <a:gd name="connsiteY132" fmla="*/ 969065 h 2604052"/>
              <a:gd name="connsiteX133" fmla="*/ 3925957 w 5705061"/>
              <a:gd name="connsiteY133" fmla="*/ 954157 h 2604052"/>
              <a:gd name="connsiteX134" fmla="*/ 3945835 w 5705061"/>
              <a:gd name="connsiteY134" fmla="*/ 944217 h 2604052"/>
              <a:gd name="connsiteX135" fmla="*/ 3960744 w 5705061"/>
              <a:gd name="connsiteY135" fmla="*/ 934278 h 2604052"/>
              <a:gd name="connsiteX136" fmla="*/ 3965713 w 5705061"/>
              <a:gd name="connsiteY136" fmla="*/ 919370 h 2604052"/>
              <a:gd name="connsiteX137" fmla="*/ 3990561 w 5705061"/>
              <a:gd name="connsiteY137" fmla="*/ 894522 h 2604052"/>
              <a:gd name="connsiteX138" fmla="*/ 4020379 w 5705061"/>
              <a:gd name="connsiteY138" fmla="*/ 884583 h 2604052"/>
              <a:gd name="connsiteX139" fmla="*/ 4050196 w 5705061"/>
              <a:gd name="connsiteY139" fmla="*/ 864704 h 2604052"/>
              <a:gd name="connsiteX140" fmla="*/ 4070074 w 5705061"/>
              <a:gd name="connsiteY140" fmla="*/ 849796 h 2604052"/>
              <a:gd name="connsiteX141" fmla="*/ 4084983 w 5705061"/>
              <a:gd name="connsiteY141" fmla="*/ 844826 h 2604052"/>
              <a:gd name="connsiteX142" fmla="*/ 4114800 w 5705061"/>
              <a:gd name="connsiteY142" fmla="*/ 829917 h 2604052"/>
              <a:gd name="connsiteX143" fmla="*/ 4134679 w 5705061"/>
              <a:gd name="connsiteY143" fmla="*/ 810039 h 2604052"/>
              <a:gd name="connsiteX144" fmla="*/ 4144618 w 5705061"/>
              <a:gd name="connsiteY144" fmla="*/ 795131 h 2604052"/>
              <a:gd name="connsiteX145" fmla="*/ 4189344 w 5705061"/>
              <a:gd name="connsiteY145" fmla="*/ 780222 h 2604052"/>
              <a:gd name="connsiteX146" fmla="*/ 4204252 w 5705061"/>
              <a:gd name="connsiteY146" fmla="*/ 775252 h 2604052"/>
              <a:gd name="connsiteX147" fmla="*/ 4234070 w 5705061"/>
              <a:gd name="connsiteY147" fmla="*/ 755374 h 2604052"/>
              <a:gd name="connsiteX148" fmla="*/ 4248979 w 5705061"/>
              <a:gd name="connsiteY148" fmla="*/ 740465 h 2604052"/>
              <a:gd name="connsiteX149" fmla="*/ 4278796 w 5705061"/>
              <a:gd name="connsiteY149" fmla="*/ 730526 h 2604052"/>
              <a:gd name="connsiteX150" fmla="*/ 4293705 w 5705061"/>
              <a:gd name="connsiteY150" fmla="*/ 720587 h 2604052"/>
              <a:gd name="connsiteX151" fmla="*/ 4318552 w 5705061"/>
              <a:gd name="connsiteY151" fmla="*/ 685800 h 2604052"/>
              <a:gd name="connsiteX152" fmla="*/ 4328492 w 5705061"/>
              <a:gd name="connsiteY152" fmla="*/ 670891 h 2604052"/>
              <a:gd name="connsiteX153" fmla="*/ 4358309 w 5705061"/>
              <a:gd name="connsiteY153" fmla="*/ 651013 h 2604052"/>
              <a:gd name="connsiteX154" fmla="*/ 4373218 w 5705061"/>
              <a:gd name="connsiteY154" fmla="*/ 641074 h 2604052"/>
              <a:gd name="connsiteX155" fmla="*/ 4403035 w 5705061"/>
              <a:gd name="connsiteY155" fmla="*/ 621196 h 2604052"/>
              <a:gd name="connsiteX156" fmla="*/ 4432852 w 5705061"/>
              <a:gd name="connsiteY156" fmla="*/ 601317 h 2604052"/>
              <a:gd name="connsiteX157" fmla="*/ 4462670 w 5705061"/>
              <a:gd name="connsiteY157" fmla="*/ 591378 h 2604052"/>
              <a:gd name="connsiteX158" fmla="*/ 4492487 w 5705061"/>
              <a:gd name="connsiteY158" fmla="*/ 571500 h 2604052"/>
              <a:gd name="connsiteX159" fmla="*/ 4522305 w 5705061"/>
              <a:gd name="connsiteY159" fmla="*/ 546652 h 2604052"/>
              <a:gd name="connsiteX160" fmla="*/ 4576970 w 5705061"/>
              <a:gd name="connsiteY160" fmla="*/ 531744 h 2604052"/>
              <a:gd name="connsiteX161" fmla="*/ 4606787 w 5705061"/>
              <a:gd name="connsiteY161" fmla="*/ 521804 h 2604052"/>
              <a:gd name="connsiteX162" fmla="*/ 4621696 w 5705061"/>
              <a:gd name="connsiteY162" fmla="*/ 511865 h 2604052"/>
              <a:gd name="connsiteX163" fmla="*/ 4666422 w 5705061"/>
              <a:gd name="connsiteY163" fmla="*/ 506896 h 2604052"/>
              <a:gd name="connsiteX164" fmla="*/ 4671392 w 5705061"/>
              <a:gd name="connsiteY164" fmla="*/ 491987 h 2604052"/>
              <a:gd name="connsiteX165" fmla="*/ 4701209 w 5705061"/>
              <a:gd name="connsiteY165" fmla="*/ 477078 h 2604052"/>
              <a:gd name="connsiteX166" fmla="*/ 4706179 w 5705061"/>
              <a:gd name="connsiteY166" fmla="*/ 462170 h 2604052"/>
              <a:gd name="connsiteX167" fmla="*/ 4721087 w 5705061"/>
              <a:gd name="connsiteY167" fmla="*/ 447261 h 2604052"/>
              <a:gd name="connsiteX168" fmla="*/ 4775752 w 5705061"/>
              <a:gd name="connsiteY168" fmla="*/ 437322 h 2604052"/>
              <a:gd name="connsiteX169" fmla="*/ 4810539 w 5705061"/>
              <a:gd name="connsiteY169" fmla="*/ 432352 h 2604052"/>
              <a:gd name="connsiteX170" fmla="*/ 4835387 w 5705061"/>
              <a:gd name="connsiteY170" fmla="*/ 407504 h 2604052"/>
              <a:gd name="connsiteX171" fmla="*/ 4850296 w 5705061"/>
              <a:gd name="connsiteY171" fmla="*/ 397565 h 2604052"/>
              <a:gd name="connsiteX172" fmla="*/ 4875144 w 5705061"/>
              <a:gd name="connsiteY172" fmla="*/ 372717 h 2604052"/>
              <a:gd name="connsiteX173" fmla="*/ 4904961 w 5705061"/>
              <a:gd name="connsiteY173" fmla="*/ 367748 h 2604052"/>
              <a:gd name="connsiteX174" fmla="*/ 4919870 w 5705061"/>
              <a:gd name="connsiteY174" fmla="*/ 362778 h 2604052"/>
              <a:gd name="connsiteX175" fmla="*/ 4969566 w 5705061"/>
              <a:gd name="connsiteY175" fmla="*/ 342900 h 2604052"/>
              <a:gd name="connsiteX176" fmla="*/ 5054048 w 5705061"/>
              <a:gd name="connsiteY176" fmla="*/ 327991 h 2604052"/>
              <a:gd name="connsiteX177" fmla="*/ 5073926 w 5705061"/>
              <a:gd name="connsiteY177" fmla="*/ 323022 h 2604052"/>
              <a:gd name="connsiteX178" fmla="*/ 5083866 w 5705061"/>
              <a:gd name="connsiteY178" fmla="*/ 313083 h 2604052"/>
              <a:gd name="connsiteX179" fmla="*/ 5098774 w 5705061"/>
              <a:gd name="connsiteY179" fmla="*/ 308113 h 2604052"/>
              <a:gd name="connsiteX180" fmla="*/ 5103744 w 5705061"/>
              <a:gd name="connsiteY180" fmla="*/ 293204 h 2604052"/>
              <a:gd name="connsiteX181" fmla="*/ 5128592 w 5705061"/>
              <a:gd name="connsiteY181" fmla="*/ 293204 h 2604052"/>
              <a:gd name="connsiteX182" fmla="*/ 5178287 w 5705061"/>
              <a:gd name="connsiteY182" fmla="*/ 258417 h 2604052"/>
              <a:gd name="connsiteX183" fmla="*/ 5208105 w 5705061"/>
              <a:gd name="connsiteY183" fmla="*/ 223631 h 2604052"/>
              <a:gd name="connsiteX184" fmla="*/ 5223013 w 5705061"/>
              <a:gd name="connsiteY184" fmla="*/ 213691 h 2604052"/>
              <a:gd name="connsiteX185" fmla="*/ 5297557 w 5705061"/>
              <a:gd name="connsiteY185" fmla="*/ 213691 h 2604052"/>
              <a:gd name="connsiteX186" fmla="*/ 5312466 w 5705061"/>
              <a:gd name="connsiteY186" fmla="*/ 173935 h 2604052"/>
              <a:gd name="connsiteX187" fmla="*/ 5327374 w 5705061"/>
              <a:gd name="connsiteY187" fmla="*/ 173935 h 2604052"/>
              <a:gd name="connsiteX188" fmla="*/ 5327374 w 5705061"/>
              <a:gd name="connsiteY188" fmla="*/ 173935 h 2604052"/>
              <a:gd name="connsiteX189" fmla="*/ 5367131 w 5705061"/>
              <a:gd name="connsiteY189" fmla="*/ 114300 h 2604052"/>
              <a:gd name="connsiteX190" fmla="*/ 5367131 w 5705061"/>
              <a:gd name="connsiteY190" fmla="*/ 114300 h 2604052"/>
              <a:gd name="connsiteX191" fmla="*/ 5382039 w 5705061"/>
              <a:gd name="connsiteY191" fmla="*/ 104361 h 2604052"/>
              <a:gd name="connsiteX192" fmla="*/ 5382039 w 5705061"/>
              <a:gd name="connsiteY192" fmla="*/ 104361 h 2604052"/>
              <a:gd name="connsiteX193" fmla="*/ 5466522 w 5705061"/>
              <a:gd name="connsiteY193" fmla="*/ 84483 h 2604052"/>
              <a:gd name="connsiteX194" fmla="*/ 5466522 w 5705061"/>
              <a:gd name="connsiteY194" fmla="*/ 44726 h 2604052"/>
              <a:gd name="connsiteX195" fmla="*/ 5551005 w 5705061"/>
              <a:gd name="connsiteY195" fmla="*/ 54665 h 2604052"/>
              <a:gd name="connsiteX196" fmla="*/ 5560944 w 5705061"/>
              <a:gd name="connsiteY196" fmla="*/ 4970 h 2604052"/>
              <a:gd name="connsiteX197" fmla="*/ 5705061 w 5705061"/>
              <a:gd name="connsiteY197"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16626 w 5705061"/>
              <a:gd name="connsiteY130" fmla="*/ 988944 h 2604052"/>
              <a:gd name="connsiteX131" fmla="*/ 3826566 w 5705061"/>
              <a:gd name="connsiteY131" fmla="*/ 979004 h 2604052"/>
              <a:gd name="connsiteX132" fmla="*/ 3906079 w 5705061"/>
              <a:gd name="connsiteY132" fmla="*/ 969065 h 2604052"/>
              <a:gd name="connsiteX133" fmla="*/ 3925957 w 5705061"/>
              <a:gd name="connsiteY133" fmla="*/ 954157 h 2604052"/>
              <a:gd name="connsiteX134" fmla="*/ 3945835 w 5705061"/>
              <a:gd name="connsiteY134" fmla="*/ 944217 h 2604052"/>
              <a:gd name="connsiteX135" fmla="*/ 3960744 w 5705061"/>
              <a:gd name="connsiteY135" fmla="*/ 934278 h 2604052"/>
              <a:gd name="connsiteX136" fmla="*/ 3965713 w 5705061"/>
              <a:gd name="connsiteY136" fmla="*/ 919370 h 2604052"/>
              <a:gd name="connsiteX137" fmla="*/ 3990561 w 5705061"/>
              <a:gd name="connsiteY137" fmla="*/ 894522 h 2604052"/>
              <a:gd name="connsiteX138" fmla="*/ 4020379 w 5705061"/>
              <a:gd name="connsiteY138" fmla="*/ 884583 h 2604052"/>
              <a:gd name="connsiteX139" fmla="*/ 4050196 w 5705061"/>
              <a:gd name="connsiteY139" fmla="*/ 864704 h 2604052"/>
              <a:gd name="connsiteX140" fmla="*/ 4070074 w 5705061"/>
              <a:gd name="connsiteY140" fmla="*/ 849796 h 2604052"/>
              <a:gd name="connsiteX141" fmla="*/ 4084983 w 5705061"/>
              <a:gd name="connsiteY141" fmla="*/ 844826 h 2604052"/>
              <a:gd name="connsiteX142" fmla="*/ 4114800 w 5705061"/>
              <a:gd name="connsiteY142" fmla="*/ 829917 h 2604052"/>
              <a:gd name="connsiteX143" fmla="*/ 4134679 w 5705061"/>
              <a:gd name="connsiteY143" fmla="*/ 810039 h 2604052"/>
              <a:gd name="connsiteX144" fmla="*/ 4144618 w 5705061"/>
              <a:gd name="connsiteY144" fmla="*/ 795131 h 2604052"/>
              <a:gd name="connsiteX145" fmla="*/ 4189344 w 5705061"/>
              <a:gd name="connsiteY145" fmla="*/ 780222 h 2604052"/>
              <a:gd name="connsiteX146" fmla="*/ 4204252 w 5705061"/>
              <a:gd name="connsiteY146" fmla="*/ 775252 h 2604052"/>
              <a:gd name="connsiteX147" fmla="*/ 4234070 w 5705061"/>
              <a:gd name="connsiteY147" fmla="*/ 755374 h 2604052"/>
              <a:gd name="connsiteX148" fmla="*/ 4248979 w 5705061"/>
              <a:gd name="connsiteY148" fmla="*/ 740465 h 2604052"/>
              <a:gd name="connsiteX149" fmla="*/ 4278796 w 5705061"/>
              <a:gd name="connsiteY149" fmla="*/ 730526 h 2604052"/>
              <a:gd name="connsiteX150" fmla="*/ 4293705 w 5705061"/>
              <a:gd name="connsiteY150" fmla="*/ 720587 h 2604052"/>
              <a:gd name="connsiteX151" fmla="*/ 4318552 w 5705061"/>
              <a:gd name="connsiteY151" fmla="*/ 685800 h 2604052"/>
              <a:gd name="connsiteX152" fmla="*/ 4328492 w 5705061"/>
              <a:gd name="connsiteY152" fmla="*/ 670891 h 2604052"/>
              <a:gd name="connsiteX153" fmla="*/ 4358309 w 5705061"/>
              <a:gd name="connsiteY153" fmla="*/ 651013 h 2604052"/>
              <a:gd name="connsiteX154" fmla="*/ 4373218 w 5705061"/>
              <a:gd name="connsiteY154" fmla="*/ 641074 h 2604052"/>
              <a:gd name="connsiteX155" fmla="*/ 4403035 w 5705061"/>
              <a:gd name="connsiteY155" fmla="*/ 621196 h 2604052"/>
              <a:gd name="connsiteX156" fmla="*/ 4432852 w 5705061"/>
              <a:gd name="connsiteY156" fmla="*/ 601317 h 2604052"/>
              <a:gd name="connsiteX157" fmla="*/ 4462670 w 5705061"/>
              <a:gd name="connsiteY157" fmla="*/ 591378 h 2604052"/>
              <a:gd name="connsiteX158" fmla="*/ 4492487 w 5705061"/>
              <a:gd name="connsiteY158" fmla="*/ 571500 h 2604052"/>
              <a:gd name="connsiteX159" fmla="*/ 4522305 w 5705061"/>
              <a:gd name="connsiteY159" fmla="*/ 546652 h 2604052"/>
              <a:gd name="connsiteX160" fmla="*/ 4576970 w 5705061"/>
              <a:gd name="connsiteY160" fmla="*/ 531744 h 2604052"/>
              <a:gd name="connsiteX161" fmla="*/ 4606787 w 5705061"/>
              <a:gd name="connsiteY161" fmla="*/ 521804 h 2604052"/>
              <a:gd name="connsiteX162" fmla="*/ 4621696 w 5705061"/>
              <a:gd name="connsiteY162" fmla="*/ 511865 h 2604052"/>
              <a:gd name="connsiteX163" fmla="*/ 4666422 w 5705061"/>
              <a:gd name="connsiteY163" fmla="*/ 506896 h 2604052"/>
              <a:gd name="connsiteX164" fmla="*/ 4671392 w 5705061"/>
              <a:gd name="connsiteY164" fmla="*/ 491987 h 2604052"/>
              <a:gd name="connsiteX165" fmla="*/ 4701209 w 5705061"/>
              <a:gd name="connsiteY165" fmla="*/ 477078 h 2604052"/>
              <a:gd name="connsiteX166" fmla="*/ 4706179 w 5705061"/>
              <a:gd name="connsiteY166" fmla="*/ 462170 h 2604052"/>
              <a:gd name="connsiteX167" fmla="*/ 4721087 w 5705061"/>
              <a:gd name="connsiteY167" fmla="*/ 447261 h 2604052"/>
              <a:gd name="connsiteX168" fmla="*/ 4775752 w 5705061"/>
              <a:gd name="connsiteY168" fmla="*/ 437322 h 2604052"/>
              <a:gd name="connsiteX169" fmla="*/ 4810539 w 5705061"/>
              <a:gd name="connsiteY169" fmla="*/ 432352 h 2604052"/>
              <a:gd name="connsiteX170" fmla="*/ 4835387 w 5705061"/>
              <a:gd name="connsiteY170" fmla="*/ 407504 h 2604052"/>
              <a:gd name="connsiteX171" fmla="*/ 4850296 w 5705061"/>
              <a:gd name="connsiteY171" fmla="*/ 397565 h 2604052"/>
              <a:gd name="connsiteX172" fmla="*/ 4875144 w 5705061"/>
              <a:gd name="connsiteY172" fmla="*/ 372717 h 2604052"/>
              <a:gd name="connsiteX173" fmla="*/ 4904961 w 5705061"/>
              <a:gd name="connsiteY173" fmla="*/ 367748 h 2604052"/>
              <a:gd name="connsiteX174" fmla="*/ 4919870 w 5705061"/>
              <a:gd name="connsiteY174" fmla="*/ 362778 h 2604052"/>
              <a:gd name="connsiteX175" fmla="*/ 4969566 w 5705061"/>
              <a:gd name="connsiteY175" fmla="*/ 342900 h 2604052"/>
              <a:gd name="connsiteX176" fmla="*/ 5054048 w 5705061"/>
              <a:gd name="connsiteY176" fmla="*/ 327991 h 2604052"/>
              <a:gd name="connsiteX177" fmla="*/ 5073926 w 5705061"/>
              <a:gd name="connsiteY177" fmla="*/ 323022 h 2604052"/>
              <a:gd name="connsiteX178" fmla="*/ 5083866 w 5705061"/>
              <a:gd name="connsiteY178" fmla="*/ 313083 h 2604052"/>
              <a:gd name="connsiteX179" fmla="*/ 5098774 w 5705061"/>
              <a:gd name="connsiteY179" fmla="*/ 308113 h 2604052"/>
              <a:gd name="connsiteX180" fmla="*/ 5103744 w 5705061"/>
              <a:gd name="connsiteY180" fmla="*/ 293204 h 2604052"/>
              <a:gd name="connsiteX181" fmla="*/ 5128592 w 5705061"/>
              <a:gd name="connsiteY181" fmla="*/ 293204 h 2604052"/>
              <a:gd name="connsiteX182" fmla="*/ 5178287 w 5705061"/>
              <a:gd name="connsiteY182" fmla="*/ 258417 h 2604052"/>
              <a:gd name="connsiteX183" fmla="*/ 5208105 w 5705061"/>
              <a:gd name="connsiteY183" fmla="*/ 223631 h 2604052"/>
              <a:gd name="connsiteX184" fmla="*/ 5223013 w 5705061"/>
              <a:gd name="connsiteY184" fmla="*/ 213691 h 2604052"/>
              <a:gd name="connsiteX185" fmla="*/ 5297557 w 5705061"/>
              <a:gd name="connsiteY185" fmla="*/ 213691 h 2604052"/>
              <a:gd name="connsiteX186" fmla="*/ 5312466 w 5705061"/>
              <a:gd name="connsiteY186" fmla="*/ 173935 h 2604052"/>
              <a:gd name="connsiteX187" fmla="*/ 5327374 w 5705061"/>
              <a:gd name="connsiteY187" fmla="*/ 173935 h 2604052"/>
              <a:gd name="connsiteX188" fmla="*/ 5327374 w 5705061"/>
              <a:gd name="connsiteY188" fmla="*/ 173935 h 2604052"/>
              <a:gd name="connsiteX189" fmla="*/ 5367131 w 5705061"/>
              <a:gd name="connsiteY189" fmla="*/ 114300 h 2604052"/>
              <a:gd name="connsiteX190" fmla="*/ 5367131 w 5705061"/>
              <a:gd name="connsiteY190" fmla="*/ 114300 h 2604052"/>
              <a:gd name="connsiteX191" fmla="*/ 5382039 w 5705061"/>
              <a:gd name="connsiteY191" fmla="*/ 104361 h 2604052"/>
              <a:gd name="connsiteX192" fmla="*/ 5382039 w 5705061"/>
              <a:gd name="connsiteY192" fmla="*/ 104361 h 2604052"/>
              <a:gd name="connsiteX193" fmla="*/ 5466522 w 5705061"/>
              <a:gd name="connsiteY193" fmla="*/ 84483 h 2604052"/>
              <a:gd name="connsiteX194" fmla="*/ 5466522 w 5705061"/>
              <a:gd name="connsiteY194" fmla="*/ 44726 h 2604052"/>
              <a:gd name="connsiteX195" fmla="*/ 5551005 w 5705061"/>
              <a:gd name="connsiteY195" fmla="*/ 54665 h 2604052"/>
              <a:gd name="connsiteX196" fmla="*/ 5560944 w 5705061"/>
              <a:gd name="connsiteY196" fmla="*/ 4970 h 2604052"/>
              <a:gd name="connsiteX197" fmla="*/ 5705061 w 5705061"/>
              <a:gd name="connsiteY197"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16626 w 5705061"/>
              <a:gd name="connsiteY130" fmla="*/ 988944 h 2604052"/>
              <a:gd name="connsiteX131" fmla="*/ 3836505 w 5705061"/>
              <a:gd name="connsiteY131" fmla="*/ 996895 h 2604052"/>
              <a:gd name="connsiteX132" fmla="*/ 3906079 w 5705061"/>
              <a:gd name="connsiteY132" fmla="*/ 969065 h 2604052"/>
              <a:gd name="connsiteX133" fmla="*/ 3925957 w 5705061"/>
              <a:gd name="connsiteY133" fmla="*/ 954157 h 2604052"/>
              <a:gd name="connsiteX134" fmla="*/ 3945835 w 5705061"/>
              <a:gd name="connsiteY134" fmla="*/ 944217 h 2604052"/>
              <a:gd name="connsiteX135" fmla="*/ 3960744 w 5705061"/>
              <a:gd name="connsiteY135" fmla="*/ 934278 h 2604052"/>
              <a:gd name="connsiteX136" fmla="*/ 3965713 w 5705061"/>
              <a:gd name="connsiteY136" fmla="*/ 919370 h 2604052"/>
              <a:gd name="connsiteX137" fmla="*/ 3990561 w 5705061"/>
              <a:gd name="connsiteY137" fmla="*/ 894522 h 2604052"/>
              <a:gd name="connsiteX138" fmla="*/ 4020379 w 5705061"/>
              <a:gd name="connsiteY138" fmla="*/ 884583 h 2604052"/>
              <a:gd name="connsiteX139" fmla="*/ 4050196 w 5705061"/>
              <a:gd name="connsiteY139" fmla="*/ 864704 h 2604052"/>
              <a:gd name="connsiteX140" fmla="*/ 4070074 w 5705061"/>
              <a:gd name="connsiteY140" fmla="*/ 849796 h 2604052"/>
              <a:gd name="connsiteX141" fmla="*/ 4084983 w 5705061"/>
              <a:gd name="connsiteY141" fmla="*/ 844826 h 2604052"/>
              <a:gd name="connsiteX142" fmla="*/ 4114800 w 5705061"/>
              <a:gd name="connsiteY142" fmla="*/ 829917 h 2604052"/>
              <a:gd name="connsiteX143" fmla="*/ 4134679 w 5705061"/>
              <a:gd name="connsiteY143" fmla="*/ 810039 h 2604052"/>
              <a:gd name="connsiteX144" fmla="*/ 4144618 w 5705061"/>
              <a:gd name="connsiteY144" fmla="*/ 795131 h 2604052"/>
              <a:gd name="connsiteX145" fmla="*/ 4189344 w 5705061"/>
              <a:gd name="connsiteY145" fmla="*/ 780222 h 2604052"/>
              <a:gd name="connsiteX146" fmla="*/ 4204252 w 5705061"/>
              <a:gd name="connsiteY146" fmla="*/ 775252 h 2604052"/>
              <a:gd name="connsiteX147" fmla="*/ 4234070 w 5705061"/>
              <a:gd name="connsiteY147" fmla="*/ 755374 h 2604052"/>
              <a:gd name="connsiteX148" fmla="*/ 4248979 w 5705061"/>
              <a:gd name="connsiteY148" fmla="*/ 740465 h 2604052"/>
              <a:gd name="connsiteX149" fmla="*/ 4278796 w 5705061"/>
              <a:gd name="connsiteY149" fmla="*/ 730526 h 2604052"/>
              <a:gd name="connsiteX150" fmla="*/ 4293705 w 5705061"/>
              <a:gd name="connsiteY150" fmla="*/ 720587 h 2604052"/>
              <a:gd name="connsiteX151" fmla="*/ 4318552 w 5705061"/>
              <a:gd name="connsiteY151" fmla="*/ 685800 h 2604052"/>
              <a:gd name="connsiteX152" fmla="*/ 4328492 w 5705061"/>
              <a:gd name="connsiteY152" fmla="*/ 670891 h 2604052"/>
              <a:gd name="connsiteX153" fmla="*/ 4358309 w 5705061"/>
              <a:gd name="connsiteY153" fmla="*/ 651013 h 2604052"/>
              <a:gd name="connsiteX154" fmla="*/ 4373218 w 5705061"/>
              <a:gd name="connsiteY154" fmla="*/ 641074 h 2604052"/>
              <a:gd name="connsiteX155" fmla="*/ 4403035 w 5705061"/>
              <a:gd name="connsiteY155" fmla="*/ 621196 h 2604052"/>
              <a:gd name="connsiteX156" fmla="*/ 4432852 w 5705061"/>
              <a:gd name="connsiteY156" fmla="*/ 601317 h 2604052"/>
              <a:gd name="connsiteX157" fmla="*/ 4462670 w 5705061"/>
              <a:gd name="connsiteY157" fmla="*/ 591378 h 2604052"/>
              <a:gd name="connsiteX158" fmla="*/ 4492487 w 5705061"/>
              <a:gd name="connsiteY158" fmla="*/ 571500 h 2604052"/>
              <a:gd name="connsiteX159" fmla="*/ 4522305 w 5705061"/>
              <a:gd name="connsiteY159" fmla="*/ 546652 h 2604052"/>
              <a:gd name="connsiteX160" fmla="*/ 4576970 w 5705061"/>
              <a:gd name="connsiteY160" fmla="*/ 531744 h 2604052"/>
              <a:gd name="connsiteX161" fmla="*/ 4606787 w 5705061"/>
              <a:gd name="connsiteY161" fmla="*/ 521804 h 2604052"/>
              <a:gd name="connsiteX162" fmla="*/ 4621696 w 5705061"/>
              <a:gd name="connsiteY162" fmla="*/ 511865 h 2604052"/>
              <a:gd name="connsiteX163" fmla="*/ 4666422 w 5705061"/>
              <a:gd name="connsiteY163" fmla="*/ 506896 h 2604052"/>
              <a:gd name="connsiteX164" fmla="*/ 4671392 w 5705061"/>
              <a:gd name="connsiteY164" fmla="*/ 491987 h 2604052"/>
              <a:gd name="connsiteX165" fmla="*/ 4701209 w 5705061"/>
              <a:gd name="connsiteY165" fmla="*/ 477078 h 2604052"/>
              <a:gd name="connsiteX166" fmla="*/ 4706179 w 5705061"/>
              <a:gd name="connsiteY166" fmla="*/ 462170 h 2604052"/>
              <a:gd name="connsiteX167" fmla="*/ 4721087 w 5705061"/>
              <a:gd name="connsiteY167" fmla="*/ 447261 h 2604052"/>
              <a:gd name="connsiteX168" fmla="*/ 4775752 w 5705061"/>
              <a:gd name="connsiteY168" fmla="*/ 437322 h 2604052"/>
              <a:gd name="connsiteX169" fmla="*/ 4810539 w 5705061"/>
              <a:gd name="connsiteY169" fmla="*/ 432352 h 2604052"/>
              <a:gd name="connsiteX170" fmla="*/ 4835387 w 5705061"/>
              <a:gd name="connsiteY170" fmla="*/ 407504 h 2604052"/>
              <a:gd name="connsiteX171" fmla="*/ 4850296 w 5705061"/>
              <a:gd name="connsiteY171" fmla="*/ 397565 h 2604052"/>
              <a:gd name="connsiteX172" fmla="*/ 4875144 w 5705061"/>
              <a:gd name="connsiteY172" fmla="*/ 372717 h 2604052"/>
              <a:gd name="connsiteX173" fmla="*/ 4904961 w 5705061"/>
              <a:gd name="connsiteY173" fmla="*/ 367748 h 2604052"/>
              <a:gd name="connsiteX174" fmla="*/ 4919870 w 5705061"/>
              <a:gd name="connsiteY174" fmla="*/ 362778 h 2604052"/>
              <a:gd name="connsiteX175" fmla="*/ 4969566 w 5705061"/>
              <a:gd name="connsiteY175" fmla="*/ 342900 h 2604052"/>
              <a:gd name="connsiteX176" fmla="*/ 5054048 w 5705061"/>
              <a:gd name="connsiteY176" fmla="*/ 327991 h 2604052"/>
              <a:gd name="connsiteX177" fmla="*/ 5073926 w 5705061"/>
              <a:gd name="connsiteY177" fmla="*/ 323022 h 2604052"/>
              <a:gd name="connsiteX178" fmla="*/ 5083866 w 5705061"/>
              <a:gd name="connsiteY178" fmla="*/ 313083 h 2604052"/>
              <a:gd name="connsiteX179" fmla="*/ 5098774 w 5705061"/>
              <a:gd name="connsiteY179" fmla="*/ 308113 h 2604052"/>
              <a:gd name="connsiteX180" fmla="*/ 5103744 w 5705061"/>
              <a:gd name="connsiteY180" fmla="*/ 293204 h 2604052"/>
              <a:gd name="connsiteX181" fmla="*/ 5128592 w 5705061"/>
              <a:gd name="connsiteY181" fmla="*/ 293204 h 2604052"/>
              <a:gd name="connsiteX182" fmla="*/ 5178287 w 5705061"/>
              <a:gd name="connsiteY182" fmla="*/ 258417 h 2604052"/>
              <a:gd name="connsiteX183" fmla="*/ 5208105 w 5705061"/>
              <a:gd name="connsiteY183" fmla="*/ 223631 h 2604052"/>
              <a:gd name="connsiteX184" fmla="*/ 5223013 w 5705061"/>
              <a:gd name="connsiteY184" fmla="*/ 213691 h 2604052"/>
              <a:gd name="connsiteX185" fmla="*/ 5297557 w 5705061"/>
              <a:gd name="connsiteY185" fmla="*/ 213691 h 2604052"/>
              <a:gd name="connsiteX186" fmla="*/ 5312466 w 5705061"/>
              <a:gd name="connsiteY186" fmla="*/ 173935 h 2604052"/>
              <a:gd name="connsiteX187" fmla="*/ 5327374 w 5705061"/>
              <a:gd name="connsiteY187" fmla="*/ 173935 h 2604052"/>
              <a:gd name="connsiteX188" fmla="*/ 5327374 w 5705061"/>
              <a:gd name="connsiteY188" fmla="*/ 173935 h 2604052"/>
              <a:gd name="connsiteX189" fmla="*/ 5367131 w 5705061"/>
              <a:gd name="connsiteY189" fmla="*/ 114300 h 2604052"/>
              <a:gd name="connsiteX190" fmla="*/ 5367131 w 5705061"/>
              <a:gd name="connsiteY190" fmla="*/ 114300 h 2604052"/>
              <a:gd name="connsiteX191" fmla="*/ 5382039 w 5705061"/>
              <a:gd name="connsiteY191" fmla="*/ 104361 h 2604052"/>
              <a:gd name="connsiteX192" fmla="*/ 5382039 w 5705061"/>
              <a:gd name="connsiteY192" fmla="*/ 104361 h 2604052"/>
              <a:gd name="connsiteX193" fmla="*/ 5466522 w 5705061"/>
              <a:gd name="connsiteY193" fmla="*/ 84483 h 2604052"/>
              <a:gd name="connsiteX194" fmla="*/ 5466522 w 5705061"/>
              <a:gd name="connsiteY194" fmla="*/ 44726 h 2604052"/>
              <a:gd name="connsiteX195" fmla="*/ 5551005 w 5705061"/>
              <a:gd name="connsiteY195" fmla="*/ 54665 h 2604052"/>
              <a:gd name="connsiteX196" fmla="*/ 5560944 w 5705061"/>
              <a:gd name="connsiteY196" fmla="*/ 4970 h 2604052"/>
              <a:gd name="connsiteX197" fmla="*/ 5705061 w 5705061"/>
              <a:gd name="connsiteY197"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16626 w 5705061"/>
              <a:gd name="connsiteY130" fmla="*/ 988944 h 2604052"/>
              <a:gd name="connsiteX131" fmla="*/ 3836505 w 5705061"/>
              <a:gd name="connsiteY131" fmla="*/ 996895 h 2604052"/>
              <a:gd name="connsiteX132" fmla="*/ 3894152 w 5705061"/>
              <a:gd name="connsiteY132" fmla="*/ 988943 h 2604052"/>
              <a:gd name="connsiteX133" fmla="*/ 3925957 w 5705061"/>
              <a:gd name="connsiteY133" fmla="*/ 954157 h 2604052"/>
              <a:gd name="connsiteX134" fmla="*/ 3945835 w 5705061"/>
              <a:gd name="connsiteY134" fmla="*/ 944217 h 2604052"/>
              <a:gd name="connsiteX135" fmla="*/ 3960744 w 5705061"/>
              <a:gd name="connsiteY135" fmla="*/ 934278 h 2604052"/>
              <a:gd name="connsiteX136" fmla="*/ 3965713 w 5705061"/>
              <a:gd name="connsiteY136" fmla="*/ 919370 h 2604052"/>
              <a:gd name="connsiteX137" fmla="*/ 3990561 w 5705061"/>
              <a:gd name="connsiteY137" fmla="*/ 894522 h 2604052"/>
              <a:gd name="connsiteX138" fmla="*/ 4020379 w 5705061"/>
              <a:gd name="connsiteY138" fmla="*/ 884583 h 2604052"/>
              <a:gd name="connsiteX139" fmla="*/ 4050196 w 5705061"/>
              <a:gd name="connsiteY139" fmla="*/ 864704 h 2604052"/>
              <a:gd name="connsiteX140" fmla="*/ 4070074 w 5705061"/>
              <a:gd name="connsiteY140" fmla="*/ 849796 h 2604052"/>
              <a:gd name="connsiteX141" fmla="*/ 4084983 w 5705061"/>
              <a:gd name="connsiteY141" fmla="*/ 844826 h 2604052"/>
              <a:gd name="connsiteX142" fmla="*/ 4114800 w 5705061"/>
              <a:gd name="connsiteY142" fmla="*/ 829917 h 2604052"/>
              <a:gd name="connsiteX143" fmla="*/ 4134679 w 5705061"/>
              <a:gd name="connsiteY143" fmla="*/ 810039 h 2604052"/>
              <a:gd name="connsiteX144" fmla="*/ 4144618 w 5705061"/>
              <a:gd name="connsiteY144" fmla="*/ 795131 h 2604052"/>
              <a:gd name="connsiteX145" fmla="*/ 4189344 w 5705061"/>
              <a:gd name="connsiteY145" fmla="*/ 780222 h 2604052"/>
              <a:gd name="connsiteX146" fmla="*/ 4204252 w 5705061"/>
              <a:gd name="connsiteY146" fmla="*/ 775252 h 2604052"/>
              <a:gd name="connsiteX147" fmla="*/ 4234070 w 5705061"/>
              <a:gd name="connsiteY147" fmla="*/ 755374 h 2604052"/>
              <a:gd name="connsiteX148" fmla="*/ 4248979 w 5705061"/>
              <a:gd name="connsiteY148" fmla="*/ 740465 h 2604052"/>
              <a:gd name="connsiteX149" fmla="*/ 4278796 w 5705061"/>
              <a:gd name="connsiteY149" fmla="*/ 730526 h 2604052"/>
              <a:gd name="connsiteX150" fmla="*/ 4293705 w 5705061"/>
              <a:gd name="connsiteY150" fmla="*/ 720587 h 2604052"/>
              <a:gd name="connsiteX151" fmla="*/ 4318552 w 5705061"/>
              <a:gd name="connsiteY151" fmla="*/ 685800 h 2604052"/>
              <a:gd name="connsiteX152" fmla="*/ 4328492 w 5705061"/>
              <a:gd name="connsiteY152" fmla="*/ 670891 h 2604052"/>
              <a:gd name="connsiteX153" fmla="*/ 4358309 w 5705061"/>
              <a:gd name="connsiteY153" fmla="*/ 651013 h 2604052"/>
              <a:gd name="connsiteX154" fmla="*/ 4373218 w 5705061"/>
              <a:gd name="connsiteY154" fmla="*/ 641074 h 2604052"/>
              <a:gd name="connsiteX155" fmla="*/ 4403035 w 5705061"/>
              <a:gd name="connsiteY155" fmla="*/ 621196 h 2604052"/>
              <a:gd name="connsiteX156" fmla="*/ 4432852 w 5705061"/>
              <a:gd name="connsiteY156" fmla="*/ 601317 h 2604052"/>
              <a:gd name="connsiteX157" fmla="*/ 4462670 w 5705061"/>
              <a:gd name="connsiteY157" fmla="*/ 591378 h 2604052"/>
              <a:gd name="connsiteX158" fmla="*/ 4492487 w 5705061"/>
              <a:gd name="connsiteY158" fmla="*/ 571500 h 2604052"/>
              <a:gd name="connsiteX159" fmla="*/ 4522305 w 5705061"/>
              <a:gd name="connsiteY159" fmla="*/ 546652 h 2604052"/>
              <a:gd name="connsiteX160" fmla="*/ 4576970 w 5705061"/>
              <a:gd name="connsiteY160" fmla="*/ 531744 h 2604052"/>
              <a:gd name="connsiteX161" fmla="*/ 4606787 w 5705061"/>
              <a:gd name="connsiteY161" fmla="*/ 521804 h 2604052"/>
              <a:gd name="connsiteX162" fmla="*/ 4621696 w 5705061"/>
              <a:gd name="connsiteY162" fmla="*/ 511865 h 2604052"/>
              <a:gd name="connsiteX163" fmla="*/ 4666422 w 5705061"/>
              <a:gd name="connsiteY163" fmla="*/ 506896 h 2604052"/>
              <a:gd name="connsiteX164" fmla="*/ 4671392 w 5705061"/>
              <a:gd name="connsiteY164" fmla="*/ 491987 h 2604052"/>
              <a:gd name="connsiteX165" fmla="*/ 4701209 w 5705061"/>
              <a:gd name="connsiteY165" fmla="*/ 477078 h 2604052"/>
              <a:gd name="connsiteX166" fmla="*/ 4706179 w 5705061"/>
              <a:gd name="connsiteY166" fmla="*/ 462170 h 2604052"/>
              <a:gd name="connsiteX167" fmla="*/ 4721087 w 5705061"/>
              <a:gd name="connsiteY167" fmla="*/ 447261 h 2604052"/>
              <a:gd name="connsiteX168" fmla="*/ 4775752 w 5705061"/>
              <a:gd name="connsiteY168" fmla="*/ 437322 h 2604052"/>
              <a:gd name="connsiteX169" fmla="*/ 4810539 w 5705061"/>
              <a:gd name="connsiteY169" fmla="*/ 432352 h 2604052"/>
              <a:gd name="connsiteX170" fmla="*/ 4835387 w 5705061"/>
              <a:gd name="connsiteY170" fmla="*/ 407504 h 2604052"/>
              <a:gd name="connsiteX171" fmla="*/ 4850296 w 5705061"/>
              <a:gd name="connsiteY171" fmla="*/ 397565 h 2604052"/>
              <a:gd name="connsiteX172" fmla="*/ 4875144 w 5705061"/>
              <a:gd name="connsiteY172" fmla="*/ 372717 h 2604052"/>
              <a:gd name="connsiteX173" fmla="*/ 4904961 w 5705061"/>
              <a:gd name="connsiteY173" fmla="*/ 367748 h 2604052"/>
              <a:gd name="connsiteX174" fmla="*/ 4919870 w 5705061"/>
              <a:gd name="connsiteY174" fmla="*/ 362778 h 2604052"/>
              <a:gd name="connsiteX175" fmla="*/ 4969566 w 5705061"/>
              <a:gd name="connsiteY175" fmla="*/ 342900 h 2604052"/>
              <a:gd name="connsiteX176" fmla="*/ 5054048 w 5705061"/>
              <a:gd name="connsiteY176" fmla="*/ 327991 h 2604052"/>
              <a:gd name="connsiteX177" fmla="*/ 5073926 w 5705061"/>
              <a:gd name="connsiteY177" fmla="*/ 323022 h 2604052"/>
              <a:gd name="connsiteX178" fmla="*/ 5083866 w 5705061"/>
              <a:gd name="connsiteY178" fmla="*/ 313083 h 2604052"/>
              <a:gd name="connsiteX179" fmla="*/ 5098774 w 5705061"/>
              <a:gd name="connsiteY179" fmla="*/ 308113 h 2604052"/>
              <a:gd name="connsiteX180" fmla="*/ 5103744 w 5705061"/>
              <a:gd name="connsiteY180" fmla="*/ 293204 h 2604052"/>
              <a:gd name="connsiteX181" fmla="*/ 5128592 w 5705061"/>
              <a:gd name="connsiteY181" fmla="*/ 293204 h 2604052"/>
              <a:gd name="connsiteX182" fmla="*/ 5178287 w 5705061"/>
              <a:gd name="connsiteY182" fmla="*/ 258417 h 2604052"/>
              <a:gd name="connsiteX183" fmla="*/ 5208105 w 5705061"/>
              <a:gd name="connsiteY183" fmla="*/ 223631 h 2604052"/>
              <a:gd name="connsiteX184" fmla="*/ 5223013 w 5705061"/>
              <a:gd name="connsiteY184" fmla="*/ 213691 h 2604052"/>
              <a:gd name="connsiteX185" fmla="*/ 5297557 w 5705061"/>
              <a:gd name="connsiteY185" fmla="*/ 213691 h 2604052"/>
              <a:gd name="connsiteX186" fmla="*/ 5312466 w 5705061"/>
              <a:gd name="connsiteY186" fmla="*/ 173935 h 2604052"/>
              <a:gd name="connsiteX187" fmla="*/ 5327374 w 5705061"/>
              <a:gd name="connsiteY187" fmla="*/ 173935 h 2604052"/>
              <a:gd name="connsiteX188" fmla="*/ 5327374 w 5705061"/>
              <a:gd name="connsiteY188" fmla="*/ 173935 h 2604052"/>
              <a:gd name="connsiteX189" fmla="*/ 5367131 w 5705061"/>
              <a:gd name="connsiteY189" fmla="*/ 114300 h 2604052"/>
              <a:gd name="connsiteX190" fmla="*/ 5367131 w 5705061"/>
              <a:gd name="connsiteY190" fmla="*/ 114300 h 2604052"/>
              <a:gd name="connsiteX191" fmla="*/ 5382039 w 5705061"/>
              <a:gd name="connsiteY191" fmla="*/ 104361 h 2604052"/>
              <a:gd name="connsiteX192" fmla="*/ 5382039 w 5705061"/>
              <a:gd name="connsiteY192" fmla="*/ 104361 h 2604052"/>
              <a:gd name="connsiteX193" fmla="*/ 5466522 w 5705061"/>
              <a:gd name="connsiteY193" fmla="*/ 84483 h 2604052"/>
              <a:gd name="connsiteX194" fmla="*/ 5466522 w 5705061"/>
              <a:gd name="connsiteY194" fmla="*/ 44726 h 2604052"/>
              <a:gd name="connsiteX195" fmla="*/ 5551005 w 5705061"/>
              <a:gd name="connsiteY195" fmla="*/ 54665 h 2604052"/>
              <a:gd name="connsiteX196" fmla="*/ 5560944 w 5705061"/>
              <a:gd name="connsiteY196" fmla="*/ 4970 h 2604052"/>
              <a:gd name="connsiteX197" fmla="*/ 5705061 w 5705061"/>
              <a:gd name="connsiteY197"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16626 w 5705061"/>
              <a:gd name="connsiteY130" fmla="*/ 988944 h 2604052"/>
              <a:gd name="connsiteX131" fmla="*/ 3836505 w 5705061"/>
              <a:gd name="connsiteY131" fmla="*/ 996895 h 2604052"/>
              <a:gd name="connsiteX132" fmla="*/ 3894152 w 5705061"/>
              <a:gd name="connsiteY132" fmla="*/ 988943 h 2604052"/>
              <a:gd name="connsiteX133" fmla="*/ 3925957 w 5705061"/>
              <a:gd name="connsiteY133" fmla="*/ 954157 h 2604052"/>
              <a:gd name="connsiteX134" fmla="*/ 3945835 w 5705061"/>
              <a:gd name="connsiteY134" fmla="*/ 944217 h 2604052"/>
              <a:gd name="connsiteX135" fmla="*/ 3960744 w 5705061"/>
              <a:gd name="connsiteY135" fmla="*/ 934278 h 2604052"/>
              <a:gd name="connsiteX136" fmla="*/ 3965713 w 5705061"/>
              <a:gd name="connsiteY136" fmla="*/ 919370 h 2604052"/>
              <a:gd name="connsiteX137" fmla="*/ 3990561 w 5705061"/>
              <a:gd name="connsiteY137" fmla="*/ 894522 h 2604052"/>
              <a:gd name="connsiteX138" fmla="*/ 4020379 w 5705061"/>
              <a:gd name="connsiteY138" fmla="*/ 884583 h 2604052"/>
              <a:gd name="connsiteX139" fmla="*/ 4050196 w 5705061"/>
              <a:gd name="connsiteY139" fmla="*/ 864704 h 2604052"/>
              <a:gd name="connsiteX140" fmla="*/ 4070074 w 5705061"/>
              <a:gd name="connsiteY140" fmla="*/ 849796 h 2604052"/>
              <a:gd name="connsiteX141" fmla="*/ 4084983 w 5705061"/>
              <a:gd name="connsiteY141" fmla="*/ 844826 h 2604052"/>
              <a:gd name="connsiteX142" fmla="*/ 4114800 w 5705061"/>
              <a:gd name="connsiteY142" fmla="*/ 829917 h 2604052"/>
              <a:gd name="connsiteX143" fmla="*/ 4134679 w 5705061"/>
              <a:gd name="connsiteY143" fmla="*/ 810039 h 2604052"/>
              <a:gd name="connsiteX144" fmla="*/ 4144618 w 5705061"/>
              <a:gd name="connsiteY144" fmla="*/ 795131 h 2604052"/>
              <a:gd name="connsiteX145" fmla="*/ 4189344 w 5705061"/>
              <a:gd name="connsiteY145" fmla="*/ 780222 h 2604052"/>
              <a:gd name="connsiteX146" fmla="*/ 4204252 w 5705061"/>
              <a:gd name="connsiteY146" fmla="*/ 775252 h 2604052"/>
              <a:gd name="connsiteX147" fmla="*/ 4234070 w 5705061"/>
              <a:gd name="connsiteY147" fmla="*/ 755374 h 2604052"/>
              <a:gd name="connsiteX148" fmla="*/ 4248979 w 5705061"/>
              <a:gd name="connsiteY148" fmla="*/ 740465 h 2604052"/>
              <a:gd name="connsiteX149" fmla="*/ 4278796 w 5705061"/>
              <a:gd name="connsiteY149" fmla="*/ 730526 h 2604052"/>
              <a:gd name="connsiteX150" fmla="*/ 4293705 w 5705061"/>
              <a:gd name="connsiteY150" fmla="*/ 720587 h 2604052"/>
              <a:gd name="connsiteX151" fmla="*/ 4318552 w 5705061"/>
              <a:gd name="connsiteY151" fmla="*/ 685800 h 2604052"/>
              <a:gd name="connsiteX152" fmla="*/ 4328492 w 5705061"/>
              <a:gd name="connsiteY152" fmla="*/ 670891 h 2604052"/>
              <a:gd name="connsiteX153" fmla="*/ 4358309 w 5705061"/>
              <a:gd name="connsiteY153" fmla="*/ 651013 h 2604052"/>
              <a:gd name="connsiteX154" fmla="*/ 4373218 w 5705061"/>
              <a:gd name="connsiteY154" fmla="*/ 641074 h 2604052"/>
              <a:gd name="connsiteX155" fmla="*/ 4403035 w 5705061"/>
              <a:gd name="connsiteY155" fmla="*/ 621196 h 2604052"/>
              <a:gd name="connsiteX156" fmla="*/ 4432852 w 5705061"/>
              <a:gd name="connsiteY156" fmla="*/ 601317 h 2604052"/>
              <a:gd name="connsiteX157" fmla="*/ 4462670 w 5705061"/>
              <a:gd name="connsiteY157" fmla="*/ 591378 h 2604052"/>
              <a:gd name="connsiteX158" fmla="*/ 4492487 w 5705061"/>
              <a:gd name="connsiteY158" fmla="*/ 571500 h 2604052"/>
              <a:gd name="connsiteX159" fmla="*/ 4522305 w 5705061"/>
              <a:gd name="connsiteY159" fmla="*/ 546652 h 2604052"/>
              <a:gd name="connsiteX160" fmla="*/ 4576970 w 5705061"/>
              <a:gd name="connsiteY160" fmla="*/ 531744 h 2604052"/>
              <a:gd name="connsiteX161" fmla="*/ 4606787 w 5705061"/>
              <a:gd name="connsiteY161" fmla="*/ 521804 h 2604052"/>
              <a:gd name="connsiteX162" fmla="*/ 4621696 w 5705061"/>
              <a:gd name="connsiteY162" fmla="*/ 511865 h 2604052"/>
              <a:gd name="connsiteX163" fmla="*/ 4666422 w 5705061"/>
              <a:gd name="connsiteY163" fmla="*/ 506896 h 2604052"/>
              <a:gd name="connsiteX164" fmla="*/ 4671392 w 5705061"/>
              <a:gd name="connsiteY164" fmla="*/ 491987 h 2604052"/>
              <a:gd name="connsiteX165" fmla="*/ 4701209 w 5705061"/>
              <a:gd name="connsiteY165" fmla="*/ 477078 h 2604052"/>
              <a:gd name="connsiteX166" fmla="*/ 4706179 w 5705061"/>
              <a:gd name="connsiteY166" fmla="*/ 462170 h 2604052"/>
              <a:gd name="connsiteX167" fmla="*/ 4721087 w 5705061"/>
              <a:gd name="connsiteY167" fmla="*/ 447261 h 2604052"/>
              <a:gd name="connsiteX168" fmla="*/ 4775752 w 5705061"/>
              <a:gd name="connsiteY168" fmla="*/ 437322 h 2604052"/>
              <a:gd name="connsiteX169" fmla="*/ 4810539 w 5705061"/>
              <a:gd name="connsiteY169" fmla="*/ 432352 h 2604052"/>
              <a:gd name="connsiteX170" fmla="*/ 4835387 w 5705061"/>
              <a:gd name="connsiteY170" fmla="*/ 407504 h 2604052"/>
              <a:gd name="connsiteX171" fmla="*/ 4850296 w 5705061"/>
              <a:gd name="connsiteY171" fmla="*/ 397565 h 2604052"/>
              <a:gd name="connsiteX172" fmla="*/ 4875144 w 5705061"/>
              <a:gd name="connsiteY172" fmla="*/ 372717 h 2604052"/>
              <a:gd name="connsiteX173" fmla="*/ 4904961 w 5705061"/>
              <a:gd name="connsiteY173" fmla="*/ 367748 h 2604052"/>
              <a:gd name="connsiteX174" fmla="*/ 4919870 w 5705061"/>
              <a:gd name="connsiteY174" fmla="*/ 362778 h 2604052"/>
              <a:gd name="connsiteX175" fmla="*/ 4969566 w 5705061"/>
              <a:gd name="connsiteY175" fmla="*/ 342900 h 2604052"/>
              <a:gd name="connsiteX176" fmla="*/ 5054048 w 5705061"/>
              <a:gd name="connsiteY176" fmla="*/ 327991 h 2604052"/>
              <a:gd name="connsiteX177" fmla="*/ 5073926 w 5705061"/>
              <a:gd name="connsiteY177" fmla="*/ 323022 h 2604052"/>
              <a:gd name="connsiteX178" fmla="*/ 5083866 w 5705061"/>
              <a:gd name="connsiteY178" fmla="*/ 313083 h 2604052"/>
              <a:gd name="connsiteX179" fmla="*/ 5098774 w 5705061"/>
              <a:gd name="connsiteY179" fmla="*/ 308113 h 2604052"/>
              <a:gd name="connsiteX180" fmla="*/ 5103744 w 5705061"/>
              <a:gd name="connsiteY180" fmla="*/ 293204 h 2604052"/>
              <a:gd name="connsiteX181" fmla="*/ 5128592 w 5705061"/>
              <a:gd name="connsiteY181" fmla="*/ 293204 h 2604052"/>
              <a:gd name="connsiteX182" fmla="*/ 5178287 w 5705061"/>
              <a:gd name="connsiteY182" fmla="*/ 258417 h 2604052"/>
              <a:gd name="connsiteX183" fmla="*/ 5208105 w 5705061"/>
              <a:gd name="connsiteY183" fmla="*/ 223631 h 2604052"/>
              <a:gd name="connsiteX184" fmla="*/ 5223013 w 5705061"/>
              <a:gd name="connsiteY184" fmla="*/ 213691 h 2604052"/>
              <a:gd name="connsiteX185" fmla="*/ 5297557 w 5705061"/>
              <a:gd name="connsiteY185" fmla="*/ 213691 h 2604052"/>
              <a:gd name="connsiteX186" fmla="*/ 5312466 w 5705061"/>
              <a:gd name="connsiteY186" fmla="*/ 173935 h 2604052"/>
              <a:gd name="connsiteX187" fmla="*/ 5327374 w 5705061"/>
              <a:gd name="connsiteY187" fmla="*/ 173935 h 2604052"/>
              <a:gd name="connsiteX188" fmla="*/ 5327374 w 5705061"/>
              <a:gd name="connsiteY188" fmla="*/ 173935 h 2604052"/>
              <a:gd name="connsiteX189" fmla="*/ 5367131 w 5705061"/>
              <a:gd name="connsiteY189" fmla="*/ 114300 h 2604052"/>
              <a:gd name="connsiteX190" fmla="*/ 5367131 w 5705061"/>
              <a:gd name="connsiteY190" fmla="*/ 114300 h 2604052"/>
              <a:gd name="connsiteX191" fmla="*/ 5382039 w 5705061"/>
              <a:gd name="connsiteY191" fmla="*/ 104361 h 2604052"/>
              <a:gd name="connsiteX192" fmla="*/ 5382039 w 5705061"/>
              <a:gd name="connsiteY192" fmla="*/ 104361 h 2604052"/>
              <a:gd name="connsiteX193" fmla="*/ 5466522 w 5705061"/>
              <a:gd name="connsiteY193" fmla="*/ 84483 h 2604052"/>
              <a:gd name="connsiteX194" fmla="*/ 5466522 w 5705061"/>
              <a:gd name="connsiteY194" fmla="*/ 44726 h 2604052"/>
              <a:gd name="connsiteX195" fmla="*/ 5551005 w 5705061"/>
              <a:gd name="connsiteY195" fmla="*/ 54665 h 2604052"/>
              <a:gd name="connsiteX196" fmla="*/ 5560944 w 5705061"/>
              <a:gd name="connsiteY196" fmla="*/ 4970 h 2604052"/>
              <a:gd name="connsiteX197" fmla="*/ 5705061 w 5705061"/>
              <a:gd name="connsiteY197"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8796 w 5705061"/>
              <a:gd name="connsiteY148" fmla="*/ 730526 h 2604052"/>
              <a:gd name="connsiteX149" fmla="*/ 4293705 w 5705061"/>
              <a:gd name="connsiteY149" fmla="*/ 720587 h 2604052"/>
              <a:gd name="connsiteX150" fmla="*/ 4318552 w 5705061"/>
              <a:gd name="connsiteY150" fmla="*/ 685800 h 2604052"/>
              <a:gd name="connsiteX151" fmla="*/ 4328492 w 5705061"/>
              <a:gd name="connsiteY151" fmla="*/ 670891 h 2604052"/>
              <a:gd name="connsiteX152" fmla="*/ 4358309 w 5705061"/>
              <a:gd name="connsiteY152" fmla="*/ 651013 h 2604052"/>
              <a:gd name="connsiteX153" fmla="*/ 4373218 w 5705061"/>
              <a:gd name="connsiteY153" fmla="*/ 641074 h 2604052"/>
              <a:gd name="connsiteX154" fmla="*/ 4403035 w 5705061"/>
              <a:gd name="connsiteY154" fmla="*/ 621196 h 2604052"/>
              <a:gd name="connsiteX155" fmla="*/ 4432852 w 5705061"/>
              <a:gd name="connsiteY155" fmla="*/ 601317 h 2604052"/>
              <a:gd name="connsiteX156" fmla="*/ 4462670 w 5705061"/>
              <a:gd name="connsiteY156" fmla="*/ 591378 h 2604052"/>
              <a:gd name="connsiteX157" fmla="*/ 4492487 w 5705061"/>
              <a:gd name="connsiteY157" fmla="*/ 571500 h 2604052"/>
              <a:gd name="connsiteX158" fmla="*/ 4522305 w 5705061"/>
              <a:gd name="connsiteY158" fmla="*/ 546652 h 2604052"/>
              <a:gd name="connsiteX159" fmla="*/ 4576970 w 5705061"/>
              <a:gd name="connsiteY159" fmla="*/ 531744 h 2604052"/>
              <a:gd name="connsiteX160" fmla="*/ 4606787 w 5705061"/>
              <a:gd name="connsiteY160" fmla="*/ 521804 h 2604052"/>
              <a:gd name="connsiteX161" fmla="*/ 4621696 w 5705061"/>
              <a:gd name="connsiteY161" fmla="*/ 511865 h 2604052"/>
              <a:gd name="connsiteX162" fmla="*/ 4666422 w 5705061"/>
              <a:gd name="connsiteY162" fmla="*/ 506896 h 2604052"/>
              <a:gd name="connsiteX163" fmla="*/ 4671392 w 5705061"/>
              <a:gd name="connsiteY163" fmla="*/ 491987 h 2604052"/>
              <a:gd name="connsiteX164" fmla="*/ 4701209 w 5705061"/>
              <a:gd name="connsiteY164" fmla="*/ 477078 h 2604052"/>
              <a:gd name="connsiteX165" fmla="*/ 4706179 w 5705061"/>
              <a:gd name="connsiteY165" fmla="*/ 462170 h 2604052"/>
              <a:gd name="connsiteX166" fmla="*/ 4721087 w 5705061"/>
              <a:gd name="connsiteY166" fmla="*/ 447261 h 2604052"/>
              <a:gd name="connsiteX167" fmla="*/ 4775752 w 5705061"/>
              <a:gd name="connsiteY167" fmla="*/ 437322 h 2604052"/>
              <a:gd name="connsiteX168" fmla="*/ 4810539 w 5705061"/>
              <a:gd name="connsiteY168" fmla="*/ 432352 h 2604052"/>
              <a:gd name="connsiteX169" fmla="*/ 4835387 w 5705061"/>
              <a:gd name="connsiteY169" fmla="*/ 407504 h 2604052"/>
              <a:gd name="connsiteX170" fmla="*/ 4850296 w 5705061"/>
              <a:gd name="connsiteY170" fmla="*/ 397565 h 2604052"/>
              <a:gd name="connsiteX171" fmla="*/ 4875144 w 5705061"/>
              <a:gd name="connsiteY171" fmla="*/ 372717 h 2604052"/>
              <a:gd name="connsiteX172" fmla="*/ 4904961 w 5705061"/>
              <a:gd name="connsiteY172" fmla="*/ 367748 h 2604052"/>
              <a:gd name="connsiteX173" fmla="*/ 4919870 w 5705061"/>
              <a:gd name="connsiteY173" fmla="*/ 362778 h 2604052"/>
              <a:gd name="connsiteX174" fmla="*/ 4969566 w 5705061"/>
              <a:gd name="connsiteY174" fmla="*/ 342900 h 2604052"/>
              <a:gd name="connsiteX175" fmla="*/ 5054048 w 5705061"/>
              <a:gd name="connsiteY175" fmla="*/ 327991 h 2604052"/>
              <a:gd name="connsiteX176" fmla="*/ 5073926 w 5705061"/>
              <a:gd name="connsiteY176" fmla="*/ 323022 h 2604052"/>
              <a:gd name="connsiteX177" fmla="*/ 5083866 w 5705061"/>
              <a:gd name="connsiteY177" fmla="*/ 313083 h 2604052"/>
              <a:gd name="connsiteX178" fmla="*/ 5098774 w 5705061"/>
              <a:gd name="connsiteY178" fmla="*/ 308113 h 2604052"/>
              <a:gd name="connsiteX179" fmla="*/ 5103744 w 5705061"/>
              <a:gd name="connsiteY179" fmla="*/ 293204 h 2604052"/>
              <a:gd name="connsiteX180" fmla="*/ 5128592 w 5705061"/>
              <a:gd name="connsiteY180" fmla="*/ 293204 h 2604052"/>
              <a:gd name="connsiteX181" fmla="*/ 5178287 w 5705061"/>
              <a:gd name="connsiteY181" fmla="*/ 258417 h 2604052"/>
              <a:gd name="connsiteX182" fmla="*/ 5208105 w 5705061"/>
              <a:gd name="connsiteY182" fmla="*/ 223631 h 2604052"/>
              <a:gd name="connsiteX183" fmla="*/ 5223013 w 5705061"/>
              <a:gd name="connsiteY183" fmla="*/ 213691 h 2604052"/>
              <a:gd name="connsiteX184" fmla="*/ 5297557 w 5705061"/>
              <a:gd name="connsiteY184" fmla="*/ 213691 h 2604052"/>
              <a:gd name="connsiteX185" fmla="*/ 5312466 w 5705061"/>
              <a:gd name="connsiteY185" fmla="*/ 173935 h 2604052"/>
              <a:gd name="connsiteX186" fmla="*/ 5327374 w 5705061"/>
              <a:gd name="connsiteY186" fmla="*/ 173935 h 2604052"/>
              <a:gd name="connsiteX187" fmla="*/ 5327374 w 5705061"/>
              <a:gd name="connsiteY187" fmla="*/ 173935 h 2604052"/>
              <a:gd name="connsiteX188" fmla="*/ 5367131 w 5705061"/>
              <a:gd name="connsiteY188" fmla="*/ 114300 h 2604052"/>
              <a:gd name="connsiteX189" fmla="*/ 5367131 w 5705061"/>
              <a:gd name="connsiteY189" fmla="*/ 114300 h 2604052"/>
              <a:gd name="connsiteX190" fmla="*/ 5382039 w 5705061"/>
              <a:gd name="connsiteY190" fmla="*/ 104361 h 2604052"/>
              <a:gd name="connsiteX191" fmla="*/ 5382039 w 5705061"/>
              <a:gd name="connsiteY191" fmla="*/ 104361 h 2604052"/>
              <a:gd name="connsiteX192" fmla="*/ 5466522 w 5705061"/>
              <a:gd name="connsiteY192" fmla="*/ 84483 h 2604052"/>
              <a:gd name="connsiteX193" fmla="*/ 5466522 w 5705061"/>
              <a:gd name="connsiteY193" fmla="*/ 44726 h 2604052"/>
              <a:gd name="connsiteX194" fmla="*/ 5551005 w 5705061"/>
              <a:gd name="connsiteY194" fmla="*/ 54665 h 2604052"/>
              <a:gd name="connsiteX195" fmla="*/ 5560944 w 5705061"/>
              <a:gd name="connsiteY195" fmla="*/ 4970 h 2604052"/>
              <a:gd name="connsiteX196" fmla="*/ 5705061 w 5705061"/>
              <a:gd name="connsiteY196"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8796 w 5705061"/>
              <a:gd name="connsiteY148" fmla="*/ 730526 h 2604052"/>
              <a:gd name="connsiteX149" fmla="*/ 4293705 w 5705061"/>
              <a:gd name="connsiteY149" fmla="*/ 720587 h 2604052"/>
              <a:gd name="connsiteX150" fmla="*/ 4318552 w 5705061"/>
              <a:gd name="connsiteY150" fmla="*/ 685800 h 2604052"/>
              <a:gd name="connsiteX151" fmla="*/ 4328492 w 5705061"/>
              <a:gd name="connsiteY151" fmla="*/ 670891 h 2604052"/>
              <a:gd name="connsiteX152" fmla="*/ 4358309 w 5705061"/>
              <a:gd name="connsiteY152" fmla="*/ 651013 h 2604052"/>
              <a:gd name="connsiteX153" fmla="*/ 4373218 w 5705061"/>
              <a:gd name="connsiteY153" fmla="*/ 641074 h 2604052"/>
              <a:gd name="connsiteX154" fmla="*/ 4403035 w 5705061"/>
              <a:gd name="connsiteY154" fmla="*/ 621196 h 2604052"/>
              <a:gd name="connsiteX155" fmla="*/ 4432852 w 5705061"/>
              <a:gd name="connsiteY155" fmla="*/ 601317 h 2604052"/>
              <a:gd name="connsiteX156" fmla="*/ 4462670 w 5705061"/>
              <a:gd name="connsiteY156" fmla="*/ 591378 h 2604052"/>
              <a:gd name="connsiteX157" fmla="*/ 4492487 w 5705061"/>
              <a:gd name="connsiteY157" fmla="*/ 571500 h 2604052"/>
              <a:gd name="connsiteX158" fmla="*/ 4522305 w 5705061"/>
              <a:gd name="connsiteY158" fmla="*/ 546652 h 2604052"/>
              <a:gd name="connsiteX159" fmla="*/ 4576970 w 5705061"/>
              <a:gd name="connsiteY159" fmla="*/ 531744 h 2604052"/>
              <a:gd name="connsiteX160" fmla="*/ 4606787 w 5705061"/>
              <a:gd name="connsiteY160" fmla="*/ 521804 h 2604052"/>
              <a:gd name="connsiteX161" fmla="*/ 4621696 w 5705061"/>
              <a:gd name="connsiteY161" fmla="*/ 511865 h 2604052"/>
              <a:gd name="connsiteX162" fmla="*/ 4666422 w 5705061"/>
              <a:gd name="connsiteY162" fmla="*/ 506896 h 2604052"/>
              <a:gd name="connsiteX163" fmla="*/ 4671392 w 5705061"/>
              <a:gd name="connsiteY163" fmla="*/ 491987 h 2604052"/>
              <a:gd name="connsiteX164" fmla="*/ 4701209 w 5705061"/>
              <a:gd name="connsiteY164" fmla="*/ 477078 h 2604052"/>
              <a:gd name="connsiteX165" fmla="*/ 4706179 w 5705061"/>
              <a:gd name="connsiteY165" fmla="*/ 462170 h 2604052"/>
              <a:gd name="connsiteX166" fmla="*/ 4721087 w 5705061"/>
              <a:gd name="connsiteY166" fmla="*/ 447261 h 2604052"/>
              <a:gd name="connsiteX167" fmla="*/ 4775752 w 5705061"/>
              <a:gd name="connsiteY167" fmla="*/ 437322 h 2604052"/>
              <a:gd name="connsiteX168" fmla="*/ 4810539 w 5705061"/>
              <a:gd name="connsiteY168" fmla="*/ 432352 h 2604052"/>
              <a:gd name="connsiteX169" fmla="*/ 4835387 w 5705061"/>
              <a:gd name="connsiteY169" fmla="*/ 407504 h 2604052"/>
              <a:gd name="connsiteX170" fmla="*/ 4850296 w 5705061"/>
              <a:gd name="connsiteY170" fmla="*/ 397565 h 2604052"/>
              <a:gd name="connsiteX171" fmla="*/ 4875144 w 5705061"/>
              <a:gd name="connsiteY171" fmla="*/ 372717 h 2604052"/>
              <a:gd name="connsiteX172" fmla="*/ 4904961 w 5705061"/>
              <a:gd name="connsiteY172" fmla="*/ 367748 h 2604052"/>
              <a:gd name="connsiteX173" fmla="*/ 4919870 w 5705061"/>
              <a:gd name="connsiteY173" fmla="*/ 362778 h 2604052"/>
              <a:gd name="connsiteX174" fmla="*/ 4969566 w 5705061"/>
              <a:gd name="connsiteY174" fmla="*/ 342900 h 2604052"/>
              <a:gd name="connsiteX175" fmla="*/ 5054048 w 5705061"/>
              <a:gd name="connsiteY175" fmla="*/ 327991 h 2604052"/>
              <a:gd name="connsiteX176" fmla="*/ 5073926 w 5705061"/>
              <a:gd name="connsiteY176" fmla="*/ 323022 h 2604052"/>
              <a:gd name="connsiteX177" fmla="*/ 5083866 w 5705061"/>
              <a:gd name="connsiteY177" fmla="*/ 313083 h 2604052"/>
              <a:gd name="connsiteX178" fmla="*/ 5098774 w 5705061"/>
              <a:gd name="connsiteY178" fmla="*/ 308113 h 2604052"/>
              <a:gd name="connsiteX179" fmla="*/ 5103744 w 5705061"/>
              <a:gd name="connsiteY179" fmla="*/ 293204 h 2604052"/>
              <a:gd name="connsiteX180" fmla="*/ 5128592 w 5705061"/>
              <a:gd name="connsiteY180" fmla="*/ 293204 h 2604052"/>
              <a:gd name="connsiteX181" fmla="*/ 5178287 w 5705061"/>
              <a:gd name="connsiteY181" fmla="*/ 258417 h 2604052"/>
              <a:gd name="connsiteX182" fmla="*/ 5208105 w 5705061"/>
              <a:gd name="connsiteY182" fmla="*/ 223631 h 2604052"/>
              <a:gd name="connsiteX183" fmla="*/ 5223013 w 5705061"/>
              <a:gd name="connsiteY183" fmla="*/ 213691 h 2604052"/>
              <a:gd name="connsiteX184" fmla="*/ 5297557 w 5705061"/>
              <a:gd name="connsiteY184" fmla="*/ 213691 h 2604052"/>
              <a:gd name="connsiteX185" fmla="*/ 5312466 w 5705061"/>
              <a:gd name="connsiteY185" fmla="*/ 173935 h 2604052"/>
              <a:gd name="connsiteX186" fmla="*/ 5327374 w 5705061"/>
              <a:gd name="connsiteY186" fmla="*/ 173935 h 2604052"/>
              <a:gd name="connsiteX187" fmla="*/ 5327374 w 5705061"/>
              <a:gd name="connsiteY187" fmla="*/ 173935 h 2604052"/>
              <a:gd name="connsiteX188" fmla="*/ 5367131 w 5705061"/>
              <a:gd name="connsiteY188" fmla="*/ 114300 h 2604052"/>
              <a:gd name="connsiteX189" fmla="*/ 5367131 w 5705061"/>
              <a:gd name="connsiteY189" fmla="*/ 114300 h 2604052"/>
              <a:gd name="connsiteX190" fmla="*/ 5382039 w 5705061"/>
              <a:gd name="connsiteY190" fmla="*/ 104361 h 2604052"/>
              <a:gd name="connsiteX191" fmla="*/ 5382039 w 5705061"/>
              <a:gd name="connsiteY191" fmla="*/ 104361 h 2604052"/>
              <a:gd name="connsiteX192" fmla="*/ 5466522 w 5705061"/>
              <a:gd name="connsiteY192" fmla="*/ 84483 h 2604052"/>
              <a:gd name="connsiteX193" fmla="*/ 5466522 w 5705061"/>
              <a:gd name="connsiteY193" fmla="*/ 44726 h 2604052"/>
              <a:gd name="connsiteX194" fmla="*/ 5551005 w 5705061"/>
              <a:gd name="connsiteY194" fmla="*/ 54665 h 2604052"/>
              <a:gd name="connsiteX195" fmla="*/ 5560944 w 5705061"/>
              <a:gd name="connsiteY195" fmla="*/ 4970 h 2604052"/>
              <a:gd name="connsiteX196" fmla="*/ 5705061 w 5705061"/>
              <a:gd name="connsiteY196"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8796 w 5705061"/>
              <a:gd name="connsiteY148" fmla="*/ 730526 h 2604052"/>
              <a:gd name="connsiteX149" fmla="*/ 4318552 w 5705061"/>
              <a:gd name="connsiteY149" fmla="*/ 685800 h 2604052"/>
              <a:gd name="connsiteX150" fmla="*/ 4328492 w 5705061"/>
              <a:gd name="connsiteY150" fmla="*/ 670891 h 2604052"/>
              <a:gd name="connsiteX151" fmla="*/ 4358309 w 5705061"/>
              <a:gd name="connsiteY151" fmla="*/ 651013 h 2604052"/>
              <a:gd name="connsiteX152" fmla="*/ 4373218 w 5705061"/>
              <a:gd name="connsiteY152" fmla="*/ 641074 h 2604052"/>
              <a:gd name="connsiteX153" fmla="*/ 4403035 w 5705061"/>
              <a:gd name="connsiteY153" fmla="*/ 621196 h 2604052"/>
              <a:gd name="connsiteX154" fmla="*/ 4432852 w 5705061"/>
              <a:gd name="connsiteY154" fmla="*/ 601317 h 2604052"/>
              <a:gd name="connsiteX155" fmla="*/ 4462670 w 5705061"/>
              <a:gd name="connsiteY155" fmla="*/ 591378 h 2604052"/>
              <a:gd name="connsiteX156" fmla="*/ 4492487 w 5705061"/>
              <a:gd name="connsiteY156" fmla="*/ 571500 h 2604052"/>
              <a:gd name="connsiteX157" fmla="*/ 4522305 w 5705061"/>
              <a:gd name="connsiteY157" fmla="*/ 546652 h 2604052"/>
              <a:gd name="connsiteX158" fmla="*/ 4576970 w 5705061"/>
              <a:gd name="connsiteY158" fmla="*/ 531744 h 2604052"/>
              <a:gd name="connsiteX159" fmla="*/ 4606787 w 5705061"/>
              <a:gd name="connsiteY159" fmla="*/ 521804 h 2604052"/>
              <a:gd name="connsiteX160" fmla="*/ 4621696 w 5705061"/>
              <a:gd name="connsiteY160" fmla="*/ 511865 h 2604052"/>
              <a:gd name="connsiteX161" fmla="*/ 4666422 w 5705061"/>
              <a:gd name="connsiteY161" fmla="*/ 506896 h 2604052"/>
              <a:gd name="connsiteX162" fmla="*/ 4671392 w 5705061"/>
              <a:gd name="connsiteY162" fmla="*/ 491987 h 2604052"/>
              <a:gd name="connsiteX163" fmla="*/ 4701209 w 5705061"/>
              <a:gd name="connsiteY163" fmla="*/ 477078 h 2604052"/>
              <a:gd name="connsiteX164" fmla="*/ 4706179 w 5705061"/>
              <a:gd name="connsiteY164" fmla="*/ 462170 h 2604052"/>
              <a:gd name="connsiteX165" fmla="*/ 4721087 w 5705061"/>
              <a:gd name="connsiteY165" fmla="*/ 447261 h 2604052"/>
              <a:gd name="connsiteX166" fmla="*/ 4775752 w 5705061"/>
              <a:gd name="connsiteY166" fmla="*/ 437322 h 2604052"/>
              <a:gd name="connsiteX167" fmla="*/ 4810539 w 5705061"/>
              <a:gd name="connsiteY167" fmla="*/ 432352 h 2604052"/>
              <a:gd name="connsiteX168" fmla="*/ 4835387 w 5705061"/>
              <a:gd name="connsiteY168" fmla="*/ 407504 h 2604052"/>
              <a:gd name="connsiteX169" fmla="*/ 4850296 w 5705061"/>
              <a:gd name="connsiteY169" fmla="*/ 397565 h 2604052"/>
              <a:gd name="connsiteX170" fmla="*/ 4875144 w 5705061"/>
              <a:gd name="connsiteY170" fmla="*/ 372717 h 2604052"/>
              <a:gd name="connsiteX171" fmla="*/ 4904961 w 5705061"/>
              <a:gd name="connsiteY171" fmla="*/ 367748 h 2604052"/>
              <a:gd name="connsiteX172" fmla="*/ 4919870 w 5705061"/>
              <a:gd name="connsiteY172" fmla="*/ 362778 h 2604052"/>
              <a:gd name="connsiteX173" fmla="*/ 4969566 w 5705061"/>
              <a:gd name="connsiteY173" fmla="*/ 342900 h 2604052"/>
              <a:gd name="connsiteX174" fmla="*/ 5054048 w 5705061"/>
              <a:gd name="connsiteY174" fmla="*/ 327991 h 2604052"/>
              <a:gd name="connsiteX175" fmla="*/ 5073926 w 5705061"/>
              <a:gd name="connsiteY175" fmla="*/ 323022 h 2604052"/>
              <a:gd name="connsiteX176" fmla="*/ 5083866 w 5705061"/>
              <a:gd name="connsiteY176" fmla="*/ 313083 h 2604052"/>
              <a:gd name="connsiteX177" fmla="*/ 5098774 w 5705061"/>
              <a:gd name="connsiteY177" fmla="*/ 308113 h 2604052"/>
              <a:gd name="connsiteX178" fmla="*/ 5103744 w 5705061"/>
              <a:gd name="connsiteY178" fmla="*/ 293204 h 2604052"/>
              <a:gd name="connsiteX179" fmla="*/ 5128592 w 5705061"/>
              <a:gd name="connsiteY179" fmla="*/ 293204 h 2604052"/>
              <a:gd name="connsiteX180" fmla="*/ 5178287 w 5705061"/>
              <a:gd name="connsiteY180" fmla="*/ 258417 h 2604052"/>
              <a:gd name="connsiteX181" fmla="*/ 5208105 w 5705061"/>
              <a:gd name="connsiteY181" fmla="*/ 223631 h 2604052"/>
              <a:gd name="connsiteX182" fmla="*/ 5223013 w 5705061"/>
              <a:gd name="connsiteY182" fmla="*/ 213691 h 2604052"/>
              <a:gd name="connsiteX183" fmla="*/ 5297557 w 5705061"/>
              <a:gd name="connsiteY183" fmla="*/ 213691 h 2604052"/>
              <a:gd name="connsiteX184" fmla="*/ 5312466 w 5705061"/>
              <a:gd name="connsiteY184" fmla="*/ 173935 h 2604052"/>
              <a:gd name="connsiteX185" fmla="*/ 5327374 w 5705061"/>
              <a:gd name="connsiteY185" fmla="*/ 173935 h 2604052"/>
              <a:gd name="connsiteX186" fmla="*/ 5327374 w 5705061"/>
              <a:gd name="connsiteY186" fmla="*/ 173935 h 2604052"/>
              <a:gd name="connsiteX187" fmla="*/ 5367131 w 5705061"/>
              <a:gd name="connsiteY187" fmla="*/ 114300 h 2604052"/>
              <a:gd name="connsiteX188" fmla="*/ 5367131 w 5705061"/>
              <a:gd name="connsiteY188" fmla="*/ 114300 h 2604052"/>
              <a:gd name="connsiteX189" fmla="*/ 5382039 w 5705061"/>
              <a:gd name="connsiteY189" fmla="*/ 104361 h 2604052"/>
              <a:gd name="connsiteX190" fmla="*/ 5382039 w 5705061"/>
              <a:gd name="connsiteY190" fmla="*/ 104361 h 2604052"/>
              <a:gd name="connsiteX191" fmla="*/ 5466522 w 5705061"/>
              <a:gd name="connsiteY191" fmla="*/ 84483 h 2604052"/>
              <a:gd name="connsiteX192" fmla="*/ 5466522 w 5705061"/>
              <a:gd name="connsiteY192" fmla="*/ 44726 h 2604052"/>
              <a:gd name="connsiteX193" fmla="*/ 5551005 w 5705061"/>
              <a:gd name="connsiteY193" fmla="*/ 54665 h 2604052"/>
              <a:gd name="connsiteX194" fmla="*/ 5560944 w 5705061"/>
              <a:gd name="connsiteY194" fmla="*/ 4970 h 2604052"/>
              <a:gd name="connsiteX195" fmla="*/ 5705061 w 5705061"/>
              <a:gd name="connsiteY195"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4820 w 5705061"/>
              <a:gd name="connsiteY148" fmla="*/ 710648 h 2604052"/>
              <a:gd name="connsiteX149" fmla="*/ 4318552 w 5705061"/>
              <a:gd name="connsiteY149" fmla="*/ 685800 h 2604052"/>
              <a:gd name="connsiteX150" fmla="*/ 4328492 w 5705061"/>
              <a:gd name="connsiteY150" fmla="*/ 670891 h 2604052"/>
              <a:gd name="connsiteX151" fmla="*/ 4358309 w 5705061"/>
              <a:gd name="connsiteY151" fmla="*/ 651013 h 2604052"/>
              <a:gd name="connsiteX152" fmla="*/ 4373218 w 5705061"/>
              <a:gd name="connsiteY152" fmla="*/ 641074 h 2604052"/>
              <a:gd name="connsiteX153" fmla="*/ 4403035 w 5705061"/>
              <a:gd name="connsiteY153" fmla="*/ 621196 h 2604052"/>
              <a:gd name="connsiteX154" fmla="*/ 4432852 w 5705061"/>
              <a:gd name="connsiteY154" fmla="*/ 601317 h 2604052"/>
              <a:gd name="connsiteX155" fmla="*/ 4462670 w 5705061"/>
              <a:gd name="connsiteY155" fmla="*/ 591378 h 2604052"/>
              <a:gd name="connsiteX156" fmla="*/ 4492487 w 5705061"/>
              <a:gd name="connsiteY156" fmla="*/ 571500 h 2604052"/>
              <a:gd name="connsiteX157" fmla="*/ 4522305 w 5705061"/>
              <a:gd name="connsiteY157" fmla="*/ 546652 h 2604052"/>
              <a:gd name="connsiteX158" fmla="*/ 4576970 w 5705061"/>
              <a:gd name="connsiteY158" fmla="*/ 531744 h 2604052"/>
              <a:gd name="connsiteX159" fmla="*/ 4606787 w 5705061"/>
              <a:gd name="connsiteY159" fmla="*/ 521804 h 2604052"/>
              <a:gd name="connsiteX160" fmla="*/ 4621696 w 5705061"/>
              <a:gd name="connsiteY160" fmla="*/ 511865 h 2604052"/>
              <a:gd name="connsiteX161" fmla="*/ 4666422 w 5705061"/>
              <a:gd name="connsiteY161" fmla="*/ 506896 h 2604052"/>
              <a:gd name="connsiteX162" fmla="*/ 4671392 w 5705061"/>
              <a:gd name="connsiteY162" fmla="*/ 491987 h 2604052"/>
              <a:gd name="connsiteX163" fmla="*/ 4701209 w 5705061"/>
              <a:gd name="connsiteY163" fmla="*/ 477078 h 2604052"/>
              <a:gd name="connsiteX164" fmla="*/ 4706179 w 5705061"/>
              <a:gd name="connsiteY164" fmla="*/ 462170 h 2604052"/>
              <a:gd name="connsiteX165" fmla="*/ 4721087 w 5705061"/>
              <a:gd name="connsiteY165" fmla="*/ 447261 h 2604052"/>
              <a:gd name="connsiteX166" fmla="*/ 4775752 w 5705061"/>
              <a:gd name="connsiteY166" fmla="*/ 437322 h 2604052"/>
              <a:gd name="connsiteX167" fmla="*/ 4810539 w 5705061"/>
              <a:gd name="connsiteY167" fmla="*/ 432352 h 2604052"/>
              <a:gd name="connsiteX168" fmla="*/ 4835387 w 5705061"/>
              <a:gd name="connsiteY168" fmla="*/ 407504 h 2604052"/>
              <a:gd name="connsiteX169" fmla="*/ 4850296 w 5705061"/>
              <a:gd name="connsiteY169" fmla="*/ 397565 h 2604052"/>
              <a:gd name="connsiteX170" fmla="*/ 4875144 w 5705061"/>
              <a:gd name="connsiteY170" fmla="*/ 372717 h 2604052"/>
              <a:gd name="connsiteX171" fmla="*/ 4904961 w 5705061"/>
              <a:gd name="connsiteY171" fmla="*/ 367748 h 2604052"/>
              <a:gd name="connsiteX172" fmla="*/ 4919870 w 5705061"/>
              <a:gd name="connsiteY172" fmla="*/ 362778 h 2604052"/>
              <a:gd name="connsiteX173" fmla="*/ 4969566 w 5705061"/>
              <a:gd name="connsiteY173" fmla="*/ 342900 h 2604052"/>
              <a:gd name="connsiteX174" fmla="*/ 5054048 w 5705061"/>
              <a:gd name="connsiteY174" fmla="*/ 327991 h 2604052"/>
              <a:gd name="connsiteX175" fmla="*/ 5073926 w 5705061"/>
              <a:gd name="connsiteY175" fmla="*/ 323022 h 2604052"/>
              <a:gd name="connsiteX176" fmla="*/ 5083866 w 5705061"/>
              <a:gd name="connsiteY176" fmla="*/ 313083 h 2604052"/>
              <a:gd name="connsiteX177" fmla="*/ 5098774 w 5705061"/>
              <a:gd name="connsiteY177" fmla="*/ 308113 h 2604052"/>
              <a:gd name="connsiteX178" fmla="*/ 5103744 w 5705061"/>
              <a:gd name="connsiteY178" fmla="*/ 293204 h 2604052"/>
              <a:gd name="connsiteX179" fmla="*/ 5128592 w 5705061"/>
              <a:gd name="connsiteY179" fmla="*/ 293204 h 2604052"/>
              <a:gd name="connsiteX180" fmla="*/ 5178287 w 5705061"/>
              <a:gd name="connsiteY180" fmla="*/ 258417 h 2604052"/>
              <a:gd name="connsiteX181" fmla="*/ 5208105 w 5705061"/>
              <a:gd name="connsiteY181" fmla="*/ 223631 h 2604052"/>
              <a:gd name="connsiteX182" fmla="*/ 5223013 w 5705061"/>
              <a:gd name="connsiteY182" fmla="*/ 213691 h 2604052"/>
              <a:gd name="connsiteX183" fmla="*/ 5297557 w 5705061"/>
              <a:gd name="connsiteY183" fmla="*/ 213691 h 2604052"/>
              <a:gd name="connsiteX184" fmla="*/ 5312466 w 5705061"/>
              <a:gd name="connsiteY184" fmla="*/ 173935 h 2604052"/>
              <a:gd name="connsiteX185" fmla="*/ 5327374 w 5705061"/>
              <a:gd name="connsiteY185" fmla="*/ 173935 h 2604052"/>
              <a:gd name="connsiteX186" fmla="*/ 5327374 w 5705061"/>
              <a:gd name="connsiteY186" fmla="*/ 173935 h 2604052"/>
              <a:gd name="connsiteX187" fmla="*/ 5367131 w 5705061"/>
              <a:gd name="connsiteY187" fmla="*/ 114300 h 2604052"/>
              <a:gd name="connsiteX188" fmla="*/ 5367131 w 5705061"/>
              <a:gd name="connsiteY188" fmla="*/ 114300 h 2604052"/>
              <a:gd name="connsiteX189" fmla="*/ 5382039 w 5705061"/>
              <a:gd name="connsiteY189" fmla="*/ 104361 h 2604052"/>
              <a:gd name="connsiteX190" fmla="*/ 5382039 w 5705061"/>
              <a:gd name="connsiteY190" fmla="*/ 104361 h 2604052"/>
              <a:gd name="connsiteX191" fmla="*/ 5466522 w 5705061"/>
              <a:gd name="connsiteY191" fmla="*/ 84483 h 2604052"/>
              <a:gd name="connsiteX192" fmla="*/ 5466522 w 5705061"/>
              <a:gd name="connsiteY192" fmla="*/ 44726 h 2604052"/>
              <a:gd name="connsiteX193" fmla="*/ 5551005 w 5705061"/>
              <a:gd name="connsiteY193" fmla="*/ 54665 h 2604052"/>
              <a:gd name="connsiteX194" fmla="*/ 5560944 w 5705061"/>
              <a:gd name="connsiteY194" fmla="*/ 4970 h 2604052"/>
              <a:gd name="connsiteX195" fmla="*/ 5705061 w 5705061"/>
              <a:gd name="connsiteY195"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4820 w 5705061"/>
              <a:gd name="connsiteY148" fmla="*/ 710648 h 2604052"/>
              <a:gd name="connsiteX149" fmla="*/ 4308613 w 5705061"/>
              <a:gd name="connsiteY149" fmla="*/ 683812 h 2604052"/>
              <a:gd name="connsiteX150" fmla="*/ 4328492 w 5705061"/>
              <a:gd name="connsiteY150" fmla="*/ 670891 h 2604052"/>
              <a:gd name="connsiteX151" fmla="*/ 4358309 w 5705061"/>
              <a:gd name="connsiteY151" fmla="*/ 651013 h 2604052"/>
              <a:gd name="connsiteX152" fmla="*/ 4373218 w 5705061"/>
              <a:gd name="connsiteY152" fmla="*/ 641074 h 2604052"/>
              <a:gd name="connsiteX153" fmla="*/ 4403035 w 5705061"/>
              <a:gd name="connsiteY153" fmla="*/ 621196 h 2604052"/>
              <a:gd name="connsiteX154" fmla="*/ 4432852 w 5705061"/>
              <a:gd name="connsiteY154" fmla="*/ 601317 h 2604052"/>
              <a:gd name="connsiteX155" fmla="*/ 4462670 w 5705061"/>
              <a:gd name="connsiteY155" fmla="*/ 591378 h 2604052"/>
              <a:gd name="connsiteX156" fmla="*/ 4492487 w 5705061"/>
              <a:gd name="connsiteY156" fmla="*/ 571500 h 2604052"/>
              <a:gd name="connsiteX157" fmla="*/ 4522305 w 5705061"/>
              <a:gd name="connsiteY157" fmla="*/ 546652 h 2604052"/>
              <a:gd name="connsiteX158" fmla="*/ 4576970 w 5705061"/>
              <a:gd name="connsiteY158" fmla="*/ 531744 h 2604052"/>
              <a:gd name="connsiteX159" fmla="*/ 4606787 w 5705061"/>
              <a:gd name="connsiteY159" fmla="*/ 521804 h 2604052"/>
              <a:gd name="connsiteX160" fmla="*/ 4621696 w 5705061"/>
              <a:gd name="connsiteY160" fmla="*/ 511865 h 2604052"/>
              <a:gd name="connsiteX161" fmla="*/ 4666422 w 5705061"/>
              <a:gd name="connsiteY161" fmla="*/ 506896 h 2604052"/>
              <a:gd name="connsiteX162" fmla="*/ 4671392 w 5705061"/>
              <a:gd name="connsiteY162" fmla="*/ 491987 h 2604052"/>
              <a:gd name="connsiteX163" fmla="*/ 4701209 w 5705061"/>
              <a:gd name="connsiteY163" fmla="*/ 477078 h 2604052"/>
              <a:gd name="connsiteX164" fmla="*/ 4706179 w 5705061"/>
              <a:gd name="connsiteY164" fmla="*/ 462170 h 2604052"/>
              <a:gd name="connsiteX165" fmla="*/ 4721087 w 5705061"/>
              <a:gd name="connsiteY165" fmla="*/ 447261 h 2604052"/>
              <a:gd name="connsiteX166" fmla="*/ 4775752 w 5705061"/>
              <a:gd name="connsiteY166" fmla="*/ 437322 h 2604052"/>
              <a:gd name="connsiteX167" fmla="*/ 4810539 w 5705061"/>
              <a:gd name="connsiteY167" fmla="*/ 432352 h 2604052"/>
              <a:gd name="connsiteX168" fmla="*/ 4835387 w 5705061"/>
              <a:gd name="connsiteY168" fmla="*/ 407504 h 2604052"/>
              <a:gd name="connsiteX169" fmla="*/ 4850296 w 5705061"/>
              <a:gd name="connsiteY169" fmla="*/ 397565 h 2604052"/>
              <a:gd name="connsiteX170" fmla="*/ 4875144 w 5705061"/>
              <a:gd name="connsiteY170" fmla="*/ 372717 h 2604052"/>
              <a:gd name="connsiteX171" fmla="*/ 4904961 w 5705061"/>
              <a:gd name="connsiteY171" fmla="*/ 367748 h 2604052"/>
              <a:gd name="connsiteX172" fmla="*/ 4919870 w 5705061"/>
              <a:gd name="connsiteY172" fmla="*/ 362778 h 2604052"/>
              <a:gd name="connsiteX173" fmla="*/ 4969566 w 5705061"/>
              <a:gd name="connsiteY173" fmla="*/ 342900 h 2604052"/>
              <a:gd name="connsiteX174" fmla="*/ 5054048 w 5705061"/>
              <a:gd name="connsiteY174" fmla="*/ 327991 h 2604052"/>
              <a:gd name="connsiteX175" fmla="*/ 5073926 w 5705061"/>
              <a:gd name="connsiteY175" fmla="*/ 323022 h 2604052"/>
              <a:gd name="connsiteX176" fmla="*/ 5083866 w 5705061"/>
              <a:gd name="connsiteY176" fmla="*/ 313083 h 2604052"/>
              <a:gd name="connsiteX177" fmla="*/ 5098774 w 5705061"/>
              <a:gd name="connsiteY177" fmla="*/ 308113 h 2604052"/>
              <a:gd name="connsiteX178" fmla="*/ 5103744 w 5705061"/>
              <a:gd name="connsiteY178" fmla="*/ 293204 h 2604052"/>
              <a:gd name="connsiteX179" fmla="*/ 5128592 w 5705061"/>
              <a:gd name="connsiteY179" fmla="*/ 293204 h 2604052"/>
              <a:gd name="connsiteX180" fmla="*/ 5178287 w 5705061"/>
              <a:gd name="connsiteY180" fmla="*/ 258417 h 2604052"/>
              <a:gd name="connsiteX181" fmla="*/ 5208105 w 5705061"/>
              <a:gd name="connsiteY181" fmla="*/ 223631 h 2604052"/>
              <a:gd name="connsiteX182" fmla="*/ 5223013 w 5705061"/>
              <a:gd name="connsiteY182" fmla="*/ 213691 h 2604052"/>
              <a:gd name="connsiteX183" fmla="*/ 5297557 w 5705061"/>
              <a:gd name="connsiteY183" fmla="*/ 213691 h 2604052"/>
              <a:gd name="connsiteX184" fmla="*/ 5312466 w 5705061"/>
              <a:gd name="connsiteY184" fmla="*/ 173935 h 2604052"/>
              <a:gd name="connsiteX185" fmla="*/ 5327374 w 5705061"/>
              <a:gd name="connsiteY185" fmla="*/ 173935 h 2604052"/>
              <a:gd name="connsiteX186" fmla="*/ 5327374 w 5705061"/>
              <a:gd name="connsiteY186" fmla="*/ 173935 h 2604052"/>
              <a:gd name="connsiteX187" fmla="*/ 5367131 w 5705061"/>
              <a:gd name="connsiteY187" fmla="*/ 114300 h 2604052"/>
              <a:gd name="connsiteX188" fmla="*/ 5367131 w 5705061"/>
              <a:gd name="connsiteY188" fmla="*/ 114300 h 2604052"/>
              <a:gd name="connsiteX189" fmla="*/ 5382039 w 5705061"/>
              <a:gd name="connsiteY189" fmla="*/ 104361 h 2604052"/>
              <a:gd name="connsiteX190" fmla="*/ 5382039 w 5705061"/>
              <a:gd name="connsiteY190" fmla="*/ 104361 h 2604052"/>
              <a:gd name="connsiteX191" fmla="*/ 5466522 w 5705061"/>
              <a:gd name="connsiteY191" fmla="*/ 84483 h 2604052"/>
              <a:gd name="connsiteX192" fmla="*/ 5466522 w 5705061"/>
              <a:gd name="connsiteY192" fmla="*/ 44726 h 2604052"/>
              <a:gd name="connsiteX193" fmla="*/ 5551005 w 5705061"/>
              <a:gd name="connsiteY193" fmla="*/ 54665 h 2604052"/>
              <a:gd name="connsiteX194" fmla="*/ 5560944 w 5705061"/>
              <a:gd name="connsiteY194" fmla="*/ 4970 h 2604052"/>
              <a:gd name="connsiteX195" fmla="*/ 5705061 w 5705061"/>
              <a:gd name="connsiteY195"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4820 w 5705061"/>
              <a:gd name="connsiteY148" fmla="*/ 710648 h 2604052"/>
              <a:gd name="connsiteX149" fmla="*/ 4308613 w 5705061"/>
              <a:gd name="connsiteY149" fmla="*/ 683812 h 2604052"/>
              <a:gd name="connsiteX150" fmla="*/ 4328492 w 5705061"/>
              <a:gd name="connsiteY150" fmla="*/ 670891 h 2604052"/>
              <a:gd name="connsiteX151" fmla="*/ 4358309 w 5705061"/>
              <a:gd name="connsiteY151" fmla="*/ 651013 h 2604052"/>
              <a:gd name="connsiteX152" fmla="*/ 4373218 w 5705061"/>
              <a:gd name="connsiteY152" fmla="*/ 641074 h 2604052"/>
              <a:gd name="connsiteX153" fmla="*/ 4403035 w 5705061"/>
              <a:gd name="connsiteY153" fmla="*/ 621196 h 2604052"/>
              <a:gd name="connsiteX154" fmla="*/ 4432852 w 5705061"/>
              <a:gd name="connsiteY154" fmla="*/ 601317 h 2604052"/>
              <a:gd name="connsiteX155" fmla="*/ 4462670 w 5705061"/>
              <a:gd name="connsiteY155" fmla="*/ 591378 h 2604052"/>
              <a:gd name="connsiteX156" fmla="*/ 4492487 w 5705061"/>
              <a:gd name="connsiteY156" fmla="*/ 571500 h 2604052"/>
              <a:gd name="connsiteX157" fmla="*/ 4522305 w 5705061"/>
              <a:gd name="connsiteY157" fmla="*/ 546652 h 2604052"/>
              <a:gd name="connsiteX158" fmla="*/ 4576970 w 5705061"/>
              <a:gd name="connsiteY158" fmla="*/ 531744 h 2604052"/>
              <a:gd name="connsiteX159" fmla="*/ 4606787 w 5705061"/>
              <a:gd name="connsiteY159" fmla="*/ 521804 h 2604052"/>
              <a:gd name="connsiteX160" fmla="*/ 4621696 w 5705061"/>
              <a:gd name="connsiteY160" fmla="*/ 511865 h 2604052"/>
              <a:gd name="connsiteX161" fmla="*/ 4666422 w 5705061"/>
              <a:gd name="connsiteY161" fmla="*/ 506896 h 2604052"/>
              <a:gd name="connsiteX162" fmla="*/ 4671392 w 5705061"/>
              <a:gd name="connsiteY162" fmla="*/ 491987 h 2604052"/>
              <a:gd name="connsiteX163" fmla="*/ 4701209 w 5705061"/>
              <a:gd name="connsiteY163" fmla="*/ 477078 h 2604052"/>
              <a:gd name="connsiteX164" fmla="*/ 4706179 w 5705061"/>
              <a:gd name="connsiteY164" fmla="*/ 462170 h 2604052"/>
              <a:gd name="connsiteX165" fmla="*/ 4721087 w 5705061"/>
              <a:gd name="connsiteY165" fmla="*/ 447261 h 2604052"/>
              <a:gd name="connsiteX166" fmla="*/ 4775752 w 5705061"/>
              <a:gd name="connsiteY166" fmla="*/ 437322 h 2604052"/>
              <a:gd name="connsiteX167" fmla="*/ 4810539 w 5705061"/>
              <a:gd name="connsiteY167" fmla="*/ 432352 h 2604052"/>
              <a:gd name="connsiteX168" fmla="*/ 4835387 w 5705061"/>
              <a:gd name="connsiteY168" fmla="*/ 407504 h 2604052"/>
              <a:gd name="connsiteX169" fmla="*/ 4850296 w 5705061"/>
              <a:gd name="connsiteY169" fmla="*/ 397565 h 2604052"/>
              <a:gd name="connsiteX170" fmla="*/ 4885084 w 5705061"/>
              <a:gd name="connsiteY170" fmla="*/ 396571 h 2604052"/>
              <a:gd name="connsiteX171" fmla="*/ 4904961 w 5705061"/>
              <a:gd name="connsiteY171" fmla="*/ 367748 h 2604052"/>
              <a:gd name="connsiteX172" fmla="*/ 4919870 w 5705061"/>
              <a:gd name="connsiteY172" fmla="*/ 362778 h 2604052"/>
              <a:gd name="connsiteX173" fmla="*/ 4969566 w 5705061"/>
              <a:gd name="connsiteY173" fmla="*/ 342900 h 2604052"/>
              <a:gd name="connsiteX174" fmla="*/ 5054048 w 5705061"/>
              <a:gd name="connsiteY174" fmla="*/ 327991 h 2604052"/>
              <a:gd name="connsiteX175" fmla="*/ 5073926 w 5705061"/>
              <a:gd name="connsiteY175" fmla="*/ 323022 h 2604052"/>
              <a:gd name="connsiteX176" fmla="*/ 5083866 w 5705061"/>
              <a:gd name="connsiteY176" fmla="*/ 313083 h 2604052"/>
              <a:gd name="connsiteX177" fmla="*/ 5098774 w 5705061"/>
              <a:gd name="connsiteY177" fmla="*/ 308113 h 2604052"/>
              <a:gd name="connsiteX178" fmla="*/ 5103744 w 5705061"/>
              <a:gd name="connsiteY178" fmla="*/ 293204 h 2604052"/>
              <a:gd name="connsiteX179" fmla="*/ 5128592 w 5705061"/>
              <a:gd name="connsiteY179" fmla="*/ 293204 h 2604052"/>
              <a:gd name="connsiteX180" fmla="*/ 5178287 w 5705061"/>
              <a:gd name="connsiteY180" fmla="*/ 258417 h 2604052"/>
              <a:gd name="connsiteX181" fmla="*/ 5208105 w 5705061"/>
              <a:gd name="connsiteY181" fmla="*/ 223631 h 2604052"/>
              <a:gd name="connsiteX182" fmla="*/ 5223013 w 5705061"/>
              <a:gd name="connsiteY182" fmla="*/ 213691 h 2604052"/>
              <a:gd name="connsiteX183" fmla="*/ 5297557 w 5705061"/>
              <a:gd name="connsiteY183" fmla="*/ 213691 h 2604052"/>
              <a:gd name="connsiteX184" fmla="*/ 5312466 w 5705061"/>
              <a:gd name="connsiteY184" fmla="*/ 173935 h 2604052"/>
              <a:gd name="connsiteX185" fmla="*/ 5327374 w 5705061"/>
              <a:gd name="connsiteY185" fmla="*/ 173935 h 2604052"/>
              <a:gd name="connsiteX186" fmla="*/ 5327374 w 5705061"/>
              <a:gd name="connsiteY186" fmla="*/ 173935 h 2604052"/>
              <a:gd name="connsiteX187" fmla="*/ 5367131 w 5705061"/>
              <a:gd name="connsiteY187" fmla="*/ 114300 h 2604052"/>
              <a:gd name="connsiteX188" fmla="*/ 5367131 w 5705061"/>
              <a:gd name="connsiteY188" fmla="*/ 114300 h 2604052"/>
              <a:gd name="connsiteX189" fmla="*/ 5382039 w 5705061"/>
              <a:gd name="connsiteY189" fmla="*/ 104361 h 2604052"/>
              <a:gd name="connsiteX190" fmla="*/ 5382039 w 5705061"/>
              <a:gd name="connsiteY190" fmla="*/ 104361 h 2604052"/>
              <a:gd name="connsiteX191" fmla="*/ 5466522 w 5705061"/>
              <a:gd name="connsiteY191" fmla="*/ 84483 h 2604052"/>
              <a:gd name="connsiteX192" fmla="*/ 5466522 w 5705061"/>
              <a:gd name="connsiteY192" fmla="*/ 44726 h 2604052"/>
              <a:gd name="connsiteX193" fmla="*/ 5551005 w 5705061"/>
              <a:gd name="connsiteY193" fmla="*/ 54665 h 2604052"/>
              <a:gd name="connsiteX194" fmla="*/ 5560944 w 5705061"/>
              <a:gd name="connsiteY194" fmla="*/ 4970 h 2604052"/>
              <a:gd name="connsiteX195" fmla="*/ 5705061 w 5705061"/>
              <a:gd name="connsiteY195"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4820 w 5705061"/>
              <a:gd name="connsiteY148" fmla="*/ 710648 h 2604052"/>
              <a:gd name="connsiteX149" fmla="*/ 4308613 w 5705061"/>
              <a:gd name="connsiteY149" fmla="*/ 683812 h 2604052"/>
              <a:gd name="connsiteX150" fmla="*/ 4328492 w 5705061"/>
              <a:gd name="connsiteY150" fmla="*/ 670891 h 2604052"/>
              <a:gd name="connsiteX151" fmla="*/ 4358309 w 5705061"/>
              <a:gd name="connsiteY151" fmla="*/ 651013 h 2604052"/>
              <a:gd name="connsiteX152" fmla="*/ 4373218 w 5705061"/>
              <a:gd name="connsiteY152" fmla="*/ 641074 h 2604052"/>
              <a:gd name="connsiteX153" fmla="*/ 4403035 w 5705061"/>
              <a:gd name="connsiteY153" fmla="*/ 621196 h 2604052"/>
              <a:gd name="connsiteX154" fmla="*/ 4432852 w 5705061"/>
              <a:gd name="connsiteY154" fmla="*/ 601317 h 2604052"/>
              <a:gd name="connsiteX155" fmla="*/ 4462670 w 5705061"/>
              <a:gd name="connsiteY155" fmla="*/ 591378 h 2604052"/>
              <a:gd name="connsiteX156" fmla="*/ 4492487 w 5705061"/>
              <a:gd name="connsiteY156" fmla="*/ 571500 h 2604052"/>
              <a:gd name="connsiteX157" fmla="*/ 4522305 w 5705061"/>
              <a:gd name="connsiteY157" fmla="*/ 546652 h 2604052"/>
              <a:gd name="connsiteX158" fmla="*/ 4576970 w 5705061"/>
              <a:gd name="connsiteY158" fmla="*/ 531744 h 2604052"/>
              <a:gd name="connsiteX159" fmla="*/ 4606787 w 5705061"/>
              <a:gd name="connsiteY159" fmla="*/ 521804 h 2604052"/>
              <a:gd name="connsiteX160" fmla="*/ 4621696 w 5705061"/>
              <a:gd name="connsiteY160" fmla="*/ 511865 h 2604052"/>
              <a:gd name="connsiteX161" fmla="*/ 4666422 w 5705061"/>
              <a:gd name="connsiteY161" fmla="*/ 506896 h 2604052"/>
              <a:gd name="connsiteX162" fmla="*/ 4671392 w 5705061"/>
              <a:gd name="connsiteY162" fmla="*/ 491987 h 2604052"/>
              <a:gd name="connsiteX163" fmla="*/ 4701209 w 5705061"/>
              <a:gd name="connsiteY163" fmla="*/ 477078 h 2604052"/>
              <a:gd name="connsiteX164" fmla="*/ 4706179 w 5705061"/>
              <a:gd name="connsiteY164" fmla="*/ 462170 h 2604052"/>
              <a:gd name="connsiteX165" fmla="*/ 4721087 w 5705061"/>
              <a:gd name="connsiteY165" fmla="*/ 447261 h 2604052"/>
              <a:gd name="connsiteX166" fmla="*/ 4775752 w 5705061"/>
              <a:gd name="connsiteY166" fmla="*/ 437322 h 2604052"/>
              <a:gd name="connsiteX167" fmla="*/ 4810539 w 5705061"/>
              <a:gd name="connsiteY167" fmla="*/ 432352 h 2604052"/>
              <a:gd name="connsiteX168" fmla="*/ 4835387 w 5705061"/>
              <a:gd name="connsiteY168" fmla="*/ 407504 h 2604052"/>
              <a:gd name="connsiteX169" fmla="*/ 4850296 w 5705061"/>
              <a:gd name="connsiteY169" fmla="*/ 397565 h 2604052"/>
              <a:gd name="connsiteX170" fmla="*/ 4885084 w 5705061"/>
              <a:gd name="connsiteY170" fmla="*/ 396571 h 2604052"/>
              <a:gd name="connsiteX171" fmla="*/ 4904961 w 5705061"/>
              <a:gd name="connsiteY171" fmla="*/ 367748 h 2604052"/>
              <a:gd name="connsiteX172" fmla="*/ 4931797 w 5705061"/>
              <a:gd name="connsiteY172" fmla="*/ 384644 h 2604052"/>
              <a:gd name="connsiteX173" fmla="*/ 4969566 w 5705061"/>
              <a:gd name="connsiteY173" fmla="*/ 342900 h 2604052"/>
              <a:gd name="connsiteX174" fmla="*/ 5054048 w 5705061"/>
              <a:gd name="connsiteY174" fmla="*/ 327991 h 2604052"/>
              <a:gd name="connsiteX175" fmla="*/ 5073926 w 5705061"/>
              <a:gd name="connsiteY175" fmla="*/ 323022 h 2604052"/>
              <a:gd name="connsiteX176" fmla="*/ 5083866 w 5705061"/>
              <a:gd name="connsiteY176" fmla="*/ 313083 h 2604052"/>
              <a:gd name="connsiteX177" fmla="*/ 5098774 w 5705061"/>
              <a:gd name="connsiteY177" fmla="*/ 308113 h 2604052"/>
              <a:gd name="connsiteX178" fmla="*/ 5103744 w 5705061"/>
              <a:gd name="connsiteY178" fmla="*/ 293204 h 2604052"/>
              <a:gd name="connsiteX179" fmla="*/ 5128592 w 5705061"/>
              <a:gd name="connsiteY179" fmla="*/ 293204 h 2604052"/>
              <a:gd name="connsiteX180" fmla="*/ 5178287 w 5705061"/>
              <a:gd name="connsiteY180" fmla="*/ 258417 h 2604052"/>
              <a:gd name="connsiteX181" fmla="*/ 5208105 w 5705061"/>
              <a:gd name="connsiteY181" fmla="*/ 223631 h 2604052"/>
              <a:gd name="connsiteX182" fmla="*/ 5223013 w 5705061"/>
              <a:gd name="connsiteY182" fmla="*/ 213691 h 2604052"/>
              <a:gd name="connsiteX183" fmla="*/ 5297557 w 5705061"/>
              <a:gd name="connsiteY183" fmla="*/ 213691 h 2604052"/>
              <a:gd name="connsiteX184" fmla="*/ 5312466 w 5705061"/>
              <a:gd name="connsiteY184" fmla="*/ 173935 h 2604052"/>
              <a:gd name="connsiteX185" fmla="*/ 5327374 w 5705061"/>
              <a:gd name="connsiteY185" fmla="*/ 173935 h 2604052"/>
              <a:gd name="connsiteX186" fmla="*/ 5327374 w 5705061"/>
              <a:gd name="connsiteY186" fmla="*/ 173935 h 2604052"/>
              <a:gd name="connsiteX187" fmla="*/ 5367131 w 5705061"/>
              <a:gd name="connsiteY187" fmla="*/ 114300 h 2604052"/>
              <a:gd name="connsiteX188" fmla="*/ 5367131 w 5705061"/>
              <a:gd name="connsiteY188" fmla="*/ 114300 h 2604052"/>
              <a:gd name="connsiteX189" fmla="*/ 5382039 w 5705061"/>
              <a:gd name="connsiteY189" fmla="*/ 104361 h 2604052"/>
              <a:gd name="connsiteX190" fmla="*/ 5382039 w 5705061"/>
              <a:gd name="connsiteY190" fmla="*/ 104361 h 2604052"/>
              <a:gd name="connsiteX191" fmla="*/ 5466522 w 5705061"/>
              <a:gd name="connsiteY191" fmla="*/ 84483 h 2604052"/>
              <a:gd name="connsiteX192" fmla="*/ 5466522 w 5705061"/>
              <a:gd name="connsiteY192" fmla="*/ 44726 h 2604052"/>
              <a:gd name="connsiteX193" fmla="*/ 5551005 w 5705061"/>
              <a:gd name="connsiteY193" fmla="*/ 54665 h 2604052"/>
              <a:gd name="connsiteX194" fmla="*/ 5560944 w 5705061"/>
              <a:gd name="connsiteY194" fmla="*/ 4970 h 2604052"/>
              <a:gd name="connsiteX195" fmla="*/ 5705061 w 5705061"/>
              <a:gd name="connsiteY195"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4820 w 5705061"/>
              <a:gd name="connsiteY148" fmla="*/ 710648 h 2604052"/>
              <a:gd name="connsiteX149" fmla="*/ 4308613 w 5705061"/>
              <a:gd name="connsiteY149" fmla="*/ 683812 h 2604052"/>
              <a:gd name="connsiteX150" fmla="*/ 4328492 w 5705061"/>
              <a:gd name="connsiteY150" fmla="*/ 670891 h 2604052"/>
              <a:gd name="connsiteX151" fmla="*/ 4358309 w 5705061"/>
              <a:gd name="connsiteY151" fmla="*/ 651013 h 2604052"/>
              <a:gd name="connsiteX152" fmla="*/ 4373218 w 5705061"/>
              <a:gd name="connsiteY152" fmla="*/ 641074 h 2604052"/>
              <a:gd name="connsiteX153" fmla="*/ 4403035 w 5705061"/>
              <a:gd name="connsiteY153" fmla="*/ 621196 h 2604052"/>
              <a:gd name="connsiteX154" fmla="*/ 4432852 w 5705061"/>
              <a:gd name="connsiteY154" fmla="*/ 601317 h 2604052"/>
              <a:gd name="connsiteX155" fmla="*/ 4462670 w 5705061"/>
              <a:gd name="connsiteY155" fmla="*/ 591378 h 2604052"/>
              <a:gd name="connsiteX156" fmla="*/ 4492487 w 5705061"/>
              <a:gd name="connsiteY156" fmla="*/ 571500 h 2604052"/>
              <a:gd name="connsiteX157" fmla="*/ 4522305 w 5705061"/>
              <a:gd name="connsiteY157" fmla="*/ 546652 h 2604052"/>
              <a:gd name="connsiteX158" fmla="*/ 4576970 w 5705061"/>
              <a:gd name="connsiteY158" fmla="*/ 531744 h 2604052"/>
              <a:gd name="connsiteX159" fmla="*/ 4606787 w 5705061"/>
              <a:gd name="connsiteY159" fmla="*/ 521804 h 2604052"/>
              <a:gd name="connsiteX160" fmla="*/ 4621696 w 5705061"/>
              <a:gd name="connsiteY160" fmla="*/ 511865 h 2604052"/>
              <a:gd name="connsiteX161" fmla="*/ 4666422 w 5705061"/>
              <a:gd name="connsiteY161" fmla="*/ 506896 h 2604052"/>
              <a:gd name="connsiteX162" fmla="*/ 4671392 w 5705061"/>
              <a:gd name="connsiteY162" fmla="*/ 491987 h 2604052"/>
              <a:gd name="connsiteX163" fmla="*/ 4701209 w 5705061"/>
              <a:gd name="connsiteY163" fmla="*/ 477078 h 2604052"/>
              <a:gd name="connsiteX164" fmla="*/ 4706179 w 5705061"/>
              <a:gd name="connsiteY164" fmla="*/ 462170 h 2604052"/>
              <a:gd name="connsiteX165" fmla="*/ 4721087 w 5705061"/>
              <a:gd name="connsiteY165" fmla="*/ 447261 h 2604052"/>
              <a:gd name="connsiteX166" fmla="*/ 4775752 w 5705061"/>
              <a:gd name="connsiteY166" fmla="*/ 437322 h 2604052"/>
              <a:gd name="connsiteX167" fmla="*/ 4810539 w 5705061"/>
              <a:gd name="connsiteY167" fmla="*/ 432352 h 2604052"/>
              <a:gd name="connsiteX168" fmla="*/ 4835387 w 5705061"/>
              <a:gd name="connsiteY168" fmla="*/ 407504 h 2604052"/>
              <a:gd name="connsiteX169" fmla="*/ 4850296 w 5705061"/>
              <a:gd name="connsiteY169" fmla="*/ 397565 h 2604052"/>
              <a:gd name="connsiteX170" fmla="*/ 4885084 w 5705061"/>
              <a:gd name="connsiteY170" fmla="*/ 396571 h 2604052"/>
              <a:gd name="connsiteX171" fmla="*/ 4904961 w 5705061"/>
              <a:gd name="connsiteY171" fmla="*/ 397565 h 2604052"/>
              <a:gd name="connsiteX172" fmla="*/ 4931797 w 5705061"/>
              <a:gd name="connsiteY172" fmla="*/ 384644 h 2604052"/>
              <a:gd name="connsiteX173" fmla="*/ 4969566 w 5705061"/>
              <a:gd name="connsiteY173" fmla="*/ 342900 h 2604052"/>
              <a:gd name="connsiteX174" fmla="*/ 5054048 w 5705061"/>
              <a:gd name="connsiteY174" fmla="*/ 327991 h 2604052"/>
              <a:gd name="connsiteX175" fmla="*/ 5073926 w 5705061"/>
              <a:gd name="connsiteY175" fmla="*/ 323022 h 2604052"/>
              <a:gd name="connsiteX176" fmla="*/ 5083866 w 5705061"/>
              <a:gd name="connsiteY176" fmla="*/ 313083 h 2604052"/>
              <a:gd name="connsiteX177" fmla="*/ 5098774 w 5705061"/>
              <a:gd name="connsiteY177" fmla="*/ 308113 h 2604052"/>
              <a:gd name="connsiteX178" fmla="*/ 5103744 w 5705061"/>
              <a:gd name="connsiteY178" fmla="*/ 293204 h 2604052"/>
              <a:gd name="connsiteX179" fmla="*/ 5128592 w 5705061"/>
              <a:gd name="connsiteY179" fmla="*/ 293204 h 2604052"/>
              <a:gd name="connsiteX180" fmla="*/ 5178287 w 5705061"/>
              <a:gd name="connsiteY180" fmla="*/ 258417 h 2604052"/>
              <a:gd name="connsiteX181" fmla="*/ 5208105 w 5705061"/>
              <a:gd name="connsiteY181" fmla="*/ 223631 h 2604052"/>
              <a:gd name="connsiteX182" fmla="*/ 5223013 w 5705061"/>
              <a:gd name="connsiteY182" fmla="*/ 213691 h 2604052"/>
              <a:gd name="connsiteX183" fmla="*/ 5297557 w 5705061"/>
              <a:gd name="connsiteY183" fmla="*/ 213691 h 2604052"/>
              <a:gd name="connsiteX184" fmla="*/ 5312466 w 5705061"/>
              <a:gd name="connsiteY184" fmla="*/ 173935 h 2604052"/>
              <a:gd name="connsiteX185" fmla="*/ 5327374 w 5705061"/>
              <a:gd name="connsiteY185" fmla="*/ 173935 h 2604052"/>
              <a:gd name="connsiteX186" fmla="*/ 5327374 w 5705061"/>
              <a:gd name="connsiteY186" fmla="*/ 173935 h 2604052"/>
              <a:gd name="connsiteX187" fmla="*/ 5367131 w 5705061"/>
              <a:gd name="connsiteY187" fmla="*/ 114300 h 2604052"/>
              <a:gd name="connsiteX188" fmla="*/ 5367131 w 5705061"/>
              <a:gd name="connsiteY188" fmla="*/ 114300 h 2604052"/>
              <a:gd name="connsiteX189" fmla="*/ 5382039 w 5705061"/>
              <a:gd name="connsiteY189" fmla="*/ 104361 h 2604052"/>
              <a:gd name="connsiteX190" fmla="*/ 5382039 w 5705061"/>
              <a:gd name="connsiteY190" fmla="*/ 104361 h 2604052"/>
              <a:gd name="connsiteX191" fmla="*/ 5466522 w 5705061"/>
              <a:gd name="connsiteY191" fmla="*/ 84483 h 2604052"/>
              <a:gd name="connsiteX192" fmla="*/ 5466522 w 5705061"/>
              <a:gd name="connsiteY192" fmla="*/ 44726 h 2604052"/>
              <a:gd name="connsiteX193" fmla="*/ 5551005 w 5705061"/>
              <a:gd name="connsiteY193" fmla="*/ 54665 h 2604052"/>
              <a:gd name="connsiteX194" fmla="*/ 5560944 w 5705061"/>
              <a:gd name="connsiteY194" fmla="*/ 4970 h 2604052"/>
              <a:gd name="connsiteX195" fmla="*/ 5705061 w 5705061"/>
              <a:gd name="connsiteY195"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4820 w 5705061"/>
              <a:gd name="connsiteY148" fmla="*/ 710648 h 2604052"/>
              <a:gd name="connsiteX149" fmla="*/ 4308613 w 5705061"/>
              <a:gd name="connsiteY149" fmla="*/ 683812 h 2604052"/>
              <a:gd name="connsiteX150" fmla="*/ 4328492 w 5705061"/>
              <a:gd name="connsiteY150" fmla="*/ 670891 h 2604052"/>
              <a:gd name="connsiteX151" fmla="*/ 4358309 w 5705061"/>
              <a:gd name="connsiteY151" fmla="*/ 651013 h 2604052"/>
              <a:gd name="connsiteX152" fmla="*/ 4373218 w 5705061"/>
              <a:gd name="connsiteY152" fmla="*/ 641074 h 2604052"/>
              <a:gd name="connsiteX153" fmla="*/ 4403035 w 5705061"/>
              <a:gd name="connsiteY153" fmla="*/ 621196 h 2604052"/>
              <a:gd name="connsiteX154" fmla="*/ 4432852 w 5705061"/>
              <a:gd name="connsiteY154" fmla="*/ 601317 h 2604052"/>
              <a:gd name="connsiteX155" fmla="*/ 4462670 w 5705061"/>
              <a:gd name="connsiteY155" fmla="*/ 591378 h 2604052"/>
              <a:gd name="connsiteX156" fmla="*/ 4492487 w 5705061"/>
              <a:gd name="connsiteY156" fmla="*/ 571500 h 2604052"/>
              <a:gd name="connsiteX157" fmla="*/ 4522305 w 5705061"/>
              <a:gd name="connsiteY157" fmla="*/ 546652 h 2604052"/>
              <a:gd name="connsiteX158" fmla="*/ 4576970 w 5705061"/>
              <a:gd name="connsiteY158" fmla="*/ 531744 h 2604052"/>
              <a:gd name="connsiteX159" fmla="*/ 4606787 w 5705061"/>
              <a:gd name="connsiteY159" fmla="*/ 521804 h 2604052"/>
              <a:gd name="connsiteX160" fmla="*/ 4621696 w 5705061"/>
              <a:gd name="connsiteY160" fmla="*/ 511865 h 2604052"/>
              <a:gd name="connsiteX161" fmla="*/ 4666422 w 5705061"/>
              <a:gd name="connsiteY161" fmla="*/ 506896 h 2604052"/>
              <a:gd name="connsiteX162" fmla="*/ 4671392 w 5705061"/>
              <a:gd name="connsiteY162" fmla="*/ 491987 h 2604052"/>
              <a:gd name="connsiteX163" fmla="*/ 4701209 w 5705061"/>
              <a:gd name="connsiteY163" fmla="*/ 477078 h 2604052"/>
              <a:gd name="connsiteX164" fmla="*/ 4706179 w 5705061"/>
              <a:gd name="connsiteY164" fmla="*/ 462170 h 2604052"/>
              <a:gd name="connsiteX165" fmla="*/ 4721087 w 5705061"/>
              <a:gd name="connsiteY165" fmla="*/ 447261 h 2604052"/>
              <a:gd name="connsiteX166" fmla="*/ 4775752 w 5705061"/>
              <a:gd name="connsiteY166" fmla="*/ 437322 h 2604052"/>
              <a:gd name="connsiteX167" fmla="*/ 4810539 w 5705061"/>
              <a:gd name="connsiteY167" fmla="*/ 432352 h 2604052"/>
              <a:gd name="connsiteX168" fmla="*/ 4835387 w 5705061"/>
              <a:gd name="connsiteY168" fmla="*/ 407504 h 2604052"/>
              <a:gd name="connsiteX169" fmla="*/ 4850296 w 5705061"/>
              <a:gd name="connsiteY169" fmla="*/ 397565 h 2604052"/>
              <a:gd name="connsiteX170" fmla="*/ 4885084 w 5705061"/>
              <a:gd name="connsiteY170" fmla="*/ 396571 h 2604052"/>
              <a:gd name="connsiteX171" fmla="*/ 4904961 w 5705061"/>
              <a:gd name="connsiteY171" fmla="*/ 397565 h 2604052"/>
              <a:gd name="connsiteX172" fmla="*/ 4931797 w 5705061"/>
              <a:gd name="connsiteY172" fmla="*/ 384644 h 2604052"/>
              <a:gd name="connsiteX173" fmla="*/ 4981493 w 5705061"/>
              <a:gd name="connsiteY173" fmla="*/ 362778 h 2604052"/>
              <a:gd name="connsiteX174" fmla="*/ 5054048 w 5705061"/>
              <a:gd name="connsiteY174" fmla="*/ 327991 h 2604052"/>
              <a:gd name="connsiteX175" fmla="*/ 5073926 w 5705061"/>
              <a:gd name="connsiteY175" fmla="*/ 323022 h 2604052"/>
              <a:gd name="connsiteX176" fmla="*/ 5083866 w 5705061"/>
              <a:gd name="connsiteY176" fmla="*/ 313083 h 2604052"/>
              <a:gd name="connsiteX177" fmla="*/ 5098774 w 5705061"/>
              <a:gd name="connsiteY177" fmla="*/ 308113 h 2604052"/>
              <a:gd name="connsiteX178" fmla="*/ 5103744 w 5705061"/>
              <a:gd name="connsiteY178" fmla="*/ 293204 h 2604052"/>
              <a:gd name="connsiteX179" fmla="*/ 5128592 w 5705061"/>
              <a:gd name="connsiteY179" fmla="*/ 293204 h 2604052"/>
              <a:gd name="connsiteX180" fmla="*/ 5178287 w 5705061"/>
              <a:gd name="connsiteY180" fmla="*/ 258417 h 2604052"/>
              <a:gd name="connsiteX181" fmla="*/ 5208105 w 5705061"/>
              <a:gd name="connsiteY181" fmla="*/ 223631 h 2604052"/>
              <a:gd name="connsiteX182" fmla="*/ 5223013 w 5705061"/>
              <a:gd name="connsiteY182" fmla="*/ 213691 h 2604052"/>
              <a:gd name="connsiteX183" fmla="*/ 5297557 w 5705061"/>
              <a:gd name="connsiteY183" fmla="*/ 213691 h 2604052"/>
              <a:gd name="connsiteX184" fmla="*/ 5312466 w 5705061"/>
              <a:gd name="connsiteY184" fmla="*/ 173935 h 2604052"/>
              <a:gd name="connsiteX185" fmla="*/ 5327374 w 5705061"/>
              <a:gd name="connsiteY185" fmla="*/ 173935 h 2604052"/>
              <a:gd name="connsiteX186" fmla="*/ 5327374 w 5705061"/>
              <a:gd name="connsiteY186" fmla="*/ 173935 h 2604052"/>
              <a:gd name="connsiteX187" fmla="*/ 5367131 w 5705061"/>
              <a:gd name="connsiteY187" fmla="*/ 114300 h 2604052"/>
              <a:gd name="connsiteX188" fmla="*/ 5367131 w 5705061"/>
              <a:gd name="connsiteY188" fmla="*/ 114300 h 2604052"/>
              <a:gd name="connsiteX189" fmla="*/ 5382039 w 5705061"/>
              <a:gd name="connsiteY189" fmla="*/ 104361 h 2604052"/>
              <a:gd name="connsiteX190" fmla="*/ 5382039 w 5705061"/>
              <a:gd name="connsiteY190" fmla="*/ 104361 h 2604052"/>
              <a:gd name="connsiteX191" fmla="*/ 5466522 w 5705061"/>
              <a:gd name="connsiteY191" fmla="*/ 84483 h 2604052"/>
              <a:gd name="connsiteX192" fmla="*/ 5466522 w 5705061"/>
              <a:gd name="connsiteY192" fmla="*/ 44726 h 2604052"/>
              <a:gd name="connsiteX193" fmla="*/ 5551005 w 5705061"/>
              <a:gd name="connsiteY193" fmla="*/ 54665 h 2604052"/>
              <a:gd name="connsiteX194" fmla="*/ 5560944 w 5705061"/>
              <a:gd name="connsiteY194" fmla="*/ 4970 h 2604052"/>
              <a:gd name="connsiteX195" fmla="*/ 5705061 w 5705061"/>
              <a:gd name="connsiteY195"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4820 w 5705061"/>
              <a:gd name="connsiteY148" fmla="*/ 710648 h 2604052"/>
              <a:gd name="connsiteX149" fmla="*/ 4308613 w 5705061"/>
              <a:gd name="connsiteY149" fmla="*/ 683812 h 2604052"/>
              <a:gd name="connsiteX150" fmla="*/ 4328492 w 5705061"/>
              <a:gd name="connsiteY150" fmla="*/ 670891 h 2604052"/>
              <a:gd name="connsiteX151" fmla="*/ 4358309 w 5705061"/>
              <a:gd name="connsiteY151" fmla="*/ 651013 h 2604052"/>
              <a:gd name="connsiteX152" fmla="*/ 4373218 w 5705061"/>
              <a:gd name="connsiteY152" fmla="*/ 641074 h 2604052"/>
              <a:gd name="connsiteX153" fmla="*/ 4403035 w 5705061"/>
              <a:gd name="connsiteY153" fmla="*/ 621196 h 2604052"/>
              <a:gd name="connsiteX154" fmla="*/ 4432852 w 5705061"/>
              <a:gd name="connsiteY154" fmla="*/ 601317 h 2604052"/>
              <a:gd name="connsiteX155" fmla="*/ 4462670 w 5705061"/>
              <a:gd name="connsiteY155" fmla="*/ 591378 h 2604052"/>
              <a:gd name="connsiteX156" fmla="*/ 4492487 w 5705061"/>
              <a:gd name="connsiteY156" fmla="*/ 571500 h 2604052"/>
              <a:gd name="connsiteX157" fmla="*/ 4522305 w 5705061"/>
              <a:gd name="connsiteY157" fmla="*/ 546652 h 2604052"/>
              <a:gd name="connsiteX158" fmla="*/ 4576970 w 5705061"/>
              <a:gd name="connsiteY158" fmla="*/ 531744 h 2604052"/>
              <a:gd name="connsiteX159" fmla="*/ 4606787 w 5705061"/>
              <a:gd name="connsiteY159" fmla="*/ 521804 h 2604052"/>
              <a:gd name="connsiteX160" fmla="*/ 4621696 w 5705061"/>
              <a:gd name="connsiteY160" fmla="*/ 511865 h 2604052"/>
              <a:gd name="connsiteX161" fmla="*/ 4666422 w 5705061"/>
              <a:gd name="connsiteY161" fmla="*/ 506896 h 2604052"/>
              <a:gd name="connsiteX162" fmla="*/ 4671392 w 5705061"/>
              <a:gd name="connsiteY162" fmla="*/ 491987 h 2604052"/>
              <a:gd name="connsiteX163" fmla="*/ 4701209 w 5705061"/>
              <a:gd name="connsiteY163" fmla="*/ 477078 h 2604052"/>
              <a:gd name="connsiteX164" fmla="*/ 4706179 w 5705061"/>
              <a:gd name="connsiteY164" fmla="*/ 462170 h 2604052"/>
              <a:gd name="connsiteX165" fmla="*/ 4721087 w 5705061"/>
              <a:gd name="connsiteY165" fmla="*/ 447261 h 2604052"/>
              <a:gd name="connsiteX166" fmla="*/ 4775752 w 5705061"/>
              <a:gd name="connsiteY166" fmla="*/ 437322 h 2604052"/>
              <a:gd name="connsiteX167" fmla="*/ 4810539 w 5705061"/>
              <a:gd name="connsiteY167" fmla="*/ 432352 h 2604052"/>
              <a:gd name="connsiteX168" fmla="*/ 4835387 w 5705061"/>
              <a:gd name="connsiteY168" fmla="*/ 407504 h 2604052"/>
              <a:gd name="connsiteX169" fmla="*/ 4850296 w 5705061"/>
              <a:gd name="connsiteY169" fmla="*/ 397565 h 2604052"/>
              <a:gd name="connsiteX170" fmla="*/ 4885084 w 5705061"/>
              <a:gd name="connsiteY170" fmla="*/ 396571 h 2604052"/>
              <a:gd name="connsiteX171" fmla="*/ 4904961 w 5705061"/>
              <a:gd name="connsiteY171" fmla="*/ 397565 h 2604052"/>
              <a:gd name="connsiteX172" fmla="*/ 4931797 w 5705061"/>
              <a:gd name="connsiteY172" fmla="*/ 384644 h 2604052"/>
              <a:gd name="connsiteX173" fmla="*/ 4981493 w 5705061"/>
              <a:gd name="connsiteY173" fmla="*/ 362778 h 2604052"/>
              <a:gd name="connsiteX174" fmla="*/ 5030194 w 5705061"/>
              <a:gd name="connsiteY174" fmla="*/ 349857 h 2604052"/>
              <a:gd name="connsiteX175" fmla="*/ 5073926 w 5705061"/>
              <a:gd name="connsiteY175" fmla="*/ 323022 h 2604052"/>
              <a:gd name="connsiteX176" fmla="*/ 5083866 w 5705061"/>
              <a:gd name="connsiteY176" fmla="*/ 313083 h 2604052"/>
              <a:gd name="connsiteX177" fmla="*/ 5098774 w 5705061"/>
              <a:gd name="connsiteY177" fmla="*/ 308113 h 2604052"/>
              <a:gd name="connsiteX178" fmla="*/ 5103744 w 5705061"/>
              <a:gd name="connsiteY178" fmla="*/ 293204 h 2604052"/>
              <a:gd name="connsiteX179" fmla="*/ 5128592 w 5705061"/>
              <a:gd name="connsiteY179" fmla="*/ 293204 h 2604052"/>
              <a:gd name="connsiteX180" fmla="*/ 5178287 w 5705061"/>
              <a:gd name="connsiteY180" fmla="*/ 258417 h 2604052"/>
              <a:gd name="connsiteX181" fmla="*/ 5208105 w 5705061"/>
              <a:gd name="connsiteY181" fmla="*/ 223631 h 2604052"/>
              <a:gd name="connsiteX182" fmla="*/ 5223013 w 5705061"/>
              <a:gd name="connsiteY182" fmla="*/ 213691 h 2604052"/>
              <a:gd name="connsiteX183" fmla="*/ 5297557 w 5705061"/>
              <a:gd name="connsiteY183" fmla="*/ 213691 h 2604052"/>
              <a:gd name="connsiteX184" fmla="*/ 5312466 w 5705061"/>
              <a:gd name="connsiteY184" fmla="*/ 173935 h 2604052"/>
              <a:gd name="connsiteX185" fmla="*/ 5327374 w 5705061"/>
              <a:gd name="connsiteY185" fmla="*/ 173935 h 2604052"/>
              <a:gd name="connsiteX186" fmla="*/ 5327374 w 5705061"/>
              <a:gd name="connsiteY186" fmla="*/ 173935 h 2604052"/>
              <a:gd name="connsiteX187" fmla="*/ 5367131 w 5705061"/>
              <a:gd name="connsiteY187" fmla="*/ 114300 h 2604052"/>
              <a:gd name="connsiteX188" fmla="*/ 5367131 w 5705061"/>
              <a:gd name="connsiteY188" fmla="*/ 114300 h 2604052"/>
              <a:gd name="connsiteX189" fmla="*/ 5382039 w 5705061"/>
              <a:gd name="connsiteY189" fmla="*/ 104361 h 2604052"/>
              <a:gd name="connsiteX190" fmla="*/ 5382039 w 5705061"/>
              <a:gd name="connsiteY190" fmla="*/ 104361 h 2604052"/>
              <a:gd name="connsiteX191" fmla="*/ 5466522 w 5705061"/>
              <a:gd name="connsiteY191" fmla="*/ 84483 h 2604052"/>
              <a:gd name="connsiteX192" fmla="*/ 5466522 w 5705061"/>
              <a:gd name="connsiteY192" fmla="*/ 44726 h 2604052"/>
              <a:gd name="connsiteX193" fmla="*/ 5551005 w 5705061"/>
              <a:gd name="connsiteY193" fmla="*/ 54665 h 2604052"/>
              <a:gd name="connsiteX194" fmla="*/ 5560944 w 5705061"/>
              <a:gd name="connsiteY194" fmla="*/ 4970 h 2604052"/>
              <a:gd name="connsiteX195" fmla="*/ 5705061 w 5705061"/>
              <a:gd name="connsiteY195"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4820 w 5705061"/>
              <a:gd name="connsiteY148" fmla="*/ 710648 h 2604052"/>
              <a:gd name="connsiteX149" fmla="*/ 4308613 w 5705061"/>
              <a:gd name="connsiteY149" fmla="*/ 683812 h 2604052"/>
              <a:gd name="connsiteX150" fmla="*/ 4328492 w 5705061"/>
              <a:gd name="connsiteY150" fmla="*/ 670891 h 2604052"/>
              <a:gd name="connsiteX151" fmla="*/ 4358309 w 5705061"/>
              <a:gd name="connsiteY151" fmla="*/ 651013 h 2604052"/>
              <a:gd name="connsiteX152" fmla="*/ 4373218 w 5705061"/>
              <a:gd name="connsiteY152" fmla="*/ 641074 h 2604052"/>
              <a:gd name="connsiteX153" fmla="*/ 4403035 w 5705061"/>
              <a:gd name="connsiteY153" fmla="*/ 621196 h 2604052"/>
              <a:gd name="connsiteX154" fmla="*/ 4432852 w 5705061"/>
              <a:gd name="connsiteY154" fmla="*/ 601317 h 2604052"/>
              <a:gd name="connsiteX155" fmla="*/ 4462670 w 5705061"/>
              <a:gd name="connsiteY155" fmla="*/ 591378 h 2604052"/>
              <a:gd name="connsiteX156" fmla="*/ 4492487 w 5705061"/>
              <a:gd name="connsiteY156" fmla="*/ 571500 h 2604052"/>
              <a:gd name="connsiteX157" fmla="*/ 4522305 w 5705061"/>
              <a:gd name="connsiteY157" fmla="*/ 546652 h 2604052"/>
              <a:gd name="connsiteX158" fmla="*/ 4576970 w 5705061"/>
              <a:gd name="connsiteY158" fmla="*/ 531744 h 2604052"/>
              <a:gd name="connsiteX159" fmla="*/ 4606787 w 5705061"/>
              <a:gd name="connsiteY159" fmla="*/ 521804 h 2604052"/>
              <a:gd name="connsiteX160" fmla="*/ 4621696 w 5705061"/>
              <a:gd name="connsiteY160" fmla="*/ 511865 h 2604052"/>
              <a:gd name="connsiteX161" fmla="*/ 4666422 w 5705061"/>
              <a:gd name="connsiteY161" fmla="*/ 506896 h 2604052"/>
              <a:gd name="connsiteX162" fmla="*/ 4671392 w 5705061"/>
              <a:gd name="connsiteY162" fmla="*/ 491987 h 2604052"/>
              <a:gd name="connsiteX163" fmla="*/ 4701209 w 5705061"/>
              <a:gd name="connsiteY163" fmla="*/ 477078 h 2604052"/>
              <a:gd name="connsiteX164" fmla="*/ 4706179 w 5705061"/>
              <a:gd name="connsiteY164" fmla="*/ 462170 h 2604052"/>
              <a:gd name="connsiteX165" fmla="*/ 4721087 w 5705061"/>
              <a:gd name="connsiteY165" fmla="*/ 447261 h 2604052"/>
              <a:gd name="connsiteX166" fmla="*/ 4775752 w 5705061"/>
              <a:gd name="connsiteY166" fmla="*/ 437322 h 2604052"/>
              <a:gd name="connsiteX167" fmla="*/ 4810539 w 5705061"/>
              <a:gd name="connsiteY167" fmla="*/ 432352 h 2604052"/>
              <a:gd name="connsiteX168" fmla="*/ 4835387 w 5705061"/>
              <a:gd name="connsiteY168" fmla="*/ 407504 h 2604052"/>
              <a:gd name="connsiteX169" fmla="*/ 4850296 w 5705061"/>
              <a:gd name="connsiteY169" fmla="*/ 397565 h 2604052"/>
              <a:gd name="connsiteX170" fmla="*/ 4885084 w 5705061"/>
              <a:gd name="connsiteY170" fmla="*/ 396571 h 2604052"/>
              <a:gd name="connsiteX171" fmla="*/ 4904961 w 5705061"/>
              <a:gd name="connsiteY171" fmla="*/ 397565 h 2604052"/>
              <a:gd name="connsiteX172" fmla="*/ 4931797 w 5705061"/>
              <a:gd name="connsiteY172" fmla="*/ 384644 h 2604052"/>
              <a:gd name="connsiteX173" fmla="*/ 4981493 w 5705061"/>
              <a:gd name="connsiteY173" fmla="*/ 362778 h 2604052"/>
              <a:gd name="connsiteX174" fmla="*/ 5030194 w 5705061"/>
              <a:gd name="connsiteY174" fmla="*/ 349857 h 2604052"/>
              <a:gd name="connsiteX175" fmla="*/ 5073926 w 5705061"/>
              <a:gd name="connsiteY175" fmla="*/ 323022 h 2604052"/>
              <a:gd name="connsiteX176" fmla="*/ 5083866 w 5705061"/>
              <a:gd name="connsiteY176" fmla="*/ 313083 h 2604052"/>
              <a:gd name="connsiteX177" fmla="*/ 5098774 w 5705061"/>
              <a:gd name="connsiteY177" fmla="*/ 308113 h 2604052"/>
              <a:gd name="connsiteX178" fmla="*/ 5103744 w 5705061"/>
              <a:gd name="connsiteY178" fmla="*/ 293204 h 2604052"/>
              <a:gd name="connsiteX179" fmla="*/ 5128592 w 5705061"/>
              <a:gd name="connsiteY179" fmla="*/ 293204 h 2604052"/>
              <a:gd name="connsiteX180" fmla="*/ 5178287 w 5705061"/>
              <a:gd name="connsiteY180" fmla="*/ 258417 h 2604052"/>
              <a:gd name="connsiteX181" fmla="*/ 5208105 w 5705061"/>
              <a:gd name="connsiteY181" fmla="*/ 223631 h 2604052"/>
              <a:gd name="connsiteX182" fmla="*/ 5223013 w 5705061"/>
              <a:gd name="connsiteY182" fmla="*/ 213691 h 2604052"/>
              <a:gd name="connsiteX183" fmla="*/ 5297557 w 5705061"/>
              <a:gd name="connsiteY183" fmla="*/ 213691 h 2604052"/>
              <a:gd name="connsiteX184" fmla="*/ 5312466 w 5705061"/>
              <a:gd name="connsiteY184" fmla="*/ 173935 h 2604052"/>
              <a:gd name="connsiteX185" fmla="*/ 5327374 w 5705061"/>
              <a:gd name="connsiteY185" fmla="*/ 173935 h 2604052"/>
              <a:gd name="connsiteX186" fmla="*/ 5327374 w 5705061"/>
              <a:gd name="connsiteY186" fmla="*/ 173935 h 2604052"/>
              <a:gd name="connsiteX187" fmla="*/ 5367131 w 5705061"/>
              <a:gd name="connsiteY187" fmla="*/ 114300 h 2604052"/>
              <a:gd name="connsiteX188" fmla="*/ 5367131 w 5705061"/>
              <a:gd name="connsiteY188" fmla="*/ 114300 h 2604052"/>
              <a:gd name="connsiteX189" fmla="*/ 5382039 w 5705061"/>
              <a:gd name="connsiteY189" fmla="*/ 104361 h 2604052"/>
              <a:gd name="connsiteX190" fmla="*/ 5382039 w 5705061"/>
              <a:gd name="connsiteY190" fmla="*/ 104361 h 2604052"/>
              <a:gd name="connsiteX191" fmla="*/ 5466522 w 5705061"/>
              <a:gd name="connsiteY191" fmla="*/ 84483 h 2604052"/>
              <a:gd name="connsiteX192" fmla="*/ 5466522 w 5705061"/>
              <a:gd name="connsiteY192" fmla="*/ 44726 h 2604052"/>
              <a:gd name="connsiteX193" fmla="*/ 5551005 w 5705061"/>
              <a:gd name="connsiteY193" fmla="*/ 54665 h 2604052"/>
              <a:gd name="connsiteX194" fmla="*/ 5560944 w 5705061"/>
              <a:gd name="connsiteY194" fmla="*/ 4970 h 2604052"/>
              <a:gd name="connsiteX195" fmla="*/ 5705061 w 5705061"/>
              <a:gd name="connsiteY195"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4820 w 5705061"/>
              <a:gd name="connsiteY148" fmla="*/ 710648 h 2604052"/>
              <a:gd name="connsiteX149" fmla="*/ 4308613 w 5705061"/>
              <a:gd name="connsiteY149" fmla="*/ 683812 h 2604052"/>
              <a:gd name="connsiteX150" fmla="*/ 4328492 w 5705061"/>
              <a:gd name="connsiteY150" fmla="*/ 670891 h 2604052"/>
              <a:gd name="connsiteX151" fmla="*/ 4358309 w 5705061"/>
              <a:gd name="connsiteY151" fmla="*/ 651013 h 2604052"/>
              <a:gd name="connsiteX152" fmla="*/ 4373218 w 5705061"/>
              <a:gd name="connsiteY152" fmla="*/ 641074 h 2604052"/>
              <a:gd name="connsiteX153" fmla="*/ 4403035 w 5705061"/>
              <a:gd name="connsiteY153" fmla="*/ 621196 h 2604052"/>
              <a:gd name="connsiteX154" fmla="*/ 4432852 w 5705061"/>
              <a:gd name="connsiteY154" fmla="*/ 601317 h 2604052"/>
              <a:gd name="connsiteX155" fmla="*/ 4462670 w 5705061"/>
              <a:gd name="connsiteY155" fmla="*/ 591378 h 2604052"/>
              <a:gd name="connsiteX156" fmla="*/ 4492487 w 5705061"/>
              <a:gd name="connsiteY156" fmla="*/ 571500 h 2604052"/>
              <a:gd name="connsiteX157" fmla="*/ 4522305 w 5705061"/>
              <a:gd name="connsiteY157" fmla="*/ 546652 h 2604052"/>
              <a:gd name="connsiteX158" fmla="*/ 4576970 w 5705061"/>
              <a:gd name="connsiteY158" fmla="*/ 531744 h 2604052"/>
              <a:gd name="connsiteX159" fmla="*/ 4606787 w 5705061"/>
              <a:gd name="connsiteY159" fmla="*/ 521804 h 2604052"/>
              <a:gd name="connsiteX160" fmla="*/ 4621696 w 5705061"/>
              <a:gd name="connsiteY160" fmla="*/ 511865 h 2604052"/>
              <a:gd name="connsiteX161" fmla="*/ 4666422 w 5705061"/>
              <a:gd name="connsiteY161" fmla="*/ 506896 h 2604052"/>
              <a:gd name="connsiteX162" fmla="*/ 4671392 w 5705061"/>
              <a:gd name="connsiteY162" fmla="*/ 491987 h 2604052"/>
              <a:gd name="connsiteX163" fmla="*/ 4701209 w 5705061"/>
              <a:gd name="connsiteY163" fmla="*/ 477078 h 2604052"/>
              <a:gd name="connsiteX164" fmla="*/ 4706179 w 5705061"/>
              <a:gd name="connsiteY164" fmla="*/ 462170 h 2604052"/>
              <a:gd name="connsiteX165" fmla="*/ 4721087 w 5705061"/>
              <a:gd name="connsiteY165" fmla="*/ 447261 h 2604052"/>
              <a:gd name="connsiteX166" fmla="*/ 4775752 w 5705061"/>
              <a:gd name="connsiteY166" fmla="*/ 437322 h 2604052"/>
              <a:gd name="connsiteX167" fmla="*/ 4810539 w 5705061"/>
              <a:gd name="connsiteY167" fmla="*/ 432352 h 2604052"/>
              <a:gd name="connsiteX168" fmla="*/ 4835387 w 5705061"/>
              <a:gd name="connsiteY168" fmla="*/ 407504 h 2604052"/>
              <a:gd name="connsiteX169" fmla="*/ 4850296 w 5705061"/>
              <a:gd name="connsiteY169" fmla="*/ 397565 h 2604052"/>
              <a:gd name="connsiteX170" fmla="*/ 4885084 w 5705061"/>
              <a:gd name="connsiteY170" fmla="*/ 396571 h 2604052"/>
              <a:gd name="connsiteX171" fmla="*/ 4904961 w 5705061"/>
              <a:gd name="connsiteY171" fmla="*/ 397565 h 2604052"/>
              <a:gd name="connsiteX172" fmla="*/ 4931797 w 5705061"/>
              <a:gd name="connsiteY172" fmla="*/ 384644 h 2604052"/>
              <a:gd name="connsiteX173" fmla="*/ 4981493 w 5705061"/>
              <a:gd name="connsiteY173" fmla="*/ 362778 h 2604052"/>
              <a:gd name="connsiteX174" fmla="*/ 5030194 w 5705061"/>
              <a:gd name="connsiteY174" fmla="*/ 349857 h 2604052"/>
              <a:gd name="connsiteX175" fmla="*/ 5073926 w 5705061"/>
              <a:gd name="connsiteY175" fmla="*/ 323022 h 2604052"/>
              <a:gd name="connsiteX176" fmla="*/ 5083866 w 5705061"/>
              <a:gd name="connsiteY176" fmla="*/ 313083 h 2604052"/>
              <a:gd name="connsiteX177" fmla="*/ 5098774 w 5705061"/>
              <a:gd name="connsiteY177" fmla="*/ 308113 h 2604052"/>
              <a:gd name="connsiteX178" fmla="*/ 5128592 w 5705061"/>
              <a:gd name="connsiteY178" fmla="*/ 293204 h 2604052"/>
              <a:gd name="connsiteX179" fmla="*/ 5178287 w 5705061"/>
              <a:gd name="connsiteY179" fmla="*/ 258417 h 2604052"/>
              <a:gd name="connsiteX180" fmla="*/ 5208105 w 5705061"/>
              <a:gd name="connsiteY180" fmla="*/ 223631 h 2604052"/>
              <a:gd name="connsiteX181" fmla="*/ 5223013 w 5705061"/>
              <a:gd name="connsiteY181" fmla="*/ 213691 h 2604052"/>
              <a:gd name="connsiteX182" fmla="*/ 5297557 w 5705061"/>
              <a:gd name="connsiteY182" fmla="*/ 213691 h 2604052"/>
              <a:gd name="connsiteX183" fmla="*/ 5312466 w 5705061"/>
              <a:gd name="connsiteY183" fmla="*/ 173935 h 2604052"/>
              <a:gd name="connsiteX184" fmla="*/ 5327374 w 5705061"/>
              <a:gd name="connsiteY184" fmla="*/ 173935 h 2604052"/>
              <a:gd name="connsiteX185" fmla="*/ 5327374 w 5705061"/>
              <a:gd name="connsiteY185" fmla="*/ 173935 h 2604052"/>
              <a:gd name="connsiteX186" fmla="*/ 5367131 w 5705061"/>
              <a:gd name="connsiteY186" fmla="*/ 114300 h 2604052"/>
              <a:gd name="connsiteX187" fmla="*/ 5367131 w 5705061"/>
              <a:gd name="connsiteY187" fmla="*/ 114300 h 2604052"/>
              <a:gd name="connsiteX188" fmla="*/ 5382039 w 5705061"/>
              <a:gd name="connsiteY188" fmla="*/ 104361 h 2604052"/>
              <a:gd name="connsiteX189" fmla="*/ 5382039 w 5705061"/>
              <a:gd name="connsiteY189" fmla="*/ 104361 h 2604052"/>
              <a:gd name="connsiteX190" fmla="*/ 5466522 w 5705061"/>
              <a:gd name="connsiteY190" fmla="*/ 84483 h 2604052"/>
              <a:gd name="connsiteX191" fmla="*/ 5466522 w 5705061"/>
              <a:gd name="connsiteY191" fmla="*/ 44726 h 2604052"/>
              <a:gd name="connsiteX192" fmla="*/ 5551005 w 5705061"/>
              <a:gd name="connsiteY192" fmla="*/ 54665 h 2604052"/>
              <a:gd name="connsiteX193" fmla="*/ 5560944 w 5705061"/>
              <a:gd name="connsiteY193" fmla="*/ 4970 h 2604052"/>
              <a:gd name="connsiteX194" fmla="*/ 5705061 w 5705061"/>
              <a:gd name="connsiteY194" fmla="*/ 0 h 2604052"/>
              <a:gd name="connsiteX0" fmla="*/ 0 w 5705061"/>
              <a:gd name="connsiteY0" fmla="*/ 2604052 h 2604052"/>
              <a:gd name="connsiteX1" fmla="*/ 0 w 5705061"/>
              <a:gd name="connsiteY1" fmla="*/ 2604052 h 2604052"/>
              <a:gd name="connsiteX2" fmla="*/ 49696 w 5705061"/>
              <a:gd name="connsiteY2" fmla="*/ 2569265 h 2604052"/>
              <a:gd name="connsiteX3" fmla="*/ 129209 w 5705061"/>
              <a:gd name="connsiteY3" fmla="*/ 2554357 h 2604052"/>
              <a:gd name="connsiteX4" fmla="*/ 149087 w 5705061"/>
              <a:gd name="connsiteY4" fmla="*/ 2549387 h 2604052"/>
              <a:gd name="connsiteX5" fmla="*/ 208722 w 5705061"/>
              <a:gd name="connsiteY5" fmla="*/ 2544417 h 2604052"/>
              <a:gd name="connsiteX6" fmla="*/ 223631 w 5705061"/>
              <a:gd name="connsiteY6" fmla="*/ 2529509 h 2604052"/>
              <a:gd name="connsiteX7" fmla="*/ 238539 w 5705061"/>
              <a:gd name="connsiteY7" fmla="*/ 2519570 h 2604052"/>
              <a:gd name="connsiteX8" fmla="*/ 273326 w 5705061"/>
              <a:gd name="connsiteY8" fmla="*/ 2514600 h 2604052"/>
              <a:gd name="connsiteX9" fmla="*/ 303144 w 5705061"/>
              <a:gd name="connsiteY9" fmla="*/ 2494722 h 2604052"/>
              <a:gd name="connsiteX10" fmla="*/ 318052 w 5705061"/>
              <a:gd name="connsiteY10" fmla="*/ 2489752 h 2604052"/>
              <a:gd name="connsiteX11" fmla="*/ 392596 w 5705061"/>
              <a:gd name="connsiteY11" fmla="*/ 2474844 h 2604052"/>
              <a:gd name="connsiteX12" fmla="*/ 402535 w 5705061"/>
              <a:gd name="connsiteY12" fmla="*/ 2464904 h 2604052"/>
              <a:gd name="connsiteX13" fmla="*/ 472109 w 5705061"/>
              <a:gd name="connsiteY13" fmla="*/ 2454965 h 2604052"/>
              <a:gd name="connsiteX14" fmla="*/ 487018 w 5705061"/>
              <a:gd name="connsiteY14" fmla="*/ 2445026 h 2604052"/>
              <a:gd name="connsiteX15" fmla="*/ 506896 w 5705061"/>
              <a:gd name="connsiteY15" fmla="*/ 2440057 h 2604052"/>
              <a:gd name="connsiteX16" fmla="*/ 516835 w 5705061"/>
              <a:gd name="connsiteY16" fmla="*/ 2430117 h 2604052"/>
              <a:gd name="connsiteX17" fmla="*/ 546652 w 5705061"/>
              <a:gd name="connsiteY17" fmla="*/ 2420178 h 2604052"/>
              <a:gd name="connsiteX18" fmla="*/ 571500 w 5705061"/>
              <a:gd name="connsiteY18" fmla="*/ 2395331 h 2604052"/>
              <a:gd name="connsiteX19" fmla="*/ 601318 w 5705061"/>
              <a:gd name="connsiteY19" fmla="*/ 2385391 h 2604052"/>
              <a:gd name="connsiteX20" fmla="*/ 616226 w 5705061"/>
              <a:gd name="connsiteY20" fmla="*/ 2370483 h 2604052"/>
              <a:gd name="connsiteX21" fmla="*/ 636105 w 5705061"/>
              <a:gd name="connsiteY21" fmla="*/ 2345635 h 2604052"/>
              <a:gd name="connsiteX22" fmla="*/ 665922 w 5705061"/>
              <a:gd name="connsiteY22" fmla="*/ 2335696 h 2604052"/>
              <a:gd name="connsiteX23" fmla="*/ 680831 w 5705061"/>
              <a:gd name="connsiteY23" fmla="*/ 2330726 h 2604052"/>
              <a:gd name="connsiteX24" fmla="*/ 695739 w 5705061"/>
              <a:gd name="connsiteY24" fmla="*/ 2325757 h 2604052"/>
              <a:gd name="connsiteX25" fmla="*/ 720587 w 5705061"/>
              <a:gd name="connsiteY25" fmla="*/ 2310848 h 2604052"/>
              <a:gd name="connsiteX26" fmla="*/ 735496 w 5705061"/>
              <a:gd name="connsiteY26" fmla="*/ 2300909 h 2604052"/>
              <a:gd name="connsiteX27" fmla="*/ 844826 w 5705061"/>
              <a:gd name="connsiteY27" fmla="*/ 2286000 h 2604052"/>
              <a:gd name="connsiteX28" fmla="*/ 874644 w 5705061"/>
              <a:gd name="connsiteY28" fmla="*/ 2276061 h 2604052"/>
              <a:gd name="connsiteX29" fmla="*/ 889552 w 5705061"/>
              <a:gd name="connsiteY29" fmla="*/ 2271091 h 2604052"/>
              <a:gd name="connsiteX30" fmla="*/ 934279 w 5705061"/>
              <a:gd name="connsiteY30" fmla="*/ 2266122 h 2604052"/>
              <a:gd name="connsiteX31" fmla="*/ 964096 w 5705061"/>
              <a:gd name="connsiteY31" fmla="*/ 2251213 h 2604052"/>
              <a:gd name="connsiteX32" fmla="*/ 1028700 w 5705061"/>
              <a:gd name="connsiteY32" fmla="*/ 2236304 h 2604052"/>
              <a:gd name="connsiteX33" fmla="*/ 1048579 w 5705061"/>
              <a:gd name="connsiteY33" fmla="*/ 2211457 h 2604052"/>
              <a:gd name="connsiteX34" fmla="*/ 1078396 w 5705061"/>
              <a:gd name="connsiteY34" fmla="*/ 2201517 h 2604052"/>
              <a:gd name="connsiteX35" fmla="*/ 1093305 w 5705061"/>
              <a:gd name="connsiteY35" fmla="*/ 2196548 h 2604052"/>
              <a:gd name="connsiteX36" fmla="*/ 1128092 w 5705061"/>
              <a:gd name="connsiteY36" fmla="*/ 2176670 h 2604052"/>
              <a:gd name="connsiteX37" fmla="*/ 1157909 w 5705061"/>
              <a:gd name="connsiteY37" fmla="*/ 2166731 h 2604052"/>
              <a:gd name="connsiteX38" fmla="*/ 1187726 w 5705061"/>
              <a:gd name="connsiteY38" fmla="*/ 2156791 h 2604052"/>
              <a:gd name="connsiteX39" fmla="*/ 1202635 w 5705061"/>
              <a:gd name="connsiteY39" fmla="*/ 2146852 h 2604052"/>
              <a:gd name="connsiteX40" fmla="*/ 1212574 w 5705061"/>
              <a:gd name="connsiteY40" fmla="*/ 2131944 h 2604052"/>
              <a:gd name="connsiteX41" fmla="*/ 1321905 w 5705061"/>
              <a:gd name="connsiteY41" fmla="*/ 2117035 h 2604052"/>
              <a:gd name="connsiteX42" fmla="*/ 1346752 w 5705061"/>
              <a:gd name="connsiteY42" fmla="*/ 2097157 h 2604052"/>
              <a:gd name="connsiteX43" fmla="*/ 1356692 w 5705061"/>
              <a:gd name="connsiteY43" fmla="*/ 2087217 h 2604052"/>
              <a:gd name="connsiteX44" fmla="*/ 1366631 w 5705061"/>
              <a:gd name="connsiteY44" fmla="*/ 2072309 h 2604052"/>
              <a:gd name="connsiteX45" fmla="*/ 1441174 w 5705061"/>
              <a:gd name="connsiteY45" fmla="*/ 2057400 h 2604052"/>
              <a:gd name="connsiteX46" fmla="*/ 1446144 w 5705061"/>
              <a:gd name="connsiteY46" fmla="*/ 2042491 h 2604052"/>
              <a:gd name="connsiteX47" fmla="*/ 1470992 w 5705061"/>
              <a:gd name="connsiteY47" fmla="*/ 2037522 h 2604052"/>
              <a:gd name="connsiteX48" fmla="*/ 1555474 w 5705061"/>
              <a:gd name="connsiteY48" fmla="*/ 2032552 h 2604052"/>
              <a:gd name="connsiteX49" fmla="*/ 1585292 w 5705061"/>
              <a:gd name="connsiteY49" fmla="*/ 2002735 h 2604052"/>
              <a:gd name="connsiteX50" fmla="*/ 1644926 w 5705061"/>
              <a:gd name="connsiteY50" fmla="*/ 1987826 h 2604052"/>
              <a:gd name="connsiteX51" fmla="*/ 1674744 w 5705061"/>
              <a:gd name="connsiteY51" fmla="*/ 1977887 h 2604052"/>
              <a:gd name="connsiteX52" fmla="*/ 1704561 w 5705061"/>
              <a:gd name="connsiteY52" fmla="*/ 1967948 h 2604052"/>
              <a:gd name="connsiteX53" fmla="*/ 1719470 w 5705061"/>
              <a:gd name="connsiteY53" fmla="*/ 1962978 h 2604052"/>
              <a:gd name="connsiteX54" fmla="*/ 1749287 w 5705061"/>
              <a:gd name="connsiteY54" fmla="*/ 1943100 h 2604052"/>
              <a:gd name="connsiteX55" fmla="*/ 1823831 w 5705061"/>
              <a:gd name="connsiteY55" fmla="*/ 1938131 h 2604052"/>
              <a:gd name="connsiteX56" fmla="*/ 1863587 w 5705061"/>
              <a:gd name="connsiteY56" fmla="*/ 1918252 h 2604052"/>
              <a:gd name="connsiteX57" fmla="*/ 1863587 w 5705061"/>
              <a:gd name="connsiteY57" fmla="*/ 1918252 h 2604052"/>
              <a:gd name="connsiteX58" fmla="*/ 1878496 w 5705061"/>
              <a:gd name="connsiteY58" fmla="*/ 1908313 h 2604052"/>
              <a:gd name="connsiteX59" fmla="*/ 1913283 w 5705061"/>
              <a:gd name="connsiteY59" fmla="*/ 1898374 h 2604052"/>
              <a:gd name="connsiteX60" fmla="*/ 1982857 w 5705061"/>
              <a:gd name="connsiteY60" fmla="*/ 1873526 h 2604052"/>
              <a:gd name="connsiteX61" fmla="*/ 2012674 w 5705061"/>
              <a:gd name="connsiteY61" fmla="*/ 1868557 h 2604052"/>
              <a:gd name="connsiteX62" fmla="*/ 2042492 w 5705061"/>
              <a:gd name="connsiteY62" fmla="*/ 1858617 h 2604052"/>
              <a:gd name="connsiteX63" fmla="*/ 2057400 w 5705061"/>
              <a:gd name="connsiteY63" fmla="*/ 1853648 h 2604052"/>
              <a:gd name="connsiteX64" fmla="*/ 2017644 w 5705061"/>
              <a:gd name="connsiteY64" fmla="*/ 1878496 h 2604052"/>
              <a:gd name="connsiteX65" fmla="*/ 2072309 w 5705061"/>
              <a:gd name="connsiteY65" fmla="*/ 1843709 h 2604052"/>
              <a:gd name="connsiteX66" fmla="*/ 2117035 w 5705061"/>
              <a:gd name="connsiteY66" fmla="*/ 1838739 h 2604052"/>
              <a:gd name="connsiteX67" fmla="*/ 2126974 w 5705061"/>
              <a:gd name="connsiteY67" fmla="*/ 1823831 h 2604052"/>
              <a:gd name="connsiteX68" fmla="*/ 2136913 w 5705061"/>
              <a:gd name="connsiteY68" fmla="*/ 1813891 h 2604052"/>
              <a:gd name="connsiteX69" fmla="*/ 2146852 w 5705061"/>
              <a:gd name="connsiteY69" fmla="*/ 1798983 h 2604052"/>
              <a:gd name="connsiteX70" fmla="*/ 2161761 w 5705061"/>
              <a:gd name="connsiteY70" fmla="*/ 1794013 h 2604052"/>
              <a:gd name="connsiteX71" fmla="*/ 2176670 w 5705061"/>
              <a:gd name="connsiteY71" fmla="*/ 1784074 h 2604052"/>
              <a:gd name="connsiteX72" fmla="*/ 2191579 w 5705061"/>
              <a:gd name="connsiteY72" fmla="*/ 1779104 h 2604052"/>
              <a:gd name="connsiteX73" fmla="*/ 2236305 w 5705061"/>
              <a:gd name="connsiteY73" fmla="*/ 1759226 h 2604052"/>
              <a:gd name="connsiteX74" fmla="*/ 2251213 w 5705061"/>
              <a:gd name="connsiteY74" fmla="*/ 1754257 h 2604052"/>
              <a:gd name="connsiteX75" fmla="*/ 2271092 w 5705061"/>
              <a:gd name="connsiteY75" fmla="*/ 1734378 h 2604052"/>
              <a:gd name="connsiteX76" fmla="*/ 2300909 w 5705061"/>
              <a:gd name="connsiteY76" fmla="*/ 1714500 h 2604052"/>
              <a:gd name="connsiteX77" fmla="*/ 2315818 w 5705061"/>
              <a:gd name="connsiteY77" fmla="*/ 1699591 h 2604052"/>
              <a:gd name="connsiteX78" fmla="*/ 2350605 w 5705061"/>
              <a:gd name="connsiteY78" fmla="*/ 1689652 h 2604052"/>
              <a:gd name="connsiteX79" fmla="*/ 2380422 w 5705061"/>
              <a:gd name="connsiteY79" fmla="*/ 1679713 h 2604052"/>
              <a:gd name="connsiteX80" fmla="*/ 2400300 w 5705061"/>
              <a:gd name="connsiteY80" fmla="*/ 1669774 h 2604052"/>
              <a:gd name="connsiteX81" fmla="*/ 2420179 w 5705061"/>
              <a:gd name="connsiteY81" fmla="*/ 1664804 h 2604052"/>
              <a:gd name="connsiteX82" fmla="*/ 2454966 w 5705061"/>
              <a:gd name="connsiteY82" fmla="*/ 1639957 h 2604052"/>
              <a:gd name="connsiteX83" fmla="*/ 2489752 w 5705061"/>
              <a:gd name="connsiteY83" fmla="*/ 1630017 h 2604052"/>
              <a:gd name="connsiteX84" fmla="*/ 2494722 w 5705061"/>
              <a:gd name="connsiteY84" fmla="*/ 1615109 h 2604052"/>
              <a:gd name="connsiteX85" fmla="*/ 2524539 w 5705061"/>
              <a:gd name="connsiteY85" fmla="*/ 1590261 h 2604052"/>
              <a:gd name="connsiteX86" fmla="*/ 2574235 w 5705061"/>
              <a:gd name="connsiteY86" fmla="*/ 1575352 h 2604052"/>
              <a:gd name="connsiteX87" fmla="*/ 2604052 w 5705061"/>
              <a:gd name="connsiteY87" fmla="*/ 1560444 h 2604052"/>
              <a:gd name="connsiteX88" fmla="*/ 2613992 w 5705061"/>
              <a:gd name="connsiteY88" fmla="*/ 1550504 h 2604052"/>
              <a:gd name="connsiteX89" fmla="*/ 2648779 w 5705061"/>
              <a:gd name="connsiteY89" fmla="*/ 1540565 h 2604052"/>
              <a:gd name="connsiteX90" fmla="*/ 2678596 w 5705061"/>
              <a:gd name="connsiteY90" fmla="*/ 1520687 h 2604052"/>
              <a:gd name="connsiteX91" fmla="*/ 2708413 w 5705061"/>
              <a:gd name="connsiteY91" fmla="*/ 1510748 h 2604052"/>
              <a:gd name="connsiteX92" fmla="*/ 2743200 w 5705061"/>
              <a:gd name="connsiteY92" fmla="*/ 1495839 h 2604052"/>
              <a:gd name="connsiteX93" fmla="*/ 2758109 w 5705061"/>
              <a:gd name="connsiteY93" fmla="*/ 1485900 h 2604052"/>
              <a:gd name="connsiteX94" fmla="*/ 2802835 w 5705061"/>
              <a:gd name="connsiteY94" fmla="*/ 1475961 h 2604052"/>
              <a:gd name="connsiteX95" fmla="*/ 2857500 w 5705061"/>
              <a:gd name="connsiteY95" fmla="*/ 1470991 h 2604052"/>
              <a:gd name="connsiteX96" fmla="*/ 2907196 w 5705061"/>
              <a:gd name="connsiteY96" fmla="*/ 1456083 h 2604052"/>
              <a:gd name="connsiteX97" fmla="*/ 2961861 w 5705061"/>
              <a:gd name="connsiteY97" fmla="*/ 1441174 h 2604052"/>
              <a:gd name="connsiteX98" fmla="*/ 2976770 w 5705061"/>
              <a:gd name="connsiteY98" fmla="*/ 1436204 h 2604052"/>
              <a:gd name="connsiteX99" fmla="*/ 2991679 w 5705061"/>
              <a:gd name="connsiteY99" fmla="*/ 1426265 h 2604052"/>
              <a:gd name="connsiteX100" fmla="*/ 3031435 w 5705061"/>
              <a:gd name="connsiteY100" fmla="*/ 1416326 h 2604052"/>
              <a:gd name="connsiteX101" fmla="*/ 3046344 w 5705061"/>
              <a:gd name="connsiteY101" fmla="*/ 1406387 h 2604052"/>
              <a:gd name="connsiteX102" fmla="*/ 3071192 w 5705061"/>
              <a:gd name="connsiteY102" fmla="*/ 1381539 h 2604052"/>
              <a:gd name="connsiteX103" fmla="*/ 3086100 w 5705061"/>
              <a:gd name="connsiteY103" fmla="*/ 1376570 h 2604052"/>
              <a:gd name="connsiteX104" fmla="*/ 3096039 w 5705061"/>
              <a:gd name="connsiteY104" fmla="*/ 1361661 h 2604052"/>
              <a:gd name="connsiteX105" fmla="*/ 3110948 w 5705061"/>
              <a:gd name="connsiteY105" fmla="*/ 1356691 h 2604052"/>
              <a:gd name="connsiteX106" fmla="*/ 3130826 w 5705061"/>
              <a:gd name="connsiteY106" fmla="*/ 1326874 h 2604052"/>
              <a:gd name="connsiteX107" fmla="*/ 3155674 w 5705061"/>
              <a:gd name="connsiteY107" fmla="*/ 1306996 h 2604052"/>
              <a:gd name="connsiteX108" fmla="*/ 3170583 w 5705061"/>
              <a:gd name="connsiteY108" fmla="*/ 1292087 h 2604052"/>
              <a:gd name="connsiteX109" fmla="*/ 3185492 w 5705061"/>
              <a:gd name="connsiteY109" fmla="*/ 1287117 h 2604052"/>
              <a:gd name="connsiteX110" fmla="*/ 3235187 w 5705061"/>
              <a:gd name="connsiteY110" fmla="*/ 1277178 h 2604052"/>
              <a:gd name="connsiteX111" fmla="*/ 3265005 w 5705061"/>
              <a:gd name="connsiteY111" fmla="*/ 1257300 h 2604052"/>
              <a:gd name="connsiteX112" fmla="*/ 3319670 w 5705061"/>
              <a:gd name="connsiteY112" fmla="*/ 1242391 h 2604052"/>
              <a:gd name="connsiteX113" fmla="*/ 3354457 w 5705061"/>
              <a:gd name="connsiteY113" fmla="*/ 1227483 h 2604052"/>
              <a:gd name="connsiteX114" fmla="*/ 3369366 w 5705061"/>
              <a:gd name="connsiteY114" fmla="*/ 1217544 h 2604052"/>
              <a:gd name="connsiteX115" fmla="*/ 3384274 w 5705061"/>
              <a:gd name="connsiteY115" fmla="*/ 1212574 h 2604052"/>
              <a:gd name="connsiteX116" fmla="*/ 3389244 w 5705061"/>
              <a:gd name="connsiteY116" fmla="*/ 1197665 h 2604052"/>
              <a:gd name="connsiteX117" fmla="*/ 3404152 w 5705061"/>
              <a:gd name="connsiteY117" fmla="*/ 1187726 h 2604052"/>
              <a:gd name="connsiteX118" fmla="*/ 3443909 w 5705061"/>
              <a:gd name="connsiteY118" fmla="*/ 1177787 h 2604052"/>
              <a:gd name="connsiteX119" fmla="*/ 3470746 w 5705061"/>
              <a:gd name="connsiteY119" fmla="*/ 1137036 h 2604052"/>
              <a:gd name="connsiteX120" fmla="*/ 3513483 w 5705061"/>
              <a:gd name="connsiteY120" fmla="*/ 1098274 h 2604052"/>
              <a:gd name="connsiteX121" fmla="*/ 3548270 w 5705061"/>
              <a:gd name="connsiteY121" fmla="*/ 1073426 h 2604052"/>
              <a:gd name="connsiteX122" fmla="*/ 3597966 w 5705061"/>
              <a:gd name="connsiteY122" fmla="*/ 1063487 h 2604052"/>
              <a:gd name="connsiteX123" fmla="*/ 3627783 w 5705061"/>
              <a:gd name="connsiteY123" fmla="*/ 1053548 h 2604052"/>
              <a:gd name="connsiteX124" fmla="*/ 3677479 w 5705061"/>
              <a:gd name="connsiteY124" fmla="*/ 1038639 h 2604052"/>
              <a:gd name="connsiteX125" fmla="*/ 3692387 w 5705061"/>
              <a:gd name="connsiteY125" fmla="*/ 1033670 h 2604052"/>
              <a:gd name="connsiteX126" fmla="*/ 3707296 w 5705061"/>
              <a:gd name="connsiteY126" fmla="*/ 1028700 h 2604052"/>
              <a:gd name="connsiteX127" fmla="*/ 3747052 w 5705061"/>
              <a:gd name="connsiteY127" fmla="*/ 1023731 h 2604052"/>
              <a:gd name="connsiteX128" fmla="*/ 3771900 w 5705061"/>
              <a:gd name="connsiteY128" fmla="*/ 1003852 h 2604052"/>
              <a:gd name="connsiteX129" fmla="*/ 3801718 w 5705061"/>
              <a:gd name="connsiteY129" fmla="*/ 993913 h 2604052"/>
              <a:gd name="connsiteX130" fmla="*/ 3836505 w 5705061"/>
              <a:gd name="connsiteY130" fmla="*/ 996895 h 2604052"/>
              <a:gd name="connsiteX131" fmla="*/ 3894152 w 5705061"/>
              <a:gd name="connsiteY131" fmla="*/ 988943 h 2604052"/>
              <a:gd name="connsiteX132" fmla="*/ 3925957 w 5705061"/>
              <a:gd name="connsiteY132" fmla="*/ 954157 h 2604052"/>
              <a:gd name="connsiteX133" fmla="*/ 3945835 w 5705061"/>
              <a:gd name="connsiteY133" fmla="*/ 944217 h 2604052"/>
              <a:gd name="connsiteX134" fmla="*/ 3960744 w 5705061"/>
              <a:gd name="connsiteY134" fmla="*/ 934278 h 2604052"/>
              <a:gd name="connsiteX135" fmla="*/ 3965713 w 5705061"/>
              <a:gd name="connsiteY135" fmla="*/ 919370 h 2604052"/>
              <a:gd name="connsiteX136" fmla="*/ 3990561 w 5705061"/>
              <a:gd name="connsiteY136" fmla="*/ 894522 h 2604052"/>
              <a:gd name="connsiteX137" fmla="*/ 4020379 w 5705061"/>
              <a:gd name="connsiteY137" fmla="*/ 884583 h 2604052"/>
              <a:gd name="connsiteX138" fmla="*/ 4050196 w 5705061"/>
              <a:gd name="connsiteY138" fmla="*/ 864704 h 2604052"/>
              <a:gd name="connsiteX139" fmla="*/ 4070074 w 5705061"/>
              <a:gd name="connsiteY139" fmla="*/ 849796 h 2604052"/>
              <a:gd name="connsiteX140" fmla="*/ 4084983 w 5705061"/>
              <a:gd name="connsiteY140" fmla="*/ 844826 h 2604052"/>
              <a:gd name="connsiteX141" fmla="*/ 4114800 w 5705061"/>
              <a:gd name="connsiteY141" fmla="*/ 829917 h 2604052"/>
              <a:gd name="connsiteX142" fmla="*/ 4134679 w 5705061"/>
              <a:gd name="connsiteY142" fmla="*/ 810039 h 2604052"/>
              <a:gd name="connsiteX143" fmla="*/ 4144618 w 5705061"/>
              <a:gd name="connsiteY143" fmla="*/ 795131 h 2604052"/>
              <a:gd name="connsiteX144" fmla="*/ 4189344 w 5705061"/>
              <a:gd name="connsiteY144" fmla="*/ 780222 h 2604052"/>
              <a:gd name="connsiteX145" fmla="*/ 4204252 w 5705061"/>
              <a:gd name="connsiteY145" fmla="*/ 775252 h 2604052"/>
              <a:gd name="connsiteX146" fmla="*/ 4234070 w 5705061"/>
              <a:gd name="connsiteY146" fmla="*/ 755374 h 2604052"/>
              <a:gd name="connsiteX147" fmla="*/ 4248979 w 5705061"/>
              <a:gd name="connsiteY147" fmla="*/ 740465 h 2604052"/>
              <a:gd name="connsiteX148" fmla="*/ 4274820 w 5705061"/>
              <a:gd name="connsiteY148" fmla="*/ 710648 h 2604052"/>
              <a:gd name="connsiteX149" fmla="*/ 4308613 w 5705061"/>
              <a:gd name="connsiteY149" fmla="*/ 683812 h 2604052"/>
              <a:gd name="connsiteX150" fmla="*/ 4328492 w 5705061"/>
              <a:gd name="connsiteY150" fmla="*/ 670891 h 2604052"/>
              <a:gd name="connsiteX151" fmla="*/ 4358309 w 5705061"/>
              <a:gd name="connsiteY151" fmla="*/ 651013 h 2604052"/>
              <a:gd name="connsiteX152" fmla="*/ 4373218 w 5705061"/>
              <a:gd name="connsiteY152" fmla="*/ 641074 h 2604052"/>
              <a:gd name="connsiteX153" fmla="*/ 4403035 w 5705061"/>
              <a:gd name="connsiteY153" fmla="*/ 621196 h 2604052"/>
              <a:gd name="connsiteX154" fmla="*/ 4432852 w 5705061"/>
              <a:gd name="connsiteY154" fmla="*/ 601317 h 2604052"/>
              <a:gd name="connsiteX155" fmla="*/ 4462670 w 5705061"/>
              <a:gd name="connsiteY155" fmla="*/ 591378 h 2604052"/>
              <a:gd name="connsiteX156" fmla="*/ 4492487 w 5705061"/>
              <a:gd name="connsiteY156" fmla="*/ 571500 h 2604052"/>
              <a:gd name="connsiteX157" fmla="*/ 4522305 w 5705061"/>
              <a:gd name="connsiteY157" fmla="*/ 546652 h 2604052"/>
              <a:gd name="connsiteX158" fmla="*/ 4576970 w 5705061"/>
              <a:gd name="connsiteY158" fmla="*/ 531744 h 2604052"/>
              <a:gd name="connsiteX159" fmla="*/ 4606787 w 5705061"/>
              <a:gd name="connsiteY159" fmla="*/ 521804 h 2604052"/>
              <a:gd name="connsiteX160" fmla="*/ 4621696 w 5705061"/>
              <a:gd name="connsiteY160" fmla="*/ 511865 h 2604052"/>
              <a:gd name="connsiteX161" fmla="*/ 4666422 w 5705061"/>
              <a:gd name="connsiteY161" fmla="*/ 506896 h 2604052"/>
              <a:gd name="connsiteX162" fmla="*/ 4671392 w 5705061"/>
              <a:gd name="connsiteY162" fmla="*/ 491987 h 2604052"/>
              <a:gd name="connsiteX163" fmla="*/ 4701209 w 5705061"/>
              <a:gd name="connsiteY163" fmla="*/ 477078 h 2604052"/>
              <a:gd name="connsiteX164" fmla="*/ 4706179 w 5705061"/>
              <a:gd name="connsiteY164" fmla="*/ 462170 h 2604052"/>
              <a:gd name="connsiteX165" fmla="*/ 4721087 w 5705061"/>
              <a:gd name="connsiteY165" fmla="*/ 447261 h 2604052"/>
              <a:gd name="connsiteX166" fmla="*/ 4775752 w 5705061"/>
              <a:gd name="connsiteY166" fmla="*/ 437322 h 2604052"/>
              <a:gd name="connsiteX167" fmla="*/ 4810539 w 5705061"/>
              <a:gd name="connsiteY167" fmla="*/ 432352 h 2604052"/>
              <a:gd name="connsiteX168" fmla="*/ 4835387 w 5705061"/>
              <a:gd name="connsiteY168" fmla="*/ 407504 h 2604052"/>
              <a:gd name="connsiteX169" fmla="*/ 4850296 w 5705061"/>
              <a:gd name="connsiteY169" fmla="*/ 397565 h 2604052"/>
              <a:gd name="connsiteX170" fmla="*/ 4885084 w 5705061"/>
              <a:gd name="connsiteY170" fmla="*/ 396571 h 2604052"/>
              <a:gd name="connsiteX171" fmla="*/ 4904961 w 5705061"/>
              <a:gd name="connsiteY171" fmla="*/ 397565 h 2604052"/>
              <a:gd name="connsiteX172" fmla="*/ 4931797 w 5705061"/>
              <a:gd name="connsiteY172" fmla="*/ 384644 h 2604052"/>
              <a:gd name="connsiteX173" fmla="*/ 4981493 w 5705061"/>
              <a:gd name="connsiteY173" fmla="*/ 362778 h 2604052"/>
              <a:gd name="connsiteX174" fmla="*/ 5030194 w 5705061"/>
              <a:gd name="connsiteY174" fmla="*/ 349857 h 2604052"/>
              <a:gd name="connsiteX175" fmla="*/ 5073926 w 5705061"/>
              <a:gd name="connsiteY175" fmla="*/ 323022 h 2604052"/>
              <a:gd name="connsiteX176" fmla="*/ 5083866 w 5705061"/>
              <a:gd name="connsiteY176" fmla="*/ 313083 h 2604052"/>
              <a:gd name="connsiteX177" fmla="*/ 5098774 w 5705061"/>
              <a:gd name="connsiteY177" fmla="*/ 308113 h 2604052"/>
              <a:gd name="connsiteX178" fmla="*/ 5128592 w 5705061"/>
              <a:gd name="connsiteY178" fmla="*/ 293204 h 2604052"/>
              <a:gd name="connsiteX179" fmla="*/ 5178287 w 5705061"/>
              <a:gd name="connsiteY179" fmla="*/ 258417 h 2604052"/>
              <a:gd name="connsiteX180" fmla="*/ 5208105 w 5705061"/>
              <a:gd name="connsiteY180" fmla="*/ 223631 h 2604052"/>
              <a:gd name="connsiteX181" fmla="*/ 5223013 w 5705061"/>
              <a:gd name="connsiteY181" fmla="*/ 213691 h 2604052"/>
              <a:gd name="connsiteX182" fmla="*/ 5297557 w 5705061"/>
              <a:gd name="connsiteY182" fmla="*/ 213691 h 2604052"/>
              <a:gd name="connsiteX183" fmla="*/ 5312466 w 5705061"/>
              <a:gd name="connsiteY183" fmla="*/ 173935 h 2604052"/>
              <a:gd name="connsiteX184" fmla="*/ 5327374 w 5705061"/>
              <a:gd name="connsiteY184" fmla="*/ 173935 h 2604052"/>
              <a:gd name="connsiteX185" fmla="*/ 5327374 w 5705061"/>
              <a:gd name="connsiteY185" fmla="*/ 173935 h 2604052"/>
              <a:gd name="connsiteX186" fmla="*/ 5367131 w 5705061"/>
              <a:gd name="connsiteY186" fmla="*/ 114300 h 2604052"/>
              <a:gd name="connsiteX187" fmla="*/ 5367131 w 5705061"/>
              <a:gd name="connsiteY187" fmla="*/ 114300 h 2604052"/>
              <a:gd name="connsiteX188" fmla="*/ 5382039 w 5705061"/>
              <a:gd name="connsiteY188" fmla="*/ 104361 h 2604052"/>
              <a:gd name="connsiteX189" fmla="*/ 5382039 w 5705061"/>
              <a:gd name="connsiteY189" fmla="*/ 104361 h 2604052"/>
              <a:gd name="connsiteX190" fmla="*/ 5466522 w 5705061"/>
              <a:gd name="connsiteY190" fmla="*/ 84483 h 2604052"/>
              <a:gd name="connsiteX191" fmla="*/ 5466522 w 5705061"/>
              <a:gd name="connsiteY191" fmla="*/ 56653 h 2604052"/>
              <a:gd name="connsiteX192" fmla="*/ 5551005 w 5705061"/>
              <a:gd name="connsiteY192" fmla="*/ 54665 h 2604052"/>
              <a:gd name="connsiteX193" fmla="*/ 5560944 w 5705061"/>
              <a:gd name="connsiteY193" fmla="*/ 4970 h 2604052"/>
              <a:gd name="connsiteX194" fmla="*/ 5705061 w 5705061"/>
              <a:gd name="connsiteY194" fmla="*/ 0 h 260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5705061" h="2604052">
                <a:moveTo>
                  <a:pt x="0" y="2604052"/>
                </a:moveTo>
                <a:lnTo>
                  <a:pt x="0" y="2604052"/>
                </a:lnTo>
                <a:cubicBezTo>
                  <a:pt x="16565" y="2592456"/>
                  <a:pt x="30513" y="2575659"/>
                  <a:pt x="49696" y="2569265"/>
                </a:cubicBezTo>
                <a:cubicBezTo>
                  <a:pt x="95307" y="2554061"/>
                  <a:pt x="69088" y="2560368"/>
                  <a:pt x="129209" y="2554357"/>
                </a:cubicBezTo>
                <a:cubicBezTo>
                  <a:pt x="135835" y="2552700"/>
                  <a:pt x="142310" y="2550234"/>
                  <a:pt x="149087" y="2549387"/>
                </a:cubicBezTo>
                <a:cubicBezTo>
                  <a:pt x="168880" y="2546913"/>
                  <a:pt x="189448" y="2549557"/>
                  <a:pt x="208722" y="2544417"/>
                </a:cubicBezTo>
                <a:cubicBezTo>
                  <a:pt x="215513" y="2542606"/>
                  <a:pt x="218232" y="2534008"/>
                  <a:pt x="223631" y="2529509"/>
                </a:cubicBezTo>
                <a:cubicBezTo>
                  <a:pt x="228219" y="2525686"/>
                  <a:pt x="232818" y="2521286"/>
                  <a:pt x="238539" y="2519570"/>
                </a:cubicBezTo>
                <a:cubicBezTo>
                  <a:pt x="249758" y="2516204"/>
                  <a:pt x="261730" y="2516257"/>
                  <a:pt x="273326" y="2514600"/>
                </a:cubicBezTo>
                <a:cubicBezTo>
                  <a:pt x="283265" y="2507974"/>
                  <a:pt x="291812" y="2498500"/>
                  <a:pt x="303144" y="2494722"/>
                </a:cubicBezTo>
                <a:cubicBezTo>
                  <a:pt x="308113" y="2493065"/>
                  <a:pt x="312916" y="2490779"/>
                  <a:pt x="318052" y="2489752"/>
                </a:cubicBezTo>
                <a:cubicBezTo>
                  <a:pt x="399065" y="2473549"/>
                  <a:pt x="354355" y="2487589"/>
                  <a:pt x="392596" y="2474844"/>
                </a:cubicBezTo>
                <a:cubicBezTo>
                  <a:pt x="395909" y="2471531"/>
                  <a:pt x="398517" y="2467315"/>
                  <a:pt x="402535" y="2464904"/>
                </a:cubicBezTo>
                <a:cubicBezTo>
                  <a:pt x="417897" y="2455687"/>
                  <a:pt x="471274" y="2455041"/>
                  <a:pt x="472109" y="2454965"/>
                </a:cubicBezTo>
                <a:cubicBezTo>
                  <a:pt x="477079" y="2451652"/>
                  <a:pt x="481528" y="2447379"/>
                  <a:pt x="487018" y="2445026"/>
                </a:cubicBezTo>
                <a:cubicBezTo>
                  <a:pt x="493296" y="2442336"/>
                  <a:pt x="500787" y="2443111"/>
                  <a:pt x="506896" y="2440057"/>
                </a:cubicBezTo>
                <a:cubicBezTo>
                  <a:pt x="511087" y="2437962"/>
                  <a:pt x="512644" y="2432213"/>
                  <a:pt x="516835" y="2430117"/>
                </a:cubicBezTo>
                <a:cubicBezTo>
                  <a:pt x="526205" y="2425432"/>
                  <a:pt x="546652" y="2420178"/>
                  <a:pt x="546652" y="2420178"/>
                </a:cubicBezTo>
                <a:cubicBezTo>
                  <a:pt x="554935" y="2411896"/>
                  <a:pt x="560388" y="2399035"/>
                  <a:pt x="571500" y="2395331"/>
                </a:cubicBezTo>
                <a:lnTo>
                  <a:pt x="601318" y="2385391"/>
                </a:lnTo>
                <a:cubicBezTo>
                  <a:pt x="606287" y="2380422"/>
                  <a:pt x="612328" y="2376330"/>
                  <a:pt x="616226" y="2370483"/>
                </a:cubicBezTo>
                <a:cubicBezTo>
                  <a:pt x="629273" y="2350913"/>
                  <a:pt x="609782" y="2357334"/>
                  <a:pt x="636105" y="2345635"/>
                </a:cubicBezTo>
                <a:cubicBezTo>
                  <a:pt x="645679" y="2341380"/>
                  <a:pt x="655983" y="2339009"/>
                  <a:pt x="665922" y="2335696"/>
                </a:cubicBezTo>
                <a:lnTo>
                  <a:pt x="680831" y="2330726"/>
                </a:lnTo>
                <a:lnTo>
                  <a:pt x="695739" y="2325757"/>
                </a:lnTo>
                <a:cubicBezTo>
                  <a:pt x="715154" y="2306342"/>
                  <a:pt x="694783" y="2323750"/>
                  <a:pt x="720587" y="2310848"/>
                </a:cubicBezTo>
                <a:cubicBezTo>
                  <a:pt x="725929" y="2308177"/>
                  <a:pt x="730038" y="2303335"/>
                  <a:pt x="735496" y="2300909"/>
                </a:cubicBezTo>
                <a:cubicBezTo>
                  <a:pt x="774504" y="2283572"/>
                  <a:pt x="795420" y="2289088"/>
                  <a:pt x="844826" y="2286000"/>
                </a:cubicBezTo>
                <a:lnTo>
                  <a:pt x="874644" y="2276061"/>
                </a:lnTo>
                <a:cubicBezTo>
                  <a:pt x="879613" y="2274404"/>
                  <a:pt x="884346" y="2271669"/>
                  <a:pt x="889552" y="2271091"/>
                </a:cubicBezTo>
                <a:lnTo>
                  <a:pt x="934279" y="2266122"/>
                </a:lnTo>
                <a:cubicBezTo>
                  <a:pt x="988662" y="2247992"/>
                  <a:pt x="906279" y="2276909"/>
                  <a:pt x="964096" y="2251213"/>
                </a:cubicBezTo>
                <a:cubicBezTo>
                  <a:pt x="989946" y="2239724"/>
                  <a:pt x="1000401" y="2240347"/>
                  <a:pt x="1028700" y="2236304"/>
                </a:cubicBezTo>
                <a:cubicBezTo>
                  <a:pt x="1032213" y="2231035"/>
                  <a:pt x="1041496" y="2214999"/>
                  <a:pt x="1048579" y="2211457"/>
                </a:cubicBezTo>
                <a:cubicBezTo>
                  <a:pt x="1057950" y="2206772"/>
                  <a:pt x="1068457" y="2204830"/>
                  <a:pt x="1078396" y="2201517"/>
                </a:cubicBezTo>
                <a:lnTo>
                  <a:pt x="1093305" y="2196548"/>
                </a:lnTo>
                <a:cubicBezTo>
                  <a:pt x="1102011" y="2170426"/>
                  <a:pt x="1092047" y="2185681"/>
                  <a:pt x="1128092" y="2176670"/>
                </a:cubicBezTo>
                <a:cubicBezTo>
                  <a:pt x="1138256" y="2174129"/>
                  <a:pt x="1147970" y="2170044"/>
                  <a:pt x="1157909" y="2166731"/>
                </a:cubicBezTo>
                <a:cubicBezTo>
                  <a:pt x="1157910" y="2166731"/>
                  <a:pt x="1187725" y="2156792"/>
                  <a:pt x="1187726" y="2156791"/>
                </a:cubicBezTo>
                <a:lnTo>
                  <a:pt x="1202635" y="2146852"/>
                </a:lnTo>
                <a:cubicBezTo>
                  <a:pt x="1205948" y="2141883"/>
                  <a:pt x="1207509" y="2135109"/>
                  <a:pt x="1212574" y="2131944"/>
                </a:cubicBezTo>
                <a:cubicBezTo>
                  <a:pt x="1239064" y="2115388"/>
                  <a:pt x="1304229" y="2118140"/>
                  <a:pt x="1321905" y="2117035"/>
                </a:cubicBezTo>
                <a:cubicBezTo>
                  <a:pt x="1341701" y="2087340"/>
                  <a:pt x="1320081" y="2113160"/>
                  <a:pt x="1346752" y="2097157"/>
                </a:cubicBezTo>
                <a:cubicBezTo>
                  <a:pt x="1350770" y="2094746"/>
                  <a:pt x="1353765" y="2090876"/>
                  <a:pt x="1356692" y="2087217"/>
                </a:cubicBezTo>
                <a:cubicBezTo>
                  <a:pt x="1360423" y="2082553"/>
                  <a:pt x="1361566" y="2075474"/>
                  <a:pt x="1366631" y="2072309"/>
                </a:cubicBezTo>
                <a:cubicBezTo>
                  <a:pt x="1385679" y="2060404"/>
                  <a:pt x="1421831" y="2059549"/>
                  <a:pt x="1441174" y="2057400"/>
                </a:cubicBezTo>
                <a:cubicBezTo>
                  <a:pt x="1442831" y="2052430"/>
                  <a:pt x="1441785" y="2045397"/>
                  <a:pt x="1446144" y="2042491"/>
                </a:cubicBezTo>
                <a:cubicBezTo>
                  <a:pt x="1453172" y="2037806"/>
                  <a:pt x="1462580" y="2038287"/>
                  <a:pt x="1470992" y="2037522"/>
                </a:cubicBezTo>
                <a:cubicBezTo>
                  <a:pt x="1499086" y="2034968"/>
                  <a:pt x="1527313" y="2034209"/>
                  <a:pt x="1555474" y="2032552"/>
                </a:cubicBezTo>
                <a:cubicBezTo>
                  <a:pt x="1621733" y="2019302"/>
                  <a:pt x="1545536" y="2042491"/>
                  <a:pt x="1585292" y="2002735"/>
                </a:cubicBezTo>
                <a:cubicBezTo>
                  <a:pt x="1594305" y="1993722"/>
                  <a:pt x="1633977" y="1990563"/>
                  <a:pt x="1644926" y="1987826"/>
                </a:cubicBezTo>
                <a:cubicBezTo>
                  <a:pt x="1655090" y="1985285"/>
                  <a:pt x="1664805" y="1981200"/>
                  <a:pt x="1674744" y="1977887"/>
                </a:cubicBezTo>
                <a:lnTo>
                  <a:pt x="1704561" y="1967948"/>
                </a:lnTo>
                <a:cubicBezTo>
                  <a:pt x="1709531" y="1966291"/>
                  <a:pt x="1715111" y="1965884"/>
                  <a:pt x="1719470" y="1962978"/>
                </a:cubicBezTo>
                <a:cubicBezTo>
                  <a:pt x="1729409" y="1956352"/>
                  <a:pt x="1737368" y="1943894"/>
                  <a:pt x="1749287" y="1943100"/>
                </a:cubicBezTo>
                <a:lnTo>
                  <a:pt x="1823831" y="1938131"/>
                </a:lnTo>
                <a:cubicBezTo>
                  <a:pt x="1841178" y="1920783"/>
                  <a:pt x="1829325" y="1929673"/>
                  <a:pt x="1863587" y="1918252"/>
                </a:cubicBezTo>
                <a:lnTo>
                  <a:pt x="1863587" y="1918252"/>
                </a:lnTo>
                <a:cubicBezTo>
                  <a:pt x="1868557" y="1914939"/>
                  <a:pt x="1873154" y="1910984"/>
                  <a:pt x="1878496" y="1908313"/>
                </a:cubicBezTo>
                <a:cubicBezTo>
                  <a:pt x="1885621" y="1904751"/>
                  <a:pt x="1906920" y="1899965"/>
                  <a:pt x="1913283" y="1898374"/>
                </a:cubicBezTo>
                <a:cubicBezTo>
                  <a:pt x="1934400" y="1866697"/>
                  <a:pt x="1917331" y="1884447"/>
                  <a:pt x="1982857" y="1873526"/>
                </a:cubicBezTo>
                <a:lnTo>
                  <a:pt x="2012674" y="1868557"/>
                </a:lnTo>
                <a:lnTo>
                  <a:pt x="2042492" y="1858617"/>
                </a:lnTo>
                <a:lnTo>
                  <a:pt x="2057400" y="1853648"/>
                </a:lnTo>
                <a:cubicBezTo>
                  <a:pt x="2029038" y="1882010"/>
                  <a:pt x="2044265" y="1878496"/>
                  <a:pt x="2017644" y="1878496"/>
                </a:cubicBezTo>
                <a:lnTo>
                  <a:pt x="2072309" y="1843709"/>
                </a:lnTo>
                <a:cubicBezTo>
                  <a:pt x="2087218" y="1842052"/>
                  <a:pt x="2102938" y="1843865"/>
                  <a:pt x="2117035" y="1838739"/>
                </a:cubicBezTo>
                <a:cubicBezTo>
                  <a:pt x="2122648" y="1836698"/>
                  <a:pt x="2123243" y="1828495"/>
                  <a:pt x="2126974" y="1823831"/>
                </a:cubicBezTo>
                <a:cubicBezTo>
                  <a:pt x="2129901" y="1820172"/>
                  <a:pt x="2133986" y="1817550"/>
                  <a:pt x="2136913" y="1813891"/>
                </a:cubicBezTo>
                <a:cubicBezTo>
                  <a:pt x="2140644" y="1809227"/>
                  <a:pt x="2142188" y="1802714"/>
                  <a:pt x="2146852" y="1798983"/>
                </a:cubicBezTo>
                <a:cubicBezTo>
                  <a:pt x="2150943" y="1795711"/>
                  <a:pt x="2157076" y="1796356"/>
                  <a:pt x="2161761" y="1794013"/>
                </a:cubicBezTo>
                <a:cubicBezTo>
                  <a:pt x="2167103" y="1791342"/>
                  <a:pt x="2171328" y="1786745"/>
                  <a:pt x="2176670" y="1784074"/>
                </a:cubicBezTo>
                <a:cubicBezTo>
                  <a:pt x="2181355" y="1781731"/>
                  <a:pt x="2186894" y="1781447"/>
                  <a:pt x="2191579" y="1779104"/>
                </a:cubicBezTo>
                <a:cubicBezTo>
                  <a:pt x="2238825" y="1755480"/>
                  <a:pt x="2159385" y="1784865"/>
                  <a:pt x="2236305" y="1759226"/>
                </a:cubicBezTo>
                <a:lnTo>
                  <a:pt x="2251213" y="1754257"/>
                </a:lnTo>
                <a:cubicBezTo>
                  <a:pt x="2257839" y="1747631"/>
                  <a:pt x="2263295" y="1739576"/>
                  <a:pt x="2271092" y="1734378"/>
                </a:cubicBezTo>
                <a:cubicBezTo>
                  <a:pt x="2281031" y="1727752"/>
                  <a:pt x="2292462" y="1722947"/>
                  <a:pt x="2300909" y="1714500"/>
                </a:cubicBezTo>
                <a:cubicBezTo>
                  <a:pt x="2305879" y="1709530"/>
                  <a:pt x="2309970" y="1703490"/>
                  <a:pt x="2315818" y="1699591"/>
                </a:cubicBezTo>
                <a:cubicBezTo>
                  <a:pt x="2320371" y="1696556"/>
                  <a:pt x="2347597" y="1690555"/>
                  <a:pt x="2350605" y="1689652"/>
                </a:cubicBezTo>
                <a:cubicBezTo>
                  <a:pt x="2360640" y="1686642"/>
                  <a:pt x="2371051" y="1684398"/>
                  <a:pt x="2380422" y="1679713"/>
                </a:cubicBezTo>
                <a:cubicBezTo>
                  <a:pt x="2387048" y="1676400"/>
                  <a:pt x="2393364" y="1672375"/>
                  <a:pt x="2400300" y="1669774"/>
                </a:cubicBezTo>
                <a:cubicBezTo>
                  <a:pt x="2406695" y="1667376"/>
                  <a:pt x="2413784" y="1667202"/>
                  <a:pt x="2420179" y="1664804"/>
                </a:cubicBezTo>
                <a:cubicBezTo>
                  <a:pt x="2459397" y="1650097"/>
                  <a:pt x="2422435" y="1661644"/>
                  <a:pt x="2454966" y="1639957"/>
                </a:cubicBezTo>
                <a:cubicBezTo>
                  <a:pt x="2459245" y="1637105"/>
                  <a:pt x="2487100" y="1630680"/>
                  <a:pt x="2489752" y="1630017"/>
                </a:cubicBezTo>
                <a:cubicBezTo>
                  <a:pt x="2491409" y="1625048"/>
                  <a:pt x="2491816" y="1619467"/>
                  <a:pt x="2494722" y="1615109"/>
                </a:cubicBezTo>
                <a:cubicBezTo>
                  <a:pt x="2499498" y="1607945"/>
                  <a:pt x="2515983" y="1593928"/>
                  <a:pt x="2524539" y="1590261"/>
                </a:cubicBezTo>
                <a:cubicBezTo>
                  <a:pt x="2543985" y="1581927"/>
                  <a:pt x="2554192" y="1588713"/>
                  <a:pt x="2574235" y="1575352"/>
                </a:cubicBezTo>
                <a:cubicBezTo>
                  <a:pt x="2593502" y="1562507"/>
                  <a:pt x="2583478" y="1567302"/>
                  <a:pt x="2604052" y="1560444"/>
                </a:cubicBezTo>
                <a:cubicBezTo>
                  <a:pt x="2607365" y="1557131"/>
                  <a:pt x="2609974" y="1552915"/>
                  <a:pt x="2613992" y="1550504"/>
                </a:cubicBezTo>
                <a:cubicBezTo>
                  <a:pt x="2619082" y="1547450"/>
                  <a:pt x="2645070" y="1541492"/>
                  <a:pt x="2648779" y="1540565"/>
                </a:cubicBezTo>
                <a:cubicBezTo>
                  <a:pt x="2658718" y="1533939"/>
                  <a:pt x="2667264" y="1524464"/>
                  <a:pt x="2678596" y="1520687"/>
                </a:cubicBezTo>
                <a:lnTo>
                  <a:pt x="2708413" y="1510748"/>
                </a:lnTo>
                <a:cubicBezTo>
                  <a:pt x="2745843" y="1485795"/>
                  <a:pt x="2698273" y="1515094"/>
                  <a:pt x="2743200" y="1495839"/>
                </a:cubicBezTo>
                <a:cubicBezTo>
                  <a:pt x="2748690" y="1493486"/>
                  <a:pt x="2752767" y="1488571"/>
                  <a:pt x="2758109" y="1485900"/>
                </a:cubicBezTo>
                <a:cubicBezTo>
                  <a:pt x="2769577" y="1480166"/>
                  <a:pt x="2792856" y="1477135"/>
                  <a:pt x="2802835" y="1475961"/>
                </a:cubicBezTo>
                <a:cubicBezTo>
                  <a:pt x="2821006" y="1473823"/>
                  <a:pt x="2839278" y="1472648"/>
                  <a:pt x="2857500" y="1470991"/>
                </a:cubicBezTo>
                <a:cubicBezTo>
                  <a:pt x="2882285" y="1462730"/>
                  <a:pt x="2884659" y="1461091"/>
                  <a:pt x="2907196" y="1456083"/>
                </a:cubicBezTo>
                <a:cubicBezTo>
                  <a:pt x="2949333" y="1446719"/>
                  <a:pt x="2915329" y="1456685"/>
                  <a:pt x="2961861" y="1441174"/>
                </a:cubicBezTo>
                <a:cubicBezTo>
                  <a:pt x="2966831" y="1439517"/>
                  <a:pt x="2972411" y="1439110"/>
                  <a:pt x="2976770" y="1436204"/>
                </a:cubicBezTo>
                <a:cubicBezTo>
                  <a:pt x="2981740" y="1432891"/>
                  <a:pt x="2986066" y="1428306"/>
                  <a:pt x="2991679" y="1426265"/>
                </a:cubicBezTo>
                <a:cubicBezTo>
                  <a:pt x="3004516" y="1421597"/>
                  <a:pt x="3031435" y="1416326"/>
                  <a:pt x="3031435" y="1416326"/>
                </a:cubicBezTo>
                <a:cubicBezTo>
                  <a:pt x="3036405" y="1413013"/>
                  <a:pt x="3041849" y="1410320"/>
                  <a:pt x="3046344" y="1406387"/>
                </a:cubicBezTo>
                <a:cubicBezTo>
                  <a:pt x="3055159" y="1398674"/>
                  <a:pt x="3060080" y="1385243"/>
                  <a:pt x="3071192" y="1381539"/>
                </a:cubicBezTo>
                <a:lnTo>
                  <a:pt x="3086100" y="1376570"/>
                </a:lnTo>
                <a:cubicBezTo>
                  <a:pt x="3089413" y="1371600"/>
                  <a:pt x="3091375" y="1365392"/>
                  <a:pt x="3096039" y="1361661"/>
                </a:cubicBezTo>
                <a:cubicBezTo>
                  <a:pt x="3100130" y="1358388"/>
                  <a:pt x="3107244" y="1360395"/>
                  <a:pt x="3110948" y="1356691"/>
                </a:cubicBezTo>
                <a:cubicBezTo>
                  <a:pt x="3119395" y="1348244"/>
                  <a:pt x="3122379" y="1335320"/>
                  <a:pt x="3130826" y="1326874"/>
                </a:cubicBezTo>
                <a:cubicBezTo>
                  <a:pt x="3159753" y="1297949"/>
                  <a:pt x="3118048" y="1338351"/>
                  <a:pt x="3155674" y="1306996"/>
                </a:cubicBezTo>
                <a:cubicBezTo>
                  <a:pt x="3161073" y="1302497"/>
                  <a:pt x="3164735" y="1295986"/>
                  <a:pt x="3170583" y="1292087"/>
                </a:cubicBezTo>
                <a:cubicBezTo>
                  <a:pt x="3174942" y="1289181"/>
                  <a:pt x="3180388" y="1288295"/>
                  <a:pt x="3185492" y="1287117"/>
                </a:cubicBezTo>
                <a:cubicBezTo>
                  <a:pt x="3201952" y="1283318"/>
                  <a:pt x="3235187" y="1277178"/>
                  <a:pt x="3235187" y="1277178"/>
                </a:cubicBezTo>
                <a:cubicBezTo>
                  <a:pt x="3245126" y="1270552"/>
                  <a:pt x="3253291" y="1259643"/>
                  <a:pt x="3265005" y="1257300"/>
                </a:cubicBezTo>
                <a:cubicBezTo>
                  <a:pt x="3278344" y="1254632"/>
                  <a:pt x="3308858" y="1249599"/>
                  <a:pt x="3319670" y="1242391"/>
                </a:cubicBezTo>
                <a:cubicBezTo>
                  <a:pt x="3340262" y="1228664"/>
                  <a:pt x="3328785" y="1233900"/>
                  <a:pt x="3354457" y="1227483"/>
                </a:cubicBezTo>
                <a:cubicBezTo>
                  <a:pt x="3359427" y="1224170"/>
                  <a:pt x="3364024" y="1220215"/>
                  <a:pt x="3369366" y="1217544"/>
                </a:cubicBezTo>
                <a:cubicBezTo>
                  <a:pt x="3374051" y="1215201"/>
                  <a:pt x="3380570" y="1216278"/>
                  <a:pt x="3384274" y="1212574"/>
                </a:cubicBezTo>
                <a:cubicBezTo>
                  <a:pt x="3387978" y="1208870"/>
                  <a:pt x="3385972" y="1201756"/>
                  <a:pt x="3389244" y="1197665"/>
                </a:cubicBezTo>
                <a:cubicBezTo>
                  <a:pt x="3392975" y="1193001"/>
                  <a:pt x="3398810" y="1190397"/>
                  <a:pt x="3404152" y="1187726"/>
                </a:cubicBezTo>
                <a:cubicBezTo>
                  <a:pt x="3414336" y="1182634"/>
                  <a:pt x="3434464" y="1179676"/>
                  <a:pt x="3443909" y="1177787"/>
                </a:cubicBezTo>
                <a:cubicBezTo>
                  <a:pt x="3451363" y="1171989"/>
                  <a:pt x="3459150" y="1150288"/>
                  <a:pt x="3470746" y="1137036"/>
                </a:cubicBezTo>
                <a:lnTo>
                  <a:pt x="3513483" y="1098274"/>
                </a:lnTo>
                <a:cubicBezTo>
                  <a:pt x="3525079" y="1089991"/>
                  <a:pt x="3536051" y="1080757"/>
                  <a:pt x="3548270" y="1073426"/>
                </a:cubicBezTo>
                <a:cubicBezTo>
                  <a:pt x="3559110" y="1066922"/>
                  <a:pt x="3591941" y="1064348"/>
                  <a:pt x="3597966" y="1063487"/>
                </a:cubicBezTo>
                <a:cubicBezTo>
                  <a:pt x="3607905" y="1060174"/>
                  <a:pt x="3617619" y="1056089"/>
                  <a:pt x="3627783" y="1053548"/>
                </a:cubicBezTo>
                <a:cubicBezTo>
                  <a:pt x="3657826" y="1046036"/>
                  <a:pt x="3641180" y="1050738"/>
                  <a:pt x="3677479" y="1038639"/>
                </a:cubicBezTo>
                <a:lnTo>
                  <a:pt x="3692387" y="1033670"/>
                </a:lnTo>
                <a:cubicBezTo>
                  <a:pt x="3697357" y="1032013"/>
                  <a:pt x="3702098" y="1029350"/>
                  <a:pt x="3707296" y="1028700"/>
                </a:cubicBezTo>
                <a:lnTo>
                  <a:pt x="3747052" y="1023731"/>
                </a:lnTo>
                <a:cubicBezTo>
                  <a:pt x="3755312" y="1015471"/>
                  <a:pt x="3760617" y="1008867"/>
                  <a:pt x="3771900" y="1003852"/>
                </a:cubicBezTo>
                <a:cubicBezTo>
                  <a:pt x="3781474" y="999597"/>
                  <a:pt x="3790951" y="995073"/>
                  <a:pt x="3801718" y="993913"/>
                </a:cubicBezTo>
                <a:cubicBezTo>
                  <a:pt x="3812486" y="992754"/>
                  <a:pt x="3821099" y="997723"/>
                  <a:pt x="3836505" y="996895"/>
                </a:cubicBezTo>
                <a:cubicBezTo>
                  <a:pt x="3851911" y="996067"/>
                  <a:pt x="3879243" y="996066"/>
                  <a:pt x="3894152" y="988943"/>
                </a:cubicBezTo>
                <a:cubicBezTo>
                  <a:pt x="3909061" y="981820"/>
                  <a:pt x="3917343" y="961611"/>
                  <a:pt x="3925957" y="954157"/>
                </a:cubicBezTo>
                <a:cubicBezTo>
                  <a:pt x="3934571" y="946703"/>
                  <a:pt x="3939403" y="947893"/>
                  <a:pt x="3945835" y="944217"/>
                </a:cubicBezTo>
                <a:cubicBezTo>
                  <a:pt x="3951021" y="941254"/>
                  <a:pt x="3955774" y="937591"/>
                  <a:pt x="3960744" y="934278"/>
                </a:cubicBezTo>
                <a:cubicBezTo>
                  <a:pt x="3962400" y="929309"/>
                  <a:pt x="3963371" y="924055"/>
                  <a:pt x="3965713" y="919370"/>
                </a:cubicBezTo>
                <a:cubicBezTo>
                  <a:pt x="3971866" y="907064"/>
                  <a:pt x="3977781" y="900202"/>
                  <a:pt x="3990561" y="894522"/>
                </a:cubicBezTo>
                <a:cubicBezTo>
                  <a:pt x="4000135" y="890267"/>
                  <a:pt x="4020379" y="884583"/>
                  <a:pt x="4020379" y="884583"/>
                </a:cubicBezTo>
                <a:cubicBezTo>
                  <a:pt x="4055068" y="849892"/>
                  <a:pt x="4016637" y="883881"/>
                  <a:pt x="4050196" y="864704"/>
                </a:cubicBezTo>
                <a:cubicBezTo>
                  <a:pt x="4057387" y="860595"/>
                  <a:pt x="4062883" y="853905"/>
                  <a:pt x="4070074" y="849796"/>
                </a:cubicBezTo>
                <a:cubicBezTo>
                  <a:pt x="4074622" y="847197"/>
                  <a:pt x="4080298" y="847169"/>
                  <a:pt x="4084983" y="844826"/>
                </a:cubicBezTo>
                <a:cubicBezTo>
                  <a:pt x="4123521" y="825557"/>
                  <a:pt x="4077326" y="842410"/>
                  <a:pt x="4114800" y="829917"/>
                </a:cubicBezTo>
                <a:cubicBezTo>
                  <a:pt x="4125644" y="797391"/>
                  <a:pt x="4110584" y="829315"/>
                  <a:pt x="4134679" y="810039"/>
                </a:cubicBezTo>
                <a:cubicBezTo>
                  <a:pt x="4139343" y="806308"/>
                  <a:pt x="4139553" y="798296"/>
                  <a:pt x="4144618" y="795131"/>
                </a:cubicBezTo>
                <a:cubicBezTo>
                  <a:pt x="4144630" y="795124"/>
                  <a:pt x="4181883" y="782709"/>
                  <a:pt x="4189344" y="780222"/>
                </a:cubicBezTo>
                <a:cubicBezTo>
                  <a:pt x="4194313" y="778566"/>
                  <a:pt x="4199894" y="778158"/>
                  <a:pt x="4204252" y="775252"/>
                </a:cubicBezTo>
                <a:cubicBezTo>
                  <a:pt x="4214191" y="768626"/>
                  <a:pt x="4225623" y="763821"/>
                  <a:pt x="4234070" y="755374"/>
                </a:cubicBezTo>
                <a:cubicBezTo>
                  <a:pt x="4239040" y="750404"/>
                  <a:pt x="4242187" y="747919"/>
                  <a:pt x="4248979" y="740465"/>
                </a:cubicBezTo>
                <a:cubicBezTo>
                  <a:pt x="4255771" y="733011"/>
                  <a:pt x="4264881" y="720090"/>
                  <a:pt x="4274820" y="710648"/>
                </a:cubicBezTo>
                <a:cubicBezTo>
                  <a:pt x="4284759" y="701206"/>
                  <a:pt x="4300330" y="693751"/>
                  <a:pt x="4308613" y="683812"/>
                </a:cubicBezTo>
                <a:cubicBezTo>
                  <a:pt x="4311926" y="678842"/>
                  <a:pt x="4320209" y="676358"/>
                  <a:pt x="4328492" y="670891"/>
                </a:cubicBezTo>
                <a:lnTo>
                  <a:pt x="4358309" y="651013"/>
                </a:lnTo>
                <a:cubicBezTo>
                  <a:pt x="4363279" y="647700"/>
                  <a:pt x="4368995" y="645298"/>
                  <a:pt x="4373218" y="641074"/>
                </a:cubicBezTo>
                <a:cubicBezTo>
                  <a:pt x="4391830" y="622461"/>
                  <a:pt x="4381459" y="628387"/>
                  <a:pt x="4403035" y="621196"/>
                </a:cubicBezTo>
                <a:cubicBezTo>
                  <a:pt x="4412974" y="614570"/>
                  <a:pt x="4421520" y="605094"/>
                  <a:pt x="4432852" y="601317"/>
                </a:cubicBezTo>
                <a:cubicBezTo>
                  <a:pt x="4442791" y="598004"/>
                  <a:pt x="4453953" y="597190"/>
                  <a:pt x="4462670" y="591378"/>
                </a:cubicBezTo>
                <a:cubicBezTo>
                  <a:pt x="4472609" y="584752"/>
                  <a:pt x="4484040" y="579947"/>
                  <a:pt x="4492487" y="571500"/>
                </a:cubicBezTo>
                <a:cubicBezTo>
                  <a:pt x="4501850" y="562137"/>
                  <a:pt x="4509850" y="552187"/>
                  <a:pt x="4522305" y="546652"/>
                </a:cubicBezTo>
                <a:cubicBezTo>
                  <a:pt x="4554115" y="532514"/>
                  <a:pt x="4546702" y="539999"/>
                  <a:pt x="4576970" y="531744"/>
                </a:cubicBezTo>
                <a:cubicBezTo>
                  <a:pt x="4587078" y="528987"/>
                  <a:pt x="4598070" y="527615"/>
                  <a:pt x="4606787" y="521804"/>
                </a:cubicBezTo>
                <a:cubicBezTo>
                  <a:pt x="4611757" y="518491"/>
                  <a:pt x="4615902" y="513314"/>
                  <a:pt x="4621696" y="511865"/>
                </a:cubicBezTo>
                <a:cubicBezTo>
                  <a:pt x="4636249" y="508227"/>
                  <a:pt x="4651513" y="508552"/>
                  <a:pt x="4666422" y="506896"/>
                </a:cubicBezTo>
                <a:cubicBezTo>
                  <a:pt x="4668079" y="501926"/>
                  <a:pt x="4668120" y="496078"/>
                  <a:pt x="4671392" y="491987"/>
                </a:cubicBezTo>
                <a:cubicBezTo>
                  <a:pt x="4678398" y="483229"/>
                  <a:pt x="4691388" y="480352"/>
                  <a:pt x="4701209" y="477078"/>
                </a:cubicBezTo>
                <a:cubicBezTo>
                  <a:pt x="4702866" y="472109"/>
                  <a:pt x="4703273" y="466528"/>
                  <a:pt x="4706179" y="462170"/>
                </a:cubicBezTo>
                <a:cubicBezTo>
                  <a:pt x="4710077" y="456322"/>
                  <a:pt x="4715239" y="451160"/>
                  <a:pt x="4721087" y="447261"/>
                </a:cubicBezTo>
                <a:cubicBezTo>
                  <a:pt x="4731705" y="440182"/>
                  <a:pt x="4774036" y="437551"/>
                  <a:pt x="4775752" y="437322"/>
                </a:cubicBezTo>
                <a:lnTo>
                  <a:pt x="4810539" y="432352"/>
                </a:lnTo>
                <a:cubicBezTo>
                  <a:pt x="4850296" y="405848"/>
                  <a:pt x="4802256" y="440635"/>
                  <a:pt x="4835387" y="407504"/>
                </a:cubicBezTo>
                <a:cubicBezTo>
                  <a:pt x="4839610" y="403281"/>
                  <a:pt x="4842013" y="399387"/>
                  <a:pt x="4850296" y="397565"/>
                </a:cubicBezTo>
                <a:cubicBezTo>
                  <a:pt x="4858579" y="395743"/>
                  <a:pt x="4875973" y="396571"/>
                  <a:pt x="4885084" y="396571"/>
                </a:cubicBezTo>
                <a:cubicBezTo>
                  <a:pt x="4894195" y="396571"/>
                  <a:pt x="4898335" y="397234"/>
                  <a:pt x="4904961" y="397565"/>
                </a:cubicBezTo>
                <a:cubicBezTo>
                  <a:pt x="4909931" y="395908"/>
                  <a:pt x="4919042" y="390442"/>
                  <a:pt x="4931797" y="384644"/>
                </a:cubicBezTo>
                <a:cubicBezTo>
                  <a:pt x="4944552" y="378846"/>
                  <a:pt x="4965094" y="368576"/>
                  <a:pt x="4981493" y="362778"/>
                </a:cubicBezTo>
                <a:cubicBezTo>
                  <a:pt x="4997892" y="356980"/>
                  <a:pt x="5014789" y="356483"/>
                  <a:pt x="5030194" y="349857"/>
                </a:cubicBezTo>
                <a:cubicBezTo>
                  <a:pt x="5045600" y="343231"/>
                  <a:pt x="5067300" y="324678"/>
                  <a:pt x="5073926" y="323022"/>
                </a:cubicBezTo>
                <a:cubicBezTo>
                  <a:pt x="5077239" y="319709"/>
                  <a:pt x="5079848" y="315494"/>
                  <a:pt x="5083866" y="313083"/>
                </a:cubicBezTo>
                <a:cubicBezTo>
                  <a:pt x="5088358" y="310388"/>
                  <a:pt x="5091320" y="311426"/>
                  <a:pt x="5098774" y="308113"/>
                </a:cubicBezTo>
                <a:cubicBezTo>
                  <a:pt x="5106228" y="304800"/>
                  <a:pt x="5115340" y="301487"/>
                  <a:pt x="5128592" y="293204"/>
                </a:cubicBezTo>
                <a:lnTo>
                  <a:pt x="5178287" y="258417"/>
                </a:lnTo>
                <a:cubicBezTo>
                  <a:pt x="5188226" y="246822"/>
                  <a:pt x="5197959" y="235046"/>
                  <a:pt x="5208105" y="223631"/>
                </a:cubicBezTo>
                <a:cubicBezTo>
                  <a:pt x="5217982" y="212520"/>
                  <a:pt x="5213794" y="213691"/>
                  <a:pt x="5223013" y="213691"/>
                </a:cubicBezTo>
                <a:lnTo>
                  <a:pt x="5297557" y="213691"/>
                </a:lnTo>
                <a:lnTo>
                  <a:pt x="5312466" y="173935"/>
                </a:lnTo>
                <a:lnTo>
                  <a:pt x="5327374" y="173935"/>
                </a:lnTo>
                <a:lnTo>
                  <a:pt x="5327374" y="173935"/>
                </a:lnTo>
                <a:cubicBezTo>
                  <a:pt x="5363419" y="117293"/>
                  <a:pt x="5346889" y="134542"/>
                  <a:pt x="5367131" y="114300"/>
                </a:cubicBezTo>
                <a:lnTo>
                  <a:pt x="5367131" y="114300"/>
                </a:lnTo>
                <a:lnTo>
                  <a:pt x="5382039" y="104361"/>
                </a:lnTo>
                <a:lnTo>
                  <a:pt x="5382039" y="104361"/>
                </a:lnTo>
                <a:lnTo>
                  <a:pt x="5466522" y="84483"/>
                </a:lnTo>
                <a:lnTo>
                  <a:pt x="5466522" y="56653"/>
                </a:lnTo>
                <a:lnTo>
                  <a:pt x="5551005" y="54665"/>
                </a:lnTo>
                <a:lnTo>
                  <a:pt x="5560944" y="4970"/>
                </a:lnTo>
                <a:lnTo>
                  <a:pt x="5705061"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1" name="Freeform: Shape 70">
            <a:extLst>
              <a:ext uri="{FF2B5EF4-FFF2-40B4-BE49-F238E27FC236}"/>
            </a:extLst>
          </p:cNvPr>
          <p:cNvSpPr/>
          <p:nvPr/>
        </p:nvSpPr>
        <p:spPr>
          <a:xfrm>
            <a:off x="3117850" y="1708150"/>
            <a:ext cx="5702300" cy="3111500"/>
          </a:xfrm>
          <a:custGeom>
            <a:avLst/>
            <a:gdLst>
              <a:gd name="connsiteX0" fmla="*/ 0 w 5708650"/>
              <a:gd name="connsiteY0" fmla="*/ 3111500 h 3111500"/>
              <a:gd name="connsiteX1" fmla="*/ 0 w 5708650"/>
              <a:gd name="connsiteY1" fmla="*/ 3111500 h 3111500"/>
              <a:gd name="connsiteX2" fmla="*/ 19050 w 5708650"/>
              <a:gd name="connsiteY2" fmla="*/ 3060700 h 3111500"/>
              <a:gd name="connsiteX3" fmla="*/ 76200 w 5708650"/>
              <a:gd name="connsiteY3" fmla="*/ 3016250 h 3111500"/>
              <a:gd name="connsiteX4" fmla="*/ 120650 w 5708650"/>
              <a:gd name="connsiteY4" fmla="*/ 3009900 h 3111500"/>
              <a:gd name="connsiteX5" fmla="*/ 165100 w 5708650"/>
              <a:gd name="connsiteY5" fmla="*/ 2984500 h 3111500"/>
              <a:gd name="connsiteX6" fmla="*/ 203200 w 5708650"/>
              <a:gd name="connsiteY6" fmla="*/ 2971800 h 3111500"/>
              <a:gd name="connsiteX7" fmla="*/ 285750 w 5708650"/>
              <a:gd name="connsiteY7" fmla="*/ 2952750 h 3111500"/>
              <a:gd name="connsiteX8" fmla="*/ 342900 w 5708650"/>
              <a:gd name="connsiteY8" fmla="*/ 2946400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692400 h 3111500"/>
              <a:gd name="connsiteX22" fmla="*/ 850900 w 5708650"/>
              <a:gd name="connsiteY22" fmla="*/ 2686050 h 3111500"/>
              <a:gd name="connsiteX23" fmla="*/ 914400 w 5708650"/>
              <a:gd name="connsiteY23" fmla="*/ 2667000 h 3111500"/>
              <a:gd name="connsiteX24" fmla="*/ 952500 w 5708650"/>
              <a:gd name="connsiteY24" fmla="*/ 2660650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1156 w 5708650"/>
              <a:gd name="connsiteY2" fmla="*/ 3070749 h 3111500"/>
              <a:gd name="connsiteX3" fmla="*/ 76200 w 5708650"/>
              <a:gd name="connsiteY3" fmla="*/ 3016250 h 3111500"/>
              <a:gd name="connsiteX4" fmla="*/ 120650 w 5708650"/>
              <a:gd name="connsiteY4" fmla="*/ 3009900 h 3111500"/>
              <a:gd name="connsiteX5" fmla="*/ 165100 w 5708650"/>
              <a:gd name="connsiteY5" fmla="*/ 2984500 h 3111500"/>
              <a:gd name="connsiteX6" fmla="*/ 203200 w 5708650"/>
              <a:gd name="connsiteY6" fmla="*/ 2971800 h 3111500"/>
              <a:gd name="connsiteX7" fmla="*/ 285750 w 5708650"/>
              <a:gd name="connsiteY7" fmla="*/ 2952750 h 3111500"/>
              <a:gd name="connsiteX8" fmla="*/ 342900 w 5708650"/>
              <a:gd name="connsiteY8" fmla="*/ 2946400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692400 h 3111500"/>
              <a:gd name="connsiteX22" fmla="*/ 850900 w 5708650"/>
              <a:gd name="connsiteY22" fmla="*/ 2686050 h 3111500"/>
              <a:gd name="connsiteX23" fmla="*/ 914400 w 5708650"/>
              <a:gd name="connsiteY23" fmla="*/ 2667000 h 3111500"/>
              <a:gd name="connsiteX24" fmla="*/ 952500 w 5708650"/>
              <a:gd name="connsiteY24" fmla="*/ 2660650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1156 w 5708650"/>
              <a:gd name="connsiteY2" fmla="*/ 3070749 h 3111500"/>
              <a:gd name="connsiteX3" fmla="*/ 92277 w 5708650"/>
              <a:gd name="connsiteY3" fmla="*/ 3054434 h 3111500"/>
              <a:gd name="connsiteX4" fmla="*/ 120650 w 5708650"/>
              <a:gd name="connsiteY4" fmla="*/ 3009900 h 3111500"/>
              <a:gd name="connsiteX5" fmla="*/ 165100 w 5708650"/>
              <a:gd name="connsiteY5" fmla="*/ 2984500 h 3111500"/>
              <a:gd name="connsiteX6" fmla="*/ 203200 w 5708650"/>
              <a:gd name="connsiteY6" fmla="*/ 2971800 h 3111500"/>
              <a:gd name="connsiteX7" fmla="*/ 285750 w 5708650"/>
              <a:gd name="connsiteY7" fmla="*/ 2952750 h 3111500"/>
              <a:gd name="connsiteX8" fmla="*/ 342900 w 5708650"/>
              <a:gd name="connsiteY8" fmla="*/ 2946400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692400 h 3111500"/>
              <a:gd name="connsiteX22" fmla="*/ 850900 w 5708650"/>
              <a:gd name="connsiteY22" fmla="*/ 2686050 h 3111500"/>
              <a:gd name="connsiteX23" fmla="*/ 914400 w 5708650"/>
              <a:gd name="connsiteY23" fmla="*/ 2667000 h 3111500"/>
              <a:gd name="connsiteX24" fmla="*/ 952500 w 5708650"/>
              <a:gd name="connsiteY24" fmla="*/ 2660650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20650 w 5708650"/>
              <a:gd name="connsiteY4" fmla="*/ 3009900 h 3111500"/>
              <a:gd name="connsiteX5" fmla="*/ 165100 w 5708650"/>
              <a:gd name="connsiteY5" fmla="*/ 2984500 h 3111500"/>
              <a:gd name="connsiteX6" fmla="*/ 203200 w 5708650"/>
              <a:gd name="connsiteY6" fmla="*/ 2971800 h 3111500"/>
              <a:gd name="connsiteX7" fmla="*/ 285750 w 5708650"/>
              <a:gd name="connsiteY7" fmla="*/ 2952750 h 3111500"/>
              <a:gd name="connsiteX8" fmla="*/ 342900 w 5708650"/>
              <a:gd name="connsiteY8" fmla="*/ 2946400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692400 h 3111500"/>
              <a:gd name="connsiteX22" fmla="*/ 850900 w 5708650"/>
              <a:gd name="connsiteY22" fmla="*/ 2686050 h 3111500"/>
              <a:gd name="connsiteX23" fmla="*/ 914400 w 5708650"/>
              <a:gd name="connsiteY23" fmla="*/ 2667000 h 3111500"/>
              <a:gd name="connsiteX24" fmla="*/ 952500 w 5708650"/>
              <a:gd name="connsiteY24" fmla="*/ 2660650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65100 w 5708650"/>
              <a:gd name="connsiteY5" fmla="*/ 2984500 h 3111500"/>
              <a:gd name="connsiteX6" fmla="*/ 203200 w 5708650"/>
              <a:gd name="connsiteY6" fmla="*/ 2971800 h 3111500"/>
              <a:gd name="connsiteX7" fmla="*/ 285750 w 5708650"/>
              <a:gd name="connsiteY7" fmla="*/ 2952750 h 3111500"/>
              <a:gd name="connsiteX8" fmla="*/ 342900 w 5708650"/>
              <a:gd name="connsiteY8" fmla="*/ 2946400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692400 h 3111500"/>
              <a:gd name="connsiteX22" fmla="*/ 850900 w 5708650"/>
              <a:gd name="connsiteY22" fmla="*/ 2686050 h 3111500"/>
              <a:gd name="connsiteX23" fmla="*/ 914400 w 5708650"/>
              <a:gd name="connsiteY23" fmla="*/ 2667000 h 3111500"/>
              <a:gd name="connsiteX24" fmla="*/ 952500 w 5708650"/>
              <a:gd name="connsiteY24" fmla="*/ 2660650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03200 w 5708650"/>
              <a:gd name="connsiteY6" fmla="*/ 2971800 h 3111500"/>
              <a:gd name="connsiteX7" fmla="*/ 285750 w 5708650"/>
              <a:gd name="connsiteY7" fmla="*/ 2952750 h 3111500"/>
              <a:gd name="connsiteX8" fmla="*/ 342900 w 5708650"/>
              <a:gd name="connsiteY8" fmla="*/ 2946400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692400 h 3111500"/>
              <a:gd name="connsiteX22" fmla="*/ 850900 w 5708650"/>
              <a:gd name="connsiteY22" fmla="*/ 2686050 h 3111500"/>
              <a:gd name="connsiteX23" fmla="*/ 914400 w 5708650"/>
              <a:gd name="connsiteY23" fmla="*/ 2667000 h 3111500"/>
              <a:gd name="connsiteX24" fmla="*/ 952500 w 5708650"/>
              <a:gd name="connsiteY24" fmla="*/ 2660650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42900 w 5708650"/>
              <a:gd name="connsiteY8" fmla="*/ 2946400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692400 h 3111500"/>
              <a:gd name="connsiteX22" fmla="*/ 850900 w 5708650"/>
              <a:gd name="connsiteY22" fmla="*/ 2686050 h 3111500"/>
              <a:gd name="connsiteX23" fmla="*/ 914400 w 5708650"/>
              <a:gd name="connsiteY23" fmla="*/ 2667000 h 3111500"/>
              <a:gd name="connsiteX24" fmla="*/ 952500 w 5708650"/>
              <a:gd name="connsiteY24" fmla="*/ 2660650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42900 w 5708650"/>
              <a:gd name="connsiteY8" fmla="*/ 2946400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692400 h 3111500"/>
              <a:gd name="connsiteX22" fmla="*/ 850900 w 5708650"/>
              <a:gd name="connsiteY22" fmla="*/ 2686050 h 3111500"/>
              <a:gd name="connsiteX23" fmla="*/ 914400 w 5708650"/>
              <a:gd name="connsiteY23" fmla="*/ 2667000 h 3111500"/>
              <a:gd name="connsiteX24" fmla="*/ 952500 w 5708650"/>
              <a:gd name="connsiteY24" fmla="*/ 2660650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692400 h 3111500"/>
              <a:gd name="connsiteX22" fmla="*/ 850900 w 5708650"/>
              <a:gd name="connsiteY22" fmla="*/ 2686050 h 3111500"/>
              <a:gd name="connsiteX23" fmla="*/ 914400 w 5708650"/>
              <a:gd name="connsiteY23" fmla="*/ 2667000 h 3111500"/>
              <a:gd name="connsiteX24" fmla="*/ 952500 w 5708650"/>
              <a:gd name="connsiteY24" fmla="*/ 2660650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710487 h 3111500"/>
              <a:gd name="connsiteX22" fmla="*/ 850900 w 5708650"/>
              <a:gd name="connsiteY22" fmla="*/ 2686050 h 3111500"/>
              <a:gd name="connsiteX23" fmla="*/ 914400 w 5708650"/>
              <a:gd name="connsiteY23" fmla="*/ 2667000 h 3111500"/>
              <a:gd name="connsiteX24" fmla="*/ 952500 w 5708650"/>
              <a:gd name="connsiteY24" fmla="*/ 2660650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710487 h 3111500"/>
              <a:gd name="connsiteX22" fmla="*/ 856929 w 5708650"/>
              <a:gd name="connsiteY22" fmla="*/ 2698108 h 3111500"/>
              <a:gd name="connsiteX23" fmla="*/ 914400 w 5708650"/>
              <a:gd name="connsiteY23" fmla="*/ 2667000 h 3111500"/>
              <a:gd name="connsiteX24" fmla="*/ 952500 w 5708650"/>
              <a:gd name="connsiteY24" fmla="*/ 2660650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710487 h 3111500"/>
              <a:gd name="connsiteX22" fmla="*/ 856929 w 5708650"/>
              <a:gd name="connsiteY22" fmla="*/ 2698108 h 3111500"/>
              <a:gd name="connsiteX23" fmla="*/ 914400 w 5708650"/>
              <a:gd name="connsiteY23" fmla="*/ 2683077 h 3111500"/>
              <a:gd name="connsiteX24" fmla="*/ 952500 w 5708650"/>
              <a:gd name="connsiteY24" fmla="*/ 2660650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710487 h 3111500"/>
              <a:gd name="connsiteX22" fmla="*/ 856929 w 5708650"/>
              <a:gd name="connsiteY22" fmla="*/ 2698108 h 3111500"/>
              <a:gd name="connsiteX23" fmla="*/ 914400 w 5708650"/>
              <a:gd name="connsiteY23" fmla="*/ 2683077 h 3111500"/>
              <a:gd name="connsiteX24" fmla="*/ 952500 w 5708650"/>
              <a:gd name="connsiteY24" fmla="*/ 2670699 h 3111500"/>
              <a:gd name="connsiteX25" fmla="*/ 977900 w 5708650"/>
              <a:gd name="connsiteY25" fmla="*/ 2654300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710487 h 3111500"/>
              <a:gd name="connsiteX22" fmla="*/ 856929 w 5708650"/>
              <a:gd name="connsiteY22" fmla="*/ 2698108 h 3111500"/>
              <a:gd name="connsiteX23" fmla="*/ 914400 w 5708650"/>
              <a:gd name="connsiteY23" fmla="*/ 2683077 h 3111500"/>
              <a:gd name="connsiteX24" fmla="*/ 952500 w 5708650"/>
              <a:gd name="connsiteY24" fmla="*/ 2670699 h 3111500"/>
              <a:gd name="connsiteX25" fmla="*/ 983929 w 5708650"/>
              <a:gd name="connsiteY25" fmla="*/ 2666358 h 3111500"/>
              <a:gd name="connsiteX26" fmla="*/ 1047750 w 5708650"/>
              <a:gd name="connsiteY26" fmla="*/ 2647950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710487 h 3111500"/>
              <a:gd name="connsiteX22" fmla="*/ 856929 w 5708650"/>
              <a:gd name="connsiteY22" fmla="*/ 2698108 h 3111500"/>
              <a:gd name="connsiteX23" fmla="*/ 914400 w 5708650"/>
              <a:gd name="connsiteY23" fmla="*/ 2683077 h 3111500"/>
              <a:gd name="connsiteX24" fmla="*/ 952500 w 5708650"/>
              <a:gd name="connsiteY24" fmla="*/ 2670699 h 3111500"/>
              <a:gd name="connsiteX25" fmla="*/ 983929 w 5708650"/>
              <a:gd name="connsiteY25" fmla="*/ 2666358 h 3111500"/>
              <a:gd name="connsiteX26" fmla="*/ 1053779 w 5708650"/>
              <a:gd name="connsiteY26" fmla="*/ 2649959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25500 w 5708650"/>
              <a:gd name="connsiteY21" fmla="*/ 2710487 h 3111500"/>
              <a:gd name="connsiteX22" fmla="*/ 856929 w 5708650"/>
              <a:gd name="connsiteY22" fmla="*/ 2698108 h 3111500"/>
              <a:gd name="connsiteX23" fmla="*/ 914400 w 5708650"/>
              <a:gd name="connsiteY23" fmla="*/ 2683077 h 3111500"/>
              <a:gd name="connsiteX24" fmla="*/ 952500 w 5708650"/>
              <a:gd name="connsiteY24" fmla="*/ 2670699 h 3111500"/>
              <a:gd name="connsiteX25" fmla="*/ 983929 w 5708650"/>
              <a:gd name="connsiteY25" fmla="*/ 2666358 h 3111500"/>
              <a:gd name="connsiteX26" fmla="*/ 1053779 w 5708650"/>
              <a:gd name="connsiteY26" fmla="*/ 2649959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06450 w 5708650"/>
              <a:gd name="connsiteY20" fmla="*/ 2705100 h 3111500"/>
              <a:gd name="connsiteX21" fmla="*/ 831529 w 5708650"/>
              <a:gd name="connsiteY21" fmla="*/ 2710487 h 3111500"/>
              <a:gd name="connsiteX22" fmla="*/ 856929 w 5708650"/>
              <a:gd name="connsiteY22" fmla="*/ 2698108 h 3111500"/>
              <a:gd name="connsiteX23" fmla="*/ 914400 w 5708650"/>
              <a:gd name="connsiteY23" fmla="*/ 2683077 h 3111500"/>
              <a:gd name="connsiteX24" fmla="*/ 952500 w 5708650"/>
              <a:gd name="connsiteY24" fmla="*/ 2670699 h 3111500"/>
              <a:gd name="connsiteX25" fmla="*/ 983929 w 5708650"/>
              <a:gd name="connsiteY25" fmla="*/ 2666358 h 3111500"/>
              <a:gd name="connsiteX26" fmla="*/ 1053779 w 5708650"/>
              <a:gd name="connsiteY26" fmla="*/ 2649959 h 3111500"/>
              <a:gd name="connsiteX27" fmla="*/ 1117600 w 5708650"/>
              <a:gd name="connsiteY27" fmla="*/ 2628900 h 3111500"/>
              <a:gd name="connsiteX28" fmla="*/ 1130300 w 5708650"/>
              <a:gd name="connsiteY28" fmla="*/ 2609850 h 3111500"/>
              <a:gd name="connsiteX29" fmla="*/ 1136650 w 5708650"/>
              <a:gd name="connsiteY29" fmla="*/ 2590800 h 3111500"/>
              <a:gd name="connsiteX30" fmla="*/ 1155700 w 5708650"/>
              <a:gd name="connsiteY30" fmla="*/ 2578100 h 3111500"/>
              <a:gd name="connsiteX31" fmla="*/ 1193800 w 5708650"/>
              <a:gd name="connsiteY31" fmla="*/ 2565400 h 3111500"/>
              <a:gd name="connsiteX32" fmla="*/ 1212850 w 5708650"/>
              <a:gd name="connsiteY32" fmla="*/ 2559050 h 3111500"/>
              <a:gd name="connsiteX33" fmla="*/ 1238250 w 5708650"/>
              <a:gd name="connsiteY33" fmla="*/ 2552700 h 3111500"/>
              <a:gd name="connsiteX34" fmla="*/ 1276350 w 5708650"/>
              <a:gd name="connsiteY34" fmla="*/ 2540000 h 3111500"/>
              <a:gd name="connsiteX35" fmla="*/ 1295400 w 5708650"/>
              <a:gd name="connsiteY35" fmla="*/ 2520950 h 3111500"/>
              <a:gd name="connsiteX36" fmla="*/ 1314450 w 5708650"/>
              <a:gd name="connsiteY36" fmla="*/ 2514600 h 3111500"/>
              <a:gd name="connsiteX37" fmla="*/ 1320800 w 5708650"/>
              <a:gd name="connsiteY37" fmla="*/ 2489200 h 3111500"/>
              <a:gd name="connsiteX38" fmla="*/ 1358900 w 5708650"/>
              <a:gd name="connsiteY38" fmla="*/ 2476500 h 3111500"/>
              <a:gd name="connsiteX39" fmla="*/ 1403350 w 5708650"/>
              <a:gd name="connsiteY39" fmla="*/ 2463800 h 3111500"/>
              <a:gd name="connsiteX40" fmla="*/ 1422400 w 5708650"/>
              <a:gd name="connsiteY40" fmla="*/ 2457450 h 3111500"/>
              <a:gd name="connsiteX41" fmla="*/ 1460500 w 5708650"/>
              <a:gd name="connsiteY41" fmla="*/ 2432050 h 3111500"/>
              <a:gd name="connsiteX42" fmla="*/ 1479550 w 5708650"/>
              <a:gd name="connsiteY42" fmla="*/ 2419350 h 3111500"/>
              <a:gd name="connsiteX43" fmla="*/ 1498600 w 5708650"/>
              <a:gd name="connsiteY43" fmla="*/ 2400300 h 3111500"/>
              <a:gd name="connsiteX44" fmla="*/ 1517650 w 5708650"/>
              <a:gd name="connsiteY44" fmla="*/ 2393950 h 3111500"/>
              <a:gd name="connsiteX45" fmla="*/ 1555750 w 5708650"/>
              <a:gd name="connsiteY45" fmla="*/ 2374900 h 3111500"/>
              <a:gd name="connsiteX46" fmla="*/ 1568450 w 5708650"/>
              <a:gd name="connsiteY46" fmla="*/ 2355850 h 3111500"/>
              <a:gd name="connsiteX47" fmla="*/ 1606550 w 5708650"/>
              <a:gd name="connsiteY47" fmla="*/ 2343150 h 3111500"/>
              <a:gd name="connsiteX48" fmla="*/ 1625600 w 5708650"/>
              <a:gd name="connsiteY48" fmla="*/ 2330450 h 3111500"/>
              <a:gd name="connsiteX49" fmla="*/ 1651000 w 5708650"/>
              <a:gd name="connsiteY49" fmla="*/ 2298700 h 3111500"/>
              <a:gd name="connsiteX50" fmla="*/ 1752600 w 5708650"/>
              <a:gd name="connsiteY50" fmla="*/ 2235200 h 3111500"/>
              <a:gd name="connsiteX51" fmla="*/ 1797050 w 5708650"/>
              <a:gd name="connsiteY51" fmla="*/ 2203450 h 3111500"/>
              <a:gd name="connsiteX52" fmla="*/ 1828800 w 5708650"/>
              <a:gd name="connsiteY52" fmla="*/ 2197100 h 3111500"/>
              <a:gd name="connsiteX53" fmla="*/ 1847850 w 5708650"/>
              <a:gd name="connsiteY53" fmla="*/ 2190750 h 3111500"/>
              <a:gd name="connsiteX54" fmla="*/ 1860550 w 5708650"/>
              <a:gd name="connsiteY54" fmla="*/ 2152650 h 3111500"/>
              <a:gd name="connsiteX55" fmla="*/ 1866900 w 5708650"/>
              <a:gd name="connsiteY55" fmla="*/ 2120900 h 3111500"/>
              <a:gd name="connsiteX56" fmla="*/ 1885950 w 5708650"/>
              <a:gd name="connsiteY56" fmla="*/ 2108200 h 3111500"/>
              <a:gd name="connsiteX57" fmla="*/ 1930400 w 5708650"/>
              <a:gd name="connsiteY57" fmla="*/ 2101850 h 3111500"/>
              <a:gd name="connsiteX58" fmla="*/ 1955800 w 5708650"/>
              <a:gd name="connsiteY58" fmla="*/ 2095500 h 3111500"/>
              <a:gd name="connsiteX59" fmla="*/ 1962150 w 5708650"/>
              <a:gd name="connsiteY59" fmla="*/ 2070100 h 3111500"/>
              <a:gd name="connsiteX60" fmla="*/ 2000250 w 5708650"/>
              <a:gd name="connsiteY60" fmla="*/ 2044700 h 3111500"/>
              <a:gd name="connsiteX61" fmla="*/ 2063750 w 5708650"/>
              <a:gd name="connsiteY61" fmla="*/ 2025650 h 3111500"/>
              <a:gd name="connsiteX62" fmla="*/ 2082800 w 5708650"/>
              <a:gd name="connsiteY62" fmla="*/ 2019300 h 3111500"/>
              <a:gd name="connsiteX63" fmla="*/ 2108200 w 5708650"/>
              <a:gd name="connsiteY63" fmla="*/ 2006600 h 3111500"/>
              <a:gd name="connsiteX64" fmla="*/ 2139950 w 5708650"/>
              <a:gd name="connsiteY64" fmla="*/ 2000250 h 3111500"/>
              <a:gd name="connsiteX65" fmla="*/ 2165350 w 5708650"/>
              <a:gd name="connsiteY65" fmla="*/ 1987550 h 3111500"/>
              <a:gd name="connsiteX66" fmla="*/ 2184400 w 5708650"/>
              <a:gd name="connsiteY66" fmla="*/ 1981200 h 3111500"/>
              <a:gd name="connsiteX67" fmla="*/ 2190750 w 5708650"/>
              <a:gd name="connsiteY67" fmla="*/ 1955800 h 3111500"/>
              <a:gd name="connsiteX68" fmla="*/ 2209800 w 5708650"/>
              <a:gd name="connsiteY68" fmla="*/ 1936750 h 3111500"/>
              <a:gd name="connsiteX69" fmla="*/ 2254250 w 5708650"/>
              <a:gd name="connsiteY69" fmla="*/ 1905000 h 3111500"/>
              <a:gd name="connsiteX70" fmla="*/ 2298700 w 5708650"/>
              <a:gd name="connsiteY70" fmla="*/ 1873250 h 3111500"/>
              <a:gd name="connsiteX71" fmla="*/ 2349500 w 5708650"/>
              <a:gd name="connsiteY71" fmla="*/ 1860550 h 3111500"/>
              <a:gd name="connsiteX72" fmla="*/ 2368550 w 5708650"/>
              <a:gd name="connsiteY72" fmla="*/ 1847850 h 3111500"/>
              <a:gd name="connsiteX73" fmla="*/ 2387600 w 5708650"/>
              <a:gd name="connsiteY73" fmla="*/ 1841500 h 3111500"/>
              <a:gd name="connsiteX74" fmla="*/ 2425700 w 5708650"/>
              <a:gd name="connsiteY74" fmla="*/ 1816100 h 3111500"/>
              <a:gd name="connsiteX75" fmla="*/ 2476500 w 5708650"/>
              <a:gd name="connsiteY75" fmla="*/ 1803400 h 3111500"/>
              <a:gd name="connsiteX76" fmla="*/ 2495550 w 5708650"/>
              <a:gd name="connsiteY76" fmla="*/ 1784350 h 3111500"/>
              <a:gd name="connsiteX77" fmla="*/ 2514600 w 5708650"/>
              <a:gd name="connsiteY77" fmla="*/ 1778000 h 3111500"/>
              <a:gd name="connsiteX78" fmla="*/ 2546350 w 5708650"/>
              <a:gd name="connsiteY78" fmla="*/ 1752600 h 3111500"/>
              <a:gd name="connsiteX79" fmla="*/ 2565400 w 5708650"/>
              <a:gd name="connsiteY79" fmla="*/ 1733550 h 3111500"/>
              <a:gd name="connsiteX80" fmla="*/ 2584450 w 5708650"/>
              <a:gd name="connsiteY80" fmla="*/ 1720850 h 3111500"/>
              <a:gd name="connsiteX81" fmla="*/ 2616200 w 5708650"/>
              <a:gd name="connsiteY81" fmla="*/ 1689100 h 3111500"/>
              <a:gd name="connsiteX82" fmla="*/ 2679700 w 5708650"/>
              <a:gd name="connsiteY82" fmla="*/ 1676400 h 3111500"/>
              <a:gd name="connsiteX83" fmla="*/ 2698750 w 5708650"/>
              <a:gd name="connsiteY83" fmla="*/ 1670050 h 3111500"/>
              <a:gd name="connsiteX84" fmla="*/ 2755900 w 5708650"/>
              <a:gd name="connsiteY84" fmla="*/ 1663700 h 3111500"/>
              <a:gd name="connsiteX85" fmla="*/ 2851150 w 5708650"/>
              <a:gd name="connsiteY85" fmla="*/ 1600200 h 3111500"/>
              <a:gd name="connsiteX86" fmla="*/ 2882900 w 5708650"/>
              <a:gd name="connsiteY86" fmla="*/ 1555750 h 3111500"/>
              <a:gd name="connsiteX87" fmla="*/ 2901950 w 5708650"/>
              <a:gd name="connsiteY87" fmla="*/ 1549400 h 3111500"/>
              <a:gd name="connsiteX88" fmla="*/ 2940050 w 5708650"/>
              <a:gd name="connsiteY88" fmla="*/ 1517650 h 3111500"/>
              <a:gd name="connsiteX89" fmla="*/ 2965450 w 5708650"/>
              <a:gd name="connsiteY89" fmla="*/ 1511300 h 3111500"/>
              <a:gd name="connsiteX90" fmla="*/ 3003550 w 5708650"/>
              <a:gd name="connsiteY90" fmla="*/ 1498600 h 3111500"/>
              <a:gd name="connsiteX91" fmla="*/ 3041650 w 5708650"/>
              <a:gd name="connsiteY91" fmla="*/ 1466850 h 3111500"/>
              <a:gd name="connsiteX92" fmla="*/ 3092450 w 5708650"/>
              <a:gd name="connsiteY92" fmla="*/ 1454150 h 3111500"/>
              <a:gd name="connsiteX93" fmla="*/ 3111500 w 5708650"/>
              <a:gd name="connsiteY93" fmla="*/ 1441450 h 3111500"/>
              <a:gd name="connsiteX94" fmla="*/ 3117850 w 5708650"/>
              <a:gd name="connsiteY94" fmla="*/ 1422400 h 3111500"/>
              <a:gd name="connsiteX95" fmla="*/ 3143250 w 5708650"/>
              <a:gd name="connsiteY95" fmla="*/ 1409700 h 3111500"/>
              <a:gd name="connsiteX96" fmla="*/ 3181350 w 5708650"/>
              <a:gd name="connsiteY96" fmla="*/ 1397000 h 3111500"/>
              <a:gd name="connsiteX97" fmla="*/ 3200400 w 5708650"/>
              <a:gd name="connsiteY97" fmla="*/ 1390650 h 3111500"/>
              <a:gd name="connsiteX98" fmla="*/ 3219450 w 5708650"/>
              <a:gd name="connsiteY98" fmla="*/ 1384300 h 3111500"/>
              <a:gd name="connsiteX99" fmla="*/ 3244850 w 5708650"/>
              <a:gd name="connsiteY99" fmla="*/ 1377950 h 3111500"/>
              <a:gd name="connsiteX100" fmla="*/ 3282950 w 5708650"/>
              <a:gd name="connsiteY100" fmla="*/ 1358900 h 3111500"/>
              <a:gd name="connsiteX101" fmla="*/ 3340100 w 5708650"/>
              <a:gd name="connsiteY101" fmla="*/ 1346200 h 3111500"/>
              <a:gd name="connsiteX102" fmla="*/ 3359150 w 5708650"/>
              <a:gd name="connsiteY102" fmla="*/ 1333500 h 3111500"/>
              <a:gd name="connsiteX103" fmla="*/ 3397250 w 5708650"/>
              <a:gd name="connsiteY103" fmla="*/ 1320800 h 3111500"/>
              <a:gd name="connsiteX104" fmla="*/ 3435350 w 5708650"/>
              <a:gd name="connsiteY104" fmla="*/ 1301750 h 3111500"/>
              <a:gd name="connsiteX105" fmla="*/ 3473450 w 5708650"/>
              <a:gd name="connsiteY105" fmla="*/ 1282700 h 3111500"/>
              <a:gd name="connsiteX106" fmla="*/ 3530600 w 5708650"/>
              <a:gd name="connsiteY106" fmla="*/ 1238250 h 3111500"/>
              <a:gd name="connsiteX107" fmla="*/ 3575050 w 5708650"/>
              <a:gd name="connsiteY107" fmla="*/ 1231900 h 3111500"/>
              <a:gd name="connsiteX108" fmla="*/ 3613150 w 5708650"/>
              <a:gd name="connsiteY108" fmla="*/ 1206500 h 3111500"/>
              <a:gd name="connsiteX109" fmla="*/ 3632200 w 5708650"/>
              <a:gd name="connsiteY109" fmla="*/ 1200150 h 3111500"/>
              <a:gd name="connsiteX110" fmla="*/ 3676650 w 5708650"/>
              <a:gd name="connsiteY110" fmla="*/ 1187450 h 3111500"/>
              <a:gd name="connsiteX111" fmla="*/ 3695700 w 5708650"/>
              <a:gd name="connsiteY111" fmla="*/ 1174750 h 3111500"/>
              <a:gd name="connsiteX112" fmla="*/ 3721100 w 5708650"/>
              <a:gd name="connsiteY112" fmla="*/ 1168400 h 3111500"/>
              <a:gd name="connsiteX113" fmla="*/ 3759200 w 5708650"/>
              <a:gd name="connsiteY113" fmla="*/ 1155700 h 3111500"/>
              <a:gd name="connsiteX114" fmla="*/ 3771900 w 5708650"/>
              <a:gd name="connsiteY114" fmla="*/ 1136650 h 3111500"/>
              <a:gd name="connsiteX115" fmla="*/ 3810000 w 5708650"/>
              <a:gd name="connsiteY115" fmla="*/ 1104900 h 3111500"/>
              <a:gd name="connsiteX116" fmla="*/ 3822700 w 5708650"/>
              <a:gd name="connsiteY116" fmla="*/ 1085850 h 3111500"/>
              <a:gd name="connsiteX117" fmla="*/ 3860800 w 5708650"/>
              <a:gd name="connsiteY117" fmla="*/ 1066800 h 3111500"/>
              <a:gd name="connsiteX118" fmla="*/ 3917950 w 5708650"/>
              <a:gd name="connsiteY118" fmla="*/ 1028700 h 3111500"/>
              <a:gd name="connsiteX119" fmla="*/ 3937000 w 5708650"/>
              <a:gd name="connsiteY119" fmla="*/ 1016000 h 3111500"/>
              <a:gd name="connsiteX120" fmla="*/ 3975100 w 5708650"/>
              <a:gd name="connsiteY120" fmla="*/ 1003300 h 3111500"/>
              <a:gd name="connsiteX121" fmla="*/ 3994150 w 5708650"/>
              <a:gd name="connsiteY121" fmla="*/ 990600 h 3111500"/>
              <a:gd name="connsiteX122" fmla="*/ 4025900 w 5708650"/>
              <a:gd name="connsiteY122" fmla="*/ 984250 h 3111500"/>
              <a:gd name="connsiteX123" fmla="*/ 4064000 w 5708650"/>
              <a:gd name="connsiteY123" fmla="*/ 971550 h 3111500"/>
              <a:gd name="connsiteX124" fmla="*/ 4076700 w 5708650"/>
              <a:gd name="connsiteY124" fmla="*/ 952500 h 3111500"/>
              <a:gd name="connsiteX125" fmla="*/ 4089400 w 5708650"/>
              <a:gd name="connsiteY125" fmla="*/ 914400 h 3111500"/>
              <a:gd name="connsiteX126" fmla="*/ 4108450 w 5708650"/>
              <a:gd name="connsiteY126" fmla="*/ 901700 h 3111500"/>
              <a:gd name="connsiteX127" fmla="*/ 4121150 w 5708650"/>
              <a:gd name="connsiteY127" fmla="*/ 882650 h 3111500"/>
              <a:gd name="connsiteX128" fmla="*/ 4140200 w 5708650"/>
              <a:gd name="connsiteY128" fmla="*/ 876300 h 3111500"/>
              <a:gd name="connsiteX129" fmla="*/ 4159250 w 5708650"/>
              <a:gd name="connsiteY129" fmla="*/ 863600 h 3111500"/>
              <a:gd name="connsiteX130" fmla="*/ 4171950 w 5708650"/>
              <a:gd name="connsiteY130" fmla="*/ 844550 h 3111500"/>
              <a:gd name="connsiteX131" fmla="*/ 4178300 w 5708650"/>
              <a:gd name="connsiteY131" fmla="*/ 825500 h 3111500"/>
              <a:gd name="connsiteX132" fmla="*/ 4197350 w 5708650"/>
              <a:gd name="connsiteY132" fmla="*/ 812800 h 3111500"/>
              <a:gd name="connsiteX133" fmla="*/ 4235450 w 5708650"/>
              <a:gd name="connsiteY133" fmla="*/ 787400 h 3111500"/>
              <a:gd name="connsiteX134" fmla="*/ 4273550 w 5708650"/>
              <a:gd name="connsiteY134" fmla="*/ 749300 h 3111500"/>
              <a:gd name="connsiteX135" fmla="*/ 4330700 w 5708650"/>
              <a:gd name="connsiteY135" fmla="*/ 742950 h 3111500"/>
              <a:gd name="connsiteX136" fmla="*/ 4394200 w 5708650"/>
              <a:gd name="connsiteY136" fmla="*/ 730250 h 3111500"/>
              <a:gd name="connsiteX137" fmla="*/ 4438650 w 5708650"/>
              <a:gd name="connsiteY137" fmla="*/ 723900 h 3111500"/>
              <a:gd name="connsiteX138" fmla="*/ 4470400 w 5708650"/>
              <a:gd name="connsiteY138" fmla="*/ 698500 h 3111500"/>
              <a:gd name="connsiteX139" fmla="*/ 4521200 w 5708650"/>
              <a:gd name="connsiteY139" fmla="*/ 679450 h 3111500"/>
              <a:gd name="connsiteX140" fmla="*/ 4559300 w 5708650"/>
              <a:gd name="connsiteY140" fmla="*/ 666750 h 3111500"/>
              <a:gd name="connsiteX141" fmla="*/ 4597400 w 5708650"/>
              <a:gd name="connsiteY141" fmla="*/ 641350 h 3111500"/>
              <a:gd name="connsiteX142" fmla="*/ 4635500 w 5708650"/>
              <a:gd name="connsiteY142" fmla="*/ 628650 h 3111500"/>
              <a:gd name="connsiteX143" fmla="*/ 4654550 w 5708650"/>
              <a:gd name="connsiteY143" fmla="*/ 622300 h 3111500"/>
              <a:gd name="connsiteX144" fmla="*/ 4673600 w 5708650"/>
              <a:gd name="connsiteY144" fmla="*/ 609600 h 3111500"/>
              <a:gd name="connsiteX145" fmla="*/ 4711700 w 5708650"/>
              <a:gd name="connsiteY145" fmla="*/ 596900 h 3111500"/>
              <a:gd name="connsiteX146" fmla="*/ 4724400 w 5708650"/>
              <a:gd name="connsiteY146" fmla="*/ 577850 h 3111500"/>
              <a:gd name="connsiteX147" fmla="*/ 4762500 w 5708650"/>
              <a:gd name="connsiteY147" fmla="*/ 552450 h 3111500"/>
              <a:gd name="connsiteX148" fmla="*/ 4775200 w 5708650"/>
              <a:gd name="connsiteY148" fmla="*/ 508000 h 3111500"/>
              <a:gd name="connsiteX149" fmla="*/ 4794250 w 5708650"/>
              <a:gd name="connsiteY149" fmla="*/ 495300 h 3111500"/>
              <a:gd name="connsiteX150" fmla="*/ 4819650 w 5708650"/>
              <a:gd name="connsiteY150" fmla="*/ 476250 h 3111500"/>
              <a:gd name="connsiteX151" fmla="*/ 4851400 w 5708650"/>
              <a:gd name="connsiteY151" fmla="*/ 438150 h 3111500"/>
              <a:gd name="connsiteX152" fmla="*/ 4984750 w 5708650"/>
              <a:gd name="connsiteY152" fmla="*/ 431800 h 3111500"/>
              <a:gd name="connsiteX153" fmla="*/ 5003800 w 5708650"/>
              <a:gd name="connsiteY153" fmla="*/ 425450 h 3111500"/>
              <a:gd name="connsiteX154" fmla="*/ 5022850 w 5708650"/>
              <a:gd name="connsiteY154" fmla="*/ 412750 h 3111500"/>
              <a:gd name="connsiteX155" fmla="*/ 5080000 w 5708650"/>
              <a:gd name="connsiteY155" fmla="*/ 387350 h 3111500"/>
              <a:gd name="connsiteX156" fmla="*/ 5092700 w 5708650"/>
              <a:gd name="connsiteY156" fmla="*/ 368300 h 3111500"/>
              <a:gd name="connsiteX157" fmla="*/ 5111750 w 5708650"/>
              <a:gd name="connsiteY157" fmla="*/ 361950 h 3111500"/>
              <a:gd name="connsiteX158" fmla="*/ 5130800 w 5708650"/>
              <a:gd name="connsiteY158" fmla="*/ 349250 h 3111500"/>
              <a:gd name="connsiteX159" fmla="*/ 5137150 w 5708650"/>
              <a:gd name="connsiteY159" fmla="*/ 330200 h 3111500"/>
              <a:gd name="connsiteX160" fmla="*/ 5181600 w 5708650"/>
              <a:gd name="connsiteY160" fmla="*/ 317500 h 3111500"/>
              <a:gd name="connsiteX161" fmla="*/ 5200650 w 5708650"/>
              <a:gd name="connsiteY161" fmla="*/ 304800 h 3111500"/>
              <a:gd name="connsiteX162" fmla="*/ 5213350 w 5708650"/>
              <a:gd name="connsiteY162" fmla="*/ 266700 h 3111500"/>
              <a:gd name="connsiteX163" fmla="*/ 5251450 w 5708650"/>
              <a:gd name="connsiteY163" fmla="*/ 260350 h 3111500"/>
              <a:gd name="connsiteX164" fmla="*/ 5270500 w 5708650"/>
              <a:gd name="connsiteY164" fmla="*/ 254000 h 3111500"/>
              <a:gd name="connsiteX165" fmla="*/ 5308600 w 5708650"/>
              <a:gd name="connsiteY165" fmla="*/ 247650 h 3111500"/>
              <a:gd name="connsiteX166" fmla="*/ 5346700 w 5708650"/>
              <a:gd name="connsiteY166" fmla="*/ 234950 h 3111500"/>
              <a:gd name="connsiteX167" fmla="*/ 5372100 w 5708650"/>
              <a:gd name="connsiteY167" fmla="*/ 228600 h 3111500"/>
              <a:gd name="connsiteX168" fmla="*/ 5384800 w 5708650"/>
              <a:gd name="connsiteY168" fmla="*/ 209550 h 3111500"/>
              <a:gd name="connsiteX169" fmla="*/ 5403850 w 5708650"/>
              <a:gd name="connsiteY169" fmla="*/ 203200 h 3111500"/>
              <a:gd name="connsiteX170" fmla="*/ 5410200 w 5708650"/>
              <a:gd name="connsiteY170" fmla="*/ 184150 h 3111500"/>
              <a:gd name="connsiteX171" fmla="*/ 5429250 w 5708650"/>
              <a:gd name="connsiteY171" fmla="*/ 177800 h 3111500"/>
              <a:gd name="connsiteX172" fmla="*/ 5467350 w 5708650"/>
              <a:gd name="connsiteY172" fmla="*/ 158750 h 3111500"/>
              <a:gd name="connsiteX173" fmla="*/ 5480050 w 5708650"/>
              <a:gd name="connsiteY173" fmla="*/ 139700 h 3111500"/>
              <a:gd name="connsiteX174" fmla="*/ 5486400 w 5708650"/>
              <a:gd name="connsiteY174" fmla="*/ 107950 h 3111500"/>
              <a:gd name="connsiteX175" fmla="*/ 5537200 w 5708650"/>
              <a:gd name="connsiteY175" fmla="*/ 101600 h 3111500"/>
              <a:gd name="connsiteX176" fmla="*/ 5543550 w 5708650"/>
              <a:gd name="connsiteY176" fmla="*/ 76200 h 3111500"/>
              <a:gd name="connsiteX177" fmla="*/ 5562600 w 5708650"/>
              <a:gd name="connsiteY177" fmla="*/ 82550 h 3111500"/>
              <a:gd name="connsiteX178" fmla="*/ 5594350 w 5708650"/>
              <a:gd name="connsiteY178" fmla="*/ 95250 h 3111500"/>
              <a:gd name="connsiteX179" fmla="*/ 5664200 w 5708650"/>
              <a:gd name="connsiteY179" fmla="*/ 88900 h 3111500"/>
              <a:gd name="connsiteX180" fmla="*/ 5708650 w 5708650"/>
              <a:gd name="connsiteY180" fmla="*/ 82550 h 3111500"/>
              <a:gd name="connsiteX181" fmla="*/ 5702300 w 5708650"/>
              <a:gd name="connsiteY181"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0800 h 3111500"/>
              <a:gd name="connsiteX29" fmla="*/ 1155700 w 5708650"/>
              <a:gd name="connsiteY29" fmla="*/ 2578100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651000 w 5708650"/>
              <a:gd name="connsiteY48" fmla="*/ 2298700 h 3111500"/>
              <a:gd name="connsiteX49" fmla="*/ 1752600 w 5708650"/>
              <a:gd name="connsiteY49" fmla="*/ 2235200 h 3111500"/>
              <a:gd name="connsiteX50" fmla="*/ 1797050 w 5708650"/>
              <a:gd name="connsiteY50" fmla="*/ 2203450 h 3111500"/>
              <a:gd name="connsiteX51" fmla="*/ 1828800 w 5708650"/>
              <a:gd name="connsiteY51" fmla="*/ 2197100 h 3111500"/>
              <a:gd name="connsiteX52" fmla="*/ 1847850 w 5708650"/>
              <a:gd name="connsiteY52" fmla="*/ 2190750 h 3111500"/>
              <a:gd name="connsiteX53" fmla="*/ 1860550 w 5708650"/>
              <a:gd name="connsiteY53" fmla="*/ 2152650 h 3111500"/>
              <a:gd name="connsiteX54" fmla="*/ 1866900 w 5708650"/>
              <a:gd name="connsiteY54" fmla="*/ 2120900 h 3111500"/>
              <a:gd name="connsiteX55" fmla="*/ 1885950 w 5708650"/>
              <a:gd name="connsiteY55" fmla="*/ 2108200 h 3111500"/>
              <a:gd name="connsiteX56" fmla="*/ 1930400 w 5708650"/>
              <a:gd name="connsiteY56" fmla="*/ 2101850 h 3111500"/>
              <a:gd name="connsiteX57" fmla="*/ 1955800 w 5708650"/>
              <a:gd name="connsiteY57" fmla="*/ 2095500 h 3111500"/>
              <a:gd name="connsiteX58" fmla="*/ 1962150 w 5708650"/>
              <a:gd name="connsiteY58" fmla="*/ 2070100 h 3111500"/>
              <a:gd name="connsiteX59" fmla="*/ 2000250 w 5708650"/>
              <a:gd name="connsiteY59" fmla="*/ 2044700 h 3111500"/>
              <a:gd name="connsiteX60" fmla="*/ 2063750 w 5708650"/>
              <a:gd name="connsiteY60" fmla="*/ 2025650 h 3111500"/>
              <a:gd name="connsiteX61" fmla="*/ 2082800 w 5708650"/>
              <a:gd name="connsiteY61" fmla="*/ 2019300 h 3111500"/>
              <a:gd name="connsiteX62" fmla="*/ 2108200 w 5708650"/>
              <a:gd name="connsiteY62" fmla="*/ 2006600 h 3111500"/>
              <a:gd name="connsiteX63" fmla="*/ 2139950 w 5708650"/>
              <a:gd name="connsiteY63" fmla="*/ 2000250 h 3111500"/>
              <a:gd name="connsiteX64" fmla="*/ 2165350 w 5708650"/>
              <a:gd name="connsiteY64" fmla="*/ 1987550 h 3111500"/>
              <a:gd name="connsiteX65" fmla="*/ 2184400 w 5708650"/>
              <a:gd name="connsiteY65" fmla="*/ 1981200 h 3111500"/>
              <a:gd name="connsiteX66" fmla="*/ 2190750 w 5708650"/>
              <a:gd name="connsiteY66" fmla="*/ 1955800 h 3111500"/>
              <a:gd name="connsiteX67" fmla="*/ 2209800 w 5708650"/>
              <a:gd name="connsiteY67" fmla="*/ 1936750 h 3111500"/>
              <a:gd name="connsiteX68" fmla="*/ 2254250 w 5708650"/>
              <a:gd name="connsiteY68" fmla="*/ 1905000 h 3111500"/>
              <a:gd name="connsiteX69" fmla="*/ 2298700 w 5708650"/>
              <a:gd name="connsiteY69" fmla="*/ 1873250 h 3111500"/>
              <a:gd name="connsiteX70" fmla="*/ 2349500 w 5708650"/>
              <a:gd name="connsiteY70" fmla="*/ 1860550 h 3111500"/>
              <a:gd name="connsiteX71" fmla="*/ 2368550 w 5708650"/>
              <a:gd name="connsiteY71" fmla="*/ 1847850 h 3111500"/>
              <a:gd name="connsiteX72" fmla="*/ 2387600 w 5708650"/>
              <a:gd name="connsiteY72" fmla="*/ 1841500 h 3111500"/>
              <a:gd name="connsiteX73" fmla="*/ 2425700 w 5708650"/>
              <a:gd name="connsiteY73" fmla="*/ 1816100 h 3111500"/>
              <a:gd name="connsiteX74" fmla="*/ 2476500 w 5708650"/>
              <a:gd name="connsiteY74" fmla="*/ 1803400 h 3111500"/>
              <a:gd name="connsiteX75" fmla="*/ 2495550 w 5708650"/>
              <a:gd name="connsiteY75" fmla="*/ 1784350 h 3111500"/>
              <a:gd name="connsiteX76" fmla="*/ 2514600 w 5708650"/>
              <a:gd name="connsiteY76" fmla="*/ 1778000 h 3111500"/>
              <a:gd name="connsiteX77" fmla="*/ 2546350 w 5708650"/>
              <a:gd name="connsiteY77" fmla="*/ 1752600 h 3111500"/>
              <a:gd name="connsiteX78" fmla="*/ 2565400 w 5708650"/>
              <a:gd name="connsiteY78" fmla="*/ 1733550 h 3111500"/>
              <a:gd name="connsiteX79" fmla="*/ 2584450 w 5708650"/>
              <a:gd name="connsiteY79" fmla="*/ 1720850 h 3111500"/>
              <a:gd name="connsiteX80" fmla="*/ 2616200 w 5708650"/>
              <a:gd name="connsiteY80" fmla="*/ 1689100 h 3111500"/>
              <a:gd name="connsiteX81" fmla="*/ 2679700 w 5708650"/>
              <a:gd name="connsiteY81" fmla="*/ 1676400 h 3111500"/>
              <a:gd name="connsiteX82" fmla="*/ 2698750 w 5708650"/>
              <a:gd name="connsiteY82" fmla="*/ 1670050 h 3111500"/>
              <a:gd name="connsiteX83" fmla="*/ 2755900 w 5708650"/>
              <a:gd name="connsiteY83" fmla="*/ 1663700 h 3111500"/>
              <a:gd name="connsiteX84" fmla="*/ 2851150 w 5708650"/>
              <a:gd name="connsiteY84" fmla="*/ 1600200 h 3111500"/>
              <a:gd name="connsiteX85" fmla="*/ 2882900 w 5708650"/>
              <a:gd name="connsiteY85" fmla="*/ 1555750 h 3111500"/>
              <a:gd name="connsiteX86" fmla="*/ 2901950 w 5708650"/>
              <a:gd name="connsiteY86" fmla="*/ 1549400 h 3111500"/>
              <a:gd name="connsiteX87" fmla="*/ 2940050 w 5708650"/>
              <a:gd name="connsiteY87" fmla="*/ 1517650 h 3111500"/>
              <a:gd name="connsiteX88" fmla="*/ 2965450 w 5708650"/>
              <a:gd name="connsiteY88" fmla="*/ 1511300 h 3111500"/>
              <a:gd name="connsiteX89" fmla="*/ 3003550 w 5708650"/>
              <a:gd name="connsiteY89" fmla="*/ 1498600 h 3111500"/>
              <a:gd name="connsiteX90" fmla="*/ 3041650 w 5708650"/>
              <a:gd name="connsiteY90" fmla="*/ 1466850 h 3111500"/>
              <a:gd name="connsiteX91" fmla="*/ 3092450 w 5708650"/>
              <a:gd name="connsiteY91" fmla="*/ 1454150 h 3111500"/>
              <a:gd name="connsiteX92" fmla="*/ 3111500 w 5708650"/>
              <a:gd name="connsiteY92" fmla="*/ 1441450 h 3111500"/>
              <a:gd name="connsiteX93" fmla="*/ 3117850 w 5708650"/>
              <a:gd name="connsiteY93" fmla="*/ 1422400 h 3111500"/>
              <a:gd name="connsiteX94" fmla="*/ 3143250 w 5708650"/>
              <a:gd name="connsiteY94" fmla="*/ 1409700 h 3111500"/>
              <a:gd name="connsiteX95" fmla="*/ 3181350 w 5708650"/>
              <a:gd name="connsiteY95" fmla="*/ 1397000 h 3111500"/>
              <a:gd name="connsiteX96" fmla="*/ 3200400 w 5708650"/>
              <a:gd name="connsiteY96" fmla="*/ 1390650 h 3111500"/>
              <a:gd name="connsiteX97" fmla="*/ 3219450 w 5708650"/>
              <a:gd name="connsiteY97" fmla="*/ 1384300 h 3111500"/>
              <a:gd name="connsiteX98" fmla="*/ 3244850 w 5708650"/>
              <a:gd name="connsiteY98" fmla="*/ 1377950 h 3111500"/>
              <a:gd name="connsiteX99" fmla="*/ 3282950 w 5708650"/>
              <a:gd name="connsiteY99" fmla="*/ 1358900 h 3111500"/>
              <a:gd name="connsiteX100" fmla="*/ 3340100 w 5708650"/>
              <a:gd name="connsiteY100" fmla="*/ 1346200 h 3111500"/>
              <a:gd name="connsiteX101" fmla="*/ 3359150 w 5708650"/>
              <a:gd name="connsiteY101" fmla="*/ 1333500 h 3111500"/>
              <a:gd name="connsiteX102" fmla="*/ 3397250 w 5708650"/>
              <a:gd name="connsiteY102" fmla="*/ 1320800 h 3111500"/>
              <a:gd name="connsiteX103" fmla="*/ 3435350 w 5708650"/>
              <a:gd name="connsiteY103" fmla="*/ 1301750 h 3111500"/>
              <a:gd name="connsiteX104" fmla="*/ 3473450 w 5708650"/>
              <a:gd name="connsiteY104" fmla="*/ 1282700 h 3111500"/>
              <a:gd name="connsiteX105" fmla="*/ 3530600 w 5708650"/>
              <a:gd name="connsiteY105" fmla="*/ 1238250 h 3111500"/>
              <a:gd name="connsiteX106" fmla="*/ 3575050 w 5708650"/>
              <a:gd name="connsiteY106" fmla="*/ 1231900 h 3111500"/>
              <a:gd name="connsiteX107" fmla="*/ 3613150 w 5708650"/>
              <a:gd name="connsiteY107" fmla="*/ 1206500 h 3111500"/>
              <a:gd name="connsiteX108" fmla="*/ 3632200 w 5708650"/>
              <a:gd name="connsiteY108" fmla="*/ 1200150 h 3111500"/>
              <a:gd name="connsiteX109" fmla="*/ 3676650 w 5708650"/>
              <a:gd name="connsiteY109" fmla="*/ 1187450 h 3111500"/>
              <a:gd name="connsiteX110" fmla="*/ 3695700 w 5708650"/>
              <a:gd name="connsiteY110" fmla="*/ 1174750 h 3111500"/>
              <a:gd name="connsiteX111" fmla="*/ 3721100 w 5708650"/>
              <a:gd name="connsiteY111" fmla="*/ 1168400 h 3111500"/>
              <a:gd name="connsiteX112" fmla="*/ 3759200 w 5708650"/>
              <a:gd name="connsiteY112" fmla="*/ 1155700 h 3111500"/>
              <a:gd name="connsiteX113" fmla="*/ 3771900 w 5708650"/>
              <a:gd name="connsiteY113" fmla="*/ 1136650 h 3111500"/>
              <a:gd name="connsiteX114" fmla="*/ 3810000 w 5708650"/>
              <a:gd name="connsiteY114" fmla="*/ 1104900 h 3111500"/>
              <a:gd name="connsiteX115" fmla="*/ 3822700 w 5708650"/>
              <a:gd name="connsiteY115" fmla="*/ 1085850 h 3111500"/>
              <a:gd name="connsiteX116" fmla="*/ 3860800 w 5708650"/>
              <a:gd name="connsiteY116" fmla="*/ 1066800 h 3111500"/>
              <a:gd name="connsiteX117" fmla="*/ 3917950 w 5708650"/>
              <a:gd name="connsiteY117" fmla="*/ 1028700 h 3111500"/>
              <a:gd name="connsiteX118" fmla="*/ 3937000 w 5708650"/>
              <a:gd name="connsiteY118" fmla="*/ 1016000 h 3111500"/>
              <a:gd name="connsiteX119" fmla="*/ 3975100 w 5708650"/>
              <a:gd name="connsiteY119" fmla="*/ 1003300 h 3111500"/>
              <a:gd name="connsiteX120" fmla="*/ 3994150 w 5708650"/>
              <a:gd name="connsiteY120" fmla="*/ 990600 h 3111500"/>
              <a:gd name="connsiteX121" fmla="*/ 4025900 w 5708650"/>
              <a:gd name="connsiteY121" fmla="*/ 984250 h 3111500"/>
              <a:gd name="connsiteX122" fmla="*/ 4064000 w 5708650"/>
              <a:gd name="connsiteY122" fmla="*/ 971550 h 3111500"/>
              <a:gd name="connsiteX123" fmla="*/ 4076700 w 5708650"/>
              <a:gd name="connsiteY123" fmla="*/ 952500 h 3111500"/>
              <a:gd name="connsiteX124" fmla="*/ 4089400 w 5708650"/>
              <a:gd name="connsiteY124" fmla="*/ 914400 h 3111500"/>
              <a:gd name="connsiteX125" fmla="*/ 4108450 w 5708650"/>
              <a:gd name="connsiteY125" fmla="*/ 901700 h 3111500"/>
              <a:gd name="connsiteX126" fmla="*/ 4121150 w 5708650"/>
              <a:gd name="connsiteY126" fmla="*/ 882650 h 3111500"/>
              <a:gd name="connsiteX127" fmla="*/ 4140200 w 5708650"/>
              <a:gd name="connsiteY127" fmla="*/ 876300 h 3111500"/>
              <a:gd name="connsiteX128" fmla="*/ 4159250 w 5708650"/>
              <a:gd name="connsiteY128" fmla="*/ 863600 h 3111500"/>
              <a:gd name="connsiteX129" fmla="*/ 4171950 w 5708650"/>
              <a:gd name="connsiteY129" fmla="*/ 844550 h 3111500"/>
              <a:gd name="connsiteX130" fmla="*/ 4178300 w 5708650"/>
              <a:gd name="connsiteY130" fmla="*/ 825500 h 3111500"/>
              <a:gd name="connsiteX131" fmla="*/ 4197350 w 5708650"/>
              <a:gd name="connsiteY131" fmla="*/ 812800 h 3111500"/>
              <a:gd name="connsiteX132" fmla="*/ 4235450 w 5708650"/>
              <a:gd name="connsiteY132" fmla="*/ 787400 h 3111500"/>
              <a:gd name="connsiteX133" fmla="*/ 4273550 w 5708650"/>
              <a:gd name="connsiteY133" fmla="*/ 749300 h 3111500"/>
              <a:gd name="connsiteX134" fmla="*/ 4330700 w 5708650"/>
              <a:gd name="connsiteY134" fmla="*/ 742950 h 3111500"/>
              <a:gd name="connsiteX135" fmla="*/ 4394200 w 5708650"/>
              <a:gd name="connsiteY135" fmla="*/ 730250 h 3111500"/>
              <a:gd name="connsiteX136" fmla="*/ 4438650 w 5708650"/>
              <a:gd name="connsiteY136" fmla="*/ 723900 h 3111500"/>
              <a:gd name="connsiteX137" fmla="*/ 4470400 w 5708650"/>
              <a:gd name="connsiteY137" fmla="*/ 698500 h 3111500"/>
              <a:gd name="connsiteX138" fmla="*/ 4521200 w 5708650"/>
              <a:gd name="connsiteY138" fmla="*/ 679450 h 3111500"/>
              <a:gd name="connsiteX139" fmla="*/ 4559300 w 5708650"/>
              <a:gd name="connsiteY139" fmla="*/ 666750 h 3111500"/>
              <a:gd name="connsiteX140" fmla="*/ 4597400 w 5708650"/>
              <a:gd name="connsiteY140" fmla="*/ 641350 h 3111500"/>
              <a:gd name="connsiteX141" fmla="*/ 4635500 w 5708650"/>
              <a:gd name="connsiteY141" fmla="*/ 628650 h 3111500"/>
              <a:gd name="connsiteX142" fmla="*/ 4654550 w 5708650"/>
              <a:gd name="connsiteY142" fmla="*/ 622300 h 3111500"/>
              <a:gd name="connsiteX143" fmla="*/ 4673600 w 5708650"/>
              <a:gd name="connsiteY143" fmla="*/ 609600 h 3111500"/>
              <a:gd name="connsiteX144" fmla="*/ 4711700 w 5708650"/>
              <a:gd name="connsiteY144" fmla="*/ 596900 h 3111500"/>
              <a:gd name="connsiteX145" fmla="*/ 4724400 w 5708650"/>
              <a:gd name="connsiteY145" fmla="*/ 577850 h 3111500"/>
              <a:gd name="connsiteX146" fmla="*/ 4762500 w 5708650"/>
              <a:gd name="connsiteY146" fmla="*/ 552450 h 3111500"/>
              <a:gd name="connsiteX147" fmla="*/ 4775200 w 5708650"/>
              <a:gd name="connsiteY147" fmla="*/ 508000 h 3111500"/>
              <a:gd name="connsiteX148" fmla="*/ 4794250 w 5708650"/>
              <a:gd name="connsiteY148" fmla="*/ 495300 h 3111500"/>
              <a:gd name="connsiteX149" fmla="*/ 4819650 w 5708650"/>
              <a:gd name="connsiteY149" fmla="*/ 476250 h 3111500"/>
              <a:gd name="connsiteX150" fmla="*/ 4851400 w 5708650"/>
              <a:gd name="connsiteY150" fmla="*/ 438150 h 3111500"/>
              <a:gd name="connsiteX151" fmla="*/ 4984750 w 5708650"/>
              <a:gd name="connsiteY151" fmla="*/ 431800 h 3111500"/>
              <a:gd name="connsiteX152" fmla="*/ 5003800 w 5708650"/>
              <a:gd name="connsiteY152" fmla="*/ 425450 h 3111500"/>
              <a:gd name="connsiteX153" fmla="*/ 5022850 w 5708650"/>
              <a:gd name="connsiteY153" fmla="*/ 412750 h 3111500"/>
              <a:gd name="connsiteX154" fmla="*/ 5080000 w 5708650"/>
              <a:gd name="connsiteY154" fmla="*/ 387350 h 3111500"/>
              <a:gd name="connsiteX155" fmla="*/ 5092700 w 5708650"/>
              <a:gd name="connsiteY155" fmla="*/ 368300 h 3111500"/>
              <a:gd name="connsiteX156" fmla="*/ 5111750 w 5708650"/>
              <a:gd name="connsiteY156" fmla="*/ 361950 h 3111500"/>
              <a:gd name="connsiteX157" fmla="*/ 5130800 w 5708650"/>
              <a:gd name="connsiteY157" fmla="*/ 349250 h 3111500"/>
              <a:gd name="connsiteX158" fmla="*/ 5137150 w 5708650"/>
              <a:gd name="connsiteY158" fmla="*/ 330200 h 3111500"/>
              <a:gd name="connsiteX159" fmla="*/ 5181600 w 5708650"/>
              <a:gd name="connsiteY159" fmla="*/ 317500 h 3111500"/>
              <a:gd name="connsiteX160" fmla="*/ 5200650 w 5708650"/>
              <a:gd name="connsiteY160" fmla="*/ 304800 h 3111500"/>
              <a:gd name="connsiteX161" fmla="*/ 5213350 w 5708650"/>
              <a:gd name="connsiteY161" fmla="*/ 266700 h 3111500"/>
              <a:gd name="connsiteX162" fmla="*/ 5251450 w 5708650"/>
              <a:gd name="connsiteY162" fmla="*/ 260350 h 3111500"/>
              <a:gd name="connsiteX163" fmla="*/ 5270500 w 5708650"/>
              <a:gd name="connsiteY163" fmla="*/ 254000 h 3111500"/>
              <a:gd name="connsiteX164" fmla="*/ 5308600 w 5708650"/>
              <a:gd name="connsiteY164" fmla="*/ 247650 h 3111500"/>
              <a:gd name="connsiteX165" fmla="*/ 5346700 w 5708650"/>
              <a:gd name="connsiteY165" fmla="*/ 234950 h 3111500"/>
              <a:gd name="connsiteX166" fmla="*/ 5372100 w 5708650"/>
              <a:gd name="connsiteY166" fmla="*/ 228600 h 3111500"/>
              <a:gd name="connsiteX167" fmla="*/ 5384800 w 5708650"/>
              <a:gd name="connsiteY167" fmla="*/ 209550 h 3111500"/>
              <a:gd name="connsiteX168" fmla="*/ 5403850 w 5708650"/>
              <a:gd name="connsiteY168" fmla="*/ 203200 h 3111500"/>
              <a:gd name="connsiteX169" fmla="*/ 5410200 w 5708650"/>
              <a:gd name="connsiteY169" fmla="*/ 184150 h 3111500"/>
              <a:gd name="connsiteX170" fmla="*/ 5429250 w 5708650"/>
              <a:gd name="connsiteY170" fmla="*/ 177800 h 3111500"/>
              <a:gd name="connsiteX171" fmla="*/ 5467350 w 5708650"/>
              <a:gd name="connsiteY171" fmla="*/ 158750 h 3111500"/>
              <a:gd name="connsiteX172" fmla="*/ 5480050 w 5708650"/>
              <a:gd name="connsiteY172" fmla="*/ 139700 h 3111500"/>
              <a:gd name="connsiteX173" fmla="*/ 5486400 w 5708650"/>
              <a:gd name="connsiteY173" fmla="*/ 107950 h 3111500"/>
              <a:gd name="connsiteX174" fmla="*/ 5537200 w 5708650"/>
              <a:gd name="connsiteY174" fmla="*/ 101600 h 3111500"/>
              <a:gd name="connsiteX175" fmla="*/ 5543550 w 5708650"/>
              <a:gd name="connsiteY175" fmla="*/ 76200 h 3111500"/>
              <a:gd name="connsiteX176" fmla="*/ 5562600 w 5708650"/>
              <a:gd name="connsiteY176" fmla="*/ 82550 h 3111500"/>
              <a:gd name="connsiteX177" fmla="*/ 5594350 w 5708650"/>
              <a:gd name="connsiteY177" fmla="*/ 95250 h 3111500"/>
              <a:gd name="connsiteX178" fmla="*/ 5664200 w 5708650"/>
              <a:gd name="connsiteY178" fmla="*/ 88900 h 3111500"/>
              <a:gd name="connsiteX179" fmla="*/ 5708650 w 5708650"/>
              <a:gd name="connsiteY179" fmla="*/ 82550 h 3111500"/>
              <a:gd name="connsiteX180" fmla="*/ 5702300 w 5708650"/>
              <a:gd name="connsiteY180"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0800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651000 w 5708650"/>
              <a:gd name="connsiteY48" fmla="*/ 2298700 h 3111500"/>
              <a:gd name="connsiteX49" fmla="*/ 1752600 w 5708650"/>
              <a:gd name="connsiteY49" fmla="*/ 2235200 h 3111500"/>
              <a:gd name="connsiteX50" fmla="*/ 1797050 w 5708650"/>
              <a:gd name="connsiteY50" fmla="*/ 2203450 h 3111500"/>
              <a:gd name="connsiteX51" fmla="*/ 1828800 w 5708650"/>
              <a:gd name="connsiteY51" fmla="*/ 2197100 h 3111500"/>
              <a:gd name="connsiteX52" fmla="*/ 1847850 w 5708650"/>
              <a:gd name="connsiteY52" fmla="*/ 2190750 h 3111500"/>
              <a:gd name="connsiteX53" fmla="*/ 1860550 w 5708650"/>
              <a:gd name="connsiteY53" fmla="*/ 2152650 h 3111500"/>
              <a:gd name="connsiteX54" fmla="*/ 1866900 w 5708650"/>
              <a:gd name="connsiteY54" fmla="*/ 2120900 h 3111500"/>
              <a:gd name="connsiteX55" fmla="*/ 1885950 w 5708650"/>
              <a:gd name="connsiteY55" fmla="*/ 2108200 h 3111500"/>
              <a:gd name="connsiteX56" fmla="*/ 1930400 w 5708650"/>
              <a:gd name="connsiteY56" fmla="*/ 2101850 h 3111500"/>
              <a:gd name="connsiteX57" fmla="*/ 1955800 w 5708650"/>
              <a:gd name="connsiteY57" fmla="*/ 2095500 h 3111500"/>
              <a:gd name="connsiteX58" fmla="*/ 1962150 w 5708650"/>
              <a:gd name="connsiteY58" fmla="*/ 2070100 h 3111500"/>
              <a:gd name="connsiteX59" fmla="*/ 2000250 w 5708650"/>
              <a:gd name="connsiteY59" fmla="*/ 2044700 h 3111500"/>
              <a:gd name="connsiteX60" fmla="*/ 2063750 w 5708650"/>
              <a:gd name="connsiteY60" fmla="*/ 2025650 h 3111500"/>
              <a:gd name="connsiteX61" fmla="*/ 2082800 w 5708650"/>
              <a:gd name="connsiteY61" fmla="*/ 2019300 h 3111500"/>
              <a:gd name="connsiteX62" fmla="*/ 2108200 w 5708650"/>
              <a:gd name="connsiteY62" fmla="*/ 2006600 h 3111500"/>
              <a:gd name="connsiteX63" fmla="*/ 2139950 w 5708650"/>
              <a:gd name="connsiteY63" fmla="*/ 2000250 h 3111500"/>
              <a:gd name="connsiteX64" fmla="*/ 2165350 w 5708650"/>
              <a:gd name="connsiteY64" fmla="*/ 1987550 h 3111500"/>
              <a:gd name="connsiteX65" fmla="*/ 2184400 w 5708650"/>
              <a:gd name="connsiteY65" fmla="*/ 1981200 h 3111500"/>
              <a:gd name="connsiteX66" fmla="*/ 2190750 w 5708650"/>
              <a:gd name="connsiteY66" fmla="*/ 1955800 h 3111500"/>
              <a:gd name="connsiteX67" fmla="*/ 2209800 w 5708650"/>
              <a:gd name="connsiteY67" fmla="*/ 1936750 h 3111500"/>
              <a:gd name="connsiteX68" fmla="*/ 2254250 w 5708650"/>
              <a:gd name="connsiteY68" fmla="*/ 1905000 h 3111500"/>
              <a:gd name="connsiteX69" fmla="*/ 2298700 w 5708650"/>
              <a:gd name="connsiteY69" fmla="*/ 1873250 h 3111500"/>
              <a:gd name="connsiteX70" fmla="*/ 2349500 w 5708650"/>
              <a:gd name="connsiteY70" fmla="*/ 1860550 h 3111500"/>
              <a:gd name="connsiteX71" fmla="*/ 2368550 w 5708650"/>
              <a:gd name="connsiteY71" fmla="*/ 1847850 h 3111500"/>
              <a:gd name="connsiteX72" fmla="*/ 2387600 w 5708650"/>
              <a:gd name="connsiteY72" fmla="*/ 1841500 h 3111500"/>
              <a:gd name="connsiteX73" fmla="*/ 2425700 w 5708650"/>
              <a:gd name="connsiteY73" fmla="*/ 1816100 h 3111500"/>
              <a:gd name="connsiteX74" fmla="*/ 2476500 w 5708650"/>
              <a:gd name="connsiteY74" fmla="*/ 1803400 h 3111500"/>
              <a:gd name="connsiteX75" fmla="*/ 2495550 w 5708650"/>
              <a:gd name="connsiteY75" fmla="*/ 1784350 h 3111500"/>
              <a:gd name="connsiteX76" fmla="*/ 2514600 w 5708650"/>
              <a:gd name="connsiteY76" fmla="*/ 1778000 h 3111500"/>
              <a:gd name="connsiteX77" fmla="*/ 2546350 w 5708650"/>
              <a:gd name="connsiteY77" fmla="*/ 1752600 h 3111500"/>
              <a:gd name="connsiteX78" fmla="*/ 2565400 w 5708650"/>
              <a:gd name="connsiteY78" fmla="*/ 1733550 h 3111500"/>
              <a:gd name="connsiteX79" fmla="*/ 2584450 w 5708650"/>
              <a:gd name="connsiteY79" fmla="*/ 1720850 h 3111500"/>
              <a:gd name="connsiteX80" fmla="*/ 2616200 w 5708650"/>
              <a:gd name="connsiteY80" fmla="*/ 1689100 h 3111500"/>
              <a:gd name="connsiteX81" fmla="*/ 2679700 w 5708650"/>
              <a:gd name="connsiteY81" fmla="*/ 1676400 h 3111500"/>
              <a:gd name="connsiteX82" fmla="*/ 2698750 w 5708650"/>
              <a:gd name="connsiteY82" fmla="*/ 1670050 h 3111500"/>
              <a:gd name="connsiteX83" fmla="*/ 2755900 w 5708650"/>
              <a:gd name="connsiteY83" fmla="*/ 1663700 h 3111500"/>
              <a:gd name="connsiteX84" fmla="*/ 2851150 w 5708650"/>
              <a:gd name="connsiteY84" fmla="*/ 1600200 h 3111500"/>
              <a:gd name="connsiteX85" fmla="*/ 2882900 w 5708650"/>
              <a:gd name="connsiteY85" fmla="*/ 1555750 h 3111500"/>
              <a:gd name="connsiteX86" fmla="*/ 2901950 w 5708650"/>
              <a:gd name="connsiteY86" fmla="*/ 1549400 h 3111500"/>
              <a:gd name="connsiteX87" fmla="*/ 2940050 w 5708650"/>
              <a:gd name="connsiteY87" fmla="*/ 1517650 h 3111500"/>
              <a:gd name="connsiteX88" fmla="*/ 2965450 w 5708650"/>
              <a:gd name="connsiteY88" fmla="*/ 1511300 h 3111500"/>
              <a:gd name="connsiteX89" fmla="*/ 3003550 w 5708650"/>
              <a:gd name="connsiteY89" fmla="*/ 1498600 h 3111500"/>
              <a:gd name="connsiteX90" fmla="*/ 3041650 w 5708650"/>
              <a:gd name="connsiteY90" fmla="*/ 1466850 h 3111500"/>
              <a:gd name="connsiteX91" fmla="*/ 3092450 w 5708650"/>
              <a:gd name="connsiteY91" fmla="*/ 1454150 h 3111500"/>
              <a:gd name="connsiteX92" fmla="*/ 3111500 w 5708650"/>
              <a:gd name="connsiteY92" fmla="*/ 1441450 h 3111500"/>
              <a:gd name="connsiteX93" fmla="*/ 3117850 w 5708650"/>
              <a:gd name="connsiteY93" fmla="*/ 1422400 h 3111500"/>
              <a:gd name="connsiteX94" fmla="*/ 3143250 w 5708650"/>
              <a:gd name="connsiteY94" fmla="*/ 1409700 h 3111500"/>
              <a:gd name="connsiteX95" fmla="*/ 3181350 w 5708650"/>
              <a:gd name="connsiteY95" fmla="*/ 1397000 h 3111500"/>
              <a:gd name="connsiteX96" fmla="*/ 3200400 w 5708650"/>
              <a:gd name="connsiteY96" fmla="*/ 1390650 h 3111500"/>
              <a:gd name="connsiteX97" fmla="*/ 3219450 w 5708650"/>
              <a:gd name="connsiteY97" fmla="*/ 1384300 h 3111500"/>
              <a:gd name="connsiteX98" fmla="*/ 3244850 w 5708650"/>
              <a:gd name="connsiteY98" fmla="*/ 1377950 h 3111500"/>
              <a:gd name="connsiteX99" fmla="*/ 3282950 w 5708650"/>
              <a:gd name="connsiteY99" fmla="*/ 1358900 h 3111500"/>
              <a:gd name="connsiteX100" fmla="*/ 3340100 w 5708650"/>
              <a:gd name="connsiteY100" fmla="*/ 1346200 h 3111500"/>
              <a:gd name="connsiteX101" fmla="*/ 3359150 w 5708650"/>
              <a:gd name="connsiteY101" fmla="*/ 1333500 h 3111500"/>
              <a:gd name="connsiteX102" fmla="*/ 3397250 w 5708650"/>
              <a:gd name="connsiteY102" fmla="*/ 1320800 h 3111500"/>
              <a:gd name="connsiteX103" fmla="*/ 3435350 w 5708650"/>
              <a:gd name="connsiteY103" fmla="*/ 1301750 h 3111500"/>
              <a:gd name="connsiteX104" fmla="*/ 3473450 w 5708650"/>
              <a:gd name="connsiteY104" fmla="*/ 1282700 h 3111500"/>
              <a:gd name="connsiteX105" fmla="*/ 3530600 w 5708650"/>
              <a:gd name="connsiteY105" fmla="*/ 1238250 h 3111500"/>
              <a:gd name="connsiteX106" fmla="*/ 3575050 w 5708650"/>
              <a:gd name="connsiteY106" fmla="*/ 1231900 h 3111500"/>
              <a:gd name="connsiteX107" fmla="*/ 3613150 w 5708650"/>
              <a:gd name="connsiteY107" fmla="*/ 1206500 h 3111500"/>
              <a:gd name="connsiteX108" fmla="*/ 3632200 w 5708650"/>
              <a:gd name="connsiteY108" fmla="*/ 1200150 h 3111500"/>
              <a:gd name="connsiteX109" fmla="*/ 3676650 w 5708650"/>
              <a:gd name="connsiteY109" fmla="*/ 1187450 h 3111500"/>
              <a:gd name="connsiteX110" fmla="*/ 3695700 w 5708650"/>
              <a:gd name="connsiteY110" fmla="*/ 1174750 h 3111500"/>
              <a:gd name="connsiteX111" fmla="*/ 3721100 w 5708650"/>
              <a:gd name="connsiteY111" fmla="*/ 1168400 h 3111500"/>
              <a:gd name="connsiteX112" fmla="*/ 3759200 w 5708650"/>
              <a:gd name="connsiteY112" fmla="*/ 1155700 h 3111500"/>
              <a:gd name="connsiteX113" fmla="*/ 3771900 w 5708650"/>
              <a:gd name="connsiteY113" fmla="*/ 1136650 h 3111500"/>
              <a:gd name="connsiteX114" fmla="*/ 3810000 w 5708650"/>
              <a:gd name="connsiteY114" fmla="*/ 1104900 h 3111500"/>
              <a:gd name="connsiteX115" fmla="*/ 3822700 w 5708650"/>
              <a:gd name="connsiteY115" fmla="*/ 1085850 h 3111500"/>
              <a:gd name="connsiteX116" fmla="*/ 3860800 w 5708650"/>
              <a:gd name="connsiteY116" fmla="*/ 1066800 h 3111500"/>
              <a:gd name="connsiteX117" fmla="*/ 3917950 w 5708650"/>
              <a:gd name="connsiteY117" fmla="*/ 1028700 h 3111500"/>
              <a:gd name="connsiteX118" fmla="*/ 3937000 w 5708650"/>
              <a:gd name="connsiteY118" fmla="*/ 1016000 h 3111500"/>
              <a:gd name="connsiteX119" fmla="*/ 3975100 w 5708650"/>
              <a:gd name="connsiteY119" fmla="*/ 1003300 h 3111500"/>
              <a:gd name="connsiteX120" fmla="*/ 3994150 w 5708650"/>
              <a:gd name="connsiteY120" fmla="*/ 990600 h 3111500"/>
              <a:gd name="connsiteX121" fmla="*/ 4025900 w 5708650"/>
              <a:gd name="connsiteY121" fmla="*/ 984250 h 3111500"/>
              <a:gd name="connsiteX122" fmla="*/ 4064000 w 5708650"/>
              <a:gd name="connsiteY122" fmla="*/ 971550 h 3111500"/>
              <a:gd name="connsiteX123" fmla="*/ 4076700 w 5708650"/>
              <a:gd name="connsiteY123" fmla="*/ 952500 h 3111500"/>
              <a:gd name="connsiteX124" fmla="*/ 4089400 w 5708650"/>
              <a:gd name="connsiteY124" fmla="*/ 914400 h 3111500"/>
              <a:gd name="connsiteX125" fmla="*/ 4108450 w 5708650"/>
              <a:gd name="connsiteY125" fmla="*/ 901700 h 3111500"/>
              <a:gd name="connsiteX126" fmla="*/ 4121150 w 5708650"/>
              <a:gd name="connsiteY126" fmla="*/ 882650 h 3111500"/>
              <a:gd name="connsiteX127" fmla="*/ 4140200 w 5708650"/>
              <a:gd name="connsiteY127" fmla="*/ 876300 h 3111500"/>
              <a:gd name="connsiteX128" fmla="*/ 4159250 w 5708650"/>
              <a:gd name="connsiteY128" fmla="*/ 863600 h 3111500"/>
              <a:gd name="connsiteX129" fmla="*/ 4171950 w 5708650"/>
              <a:gd name="connsiteY129" fmla="*/ 844550 h 3111500"/>
              <a:gd name="connsiteX130" fmla="*/ 4178300 w 5708650"/>
              <a:gd name="connsiteY130" fmla="*/ 825500 h 3111500"/>
              <a:gd name="connsiteX131" fmla="*/ 4197350 w 5708650"/>
              <a:gd name="connsiteY131" fmla="*/ 812800 h 3111500"/>
              <a:gd name="connsiteX132" fmla="*/ 4235450 w 5708650"/>
              <a:gd name="connsiteY132" fmla="*/ 787400 h 3111500"/>
              <a:gd name="connsiteX133" fmla="*/ 4273550 w 5708650"/>
              <a:gd name="connsiteY133" fmla="*/ 749300 h 3111500"/>
              <a:gd name="connsiteX134" fmla="*/ 4330700 w 5708650"/>
              <a:gd name="connsiteY134" fmla="*/ 742950 h 3111500"/>
              <a:gd name="connsiteX135" fmla="*/ 4394200 w 5708650"/>
              <a:gd name="connsiteY135" fmla="*/ 730250 h 3111500"/>
              <a:gd name="connsiteX136" fmla="*/ 4438650 w 5708650"/>
              <a:gd name="connsiteY136" fmla="*/ 723900 h 3111500"/>
              <a:gd name="connsiteX137" fmla="*/ 4470400 w 5708650"/>
              <a:gd name="connsiteY137" fmla="*/ 698500 h 3111500"/>
              <a:gd name="connsiteX138" fmla="*/ 4521200 w 5708650"/>
              <a:gd name="connsiteY138" fmla="*/ 679450 h 3111500"/>
              <a:gd name="connsiteX139" fmla="*/ 4559300 w 5708650"/>
              <a:gd name="connsiteY139" fmla="*/ 666750 h 3111500"/>
              <a:gd name="connsiteX140" fmla="*/ 4597400 w 5708650"/>
              <a:gd name="connsiteY140" fmla="*/ 641350 h 3111500"/>
              <a:gd name="connsiteX141" fmla="*/ 4635500 w 5708650"/>
              <a:gd name="connsiteY141" fmla="*/ 628650 h 3111500"/>
              <a:gd name="connsiteX142" fmla="*/ 4654550 w 5708650"/>
              <a:gd name="connsiteY142" fmla="*/ 622300 h 3111500"/>
              <a:gd name="connsiteX143" fmla="*/ 4673600 w 5708650"/>
              <a:gd name="connsiteY143" fmla="*/ 609600 h 3111500"/>
              <a:gd name="connsiteX144" fmla="*/ 4711700 w 5708650"/>
              <a:gd name="connsiteY144" fmla="*/ 596900 h 3111500"/>
              <a:gd name="connsiteX145" fmla="*/ 4724400 w 5708650"/>
              <a:gd name="connsiteY145" fmla="*/ 577850 h 3111500"/>
              <a:gd name="connsiteX146" fmla="*/ 4762500 w 5708650"/>
              <a:gd name="connsiteY146" fmla="*/ 552450 h 3111500"/>
              <a:gd name="connsiteX147" fmla="*/ 4775200 w 5708650"/>
              <a:gd name="connsiteY147" fmla="*/ 508000 h 3111500"/>
              <a:gd name="connsiteX148" fmla="*/ 4794250 w 5708650"/>
              <a:gd name="connsiteY148" fmla="*/ 495300 h 3111500"/>
              <a:gd name="connsiteX149" fmla="*/ 4819650 w 5708650"/>
              <a:gd name="connsiteY149" fmla="*/ 476250 h 3111500"/>
              <a:gd name="connsiteX150" fmla="*/ 4851400 w 5708650"/>
              <a:gd name="connsiteY150" fmla="*/ 438150 h 3111500"/>
              <a:gd name="connsiteX151" fmla="*/ 4984750 w 5708650"/>
              <a:gd name="connsiteY151" fmla="*/ 431800 h 3111500"/>
              <a:gd name="connsiteX152" fmla="*/ 5003800 w 5708650"/>
              <a:gd name="connsiteY152" fmla="*/ 425450 h 3111500"/>
              <a:gd name="connsiteX153" fmla="*/ 5022850 w 5708650"/>
              <a:gd name="connsiteY153" fmla="*/ 412750 h 3111500"/>
              <a:gd name="connsiteX154" fmla="*/ 5080000 w 5708650"/>
              <a:gd name="connsiteY154" fmla="*/ 387350 h 3111500"/>
              <a:gd name="connsiteX155" fmla="*/ 5092700 w 5708650"/>
              <a:gd name="connsiteY155" fmla="*/ 368300 h 3111500"/>
              <a:gd name="connsiteX156" fmla="*/ 5111750 w 5708650"/>
              <a:gd name="connsiteY156" fmla="*/ 361950 h 3111500"/>
              <a:gd name="connsiteX157" fmla="*/ 5130800 w 5708650"/>
              <a:gd name="connsiteY157" fmla="*/ 349250 h 3111500"/>
              <a:gd name="connsiteX158" fmla="*/ 5137150 w 5708650"/>
              <a:gd name="connsiteY158" fmla="*/ 330200 h 3111500"/>
              <a:gd name="connsiteX159" fmla="*/ 5181600 w 5708650"/>
              <a:gd name="connsiteY159" fmla="*/ 317500 h 3111500"/>
              <a:gd name="connsiteX160" fmla="*/ 5200650 w 5708650"/>
              <a:gd name="connsiteY160" fmla="*/ 304800 h 3111500"/>
              <a:gd name="connsiteX161" fmla="*/ 5213350 w 5708650"/>
              <a:gd name="connsiteY161" fmla="*/ 266700 h 3111500"/>
              <a:gd name="connsiteX162" fmla="*/ 5251450 w 5708650"/>
              <a:gd name="connsiteY162" fmla="*/ 260350 h 3111500"/>
              <a:gd name="connsiteX163" fmla="*/ 5270500 w 5708650"/>
              <a:gd name="connsiteY163" fmla="*/ 254000 h 3111500"/>
              <a:gd name="connsiteX164" fmla="*/ 5308600 w 5708650"/>
              <a:gd name="connsiteY164" fmla="*/ 247650 h 3111500"/>
              <a:gd name="connsiteX165" fmla="*/ 5346700 w 5708650"/>
              <a:gd name="connsiteY165" fmla="*/ 234950 h 3111500"/>
              <a:gd name="connsiteX166" fmla="*/ 5372100 w 5708650"/>
              <a:gd name="connsiteY166" fmla="*/ 228600 h 3111500"/>
              <a:gd name="connsiteX167" fmla="*/ 5384800 w 5708650"/>
              <a:gd name="connsiteY167" fmla="*/ 209550 h 3111500"/>
              <a:gd name="connsiteX168" fmla="*/ 5403850 w 5708650"/>
              <a:gd name="connsiteY168" fmla="*/ 203200 h 3111500"/>
              <a:gd name="connsiteX169" fmla="*/ 5410200 w 5708650"/>
              <a:gd name="connsiteY169" fmla="*/ 184150 h 3111500"/>
              <a:gd name="connsiteX170" fmla="*/ 5429250 w 5708650"/>
              <a:gd name="connsiteY170" fmla="*/ 177800 h 3111500"/>
              <a:gd name="connsiteX171" fmla="*/ 5467350 w 5708650"/>
              <a:gd name="connsiteY171" fmla="*/ 158750 h 3111500"/>
              <a:gd name="connsiteX172" fmla="*/ 5480050 w 5708650"/>
              <a:gd name="connsiteY172" fmla="*/ 139700 h 3111500"/>
              <a:gd name="connsiteX173" fmla="*/ 5486400 w 5708650"/>
              <a:gd name="connsiteY173" fmla="*/ 107950 h 3111500"/>
              <a:gd name="connsiteX174" fmla="*/ 5537200 w 5708650"/>
              <a:gd name="connsiteY174" fmla="*/ 101600 h 3111500"/>
              <a:gd name="connsiteX175" fmla="*/ 5543550 w 5708650"/>
              <a:gd name="connsiteY175" fmla="*/ 76200 h 3111500"/>
              <a:gd name="connsiteX176" fmla="*/ 5562600 w 5708650"/>
              <a:gd name="connsiteY176" fmla="*/ 82550 h 3111500"/>
              <a:gd name="connsiteX177" fmla="*/ 5594350 w 5708650"/>
              <a:gd name="connsiteY177" fmla="*/ 95250 h 3111500"/>
              <a:gd name="connsiteX178" fmla="*/ 5664200 w 5708650"/>
              <a:gd name="connsiteY178" fmla="*/ 88900 h 3111500"/>
              <a:gd name="connsiteX179" fmla="*/ 5708650 w 5708650"/>
              <a:gd name="connsiteY179" fmla="*/ 82550 h 3111500"/>
              <a:gd name="connsiteX180" fmla="*/ 5702300 w 5708650"/>
              <a:gd name="connsiteY180"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651000 w 5708650"/>
              <a:gd name="connsiteY48" fmla="*/ 2298700 h 3111500"/>
              <a:gd name="connsiteX49" fmla="*/ 1752600 w 5708650"/>
              <a:gd name="connsiteY49" fmla="*/ 2235200 h 3111500"/>
              <a:gd name="connsiteX50" fmla="*/ 1797050 w 5708650"/>
              <a:gd name="connsiteY50" fmla="*/ 2203450 h 3111500"/>
              <a:gd name="connsiteX51" fmla="*/ 1828800 w 5708650"/>
              <a:gd name="connsiteY51" fmla="*/ 2197100 h 3111500"/>
              <a:gd name="connsiteX52" fmla="*/ 1847850 w 5708650"/>
              <a:gd name="connsiteY52" fmla="*/ 2190750 h 3111500"/>
              <a:gd name="connsiteX53" fmla="*/ 1860550 w 5708650"/>
              <a:gd name="connsiteY53" fmla="*/ 2152650 h 3111500"/>
              <a:gd name="connsiteX54" fmla="*/ 1866900 w 5708650"/>
              <a:gd name="connsiteY54" fmla="*/ 2120900 h 3111500"/>
              <a:gd name="connsiteX55" fmla="*/ 1885950 w 5708650"/>
              <a:gd name="connsiteY55" fmla="*/ 2108200 h 3111500"/>
              <a:gd name="connsiteX56" fmla="*/ 1930400 w 5708650"/>
              <a:gd name="connsiteY56" fmla="*/ 2101850 h 3111500"/>
              <a:gd name="connsiteX57" fmla="*/ 1955800 w 5708650"/>
              <a:gd name="connsiteY57" fmla="*/ 2095500 h 3111500"/>
              <a:gd name="connsiteX58" fmla="*/ 1962150 w 5708650"/>
              <a:gd name="connsiteY58" fmla="*/ 2070100 h 3111500"/>
              <a:gd name="connsiteX59" fmla="*/ 2000250 w 5708650"/>
              <a:gd name="connsiteY59" fmla="*/ 2044700 h 3111500"/>
              <a:gd name="connsiteX60" fmla="*/ 2063750 w 5708650"/>
              <a:gd name="connsiteY60" fmla="*/ 2025650 h 3111500"/>
              <a:gd name="connsiteX61" fmla="*/ 2082800 w 5708650"/>
              <a:gd name="connsiteY61" fmla="*/ 2019300 h 3111500"/>
              <a:gd name="connsiteX62" fmla="*/ 2108200 w 5708650"/>
              <a:gd name="connsiteY62" fmla="*/ 2006600 h 3111500"/>
              <a:gd name="connsiteX63" fmla="*/ 2139950 w 5708650"/>
              <a:gd name="connsiteY63" fmla="*/ 2000250 h 3111500"/>
              <a:gd name="connsiteX64" fmla="*/ 2165350 w 5708650"/>
              <a:gd name="connsiteY64" fmla="*/ 1987550 h 3111500"/>
              <a:gd name="connsiteX65" fmla="*/ 2184400 w 5708650"/>
              <a:gd name="connsiteY65" fmla="*/ 1981200 h 3111500"/>
              <a:gd name="connsiteX66" fmla="*/ 2190750 w 5708650"/>
              <a:gd name="connsiteY66" fmla="*/ 1955800 h 3111500"/>
              <a:gd name="connsiteX67" fmla="*/ 2209800 w 5708650"/>
              <a:gd name="connsiteY67" fmla="*/ 1936750 h 3111500"/>
              <a:gd name="connsiteX68" fmla="*/ 2254250 w 5708650"/>
              <a:gd name="connsiteY68" fmla="*/ 1905000 h 3111500"/>
              <a:gd name="connsiteX69" fmla="*/ 2298700 w 5708650"/>
              <a:gd name="connsiteY69" fmla="*/ 1873250 h 3111500"/>
              <a:gd name="connsiteX70" fmla="*/ 2349500 w 5708650"/>
              <a:gd name="connsiteY70" fmla="*/ 1860550 h 3111500"/>
              <a:gd name="connsiteX71" fmla="*/ 2368550 w 5708650"/>
              <a:gd name="connsiteY71" fmla="*/ 1847850 h 3111500"/>
              <a:gd name="connsiteX72" fmla="*/ 2387600 w 5708650"/>
              <a:gd name="connsiteY72" fmla="*/ 1841500 h 3111500"/>
              <a:gd name="connsiteX73" fmla="*/ 2425700 w 5708650"/>
              <a:gd name="connsiteY73" fmla="*/ 1816100 h 3111500"/>
              <a:gd name="connsiteX74" fmla="*/ 2476500 w 5708650"/>
              <a:gd name="connsiteY74" fmla="*/ 1803400 h 3111500"/>
              <a:gd name="connsiteX75" fmla="*/ 2495550 w 5708650"/>
              <a:gd name="connsiteY75" fmla="*/ 1784350 h 3111500"/>
              <a:gd name="connsiteX76" fmla="*/ 2514600 w 5708650"/>
              <a:gd name="connsiteY76" fmla="*/ 1778000 h 3111500"/>
              <a:gd name="connsiteX77" fmla="*/ 2546350 w 5708650"/>
              <a:gd name="connsiteY77" fmla="*/ 1752600 h 3111500"/>
              <a:gd name="connsiteX78" fmla="*/ 2565400 w 5708650"/>
              <a:gd name="connsiteY78" fmla="*/ 1733550 h 3111500"/>
              <a:gd name="connsiteX79" fmla="*/ 2584450 w 5708650"/>
              <a:gd name="connsiteY79" fmla="*/ 1720850 h 3111500"/>
              <a:gd name="connsiteX80" fmla="*/ 2616200 w 5708650"/>
              <a:gd name="connsiteY80" fmla="*/ 1689100 h 3111500"/>
              <a:gd name="connsiteX81" fmla="*/ 2679700 w 5708650"/>
              <a:gd name="connsiteY81" fmla="*/ 1676400 h 3111500"/>
              <a:gd name="connsiteX82" fmla="*/ 2698750 w 5708650"/>
              <a:gd name="connsiteY82" fmla="*/ 1670050 h 3111500"/>
              <a:gd name="connsiteX83" fmla="*/ 2755900 w 5708650"/>
              <a:gd name="connsiteY83" fmla="*/ 1663700 h 3111500"/>
              <a:gd name="connsiteX84" fmla="*/ 2851150 w 5708650"/>
              <a:gd name="connsiteY84" fmla="*/ 1600200 h 3111500"/>
              <a:gd name="connsiteX85" fmla="*/ 2882900 w 5708650"/>
              <a:gd name="connsiteY85" fmla="*/ 1555750 h 3111500"/>
              <a:gd name="connsiteX86" fmla="*/ 2901950 w 5708650"/>
              <a:gd name="connsiteY86" fmla="*/ 1549400 h 3111500"/>
              <a:gd name="connsiteX87" fmla="*/ 2940050 w 5708650"/>
              <a:gd name="connsiteY87" fmla="*/ 1517650 h 3111500"/>
              <a:gd name="connsiteX88" fmla="*/ 2965450 w 5708650"/>
              <a:gd name="connsiteY88" fmla="*/ 1511300 h 3111500"/>
              <a:gd name="connsiteX89" fmla="*/ 3003550 w 5708650"/>
              <a:gd name="connsiteY89" fmla="*/ 1498600 h 3111500"/>
              <a:gd name="connsiteX90" fmla="*/ 3041650 w 5708650"/>
              <a:gd name="connsiteY90" fmla="*/ 1466850 h 3111500"/>
              <a:gd name="connsiteX91" fmla="*/ 3092450 w 5708650"/>
              <a:gd name="connsiteY91" fmla="*/ 1454150 h 3111500"/>
              <a:gd name="connsiteX92" fmla="*/ 3111500 w 5708650"/>
              <a:gd name="connsiteY92" fmla="*/ 1441450 h 3111500"/>
              <a:gd name="connsiteX93" fmla="*/ 3117850 w 5708650"/>
              <a:gd name="connsiteY93" fmla="*/ 1422400 h 3111500"/>
              <a:gd name="connsiteX94" fmla="*/ 3143250 w 5708650"/>
              <a:gd name="connsiteY94" fmla="*/ 1409700 h 3111500"/>
              <a:gd name="connsiteX95" fmla="*/ 3181350 w 5708650"/>
              <a:gd name="connsiteY95" fmla="*/ 1397000 h 3111500"/>
              <a:gd name="connsiteX96" fmla="*/ 3200400 w 5708650"/>
              <a:gd name="connsiteY96" fmla="*/ 1390650 h 3111500"/>
              <a:gd name="connsiteX97" fmla="*/ 3219450 w 5708650"/>
              <a:gd name="connsiteY97" fmla="*/ 1384300 h 3111500"/>
              <a:gd name="connsiteX98" fmla="*/ 3244850 w 5708650"/>
              <a:gd name="connsiteY98" fmla="*/ 1377950 h 3111500"/>
              <a:gd name="connsiteX99" fmla="*/ 3282950 w 5708650"/>
              <a:gd name="connsiteY99" fmla="*/ 1358900 h 3111500"/>
              <a:gd name="connsiteX100" fmla="*/ 3340100 w 5708650"/>
              <a:gd name="connsiteY100" fmla="*/ 1346200 h 3111500"/>
              <a:gd name="connsiteX101" fmla="*/ 3359150 w 5708650"/>
              <a:gd name="connsiteY101" fmla="*/ 1333500 h 3111500"/>
              <a:gd name="connsiteX102" fmla="*/ 3397250 w 5708650"/>
              <a:gd name="connsiteY102" fmla="*/ 1320800 h 3111500"/>
              <a:gd name="connsiteX103" fmla="*/ 3435350 w 5708650"/>
              <a:gd name="connsiteY103" fmla="*/ 1301750 h 3111500"/>
              <a:gd name="connsiteX104" fmla="*/ 3473450 w 5708650"/>
              <a:gd name="connsiteY104" fmla="*/ 1282700 h 3111500"/>
              <a:gd name="connsiteX105" fmla="*/ 3530600 w 5708650"/>
              <a:gd name="connsiteY105" fmla="*/ 1238250 h 3111500"/>
              <a:gd name="connsiteX106" fmla="*/ 3575050 w 5708650"/>
              <a:gd name="connsiteY106" fmla="*/ 1231900 h 3111500"/>
              <a:gd name="connsiteX107" fmla="*/ 3613150 w 5708650"/>
              <a:gd name="connsiteY107" fmla="*/ 1206500 h 3111500"/>
              <a:gd name="connsiteX108" fmla="*/ 3632200 w 5708650"/>
              <a:gd name="connsiteY108" fmla="*/ 1200150 h 3111500"/>
              <a:gd name="connsiteX109" fmla="*/ 3676650 w 5708650"/>
              <a:gd name="connsiteY109" fmla="*/ 1187450 h 3111500"/>
              <a:gd name="connsiteX110" fmla="*/ 3695700 w 5708650"/>
              <a:gd name="connsiteY110" fmla="*/ 1174750 h 3111500"/>
              <a:gd name="connsiteX111" fmla="*/ 3721100 w 5708650"/>
              <a:gd name="connsiteY111" fmla="*/ 1168400 h 3111500"/>
              <a:gd name="connsiteX112" fmla="*/ 3759200 w 5708650"/>
              <a:gd name="connsiteY112" fmla="*/ 1155700 h 3111500"/>
              <a:gd name="connsiteX113" fmla="*/ 3771900 w 5708650"/>
              <a:gd name="connsiteY113" fmla="*/ 1136650 h 3111500"/>
              <a:gd name="connsiteX114" fmla="*/ 3810000 w 5708650"/>
              <a:gd name="connsiteY114" fmla="*/ 1104900 h 3111500"/>
              <a:gd name="connsiteX115" fmla="*/ 3822700 w 5708650"/>
              <a:gd name="connsiteY115" fmla="*/ 1085850 h 3111500"/>
              <a:gd name="connsiteX116" fmla="*/ 3860800 w 5708650"/>
              <a:gd name="connsiteY116" fmla="*/ 1066800 h 3111500"/>
              <a:gd name="connsiteX117" fmla="*/ 3917950 w 5708650"/>
              <a:gd name="connsiteY117" fmla="*/ 1028700 h 3111500"/>
              <a:gd name="connsiteX118" fmla="*/ 3937000 w 5708650"/>
              <a:gd name="connsiteY118" fmla="*/ 1016000 h 3111500"/>
              <a:gd name="connsiteX119" fmla="*/ 3975100 w 5708650"/>
              <a:gd name="connsiteY119" fmla="*/ 1003300 h 3111500"/>
              <a:gd name="connsiteX120" fmla="*/ 3994150 w 5708650"/>
              <a:gd name="connsiteY120" fmla="*/ 990600 h 3111500"/>
              <a:gd name="connsiteX121" fmla="*/ 4025900 w 5708650"/>
              <a:gd name="connsiteY121" fmla="*/ 984250 h 3111500"/>
              <a:gd name="connsiteX122" fmla="*/ 4064000 w 5708650"/>
              <a:gd name="connsiteY122" fmla="*/ 971550 h 3111500"/>
              <a:gd name="connsiteX123" fmla="*/ 4076700 w 5708650"/>
              <a:gd name="connsiteY123" fmla="*/ 952500 h 3111500"/>
              <a:gd name="connsiteX124" fmla="*/ 4089400 w 5708650"/>
              <a:gd name="connsiteY124" fmla="*/ 914400 h 3111500"/>
              <a:gd name="connsiteX125" fmla="*/ 4108450 w 5708650"/>
              <a:gd name="connsiteY125" fmla="*/ 901700 h 3111500"/>
              <a:gd name="connsiteX126" fmla="*/ 4121150 w 5708650"/>
              <a:gd name="connsiteY126" fmla="*/ 882650 h 3111500"/>
              <a:gd name="connsiteX127" fmla="*/ 4140200 w 5708650"/>
              <a:gd name="connsiteY127" fmla="*/ 876300 h 3111500"/>
              <a:gd name="connsiteX128" fmla="*/ 4159250 w 5708650"/>
              <a:gd name="connsiteY128" fmla="*/ 863600 h 3111500"/>
              <a:gd name="connsiteX129" fmla="*/ 4171950 w 5708650"/>
              <a:gd name="connsiteY129" fmla="*/ 844550 h 3111500"/>
              <a:gd name="connsiteX130" fmla="*/ 4178300 w 5708650"/>
              <a:gd name="connsiteY130" fmla="*/ 825500 h 3111500"/>
              <a:gd name="connsiteX131" fmla="*/ 4197350 w 5708650"/>
              <a:gd name="connsiteY131" fmla="*/ 812800 h 3111500"/>
              <a:gd name="connsiteX132" fmla="*/ 4235450 w 5708650"/>
              <a:gd name="connsiteY132" fmla="*/ 787400 h 3111500"/>
              <a:gd name="connsiteX133" fmla="*/ 4273550 w 5708650"/>
              <a:gd name="connsiteY133" fmla="*/ 749300 h 3111500"/>
              <a:gd name="connsiteX134" fmla="*/ 4330700 w 5708650"/>
              <a:gd name="connsiteY134" fmla="*/ 742950 h 3111500"/>
              <a:gd name="connsiteX135" fmla="*/ 4394200 w 5708650"/>
              <a:gd name="connsiteY135" fmla="*/ 730250 h 3111500"/>
              <a:gd name="connsiteX136" fmla="*/ 4438650 w 5708650"/>
              <a:gd name="connsiteY136" fmla="*/ 723900 h 3111500"/>
              <a:gd name="connsiteX137" fmla="*/ 4470400 w 5708650"/>
              <a:gd name="connsiteY137" fmla="*/ 698500 h 3111500"/>
              <a:gd name="connsiteX138" fmla="*/ 4521200 w 5708650"/>
              <a:gd name="connsiteY138" fmla="*/ 679450 h 3111500"/>
              <a:gd name="connsiteX139" fmla="*/ 4559300 w 5708650"/>
              <a:gd name="connsiteY139" fmla="*/ 666750 h 3111500"/>
              <a:gd name="connsiteX140" fmla="*/ 4597400 w 5708650"/>
              <a:gd name="connsiteY140" fmla="*/ 641350 h 3111500"/>
              <a:gd name="connsiteX141" fmla="*/ 4635500 w 5708650"/>
              <a:gd name="connsiteY141" fmla="*/ 628650 h 3111500"/>
              <a:gd name="connsiteX142" fmla="*/ 4654550 w 5708650"/>
              <a:gd name="connsiteY142" fmla="*/ 622300 h 3111500"/>
              <a:gd name="connsiteX143" fmla="*/ 4673600 w 5708650"/>
              <a:gd name="connsiteY143" fmla="*/ 609600 h 3111500"/>
              <a:gd name="connsiteX144" fmla="*/ 4711700 w 5708650"/>
              <a:gd name="connsiteY144" fmla="*/ 596900 h 3111500"/>
              <a:gd name="connsiteX145" fmla="*/ 4724400 w 5708650"/>
              <a:gd name="connsiteY145" fmla="*/ 577850 h 3111500"/>
              <a:gd name="connsiteX146" fmla="*/ 4762500 w 5708650"/>
              <a:gd name="connsiteY146" fmla="*/ 552450 h 3111500"/>
              <a:gd name="connsiteX147" fmla="*/ 4775200 w 5708650"/>
              <a:gd name="connsiteY147" fmla="*/ 508000 h 3111500"/>
              <a:gd name="connsiteX148" fmla="*/ 4794250 w 5708650"/>
              <a:gd name="connsiteY148" fmla="*/ 495300 h 3111500"/>
              <a:gd name="connsiteX149" fmla="*/ 4819650 w 5708650"/>
              <a:gd name="connsiteY149" fmla="*/ 476250 h 3111500"/>
              <a:gd name="connsiteX150" fmla="*/ 4851400 w 5708650"/>
              <a:gd name="connsiteY150" fmla="*/ 438150 h 3111500"/>
              <a:gd name="connsiteX151" fmla="*/ 4984750 w 5708650"/>
              <a:gd name="connsiteY151" fmla="*/ 431800 h 3111500"/>
              <a:gd name="connsiteX152" fmla="*/ 5003800 w 5708650"/>
              <a:gd name="connsiteY152" fmla="*/ 425450 h 3111500"/>
              <a:gd name="connsiteX153" fmla="*/ 5022850 w 5708650"/>
              <a:gd name="connsiteY153" fmla="*/ 412750 h 3111500"/>
              <a:gd name="connsiteX154" fmla="*/ 5080000 w 5708650"/>
              <a:gd name="connsiteY154" fmla="*/ 387350 h 3111500"/>
              <a:gd name="connsiteX155" fmla="*/ 5092700 w 5708650"/>
              <a:gd name="connsiteY155" fmla="*/ 368300 h 3111500"/>
              <a:gd name="connsiteX156" fmla="*/ 5111750 w 5708650"/>
              <a:gd name="connsiteY156" fmla="*/ 361950 h 3111500"/>
              <a:gd name="connsiteX157" fmla="*/ 5130800 w 5708650"/>
              <a:gd name="connsiteY157" fmla="*/ 349250 h 3111500"/>
              <a:gd name="connsiteX158" fmla="*/ 5137150 w 5708650"/>
              <a:gd name="connsiteY158" fmla="*/ 330200 h 3111500"/>
              <a:gd name="connsiteX159" fmla="*/ 5181600 w 5708650"/>
              <a:gd name="connsiteY159" fmla="*/ 317500 h 3111500"/>
              <a:gd name="connsiteX160" fmla="*/ 5200650 w 5708650"/>
              <a:gd name="connsiteY160" fmla="*/ 304800 h 3111500"/>
              <a:gd name="connsiteX161" fmla="*/ 5213350 w 5708650"/>
              <a:gd name="connsiteY161" fmla="*/ 266700 h 3111500"/>
              <a:gd name="connsiteX162" fmla="*/ 5251450 w 5708650"/>
              <a:gd name="connsiteY162" fmla="*/ 260350 h 3111500"/>
              <a:gd name="connsiteX163" fmla="*/ 5270500 w 5708650"/>
              <a:gd name="connsiteY163" fmla="*/ 254000 h 3111500"/>
              <a:gd name="connsiteX164" fmla="*/ 5308600 w 5708650"/>
              <a:gd name="connsiteY164" fmla="*/ 247650 h 3111500"/>
              <a:gd name="connsiteX165" fmla="*/ 5346700 w 5708650"/>
              <a:gd name="connsiteY165" fmla="*/ 234950 h 3111500"/>
              <a:gd name="connsiteX166" fmla="*/ 5372100 w 5708650"/>
              <a:gd name="connsiteY166" fmla="*/ 228600 h 3111500"/>
              <a:gd name="connsiteX167" fmla="*/ 5384800 w 5708650"/>
              <a:gd name="connsiteY167" fmla="*/ 209550 h 3111500"/>
              <a:gd name="connsiteX168" fmla="*/ 5403850 w 5708650"/>
              <a:gd name="connsiteY168" fmla="*/ 203200 h 3111500"/>
              <a:gd name="connsiteX169" fmla="*/ 5410200 w 5708650"/>
              <a:gd name="connsiteY169" fmla="*/ 184150 h 3111500"/>
              <a:gd name="connsiteX170" fmla="*/ 5429250 w 5708650"/>
              <a:gd name="connsiteY170" fmla="*/ 177800 h 3111500"/>
              <a:gd name="connsiteX171" fmla="*/ 5467350 w 5708650"/>
              <a:gd name="connsiteY171" fmla="*/ 158750 h 3111500"/>
              <a:gd name="connsiteX172" fmla="*/ 5480050 w 5708650"/>
              <a:gd name="connsiteY172" fmla="*/ 139700 h 3111500"/>
              <a:gd name="connsiteX173" fmla="*/ 5486400 w 5708650"/>
              <a:gd name="connsiteY173" fmla="*/ 107950 h 3111500"/>
              <a:gd name="connsiteX174" fmla="*/ 5537200 w 5708650"/>
              <a:gd name="connsiteY174" fmla="*/ 101600 h 3111500"/>
              <a:gd name="connsiteX175" fmla="*/ 5543550 w 5708650"/>
              <a:gd name="connsiteY175" fmla="*/ 76200 h 3111500"/>
              <a:gd name="connsiteX176" fmla="*/ 5562600 w 5708650"/>
              <a:gd name="connsiteY176" fmla="*/ 82550 h 3111500"/>
              <a:gd name="connsiteX177" fmla="*/ 5594350 w 5708650"/>
              <a:gd name="connsiteY177" fmla="*/ 95250 h 3111500"/>
              <a:gd name="connsiteX178" fmla="*/ 5664200 w 5708650"/>
              <a:gd name="connsiteY178" fmla="*/ 88900 h 3111500"/>
              <a:gd name="connsiteX179" fmla="*/ 5708650 w 5708650"/>
              <a:gd name="connsiteY179" fmla="*/ 82550 h 3111500"/>
              <a:gd name="connsiteX180" fmla="*/ 5702300 w 5708650"/>
              <a:gd name="connsiteY180"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651000 w 5708650"/>
              <a:gd name="connsiteY48" fmla="*/ 2298700 h 3111500"/>
              <a:gd name="connsiteX49" fmla="*/ 1752600 w 5708650"/>
              <a:gd name="connsiteY49" fmla="*/ 2235200 h 3111500"/>
              <a:gd name="connsiteX50" fmla="*/ 1797050 w 5708650"/>
              <a:gd name="connsiteY50" fmla="*/ 2203450 h 3111500"/>
              <a:gd name="connsiteX51" fmla="*/ 1828800 w 5708650"/>
              <a:gd name="connsiteY51" fmla="*/ 2197100 h 3111500"/>
              <a:gd name="connsiteX52" fmla="*/ 1847850 w 5708650"/>
              <a:gd name="connsiteY52" fmla="*/ 2190750 h 3111500"/>
              <a:gd name="connsiteX53" fmla="*/ 1860550 w 5708650"/>
              <a:gd name="connsiteY53" fmla="*/ 2152650 h 3111500"/>
              <a:gd name="connsiteX54" fmla="*/ 1866900 w 5708650"/>
              <a:gd name="connsiteY54" fmla="*/ 2120900 h 3111500"/>
              <a:gd name="connsiteX55" fmla="*/ 1885950 w 5708650"/>
              <a:gd name="connsiteY55" fmla="*/ 2108200 h 3111500"/>
              <a:gd name="connsiteX56" fmla="*/ 1930400 w 5708650"/>
              <a:gd name="connsiteY56" fmla="*/ 2101850 h 3111500"/>
              <a:gd name="connsiteX57" fmla="*/ 1955800 w 5708650"/>
              <a:gd name="connsiteY57" fmla="*/ 2095500 h 3111500"/>
              <a:gd name="connsiteX58" fmla="*/ 1962150 w 5708650"/>
              <a:gd name="connsiteY58" fmla="*/ 2070100 h 3111500"/>
              <a:gd name="connsiteX59" fmla="*/ 2000250 w 5708650"/>
              <a:gd name="connsiteY59" fmla="*/ 2044700 h 3111500"/>
              <a:gd name="connsiteX60" fmla="*/ 2063750 w 5708650"/>
              <a:gd name="connsiteY60" fmla="*/ 2025650 h 3111500"/>
              <a:gd name="connsiteX61" fmla="*/ 2082800 w 5708650"/>
              <a:gd name="connsiteY61" fmla="*/ 2019300 h 3111500"/>
              <a:gd name="connsiteX62" fmla="*/ 2108200 w 5708650"/>
              <a:gd name="connsiteY62" fmla="*/ 2006600 h 3111500"/>
              <a:gd name="connsiteX63" fmla="*/ 2139950 w 5708650"/>
              <a:gd name="connsiteY63" fmla="*/ 2000250 h 3111500"/>
              <a:gd name="connsiteX64" fmla="*/ 2165350 w 5708650"/>
              <a:gd name="connsiteY64" fmla="*/ 1987550 h 3111500"/>
              <a:gd name="connsiteX65" fmla="*/ 2184400 w 5708650"/>
              <a:gd name="connsiteY65" fmla="*/ 1981200 h 3111500"/>
              <a:gd name="connsiteX66" fmla="*/ 2190750 w 5708650"/>
              <a:gd name="connsiteY66" fmla="*/ 1955800 h 3111500"/>
              <a:gd name="connsiteX67" fmla="*/ 2209800 w 5708650"/>
              <a:gd name="connsiteY67" fmla="*/ 1936750 h 3111500"/>
              <a:gd name="connsiteX68" fmla="*/ 2254250 w 5708650"/>
              <a:gd name="connsiteY68" fmla="*/ 1905000 h 3111500"/>
              <a:gd name="connsiteX69" fmla="*/ 2298700 w 5708650"/>
              <a:gd name="connsiteY69" fmla="*/ 1873250 h 3111500"/>
              <a:gd name="connsiteX70" fmla="*/ 2349500 w 5708650"/>
              <a:gd name="connsiteY70" fmla="*/ 1860550 h 3111500"/>
              <a:gd name="connsiteX71" fmla="*/ 2368550 w 5708650"/>
              <a:gd name="connsiteY71" fmla="*/ 1847850 h 3111500"/>
              <a:gd name="connsiteX72" fmla="*/ 2387600 w 5708650"/>
              <a:gd name="connsiteY72" fmla="*/ 1841500 h 3111500"/>
              <a:gd name="connsiteX73" fmla="*/ 2425700 w 5708650"/>
              <a:gd name="connsiteY73" fmla="*/ 1816100 h 3111500"/>
              <a:gd name="connsiteX74" fmla="*/ 2476500 w 5708650"/>
              <a:gd name="connsiteY74" fmla="*/ 1803400 h 3111500"/>
              <a:gd name="connsiteX75" fmla="*/ 2495550 w 5708650"/>
              <a:gd name="connsiteY75" fmla="*/ 1784350 h 3111500"/>
              <a:gd name="connsiteX76" fmla="*/ 2514600 w 5708650"/>
              <a:gd name="connsiteY76" fmla="*/ 1778000 h 3111500"/>
              <a:gd name="connsiteX77" fmla="*/ 2546350 w 5708650"/>
              <a:gd name="connsiteY77" fmla="*/ 1752600 h 3111500"/>
              <a:gd name="connsiteX78" fmla="*/ 2565400 w 5708650"/>
              <a:gd name="connsiteY78" fmla="*/ 1733550 h 3111500"/>
              <a:gd name="connsiteX79" fmla="*/ 2584450 w 5708650"/>
              <a:gd name="connsiteY79" fmla="*/ 1720850 h 3111500"/>
              <a:gd name="connsiteX80" fmla="*/ 2616200 w 5708650"/>
              <a:gd name="connsiteY80" fmla="*/ 1689100 h 3111500"/>
              <a:gd name="connsiteX81" fmla="*/ 2679700 w 5708650"/>
              <a:gd name="connsiteY81" fmla="*/ 1676400 h 3111500"/>
              <a:gd name="connsiteX82" fmla="*/ 2698750 w 5708650"/>
              <a:gd name="connsiteY82" fmla="*/ 1670050 h 3111500"/>
              <a:gd name="connsiteX83" fmla="*/ 2755900 w 5708650"/>
              <a:gd name="connsiteY83" fmla="*/ 1663700 h 3111500"/>
              <a:gd name="connsiteX84" fmla="*/ 2851150 w 5708650"/>
              <a:gd name="connsiteY84" fmla="*/ 1600200 h 3111500"/>
              <a:gd name="connsiteX85" fmla="*/ 2882900 w 5708650"/>
              <a:gd name="connsiteY85" fmla="*/ 1555750 h 3111500"/>
              <a:gd name="connsiteX86" fmla="*/ 2901950 w 5708650"/>
              <a:gd name="connsiteY86" fmla="*/ 1549400 h 3111500"/>
              <a:gd name="connsiteX87" fmla="*/ 2940050 w 5708650"/>
              <a:gd name="connsiteY87" fmla="*/ 1517650 h 3111500"/>
              <a:gd name="connsiteX88" fmla="*/ 2965450 w 5708650"/>
              <a:gd name="connsiteY88" fmla="*/ 1511300 h 3111500"/>
              <a:gd name="connsiteX89" fmla="*/ 3003550 w 5708650"/>
              <a:gd name="connsiteY89" fmla="*/ 1498600 h 3111500"/>
              <a:gd name="connsiteX90" fmla="*/ 3041650 w 5708650"/>
              <a:gd name="connsiteY90" fmla="*/ 1466850 h 3111500"/>
              <a:gd name="connsiteX91" fmla="*/ 3092450 w 5708650"/>
              <a:gd name="connsiteY91" fmla="*/ 1454150 h 3111500"/>
              <a:gd name="connsiteX92" fmla="*/ 3111500 w 5708650"/>
              <a:gd name="connsiteY92" fmla="*/ 1441450 h 3111500"/>
              <a:gd name="connsiteX93" fmla="*/ 3117850 w 5708650"/>
              <a:gd name="connsiteY93" fmla="*/ 1422400 h 3111500"/>
              <a:gd name="connsiteX94" fmla="*/ 3143250 w 5708650"/>
              <a:gd name="connsiteY94" fmla="*/ 1409700 h 3111500"/>
              <a:gd name="connsiteX95" fmla="*/ 3181350 w 5708650"/>
              <a:gd name="connsiteY95" fmla="*/ 1397000 h 3111500"/>
              <a:gd name="connsiteX96" fmla="*/ 3200400 w 5708650"/>
              <a:gd name="connsiteY96" fmla="*/ 1390650 h 3111500"/>
              <a:gd name="connsiteX97" fmla="*/ 3219450 w 5708650"/>
              <a:gd name="connsiteY97" fmla="*/ 1384300 h 3111500"/>
              <a:gd name="connsiteX98" fmla="*/ 3244850 w 5708650"/>
              <a:gd name="connsiteY98" fmla="*/ 1377950 h 3111500"/>
              <a:gd name="connsiteX99" fmla="*/ 3282950 w 5708650"/>
              <a:gd name="connsiteY99" fmla="*/ 1358900 h 3111500"/>
              <a:gd name="connsiteX100" fmla="*/ 3340100 w 5708650"/>
              <a:gd name="connsiteY100" fmla="*/ 1346200 h 3111500"/>
              <a:gd name="connsiteX101" fmla="*/ 3359150 w 5708650"/>
              <a:gd name="connsiteY101" fmla="*/ 1333500 h 3111500"/>
              <a:gd name="connsiteX102" fmla="*/ 3397250 w 5708650"/>
              <a:gd name="connsiteY102" fmla="*/ 1320800 h 3111500"/>
              <a:gd name="connsiteX103" fmla="*/ 3435350 w 5708650"/>
              <a:gd name="connsiteY103" fmla="*/ 1301750 h 3111500"/>
              <a:gd name="connsiteX104" fmla="*/ 3473450 w 5708650"/>
              <a:gd name="connsiteY104" fmla="*/ 1282700 h 3111500"/>
              <a:gd name="connsiteX105" fmla="*/ 3530600 w 5708650"/>
              <a:gd name="connsiteY105" fmla="*/ 1238250 h 3111500"/>
              <a:gd name="connsiteX106" fmla="*/ 3575050 w 5708650"/>
              <a:gd name="connsiteY106" fmla="*/ 1231900 h 3111500"/>
              <a:gd name="connsiteX107" fmla="*/ 3613150 w 5708650"/>
              <a:gd name="connsiteY107" fmla="*/ 1206500 h 3111500"/>
              <a:gd name="connsiteX108" fmla="*/ 3632200 w 5708650"/>
              <a:gd name="connsiteY108" fmla="*/ 1200150 h 3111500"/>
              <a:gd name="connsiteX109" fmla="*/ 3676650 w 5708650"/>
              <a:gd name="connsiteY109" fmla="*/ 1187450 h 3111500"/>
              <a:gd name="connsiteX110" fmla="*/ 3695700 w 5708650"/>
              <a:gd name="connsiteY110" fmla="*/ 1174750 h 3111500"/>
              <a:gd name="connsiteX111" fmla="*/ 3721100 w 5708650"/>
              <a:gd name="connsiteY111" fmla="*/ 1168400 h 3111500"/>
              <a:gd name="connsiteX112" fmla="*/ 3759200 w 5708650"/>
              <a:gd name="connsiteY112" fmla="*/ 1155700 h 3111500"/>
              <a:gd name="connsiteX113" fmla="*/ 3771900 w 5708650"/>
              <a:gd name="connsiteY113" fmla="*/ 1136650 h 3111500"/>
              <a:gd name="connsiteX114" fmla="*/ 3810000 w 5708650"/>
              <a:gd name="connsiteY114" fmla="*/ 1104900 h 3111500"/>
              <a:gd name="connsiteX115" fmla="*/ 3822700 w 5708650"/>
              <a:gd name="connsiteY115" fmla="*/ 1085850 h 3111500"/>
              <a:gd name="connsiteX116" fmla="*/ 3860800 w 5708650"/>
              <a:gd name="connsiteY116" fmla="*/ 1066800 h 3111500"/>
              <a:gd name="connsiteX117" fmla="*/ 3917950 w 5708650"/>
              <a:gd name="connsiteY117" fmla="*/ 1028700 h 3111500"/>
              <a:gd name="connsiteX118" fmla="*/ 3937000 w 5708650"/>
              <a:gd name="connsiteY118" fmla="*/ 1016000 h 3111500"/>
              <a:gd name="connsiteX119" fmla="*/ 3975100 w 5708650"/>
              <a:gd name="connsiteY119" fmla="*/ 1003300 h 3111500"/>
              <a:gd name="connsiteX120" fmla="*/ 3994150 w 5708650"/>
              <a:gd name="connsiteY120" fmla="*/ 990600 h 3111500"/>
              <a:gd name="connsiteX121" fmla="*/ 4025900 w 5708650"/>
              <a:gd name="connsiteY121" fmla="*/ 984250 h 3111500"/>
              <a:gd name="connsiteX122" fmla="*/ 4064000 w 5708650"/>
              <a:gd name="connsiteY122" fmla="*/ 971550 h 3111500"/>
              <a:gd name="connsiteX123" fmla="*/ 4076700 w 5708650"/>
              <a:gd name="connsiteY123" fmla="*/ 952500 h 3111500"/>
              <a:gd name="connsiteX124" fmla="*/ 4089400 w 5708650"/>
              <a:gd name="connsiteY124" fmla="*/ 914400 h 3111500"/>
              <a:gd name="connsiteX125" fmla="*/ 4108450 w 5708650"/>
              <a:gd name="connsiteY125" fmla="*/ 901700 h 3111500"/>
              <a:gd name="connsiteX126" fmla="*/ 4121150 w 5708650"/>
              <a:gd name="connsiteY126" fmla="*/ 882650 h 3111500"/>
              <a:gd name="connsiteX127" fmla="*/ 4140200 w 5708650"/>
              <a:gd name="connsiteY127" fmla="*/ 876300 h 3111500"/>
              <a:gd name="connsiteX128" fmla="*/ 4159250 w 5708650"/>
              <a:gd name="connsiteY128" fmla="*/ 863600 h 3111500"/>
              <a:gd name="connsiteX129" fmla="*/ 4171950 w 5708650"/>
              <a:gd name="connsiteY129" fmla="*/ 844550 h 3111500"/>
              <a:gd name="connsiteX130" fmla="*/ 4178300 w 5708650"/>
              <a:gd name="connsiteY130" fmla="*/ 825500 h 3111500"/>
              <a:gd name="connsiteX131" fmla="*/ 4197350 w 5708650"/>
              <a:gd name="connsiteY131" fmla="*/ 812800 h 3111500"/>
              <a:gd name="connsiteX132" fmla="*/ 4235450 w 5708650"/>
              <a:gd name="connsiteY132" fmla="*/ 787400 h 3111500"/>
              <a:gd name="connsiteX133" fmla="*/ 4273550 w 5708650"/>
              <a:gd name="connsiteY133" fmla="*/ 749300 h 3111500"/>
              <a:gd name="connsiteX134" fmla="*/ 4330700 w 5708650"/>
              <a:gd name="connsiteY134" fmla="*/ 742950 h 3111500"/>
              <a:gd name="connsiteX135" fmla="*/ 4394200 w 5708650"/>
              <a:gd name="connsiteY135" fmla="*/ 730250 h 3111500"/>
              <a:gd name="connsiteX136" fmla="*/ 4438650 w 5708650"/>
              <a:gd name="connsiteY136" fmla="*/ 723900 h 3111500"/>
              <a:gd name="connsiteX137" fmla="*/ 4470400 w 5708650"/>
              <a:gd name="connsiteY137" fmla="*/ 698500 h 3111500"/>
              <a:gd name="connsiteX138" fmla="*/ 4521200 w 5708650"/>
              <a:gd name="connsiteY138" fmla="*/ 679450 h 3111500"/>
              <a:gd name="connsiteX139" fmla="*/ 4559300 w 5708650"/>
              <a:gd name="connsiteY139" fmla="*/ 666750 h 3111500"/>
              <a:gd name="connsiteX140" fmla="*/ 4597400 w 5708650"/>
              <a:gd name="connsiteY140" fmla="*/ 641350 h 3111500"/>
              <a:gd name="connsiteX141" fmla="*/ 4635500 w 5708650"/>
              <a:gd name="connsiteY141" fmla="*/ 628650 h 3111500"/>
              <a:gd name="connsiteX142" fmla="*/ 4654550 w 5708650"/>
              <a:gd name="connsiteY142" fmla="*/ 622300 h 3111500"/>
              <a:gd name="connsiteX143" fmla="*/ 4673600 w 5708650"/>
              <a:gd name="connsiteY143" fmla="*/ 609600 h 3111500"/>
              <a:gd name="connsiteX144" fmla="*/ 4711700 w 5708650"/>
              <a:gd name="connsiteY144" fmla="*/ 596900 h 3111500"/>
              <a:gd name="connsiteX145" fmla="*/ 4724400 w 5708650"/>
              <a:gd name="connsiteY145" fmla="*/ 577850 h 3111500"/>
              <a:gd name="connsiteX146" fmla="*/ 4762500 w 5708650"/>
              <a:gd name="connsiteY146" fmla="*/ 552450 h 3111500"/>
              <a:gd name="connsiteX147" fmla="*/ 4775200 w 5708650"/>
              <a:gd name="connsiteY147" fmla="*/ 508000 h 3111500"/>
              <a:gd name="connsiteX148" fmla="*/ 4794250 w 5708650"/>
              <a:gd name="connsiteY148" fmla="*/ 495300 h 3111500"/>
              <a:gd name="connsiteX149" fmla="*/ 4819650 w 5708650"/>
              <a:gd name="connsiteY149" fmla="*/ 476250 h 3111500"/>
              <a:gd name="connsiteX150" fmla="*/ 4851400 w 5708650"/>
              <a:gd name="connsiteY150" fmla="*/ 438150 h 3111500"/>
              <a:gd name="connsiteX151" fmla="*/ 4984750 w 5708650"/>
              <a:gd name="connsiteY151" fmla="*/ 431800 h 3111500"/>
              <a:gd name="connsiteX152" fmla="*/ 5003800 w 5708650"/>
              <a:gd name="connsiteY152" fmla="*/ 425450 h 3111500"/>
              <a:gd name="connsiteX153" fmla="*/ 5022850 w 5708650"/>
              <a:gd name="connsiteY153" fmla="*/ 412750 h 3111500"/>
              <a:gd name="connsiteX154" fmla="*/ 5080000 w 5708650"/>
              <a:gd name="connsiteY154" fmla="*/ 387350 h 3111500"/>
              <a:gd name="connsiteX155" fmla="*/ 5092700 w 5708650"/>
              <a:gd name="connsiteY155" fmla="*/ 368300 h 3111500"/>
              <a:gd name="connsiteX156" fmla="*/ 5111750 w 5708650"/>
              <a:gd name="connsiteY156" fmla="*/ 361950 h 3111500"/>
              <a:gd name="connsiteX157" fmla="*/ 5130800 w 5708650"/>
              <a:gd name="connsiteY157" fmla="*/ 349250 h 3111500"/>
              <a:gd name="connsiteX158" fmla="*/ 5137150 w 5708650"/>
              <a:gd name="connsiteY158" fmla="*/ 330200 h 3111500"/>
              <a:gd name="connsiteX159" fmla="*/ 5181600 w 5708650"/>
              <a:gd name="connsiteY159" fmla="*/ 317500 h 3111500"/>
              <a:gd name="connsiteX160" fmla="*/ 5200650 w 5708650"/>
              <a:gd name="connsiteY160" fmla="*/ 304800 h 3111500"/>
              <a:gd name="connsiteX161" fmla="*/ 5213350 w 5708650"/>
              <a:gd name="connsiteY161" fmla="*/ 266700 h 3111500"/>
              <a:gd name="connsiteX162" fmla="*/ 5251450 w 5708650"/>
              <a:gd name="connsiteY162" fmla="*/ 260350 h 3111500"/>
              <a:gd name="connsiteX163" fmla="*/ 5270500 w 5708650"/>
              <a:gd name="connsiteY163" fmla="*/ 254000 h 3111500"/>
              <a:gd name="connsiteX164" fmla="*/ 5308600 w 5708650"/>
              <a:gd name="connsiteY164" fmla="*/ 247650 h 3111500"/>
              <a:gd name="connsiteX165" fmla="*/ 5346700 w 5708650"/>
              <a:gd name="connsiteY165" fmla="*/ 234950 h 3111500"/>
              <a:gd name="connsiteX166" fmla="*/ 5372100 w 5708650"/>
              <a:gd name="connsiteY166" fmla="*/ 228600 h 3111500"/>
              <a:gd name="connsiteX167" fmla="*/ 5384800 w 5708650"/>
              <a:gd name="connsiteY167" fmla="*/ 209550 h 3111500"/>
              <a:gd name="connsiteX168" fmla="*/ 5403850 w 5708650"/>
              <a:gd name="connsiteY168" fmla="*/ 203200 h 3111500"/>
              <a:gd name="connsiteX169" fmla="*/ 5410200 w 5708650"/>
              <a:gd name="connsiteY169" fmla="*/ 184150 h 3111500"/>
              <a:gd name="connsiteX170" fmla="*/ 5429250 w 5708650"/>
              <a:gd name="connsiteY170" fmla="*/ 177800 h 3111500"/>
              <a:gd name="connsiteX171" fmla="*/ 5467350 w 5708650"/>
              <a:gd name="connsiteY171" fmla="*/ 158750 h 3111500"/>
              <a:gd name="connsiteX172" fmla="*/ 5480050 w 5708650"/>
              <a:gd name="connsiteY172" fmla="*/ 139700 h 3111500"/>
              <a:gd name="connsiteX173" fmla="*/ 5486400 w 5708650"/>
              <a:gd name="connsiteY173" fmla="*/ 107950 h 3111500"/>
              <a:gd name="connsiteX174" fmla="*/ 5537200 w 5708650"/>
              <a:gd name="connsiteY174" fmla="*/ 101600 h 3111500"/>
              <a:gd name="connsiteX175" fmla="*/ 5543550 w 5708650"/>
              <a:gd name="connsiteY175" fmla="*/ 76200 h 3111500"/>
              <a:gd name="connsiteX176" fmla="*/ 5562600 w 5708650"/>
              <a:gd name="connsiteY176" fmla="*/ 82550 h 3111500"/>
              <a:gd name="connsiteX177" fmla="*/ 5594350 w 5708650"/>
              <a:gd name="connsiteY177" fmla="*/ 95250 h 3111500"/>
              <a:gd name="connsiteX178" fmla="*/ 5664200 w 5708650"/>
              <a:gd name="connsiteY178" fmla="*/ 88900 h 3111500"/>
              <a:gd name="connsiteX179" fmla="*/ 5708650 w 5708650"/>
              <a:gd name="connsiteY179" fmla="*/ 82550 h 3111500"/>
              <a:gd name="connsiteX180" fmla="*/ 5702300 w 5708650"/>
              <a:gd name="connsiteY180"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651000 w 5708650"/>
              <a:gd name="connsiteY48" fmla="*/ 2298700 h 3111500"/>
              <a:gd name="connsiteX49" fmla="*/ 1752600 w 5708650"/>
              <a:gd name="connsiteY49" fmla="*/ 2235200 h 3111500"/>
              <a:gd name="connsiteX50" fmla="*/ 1797050 w 5708650"/>
              <a:gd name="connsiteY50" fmla="*/ 2203450 h 3111500"/>
              <a:gd name="connsiteX51" fmla="*/ 1828800 w 5708650"/>
              <a:gd name="connsiteY51" fmla="*/ 2197100 h 3111500"/>
              <a:gd name="connsiteX52" fmla="*/ 1847850 w 5708650"/>
              <a:gd name="connsiteY52" fmla="*/ 2190750 h 3111500"/>
              <a:gd name="connsiteX53" fmla="*/ 1860550 w 5708650"/>
              <a:gd name="connsiteY53" fmla="*/ 2152650 h 3111500"/>
              <a:gd name="connsiteX54" fmla="*/ 1866900 w 5708650"/>
              <a:gd name="connsiteY54" fmla="*/ 2120900 h 3111500"/>
              <a:gd name="connsiteX55" fmla="*/ 1885950 w 5708650"/>
              <a:gd name="connsiteY55" fmla="*/ 2108200 h 3111500"/>
              <a:gd name="connsiteX56" fmla="*/ 1930400 w 5708650"/>
              <a:gd name="connsiteY56" fmla="*/ 2101850 h 3111500"/>
              <a:gd name="connsiteX57" fmla="*/ 1955800 w 5708650"/>
              <a:gd name="connsiteY57" fmla="*/ 2095500 h 3111500"/>
              <a:gd name="connsiteX58" fmla="*/ 1962150 w 5708650"/>
              <a:gd name="connsiteY58" fmla="*/ 2070100 h 3111500"/>
              <a:gd name="connsiteX59" fmla="*/ 2000250 w 5708650"/>
              <a:gd name="connsiteY59" fmla="*/ 2044700 h 3111500"/>
              <a:gd name="connsiteX60" fmla="*/ 2063750 w 5708650"/>
              <a:gd name="connsiteY60" fmla="*/ 2025650 h 3111500"/>
              <a:gd name="connsiteX61" fmla="*/ 2082800 w 5708650"/>
              <a:gd name="connsiteY61" fmla="*/ 2019300 h 3111500"/>
              <a:gd name="connsiteX62" fmla="*/ 2108200 w 5708650"/>
              <a:gd name="connsiteY62" fmla="*/ 2006600 h 3111500"/>
              <a:gd name="connsiteX63" fmla="*/ 2139950 w 5708650"/>
              <a:gd name="connsiteY63" fmla="*/ 2000250 h 3111500"/>
              <a:gd name="connsiteX64" fmla="*/ 2165350 w 5708650"/>
              <a:gd name="connsiteY64" fmla="*/ 1987550 h 3111500"/>
              <a:gd name="connsiteX65" fmla="*/ 2184400 w 5708650"/>
              <a:gd name="connsiteY65" fmla="*/ 1981200 h 3111500"/>
              <a:gd name="connsiteX66" fmla="*/ 2190750 w 5708650"/>
              <a:gd name="connsiteY66" fmla="*/ 1955800 h 3111500"/>
              <a:gd name="connsiteX67" fmla="*/ 2209800 w 5708650"/>
              <a:gd name="connsiteY67" fmla="*/ 1936750 h 3111500"/>
              <a:gd name="connsiteX68" fmla="*/ 2254250 w 5708650"/>
              <a:gd name="connsiteY68" fmla="*/ 1905000 h 3111500"/>
              <a:gd name="connsiteX69" fmla="*/ 2298700 w 5708650"/>
              <a:gd name="connsiteY69" fmla="*/ 1873250 h 3111500"/>
              <a:gd name="connsiteX70" fmla="*/ 2349500 w 5708650"/>
              <a:gd name="connsiteY70" fmla="*/ 1860550 h 3111500"/>
              <a:gd name="connsiteX71" fmla="*/ 2368550 w 5708650"/>
              <a:gd name="connsiteY71" fmla="*/ 1847850 h 3111500"/>
              <a:gd name="connsiteX72" fmla="*/ 2387600 w 5708650"/>
              <a:gd name="connsiteY72" fmla="*/ 1841500 h 3111500"/>
              <a:gd name="connsiteX73" fmla="*/ 2425700 w 5708650"/>
              <a:gd name="connsiteY73" fmla="*/ 1816100 h 3111500"/>
              <a:gd name="connsiteX74" fmla="*/ 2476500 w 5708650"/>
              <a:gd name="connsiteY74" fmla="*/ 1803400 h 3111500"/>
              <a:gd name="connsiteX75" fmla="*/ 2495550 w 5708650"/>
              <a:gd name="connsiteY75" fmla="*/ 1784350 h 3111500"/>
              <a:gd name="connsiteX76" fmla="*/ 2514600 w 5708650"/>
              <a:gd name="connsiteY76" fmla="*/ 1778000 h 3111500"/>
              <a:gd name="connsiteX77" fmla="*/ 2546350 w 5708650"/>
              <a:gd name="connsiteY77" fmla="*/ 1752600 h 3111500"/>
              <a:gd name="connsiteX78" fmla="*/ 2565400 w 5708650"/>
              <a:gd name="connsiteY78" fmla="*/ 1733550 h 3111500"/>
              <a:gd name="connsiteX79" fmla="*/ 2584450 w 5708650"/>
              <a:gd name="connsiteY79" fmla="*/ 1720850 h 3111500"/>
              <a:gd name="connsiteX80" fmla="*/ 2616200 w 5708650"/>
              <a:gd name="connsiteY80" fmla="*/ 1689100 h 3111500"/>
              <a:gd name="connsiteX81" fmla="*/ 2679700 w 5708650"/>
              <a:gd name="connsiteY81" fmla="*/ 1676400 h 3111500"/>
              <a:gd name="connsiteX82" fmla="*/ 2698750 w 5708650"/>
              <a:gd name="connsiteY82" fmla="*/ 1670050 h 3111500"/>
              <a:gd name="connsiteX83" fmla="*/ 2755900 w 5708650"/>
              <a:gd name="connsiteY83" fmla="*/ 1663700 h 3111500"/>
              <a:gd name="connsiteX84" fmla="*/ 2851150 w 5708650"/>
              <a:gd name="connsiteY84" fmla="*/ 1600200 h 3111500"/>
              <a:gd name="connsiteX85" fmla="*/ 2882900 w 5708650"/>
              <a:gd name="connsiteY85" fmla="*/ 1555750 h 3111500"/>
              <a:gd name="connsiteX86" fmla="*/ 2901950 w 5708650"/>
              <a:gd name="connsiteY86" fmla="*/ 1549400 h 3111500"/>
              <a:gd name="connsiteX87" fmla="*/ 2940050 w 5708650"/>
              <a:gd name="connsiteY87" fmla="*/ 1517650 h 3111500"/>
              <a:gd name="connsiteX88" fmla="*/ 2965450 w 5708650"/>
              <a:gd name="connsiteY88" fmla="*/ 1511300 h 3111500"/>
              <a:gd name="connsiteX89" fmla="*/ 3003550 w 5708650"/>
              <a:gd name="connsiteY89" fmla="*/ 1498600 h 3111500"/>
              <a:gd name="connsiteX90" fmla="*/ 3041650 w 5708650"/>
              <a:gd name="connsiteY90" fmla="*/ 1466850 h 3111500"/>
              <a:gd name="connsiteX91" fmla="*/ 3092450 w 5708650"/>
              <a:gd name="connsiteY91" fmla="*/ 1454150 h 3111500"/>
              <a:gd name="connsiteX92" fmla="*/ 3111500 w 5708650"/>
              <a:gd name="connsiteY92" fmla="*/ 1441450 h 3111500"/>
              <a:gd name="connsiteX93" fmla="*/ 3117850 w 5708650"/>
              <a:gd name="connsiteY93" fmla="*/ 1422400 h 3111500"/>
              <a:gd name="connsiteX94" fmla="*/ 3143250 w 5708650"/>
              <a:gd name="connsiteY94" fmla="*/ 1409700 h 3111500"/>
              <a:gd name="connsiteX95" fmla="*/ 3181350 w 5708650"/>
              <a:gd name="connsiteY95" fmla="*/ 1397000 h 3111500"/>
              <a:gd name="connsiteX96" fmla="*/ 3200400 w 5708650"/>
              <a:gd name="connsiteY96" fmla="*/ 1390650 h 3111500"/>
              <a:gd name="connsiteX97" fmla="*/ 3219450 w 5708650"/>
              <a:gd name="connsiteY97" fmla="*/ 1384300 h 3111500"/>
              <a:gd name="connsiteX98" fmla="*/ 3244850 w 5708650"/>
              <a:gd name="connsiteY98" fmla="*/ 1377950 h 3111500"/>
              <a:gd name="connsiteX99" fmla="*/ 3282950 w 5708650"/>
              <a:gd name="connsiteY99" fmla="*/ 1358900 h 3111500"/>
              <a:gd name="connsiteX100" fmla="*/ 3340100 w 5708650"/>
              <a:gd name="connsiteY100" fmla="*/ 1346200 h 3111500"/>
              <a:gd name="connsiteX101" fmla="*/ 3359150 w 5708650"/>
              <a:gd name="connsiteY101" fmla="*/ 1333500 h 3111500"/>
              <a:gd name="connsiteX102" fmla="*/ 3397250 w 5708650"/>
              <a:gd name="connsiteY102" fmla="*/ 1320800 h 3111500"/>
              <a:gd name="connsiteX103" fmla="*/ 3435350 w 5708650"/>
              <a:gd name="connsiteY103" fmla="*/ 1301750 h 3111500"/>
              <a:gd name="connsiteX104" fmla="*/ 3473450 w 5708650"/>
              <a:gd name="connsiteY104" fmla="*/ 1282700 h 3111500"/>
              <a:gd name="connsiteX105" fmla="*/ 3530600 w 5708650"/>
              <a:gd name="connsiteY105" fmla="*/ 1238250 h 3111500"/>
              <a:gd name="connsiteX106" fmla="*/ 3575050 w 5708650"/>
              <a:gd name="connsiteY106" fmla="*/ 1231900 h 3111500"/>
              <a:gd name="connsiteX107" fmla="*/ 3613150 w 5708650"/>
              <a:gd name="connsiteY107" fmla="*/ 1206500 h 3111500"/>
              <a:gd name="connsiteX108" fmla="*/ 3632200 w 5708650"/>
              <a:gd name="connsiteY108" fmla="*/ 1200150 h 3111500"/>
              <a:gd name="connsiteX109" fmla="*/ 3676650 w 5708650"/>
              <a:gd name="connsiteY109" fmla="*/ 1187450 h 3111500"/>
              <a:gd name="connsiteX110" fmla="*/ 3695700 w 5708650"/>
              <a:gd name="connsiteY110" fmla="*/ 1174750 h 3111500"/>
              <a:gd name="connsiteX111" fmla="*/ 3721100 w 5708650"/>
              <a:gd name="connsiteY111" fmla="*/ 1168400 h 3111500"/>
              <a:gd name="connsiteX112" fmla="*/ 3759200 w 5708650"/>
              <a:gd name="connsiteY112" fmla="*/ 1155700 h 3111500"/>
              <a:gd name="connsiteX113" fmla="*/ 3771900 w 5708650"/>
              <a:gd name="connsiteY113" fmla="*/ 1136650 h 3111500"/>
              <a:gd name="connsiteX114" fmla="*/ 3810000 w 5708650"/>
              <a:gd name="connsiteY114" fmla="*/ 1104900 h 3111500"/>
              <a:gd name="connsiteX115" fmla="*/ 3822700 w 5708650"/>
              <a:gd name="connsiteY115" fmla="*/ 1085850 h 3111500"/>
              <a:gd name="connsiteX116" fmla="*/ 3860800 w 5708650"/>
              <a:gd name="connsiteY116" fmla="*/ 1066800 h 3111500"/>
              <a:gd name="connsiteX117" fmla="*/ 3917950 w 5708650"/>
              <a:gd name="connsiteY117" fmla="*/ 1028700 h 3111500"/>
              <a:gd name="connsiteX118" fmla="*/ 3937000 w 5708650"/>
              <a:gd name="connsiteY118" fmla="*/ 1016000 h 3111500"/>
              <a:gd name="connsiteX119" fmla="*/ 3975100 w 5708650"/>
              <a:gd name="connsiteY119" fmla="*/ 1003300 h 3111500"/>
              <a:gd name="connsiteX120" fmla="*/ 3994150 w 5708650"/>
              <a:gd name="connsiteY120" fmla="*/ 990600 h 3111500"/>
              <a:gd name="connsiteX121" fmla="*/ 4025900 w 5708650"/>
              <a:gd name="connsiteY121" fmla="*/ 984250 h 3111500"/>
              <a:gd name="connsiteX122" fmla="*/ 4064000 w 5708650"/>
              <a:gd name="connsiteY122" fmla="*/ 971550 h 3111500"/>
              <a:gd name="connsiteX123" fmla="*/ 4076700 w 5708650"/>
              <a:gd name="connsiteY123" fmla="*/ 952500 h 3111500"/>
              <a:gd name="connsiteX124" fmla="*/ 4089400 w 5708650"/>
              <a:gd name="connsiteY124" fmla="*/ 914400 h 3111500"/>
              <a:gd name="connsiteX125" fmla="*/ 4108450 w 5708650"/>
              <a:gd name="connsiteY125" fmla="*/ 901700 h 3111500"/>
              <a:gd name="connsiteX126" fmla="*/ 4121150 w 5708650"/>
              <a:gd name="connsiteY126" fmla="*/ 882650 h 3111500"/>
              <a:gd name="connsiteX127" fmla="*/ 4140200 w 5708650"/>
              <a:gd name="connsiteY127" fmla="*/ 876300 h 3111500"/>
              <a:gd name="connsiteX128" fmla="*/ 4159250 w 5708650"/>
              <a:gd name="connsiteY128" fmla="*/ 863600 h 3111500"/>
              <a:gd name="connsiteX129" fmla="*/ 4171950 w 5708650"/>
              <a:gd name="connsiteY129" fmla="*/ 844550 h 3111500"/>
              <a:gd name="connsiteX130" fmla="*/ 4178300 w 5708650"/>
              <a:gd name="connsiteY130" fmla="*/ 825500 h 3111500"/>
              <a:gd name="connsiteX131" fmla="*/ 4197350 w 5708650"/>
              <a:gd name="connsiteY131" fmla="*/ 812800 h 3111500"/>
              <a:gd name="connsiteX132" fmla="*/ 4235450 w 5708650"/>
              <a:gd name="connsiteY132" fmla="*/ 787400 h 3111500"/>
              <a:gd name="connsiteX133" fmla="*/ 4273550 w 5708650"/>
              <a:gd name="connsiteY133" fmla="*/ 749300 h 3111500"/>
              <a:gd name="connsiteX134" fmla="*/ 4330700 w 5708650"/>
              <a:gd name="connsiteY134" fmla="*/ 742950 h 3111500"/>
              <a:gd name="connsiteX135" fmla="*/ 4394200 w 5708650"/>
              <a:gd name="connsiteY135" fmla="*/ 730250 h 3111500"/>
              <a:gd name="connsiteX136" fmla="*/ 4438650 w 5708650"/>
              <a:gd name="connsiteY136" fmla="*/ 723900 h 3111500"/>
              <a:gd name="connsiteX137" fmla="*/ 4470400 w 5708650"/>
              <a:gd name="connsiteY137" fmla="*/ 698500 h 3111500"/>
              <a:gd name="connsiteX138" fmla="*/ 4521200 w 5708650"/>
              <a:gd name="connsiteY138" fmla="*/ 679450 h 3111500"/>
              <a:gd name="connsiteX139" fmla="*/ 4559300 w 5708650"/>
              <a:gd name="connsiteY139" fmla="*/ 666750 h 3111500"/>
              <a:gd name="connsiteX140" fmla="*/ 4597400 w 5708650"/>
              <a:gd name="connsiteY140" fmla="*/ 641350 h 3111500"/>
              <a:gd name="connsiteX141" fmla="*/ 4635500 w 5708650"/>
              <a:gd name="connsiteY141" fmla="*/ 628650 h 3111500"/>
              <a:gd name="connsiteX142" fmla="*/ 4654550 w 5708650"/>
              <a:gd name="connsiteY142" fmla="*/ 622300 h 3111500"/>
              <a:gd name="connsiteX143" fmla="*/ 4673600 w 5708650"/>
              <a:gd name="connsiteY143" fmla="*/ 609600 h 3111500"/>
              <a:gd name="connsiteX144" fmla="*/ 4711700 w 5708650"/>
              <a:gd name="connsiteY144" fmla="*/ 596900 h 3111500"/>
              <a:gd name="connsiteX145" fmla="*/ 4724400 w 5708650"/>
              <a:gd name="connsiteY145" fmla="*/ 577850 h 3111500"/>
              <a:gd name="connsiteX146" fmla="*/ 4762500 w 5708650"/>
              <a:gd name="connsiteY146" fmla="*/ 552450 h 3111500"/>
              <a:gd name="connsiteX147" fmla="*/ 4775200 w 5708650"/>
              <a:gd name="connsiteY147" fmla="*/ 508000 h 3111500"/>
              <a:gd name="connsiteX148" fmla="*/ 4794250 w 5708650"/>
              <a:gd name="connsiteY148" fmla="*/ 495300 h 3111500"/>
              <a:gd name="connsiteX149" fmla="*/ 4819650 w 5708650"/>
              <a:gd name="connsiteY149" fmla="*/ 476250 h 3111500"/>
              <a:gd name="connsiteX150" fmla="*/ 4851400 w 5708650"/>
              <a:gd name="connsiteY150" fmla="*/ 438150 h 3111500"/>
              <a:gd name="connsiteX151" fmla="*/ 4984750 w 5708650"/>
              <a:gd name="connsiteY151" fmla="*/ 431800 h 3111500"/>
              <a:gd name="connsiteX152" fmla="*/ 5003800 w 5708650"/>
              <a:gd name="connsiteY152" fmla="*/ 425450 h 3111500"/>
              <a:gd name="connsiteX153" fmla="*/ 5022850 w 5708650"/>
              <a:gd name="connsiteY153" fmla="*/ 412750 h 3111500"/>
              <a:gd name="connsiteX154" fmla="*/ 5080000 w 5708650"/>
              <a:gd name="connsiteY154" fmla="*/ 387350 h 3111500"/>
              <a:gd name="connsiteX155" fmla="*/ 5092700 w 5708650"/>
              <a:gd name="connsiteY155" fmla="*/ 368300 h 3111500"/>
              <a:gd name="connsiteX156" fmla="*/ 5111750 w 5708650"/>
              <a:gd name="connsiteY156" fmla="*/ 361950 h 3111500"/>
              <a:gd name="connsiteX157" fmla="*/ 5130800 w 5708650"/>
              <a:gd name="connsiteY157" fmla="*/ 349250 h 3111500"/>
              <a:gd name="connsiteX158" fmla="*/ 5137150 w 5708650"/>
              <a:gd name="connsiteY158" fmla="*/ 330200 h 3111500"/>
              <a:gd name="connsiteX159" fmla="*/ 5181600 w 5708650"/>
              <a:gd name="connsiteY159" fmla="*/ 317500 h 3111500"/>
              <a:gd name="connsiteX160" fmla="*/ 5200650 w 5708650"/>
              <a:gd name="connsiteY160" fmla="*/ 304800 h 3111500"/>
              <a:gd name="connsiteX161" fmla="*/ 5213350 w 5708650"/>
              <a:gd name="connsiteY161" fmla="*/ 266700 h 3111500"/>
              <a:gd name="connsiteX162" fmla="*/ 5251450 w 5708650"/>
              <a:gd name="connsiteY162" fmla="*/ 260350 h 3111500"/>
              <a:gd name="connsiteX163" fmla="*/ 5270500 w 5708650"/>
              <a:gd name="connsiteY163" fmla="*/ 254000 h 3111500"/>
              <a:gd name="connsiteX164" fmla="*/ 5308600 w 5708650"/>
              <a:gd name="connsiteY164" fmla="*/ 247650 h 3111500"/>
              <a:gd name="connsiteX165" fmla="*/ 5346700 w 5708650"/>
              <a:gd name="connsiteY165" fmla="*/ 234950 h 3111500"/>
              <a:gd name="connsiteX166" fmla="*/ 5372100 w 5708650"/>
              <a:gd name="connsiteY166" fmla="*/ 228600 h 3111500"/>
              <a:gd name="connsiteX167" fmla="*/ 5384800 w 5708650"/>
              <a:gd name="connsiteY167" fmla="*/ 209550 h 3111500"/>
              <a:gd name="connsiteX168" fmla="*/ 5403850 w 5708650"/>
              <a:gd name="connsiteY168" fmla="*/ 203200 h 3111500"/>
              <a:gd name="connsiteX169" fmla="*/ 5410200 w 5708650"/>
              <a:gd name="connsiteY169" fmla="*/ 184150 h 3111500"/>
              <a:gd name="connsiteX170" fmla="*/ 5429250 w 5708650"/>
              <a:gd name="connsiteY170" fmla="*/ 177800 h 3111500"/>
              <a:gd name="connsiteX171" fmla="*/ 5467350 w 5708650"/>
              <a:gd name="connsiteY171" fmla="*/ 158750 h 3111500"/>
              <a:gd name="connsiteX172" fmla="*/ 5480050 w 5708650"/>
              <a:gd name="connsiteY172" fmla="*/ 139700 h 3111500"/>
              <a:gd name="connsiteX173" fmla="*/ 5486400 w 5708650"/>
              <a:gd name="connsiteY173" fmla="*/ 107950 h 3111500"/>
              <a:gd name="connsiteX174" fmla="*/ 5537200 w 5708650"/>
              <a:gd name="connsiteY174" fmla="*/ 101600 h 3111500"/>
              <a:gd name="connsiteX175" fmla="*/ 5543550 w 5708650"/>
              <a:gd name="connsiteY175" fmla="*/ 76200 h 3111500"/>
              <a:gd name="connsiteX176" fmla="*/ 5562600 w 5708650"/>
              <a:gd name="connsiteY176" fmla="*/ 82550 h 3111500"/>
              <a:gd name="connsiteX177" fmla="*/ 5594350 w 5708650"/>
              <a:gd name="connsiteY177" fmla="*/ 95250 h 3111500"/>
              <a:gd name="connsiteX178" fmla="*/ 5664200 w 5708650"/>
              <a:gd name="connsiteY178" fmla="*/ 88900 h 3111500"/>
              <a:gd name="connsiteX179" fmla="*/ 5708650 w 5708650"/>
              <a:gd name="connsiteY179" fmla="*/ 82550 h 3111500"/>
              <a:gd name="connsiteX180" fmla="*/ 5702300 w 5708650"/>
              <a:gd name="connsiteY180"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65350 w 5708650"/>
              <a:gd name="connsiteY63" fmla="*/ 1987550 h 3111500"/>
              <a:gd name="connsiteX64" fmla="*/ 2184400 w 5708650"/>
              <a:gd name="connsiteY64" fmla="*/ 1981200 h 3111500"/>
              <a:gd name="connsiteX65" fmla="*/ 2190750 w 5708650"/>
              <a:gd name="connsiteY65" fmla="*/ 1955800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9500 w 5708650"/>
              <a:gd name="connsiteY69" fmla="*/ 1860550 h 3111500"/>
              <a:gd name="connsiteX70" fmla="*/ 2368550 w 5708650"/>
              <a:gd name="connsiteY70" fmla="*/ 1847850 h 3111500"/>
              <a:gd name="connsiteX71" fmla="*/ 2387600 w 5708650"/>
              <a:gd name="connsiteY71" fmla="*/ 1841500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787400 h 3111500"/>
              <a:gd name="connsiteX132" fmla="*/ 4273550 w 5708650"/>
              <a:gd name="connsiteY132" fmla="*/ 749300 h 3111500"/>
              <a:gd name="connsiteX133" fmla="*/ 4330700 w 5708650"/>
              <a:gd name="connsiteY133" fmla="*/ 742950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794250 w 5708650"/>
              <a:gd name="connsiteY147" fmla="*/ 495300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84400 w 5708650"/>
              <a:gd name="connsiteY64" fmla="*/ 1981200 h 3111500"/>
              <a:gd name="connsiteX65" fmla="*/ 2190750 w 5708650"/>
              <a:gd name="connsiteY65" fmla="*/ 1955800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9500 w 5708650"/>
              <a:gd name="connsiteY69" fmla="*/ 1860550 h 3111500"/>
              <a:gd name="connsiteX70" fmla="*/ 2368550 w 5708650"/>
              <a:gd name="connsiteY70" fmla="*/ 1847850 h 3111500"/>
              <a:gd name="connsiteX71" fmla="*/ 2387600 w 5708650"/>
              <a:gd name="connsiteY71" fmla="*/ 1841500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787400 h 3111500"/>
              <a:gd name="connsiteX132" fmla="*/ 4273550 w 5708650"/>
              <a:gd name="connsiteY132" fmla="*/ 749300 h 3111500"/>
              <a:gd name="connsiteX133" fmla="*/ 4330700 w 5708650"/>
              <a:gd name="connsiteY133" fmla="*/ 742950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794250 w 5708650"/>
              <a:gd name="connsiteY147" fmla="*/ 495300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90750 w 5708650"/>
              <a:gd name="connsiteY65" fmla="*/ 1955800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9500 w 5708650"/>
              <a:gd name="connsiteY69" fmla="*/ 1860550 h 3111500"/>
              <a:gd name="connsiteX70" fmla="*/ 2368550 w 5708650"/>
              <a:gd name="connsiteY70" fmla="*/ 1847850 h 3111500"/>
              <a:gd name="connsiteX71" fmla="*/ 2387600 w 5708650"/>
              <a:gd name="connsiteY71" fmla="*/ 1841500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787400 h 3111500"/>
              <a:gd name="connsiteX132" fmla="*/ 4273550 w 5708650"/>
              <a:gd name="connsiteY132" fmla="*/ 749300 h 3111500"/>
              <a:gd name="connsiteX133" fmla="*/ 4330700 w 5708650"/>
              <a:gd name="connsiteY133" fmla="*/ 742950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794250 w 5708650"/>
              <a:gd name="connsiteY147" fmla="*/ 495300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9500 w 5708650"/>
              <a:gd name="connsiteY69" fmla="*/ 1860550 h 3111500"/>
              <a:gd name="connsiteX70" fmla="*/ 2368550 w 5708650"/>
              <a:gd name="connsiteY70" fmla="*/ 1847850 h 3111500"/>
              <a:gd name="connsiteX71" fmla="*/ 2387600 w 5708650"/>
              <a:gd name="connsiteY71" fmla="*/ 1841500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787400 h 3111500"/>
              <a:gd name="connsiteX132" fmla="*/ 4273550 w 5708650"/>
              <a:gd name="connsiteY132" fmla="*/ 749300 h 3111500"/>
              <a:gd name="connsiteX133" fmla="*/ 4330700 w 5708650"/>
              <a:gd name="connsiteY133" fmla="*/ 742950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794250 w 5708650"/>
              <a:gd name="connsiteY147" fmla="*/ 495300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8550 w 5708650"/>
              <a:gd name="connsiteY70" fmla="*/ 1847850 h 3111500"/>
              <a:gd name="connsiteX71" fmla="*/ 2387600 w 5708650"/>
              <a:gd name="connsiteY71" fmla="*/ 1841500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787400 h 3111500"/>
              <a:gd name="connsiteX132" fmla="*/ 4273550 w 5708650"/>
              <a:gd name="connsiteY132" fmla="*/ 749300 h 3111500"/>
              <a:gd name="connsiteX133" fmla="*/ 4330700 w 5708650"/>
              <a:gd name="connsiteY133" fmla="*/ 742950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794250 w 5708650"/>
              <a:gd name="connsiteY147" fmla="*/ 495300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7600 w 5708650"/>
              <a:gd name="connsiteY71" fmla="*/ 1841500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787400 h 3111500"/>
              <a:gd name="connsiteX132" fmla="*/ 4273550 w 5708650"/>
              <a:gd name="connsiteY132" fmla="*/ 749300 h 3111500"/>
              <a:gd name="connsiteX133" fmla="*/ 4330700 w 5708650"/>
              <a:gd name="connsiteY133" fmla="*/ 742950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794250 w 5708650"/>
              <a:gd name="connsiteY147" fmla="*/ 495300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75542 w 5708650"/>
              <a:gd name="connsiteY71" fmla="*/ 1821403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787400 h 3111500"/>
              <a:gd name="connsiteX132" fmla="*/ 4273550 w 5708650"/>
              <a:gd name="connsiteY132" fmla="*/ 749300 h 3111500"/>
              <a:gd name="connsiteX133" fmla="*/ 4330700 w 5708650"/>
              <a:gd name="connsiteY133" fmla="*/ 742950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794250 w 5708650"/>
              <a:gd name="connsiteY147" fmla="*/ 495300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787400 h 3111500"/>
              <a:gd name="connsiteX132" fmla="*/ 4273550 w 5708650"/>
              <a:gd name="connsiteY132" fmla="*/ 749300 h 3111500"/>
              <a:gd name="connsiteX133" fmla="*/ 4330700 w 5708650"/>
              <a:gd name="connsiteY133" fmla="*/ 742950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794250 w 5708650"/>
              <a:gd name="connsiteY147" fmla="*/ 495300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3550 w 5708650"/>
              <a:gd name="connsiteY132" fmla="*/ 749300 h 3111500"/>
              <a:gd name="connsiteX133" fmla="*/ 4330700 w 5708650"/>
              <a:gd name="connsiteY133" fmla="*/ 742950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794250 w 5708650"/>
              <a:gd name="connsiteY147" fmla="*/ 495300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0700 w 5708650"/>
              <a:gd name="connsiteY133" fmla="*/ 742950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794250 w 5708650"/>
              <a:gd name="connsiteY147" fmla="*/ 495300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4719 w 5708650"/>
              <a:gd name="connsiteY133" fmla="*/ 76706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794250 w 5708650"/>
              <a:gd name="connsiteY147" fmla="*/ 495300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794250 w 5708650"/>
              <a:gd name="connsiteY147" fmla="*/ 495300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19650 w 5708650"/>
              <a:gd name="connsiteY148" fmla="*/ 476250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51400 w 5708650"/>
              <a:gd name="connsiteY149" fmla="*/ 438150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71497 w 5708650"/>
              <a:gd name="connsiteY149" fmla="*/ 460256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77526 w 5708650"/>
              <a:gd name="connsiteY149" fmla="*/ 460256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77526 w 5708650"/>
              <a:gd name="connsiteY149" fmla="*/ 460256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486400 w 5708650"/>
              <a:gd name="connsiteY172" fmla="*/ 107950 h 3111500"/>
              <a:gd name="connsiteX173" fmla="*/ 5537200 w 5708650"/>
              <a:gd name="connsiteY173" fmla="*/ 101600 h 3111500"/>
              <a:gd name="connsiteX174" fmla="*/ 5543550 w 5708650"/>
              <a:gd name="connsiteY174" fmla="*/ 76200 h 3111500"/>
              <a:gd name="connsiteX175" fmla="*/ 5562600 w 5708650"/>
              <a:gd name="connsiteY175" fmla="*/ 82550 h 3111500"/>
              <a:gd name="connsiteX176" fmla="*/ 5594350 w 5708650"/>
              <a:gd name="connsiteY176" fmla="*/ 95250 h 3111500"/>
              <a:gd name="connsiteX177" fmla="*/ 5664200 w 5708650"/>
              <a:gd name="connsiteY177" fmla="*/ 88900 h 3111500"/>
              <a:gd name="connsiteX178" fmla="*/ 5708650 w 5708650"/>
              <a:gd name="connsiteY178" fmla="*/ 82550 h 3111500"/>
              <a:gd name="connsiteX179" fmla="*/ 5702300 w 5708650"/>
              <a:gd name="connsiteY179"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77526 w 5708650"/>
              <a:gd name="connsiteY149" fmla="*/ 460256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537200 w 5708650"/>
              <a:gd name="connsiteY172" fmla="*/ 101600 h 3111500"/>
              <a:gd name="connsiteX173" fmla="*/ 5543550 w 5708650"/>
              <a:gd name="connsiteY173" fmla="*/ 76200 h 3111500"/>
              <a:gd name="connsiteX174" fmla="*/ 5562600 w 5708650"/>
              <a:gd name="connsiteY174" fmla="*/ 82550 h 3111500"/>
              <a:gd name="connsiteX175" fmla="*/ 5594350 w 5708650"/>
              <a:gd name="connsiteY175" fmla="*/ 95250 h 3111500"/>
              <a:gd name="connsiteX176" fmla="*/ 5664200 w 5708650"/>
              <a:gd name="connsiteY176" fmla="*/ 88900 h 3111500"/>
              <a:gd name="connsiteX177" fmla="*/ 5708650 w 5708650"/>
              <a:gd name="connsiteY177" fmla="*/ 82550 h 3111500"/>
              <a:gd name="connsiteX178" fmla="*/ 5702300 w 5708650"/>
              <a:gd name="connsiteY178"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77526 w 5708650"/>
              <a:gd name="connsiteY149" fmla="*/ 460256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523132 w 5708650"/>
              <a:gd name="connsiteY172" fmla="*/ 115668 h 3111500"/>
              <a:gd name="connsiteX173" fmla="*/ 5543550 w 5708650"/>
              <a:gd name="connsiteY173" fmla="*/ 76200 h 3111500"/>
              <a:gd name="connsiteX174" fmla="*/ 5562600 w 5708650"/>
              <a:gd name="connsiteY174" fmla="*/ 82550 h 3111500"/>
              <a:gd name="connsiteX175" fmla="*/ 5594350 w 5708650"/>
              <a:gd name="connsiteY175" fmla="*/ 95250 h 3111500"/>
              <a:gd name="connsiteX176" fmla="*/ 5664200 w 5708650"/>
              <a:gd name="connsiteY176" fmla="*/ 88900 h 3111500"/>
              <a:gd name="connsiteX177" fmla="*/ 5708650 w 5708650"/>
              <a:gd name="connsiteY177" fmla="*/ 82550 h 3111500"/>
              <a:gd name="connsiteX178" fmla="*/ 5702300 w 5708650"/>
              <a:gd name="connsiteY178"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77526 w 5708650"/>
              <a:gd name="connsiteY149" fmla="*/ 460256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523132 w 5708650"/>
              <a:gd name="connsiteY172" fmla="*/ 115668 h 3111500"/>
              <a:gd name="connsiteX173" fmla="*/ 5543550 w 5708650"/>
              <a:gd name="connsiteY173" fmla="*/ 76200 h 3111500"/>
              <a:gd name="connsiteX174" fmla="*/ 5562600 w 5708650"/>
              <a:gd name="connsiteY174" fmla="*/ 82550 h 3111500"/>
              <a:gd name="connsiteX175" fmla="*/ 5594350 w 5708650"/>
              <a:gd name="connsiteY175" fmla="*/ 95250 h 3111500"/>
              <a:gd name="connsiteX176" fmla="*/ 5664200 w 5708650"/>
              <a:gd name="connsiteY176" fmla="*/ 88900 h 3111500"/>
              <a:gd name="connsiteX177" fmla="*/ 5708650 w 5708650"/>
              <a:gd name="connsiteY177" fmla="*/ 82550 h 3111500"/>
              <a:gd name="connsiteX178" fmla="*/ 5702300 w 5708650"/>
              <a:gd name="connsiteY178"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77526 w 5708650"/>
              <a:gd name="connsiteY149" fmla="*/ 460256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523132 w 5708650"/>
              <a:gd name="connsiteY172" fmla="*/ 115668 h 3111500"/>
              <a:gd name="connsiteX173" fmla="*/ 5562600 w 5708650"/>
              <a:gd name="connsiteY173" fmla="*/ 82550 h 3111500"/>
              <a:gd name="connsiteX174" fmla="*/ 5594350 w 5708650"/>
              <a:gd name="connsiteY174" fmla="*/ 95250 h 3111500"/>
              <a:gd name="connsiteX175" fmla="*/ 5664200 w 5708650"/>
              <a:gd name="connsiteY175" fmla="*/ 88900 h 3111500"/>
              <a:gd name="connsiteX176" fmla="*/ 5708650 w 5708650"/>
              <a:gd name="connsiteY176" fmla="*/ 82550 h 3111500"/>
              <a:gd name="connsiteX177" fmla="*/ 5702300 w 5708650"/>
              <a:gd name="connsiteY177"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77526 w 5708650"/>
              <a:gd name="connsiteY149" fmla="*/ 460256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523132 w 5708650"/>
              <a:gd name="connsiteY172" fmla="*/ 115668 h 3111500"/>
              <a:gd name="connsiteX173" fmla="*/ 5594350 w 5708650"/>
              <a:gd name="connsiteY173" fmla="*/ 95250 h 3111500"/>
              <a:gd name="connsiteX174" fmla="*/ 5664200 w 5708650"/>
              <a:gd name="connsiteY174" fmla="*/ 88900 h 3111500"/>
              <a:gd name="connsiteX175" fmla="*/ 5708650 w 5708650"/>
              <a:gd name="connsiteY175" fmla="*/ 82550 h 3111500"/>
              <a:gd name="connsiteX176" fmla="*/ 5702300 w 5708650"/>
              <a:gd name="connsiteY176"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77526 w 5708650"/>
              <a:gd name="connsiteY149" fmla="*/ 460256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523132 w 5708650"/>
              <a:gd name="connsiteY172" fmla="*/ 109639 h 3111500"/>
              <a:gd name="connsiteX173" fmla="*/ 5594350 w 5708650"/>
              <a:gd name="connsiteY173" fmla="*/ 95250 h 3111500"/>
              <a:gd name="connsiteX174" fmla="*/ 5664200 w 5708650"/>
              <a:gd name="connsiteY174" fmla="*/ 88900 h 3111500"/>
              <a:gd name="connsiteX175" fmla="*/ 5708650 w 5708650"/>
              <a:gd name="connsiteY175" fmla="*/ 82550 h 3111500"/>
              <a:gd name="connsiteX176" fmla="*/ 5702300 w 5708650"/>
              <a:gd name="connsiteY176"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77526 w 5708650"/>
              <a:gd name="connsiteY149" fmla="*/ 460256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523132 w 5708650"/>
              <a:gd name="connsiteY172" fmla="*/ 109639 h 3111500"/>
              <a:gd name="connsiteX173" fmla="*/ 5582292 w 5708650"/>
              <a:gd name="connsiteY173" fmla="*/ 87211 h 3111500"/>
              <a:gd name="connsiteX174" fmla="*/ 5664200 w 5708650"/>
              <a:gd name="connsiteY174" fmla="*/ 88900 h 3111500"/>
              <a:gd name="connsiteX175" fmla="*/ 5708650 w 5708650"/>
              <a:gd name="connsiteY175" fmla="*/ 82550 h 3111500"/>
              <a:gd name="connsiteX176" fmla="*/ 5702300 w 5708650"/>
              <a:gd name="connsiteY176"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77526 w 5708650"/>
              <a:gd name="connsiteY149" fmla="*/ 460256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523132 w 5708650"/>
              <a:gd name="connsiteY172" fmla="*/ 109639 h 3111500"/>
              <a:gd name="connsiteX173" fmla="*/ 5580283 w 5708650"/>
              <a:gd name="connsiteY173" fmla="*/ 89221 h 3111500"/>
              <a:gd name="connsiteX174" fmla="*/ 5664200 w 5708650"/>
              <a:gd name="connsiteY174" fmla="*/ 88900 h 3111500"/>
              <a:gd name="connsiteX175" fmla="*/ 5708650 w 5708650"/>
              <a:gd name="connsiteY175" fmla="*/ 82550 h 3111500"/>
              <a:gd name="connsiteX176" fmla="*/ 5702300 w 5708650"/>
              <a:gd name="connsiteY176" fmla="*/ 0 h 3111500"/>
              <a:gd name="connsiteX0" fmla="*/ 0 w 5708650"/>
              <a:gd name="connsiteY0" fmla="*/ 3111500 h 3111500"/>
              <a:gd name="connsiteX1" fmla="*/ 0 w 5708650"/>
              <a:gd name="connsiteY1" fmla="*/ 3111500 h 3111500"/>
              <a:gd name="connsiteX2" fmla="*/ 45175 w 5708650"/>
              <a:gd name="connsiteY2" fmla="*/ 3076778 h 3111500"/>
              <a:gd name="connsiteX3" fmla="*/ 92277 w 5708650"/>
              <a:gd name="connsiteY3" fmla="*/ 3054434 h 3111500"/>
              <a:gd name="connsiteX4" fmla="*/ 134718 w 5708650"/>
              <a:gd name="connsiteY4" fmla="*/ 3029997 h 3111500"/>
              <a:gd name="connsiteX5" fmla="*/ 179168 w 5708650"/>
              <a:gd name="connsiteY5" fmla="*/ 3002587 h 3111500"/>
              <a:gd name="connsiteX6" fmla="*/ 211239 w 5708650"/>
              <a:gd name="connsiteY6" fmla="*/ 2983858 h 3111500"/>
              <a:gd name="connsiteX7" fmla="*/ 285750 w 5708650"/>
              <a:gd name="connsiteY7" fmla="*/ 2952750 h 3111500"/>
              <a:gd name="connsiteX8" fmla="*/ 350939 w 5708650"/>
              <a:gd name="connsiteY8" fmla="*/ 2936352 h 3111500"/>
              <a:gd name="connsiteX9" fmla="*/ 425450 w 5708650"/>
              <a:gd name="connsiteY9" fmla="*/ 2914650 h 3111500"/>
              <a:gd name="connsiteX10" fmla="*/ 444500 w 5708650"/>
              <a:gd name="connsiteY10" fmla="*/ 2901950 h 3111500"/>
              <a:gd name="connsiteX11" fmla="*/ 463550 w 5708650"/>
              <a:gd name="connsiteY11" fmla="*/ 2895600 h 3111500"/>
              <a:gd name="connsiteX12" fmla="*/ 476250 w 5708650"/>
              <a:gd name="connsiteY12" fmla="*/ 2876550 h 3111500"/>
              <a:gd name="connsiteX13" fmla="*/ 501650 w 5708650"/>
              <a:gd name="connsiteY13" fmla="*/ 2870200 h 3111500"/>
              <a:gd name="connsiteX14" fmla="*/ 603250 w 5708650"/>
              <a:gd name="connsiteY14" fmla="*/ 2857500 h 3111500"/>
              <a:gd name="connsiteX15" fmla="*/ 609600 w 5708650"/>
              <a:gd name="connsiteY15" fmla="*/ 2838450 h 3111500"/>
              <a:gd name="connsiteX16" fmla="*/ 647700 w 5708650"/>
              <a:gd name="connsiteY16" fmla="*/ 2800350 h 3111500"/>
              <a:gd name="connsiteX17" fmla="*/ 692150 w 5708650"/>
              <a:gd name="connsiteY17" fmla="*/ 2774950 h 3111500"/>
              <a:gd name="connsiteX18" fmla="*/ 749300 w 5708650"/>
              <a:gd name="connsiteY18" fmla="*/ 2743200 h 3111500"/>
              <a:gd name="connsiteX19" fmla="*/ 749300 w 5708650"/>
              <a:gd name="connsiteY19" fmla="*/ 2743200 h 3111500"/>
              <a:gd name="connsiteX20" fmla="*/ 831529 w 5708650"/>
              <a:gd name="connsiteY20" fmla="*/ 2710487 h 3111500"/>
              <a:gd name="connsiteX21" fmla="*/ 856929 w 5708650"/>
              <a:gd name="connsiteY21" fmla="*/ 2698108 h 3111500"/>
              <a:gd name="connsiteX22" fmla="*/ 914400 w 5708650"/>
              <a:gd name="connsiteY22" fmla="*/ 2683077 h 3111500"/>
              <a:gd name="connsiteX23" fmla="*/ 952500 w 5708650"/>
              <a:gd name="connsiteY23" fmla="*/ 2670699 h 3111500"/>
              <a:gd name="connsiteX24" fmla="*/ 983929 w 5708650"/>
              <a:gd name="connsiteY24" fmla="*/ 2666358 h 3111500"/>
              <a:gd name="connsiteX25" fmla="*/ 1053779 w 5708650"/>
              <a:gd name="connsiteY25" fmla="*/ 2649959 h 3111500"/>
              <a:gd name="connsiteX26" fmla="*/ 1117600 w 5708650"/>
              <a:gd name="connsiteY26" fmla="*/ 2628900 h 3111500"/>
              <a:gd name="connsiteX27" fmla="*/ 1130300 w 5708650"/>
              <a:gd name="connsiteY27" fmla="*/ 2609850 h 3111500"/>
              <a:gd name="connsiteX28" fmla="*/ 1136650 w 5708650"/>
              <a:gd name="connsiteY28" fmla="*/ 2596829 h 3111500"/>
              <a:gd name="connsiteX29" fmla="*/ 1165749 w 5708650"/>
              <a:gd name="connsiteY29" fmla="*/ 2588149 h 3111500"/>
              <a:gd name="connsiteX30" fmla="*/ 1193800 w 5708650"/>
              <a:gd name="connsiteY30" fmla="*/ 2565400 h 3111500"/>
              <a:gd name="connsiteX31" fmla="*/ 1212850 w 5708650"/>
              <a:gd name="connsiteY31" fmla="*/ 2559050 h 3111500"/>
              <a:gd name="connsiteX32" fmla="*/ 1238250 w 5708650"/>
              <a:gd name="connsiteY32" fmla="*/ 2552700 h 3111500"/>
              <a:gd name="connsiteX33" fmla="*/ 1276350 w 5708650"/>
              <a:gd name="connsiteY33" fmla="*/ 2540000 h 3111500"/>
              <a:gd name="connsiteX34" fmla="*/ 1295400 w 5708650"/>
              <a:gd name="connsiteY34" fmla="*/ 2520950 h 3111500"/>
              <a:gd name="connsiteX35" fmla="*/ 1314450 w 5708650"/>
              <a:gd name="connsiteY35" fmla="*/ 2514600 h 3111500"/>
              <a:gd name="connsiteX36" fmla="*/ 1320800 w 5708650"/>
              <a:gd name="connsiteY36" fmla="*/ 2489200 h 3111500"/>
              <a:gd name="connsiteX37" fmla="*/ 1358900 w 5708650"/>
              <a:gd name="connsiteY37" fmla="*/ 2476500 h 3111500"/>
              <a:gd name="connsiteX38" fmla="*/ 1403350 w 5708650"/>
              <a:gd name="connsiteY38" fmla="*/ 2463800 h 3111500"/>
              <a:gd name="connsiteX39" fmla="*/ 1422400 w 5708650"/>
              <a:gd name="connsiteY39" fmla="*/ 2457450 h 3111500"/>
              <a:gd name="connsiteX40" fmla="*/ 1460500 w 5708650"/>
              <a:gd name="connsiteY40" fmla="*/ 2432050 h 3111500"/>
              <a:gd name="connsiteX41" fmla="*/ 1479550 w 5708650"/>
              <a:gd name="connsiteY41" fmla="*/ 2419350 h 3111500"/>
              <a:gd name="connsiteX42" fmla="*/ 1498600 w 5708650"/>
              <a:gd name="connsiteY42" fmla="*/ 2400300 h 3111500"/>
              <a:gd name="connsiteX43" fmla="*/ 1517650 w 5708650"/>
              <a:gd name="connsiteY43" fmla="*/ 2393950 h 3111500"/>
              <a:gd name="connsiteX44" fmla="*/ 1555750 w 5708650"/>
              <a:gd name="connsiteY44" fmla="*/ 2374900 h 3111500"/>
              <a:gd name="connsiteX45" fmla="*/ 1568450 w 5708650"/>
              <a:gd name="connsiteY45" fmla="*/ 2355850 h 3111500"/>
              <a:gd name="connsiteX46" fmla="*/ 1606550 w 5708650"/>
              <a:gd name="connsiteY46" fmla="*/ 2343150 h 3111500"/>
              <a:gd name="connsiteX47" fmla="*/ 1625600 w 5708650"/>
              <a:gd name="connsiteY47" fmla="*/ 2330450 h 3111500"/>
              <a:gd name="connsiteX48" fmla="*/ 1752600 w 5708650"/>
              <a:gd name="connsiteY48" fmla="*/ 2235200 h 3111500"/>
              <a:gd name="connsiteX49" fmla="*/ 1797050 w 5708650"/>
              <a:gd name="connsiteY49" fmla="*/ 2203450 h 3111500"/>
              <a:gd name="connsiteX50" fmla="*/ 1828800 w 5708650"/>
              <a:gd name="connsiteY50" fmla="*/ 2197100 h 3111500"/>
              <a:gd name="connsiteX51" fmla="*/ 1847850 w 5708650"/>
              <a:gd name="connsiteY51" fmla="*/ 2190750 h 3111500"/>
              <a:gd name="connsiteX52" fmla="*/ 1860550 w 5708650"/>
              <a:gd name="connsiteY52" fmla="*/ 2152650 h 3111500"/>
              <a:gd name="connsiteX53" fmla="*/ 1866900 w 5708650"/>
              <a:gd name="connsiteY53" fmla="*/ 2120900 h 3111500"/>
              <a:gd name="connsiteX54" fmla="*/ 1885950 w 5708650"/>
              <a:gd name="connsiteY54" fmla="*/ 2108200 h 3111500"/>
              <a:gd name="connsiteX55" fmla="*/ 1930400 w 5708650"/>
              <a:gd name="connsiteY55" fmla="*/ 2101850 h 3111500"/>
              <a:gd name="connsiteX56" fmla="*/ 1955800 w 5708650"/>
              <a:gd name="connsiteY56" fmla="*/ 2095500 h 3111500"/>
              <a:gd name="connsiteX57" fmla="*/ 1962150 w 5708650"/>
              <a:gd name="connsiteY57" fmla="*/ 2070100 h 3111500"/>
              <a:gd name="connsiteX58" fmla="*/ 2000250 w 5708650"/>
              <a:gd name="connsiteY58" fmla="*/ 2044700 h 3111500"/>
              <a:gd name="connsiteX59" fmla="*/ 2063750 w 5708650"/>
              <a:gd name="connsiteY59" fmla="*/ 2025650 h 3111500"/>
              <a:gd name="connsiteX60" fmla="*/ 2082800 w 5708650"/>
              <a:gd name="connsiteY60" fmla="*/ 2019300 h 3111500"/>
              <a:gd name="connsiteX61" fmla="*/ 2108200 w 5708650"/>
              <a:gd name="connsiteY61" fmla="*/ 2006600 h 3111500"/>
              <a:gd name="connsiteX62" fmla="*/ 2139950 w 5708650"/>
              <a:gd name="connsiteY62" fmla="*/ 2000250 h 3111500"/>
              <a:gd name="connsiteX63" fmla="*/ 2157311 w 5708650"/>
              <a:gd name="connsiteY63" fmla="*/ 1971473 h 3111500"/>
              <a:gd name="connsiteX64" fmla="*/ 2166313 w 5708650"/>
              <a:gd name="connsiteY64" fmla="*/ 1955074 h 3111500"/>
              <a:gd name="connsiteX65" fmla="*/ 2188741 w 5708650"/>
              <a:gd name="connsiteY65" fmla="*/ 1939723 h 3111500"/>
              <a:gd name="connsiteX66" fmla="*/ 2209800 w 5708650"/>
              <a:gd name="connsiteY66" fmla="*/ 1936750 h 3111500"/>
              <a:gd name="connsiteX67" fmla="*/ 2254250 w 5708650"/>
              <a:gd name="connsiteY67" fmla="*/ 1905000 h 3111500"/>
              <a:gd name="connsiteX68" fmla="*/ 2298700 w 5708650"/>
              <a:gd name="connsiteY68" fmla="*/ 1873250 h 3111500"/>
              <a:gd name="connsiteX69" fmla="*/ 2343471 w 5708650"/>
              <a:gd name="connsiteY69" fmla="*/ 1852511 h 3111500"/>
              <a:gd name="connsiteX70" fmla="*/ 2360511 w 5708650"/>
              <a:gd name="connsiteY70" fmla="*/ 1839811 h 3111500"/>
              <a:gd name="connsiteX71" fmla="*/ 2385590 w 5708650"/>
              <a:gd name="connsiteY71" fmla="*/ 1825422 h 3111500"/>
              <a:gd name="connsiteX72" fmla="*/ 2425700 w 5708650"/>
              <a:gd name="connsiteY72" fmla="*/ 1816100 h 3111500"/>
              <a:gd name="connsiteX73" fmla="*/ 2476500 w 5708650"/>
              <a:gd name="connsiteY73" fmla="*/ 1803400 h 3111500"/>
              <a:gd name="connsiteX74" fmla="*/ 2495550 w 5708650"/>
              <a:gd name="connsiteY74" fmla="*/ 1784350 h 3111500"/>
              <a:gd name="connsiteX75" fmla="*/ 2514600 w 5708650"/>
              <a:gd name="connsiteY75" fmla="*/ 1778000 h 3111500"/>
              <a:gd name="connsiteX76" fmla="*/ 2546350 w 5708650"/>
              <a:gd name="connsiteY76" fmla="*/ 1752600 h 3111500"/>
              <a:gd name="connsiteX77" fmla="*/ 2565400 w 5708650"/>
              <a:gd name="connsiteY77" fmla="*/ 1733550 h 3111500"/>
              <a:gd name="connsiteX78" fmla="*/ 2584450 w 5708650"/>
              <a:gd name="connsiteY78" fmla="*/ 1720850 h 3111500"/>
              <a:gd name="connsiteX79" fmla="*/ 2616200 w 5708650"/>
              <a:gd name="connsiteY79" fmla="*/ 1689100 h 3111500"/>
              <a:gd name="connsiteX80" fmla="*/ 2679700 w 5708650"/>
              <a:gd name="connsiteY80" fmla="*/ 1676400 h 3111500"/>
              <a:gd name="connsiteX81" fmla="*/ 2698750 w 5708650"/>
              <a:gd name="connsiteY81" fmla="*/ 1670050 h 3111500"/>
              <a:gd name="connsiteX82" fmla="*/ 2755900 w 5708650"/>
              <a:gd name="connsiteY82" fmla="*/ 1663700 h 3111500"/>
              <a:gd name="connsiteX83" fmla="*/ 2851150 w 5708650"/>
              <a:gd name="connsiteY83" fmla="*/ 1600200 h 3111500"/>
              <a:gd name="connsiteX84" fmla="*/ 2882900 w 5708650"/>
              <a:gd name="connsiteY84" fmla="*/ 1555750 h 3111500"/>
              <a:gd name="connsiteX85" fmla="*/ 2901950 w 5708650"/>
              <a:gd name="connsiteY85" fmla="*/ 1549400 h 3111500"/>
              <a:gd name="connsiteX86" fmla="*/ 2940050 w 5708650"/>
              <a:gd name="connsiteY86" fmla="*/ 1517650 h 3111500"/>
              <a:gd name="connsiteX87" fmla="*/ 2965450 w 5708650"/>
              <a:gd name="connsiteY87" fmla="*/ 1511300 h 3111500"/>
              <a:gd name="connsiteX88" fmla="*/ 3003550 w 5708650"/>
              <a:gd name="connsiteY88" fmla="*/ 1498600 h 3111500"/>
              <a:gd name="connsiteX89" fmla="*/ 3041650 w 5708650"/>
              <a:gd name="connsiteY89" fmla="*/ 1466850 h 3111500"/>
              <a:gd name="connsiteX90" fmla="*/ 3092450 w 5708650"/>
              <a:gd name="connsiteY90" fmla="*/ 1454150 h 3111500"/>
              <a:gd name="connsiteX91" fmla="*/ 3111500 w 5708650"/>
              <a:gd name="connsiteY91" fmla="*/ 1441450 h 3111500"/>
              <a:gd name="connsiteX92" fmla="*/ 3117850 w 5708650"/>
              <a:gd name="connsiteY92" fmla="*/ 1422400 h 3111500"/>
              <a:gd name="connsiteX93" fmla="*/ 3143250 w 5708650"/>
              <a:gd name="connsiteY93" fmla="*/ 1409700 h 3111500"/>
              <a:gd name="connsiteX94" fmla="*/ 3181350 w 5708650"/>
              <a:gd name="connsiteY94" fmla="*/ 1397000 h 3111500"/>
              <a:gd name="connsiteX95" fmla="*/ 3200400 w 5708650"/>
              <a:gd name="connsiteY95" fmla="*/ 1390650 h 3111500"/>
              <a:gd name="connsiteX96" fmla="*/ 3219450 w 5708650"/>
              <a:gd name="connsiteY96" fmla="*/ 1384300 h 3111500"/>
              <a:gd name="connsiteX97" fmla="*/ 3244850 w 5708650"/>
              <a:gd name="connsiteY97" fmla="*/ 1377950 h 3111500"/>
              <a:gd name="connsiteX98" fmla="*/ 3282950 w 5708650"/>
              <a:gd name="connsiteY98" fmla="*/ 1358900 h 3111500"/>
              <a:gd name="connsiteX99" fmla="*/ 3340100 w 5708650"/>
              <a:gd name="connsiteY99" fmla="*/ 1346200 h 3111500"/>
              <a:gd name="connsiteX100" fmla="*/ 3359150 w 5708650"/>
              <a:gd name="connsiteY100" fmla="*/ 1333500 h 3111500"/>
              <a:gd name="connsiteX101" fmla="*/ 3397250 w 5708650"/>
              <a:gd name="connsiteY101" fmla="*/ 1320800 h 3111500"/>
              <a:gd name="connsiteX102" fmla="*/ 3435350 w 5708650"/>
              <a:gd name="connsiteY102" fmla="*/ 1301750 h 3111500"/>
              <a:gd name="connsiteX103" fmla="*/ 3473450 w 5708650"/>
              <a:gd name="connsiteY103" fmla="*/ 1282700 h 3111500"/>
              <a:gd name="connsiteX104" fmla="*/ 3530600 w 5708650"/>
              <a:gd name="connsiteY104" fmla="*/ 1238250 h 3111500"/>
              <a:gd name="connsiteX105" fmla="*/ 3575050 w 5708650"/>
              <a:gd name="connsiteY105" fmla="*/ 1231900 h 3111500"/>
              <a:gd name="connsiteX106" fmla="*/ 3613150 w 5708650"/>
              <a:gd name="connsiteY106" fmla="*/ 1206500 h 3111500"/>
              <a:gd name="connsiteX107" fmla="*/ 3632200 w 5708650"/>
              <a:gd name="connsiteY107" fmla="*/ 1200150 h 3111500"/>
              <a:gd name="connsiteX108" fmla="*/ 3676650 w 5708650"/>
              <a:gd name="connsiteY108" fmla="*/ 1187450 h 3111500"/>
              <a:gd name="connsiteX109" fmla="*/ 3695700 w 5708650"/>
              <a:gd name="connsiteY109" fmla="*/ 1174750 h 3111500"/>
              <a:gd name="connsiteX110" fmla="*/ 3721100 w 5708650"/>
              <a:gd name="connsiteY110" fmla="*/ 1168400 h 3111500"/>
              <a:gd name="connsiteX111" fmla="*/ 3759200 w 5708650"/>
              <a:gd name="connsiteY111" fmla="*/ 1155700 h 3111500"/>
              <a:gd name="connsiteX112" fmla="*/ 3771900 w 5708650"/>
              <a:gd name="connsiteY112" fmla="*/ 1136650 h 3111500"/>
              <a:gd name="connsiteX113" fmla="*/ 3810000 w 5708650"/>
              <a:gd name="connsiteY113" fmla="*/ 1104900 h 3111500"/>
              <a:gd name="connsiteX114" fmla="*/ 3822700 w 5708650"/>
              <a:gd name="connsiteY114" fmla="*/ 1085850 h 3111500"/>
              <a:gd name="connsiteX115" fmla="*/ 3860800 w 5708650"/>
              <a:gd name="connsiteY115" fmla="*/ 1066800 h 3111500"/>
              <a:gd name="connsiteX116" fmla="*/ 3917950 w 5708650"/>
              <a:gd name="connsiteY116" fmla="*/ 1028700 h 3111500"/>
              <a:gd name="connsiteX117" fmla="*/ 3937000 w 5708650"/>
              <a:gd name="connsiteY117" fmla="*/ 1016000 h 3111500"/>
              <a:gd name="connsiteX118" fmla="*/ 3975100 w 5708650"/>
              <a:gd name="connsiteY118" fmla="*/ 1003300 h 3111500"/>
              <a:gd name="connsiteX119" fmla="*/ 3994150 w 5708650"/>
              <a:gd name="connsiteY119" fmla="*/ 990600 h 3111500"/>
              <a:gd name="connsiteX120" fmla="*/ 4025900 w 5708650"/>
              <a:gd name="connsiteY120" fmla="*/ 984250 h 3111500"/>
              <a:gd name="connsiteX121" fmla="*/ 4064000 w 5708650"/>
              <a:gd name="connsiteY121" fmla="*/ 971550 h 3111500"/>
              <a:gd name="connsiteX122" fmla="*/ 4076700 w 5708650"/>
              <a:gd name="connsiteY122" fmla="*/ 952500 h 3111500"/>
              <a:gd name="connsiteX123" fmla="*/ 4089400 w 5708650"/>
              <a:gd name="connsiteY123" fmla="*/ 914400 h 3111500"/>
              <a:gd name="connsiteX124" fmla="*/ 4108450 w 5708650"/>
              <a:gd name="connsiteY124" fmla="*/ 901700 h 3111500"/>
              <a:gd name="connsiteX125" fmla="*/ 4121150 w 5708650"/>
              <a:gd name="connsiteY125" fmla="*/ 882650 h 3111500"/>
              <a:gd name="connsiteX126" fmla="*/ 4140200 w 5708650"/>
              <a:gd name="connsiteY126" fmla="*/ 876300 h 3111500"/>
              <a:gd name="connsiteX127" fmla="*/ 4159250 w 5708650"/>
              <a:gd name="connsiteY127" fmla="*/ 863600 h 3111500"/>
              <a:gd name="connsiteX128" fmla="*/ 4171950 w 5708650"/>
              <a:gd name="connsiteY128" fmla="*/ 844550 h 3111500"/>
              <a:gd name="connsiteX129" fmla="*/ 4178300 w 5708650"/>
              <a:gd name="connsiteY129" fmla="*/ 825500 h 3111500"/>
              <a:gd name="connsiteX130" fmla="*/ 4197350 w 5708650"/>
              <a:gd name="connsiteY130" fmla="*/ 812800 h 3111500"/>
              <a:gd name="connsiteX131" fmla="*/ 4235450 w 5708650"/>
              <a:gd name="connsiteY131" fmla="*/ 801467 h 3111500"/>
              <a:gd name="connsiteX132" fmla="*/ 4277570 w 5708650"/>
              <a:gd name="connsiteY132" fmla="*/ 769397 h 3111500"/>
              <a:gd name="connsiteX133" fmla="*/ 4338739 w 5708650"/>
              <a:gd name="connsiteY133" fmla="*/ 763047 h 3111500"/>
              <a:gd name="connsiteX134" fmla="*/ 4394200 w 5708650"/>
              <a:gd name="connsiteY134" fmla="*/ 730250 h 3111500"/>
              <a:gd name="connsiteX135" fmla="*/ 4438650 w 5708650"/>
              <a:gd name="connsiteY135" fmla="*/ 723900 h 3111500"/>
              <a:gd name="connsiteX136" fmla="*/ 4470400 w 5708650"/>
              <a:gd name="connsiteY136" fmla="*/ 698500 h 3111500"/>
              <a:gd name="connsiteX137" fmla="*/ 4521200 w 5708650"/>
              <a:gd name="connsiteY137" fmla="*/ 679450 h 3111500"/>
              <a:gd name="connsiteX138" fmla="*/ 4559300 w 5708650"/>
              <a:gd name="connsiteY138" fmla="*/ 666750 h 3111500"/>
              <a:gd name="connsiteX139" fmla="*/ 4597400 w 5708650"/>
              <a:gd name="connsiteY139" fmla="*/ 641350 h 3111500"/>
              <a:gd name="connsiteX140" fmla="*/ 4635500 w 5708650"/>
              <a:gd name="connsiteY140" fmla="*/ 628650 h 3111500"/>
              <a:gd name="connsiteX141" fmla="*/ 4654550 w 5708650"/>
              <a:gd name="connsiteY141" fmla="*/ 622300 h 3111500"/>
              <a:gd name="connsiteX142" fmla="*/ 4673600 w 5708650"/>
              <a:gd name="connsiteY142" fmla="*/ 609600 h 3111500"/>
              <a:gd name="connsiteX143" fmla="*/ 4711700 w 5708650"/>
              <a:gd name="connsiteY143" fmla="*/ 596900 h 3111500"/>
              <a:gd name="connsiteX144" fmla="*/ 4724400 w 5708650"/>
              <a:gd name="connsiteY144" fmla="*/ 577850 h 3111500"/>
              <a:gd name="connsiteX145" fmla="*/ 4762500 w 5708650"/>
              <a:gd name="connsiteY145" fmla="*/ 552450 h 3111500"/>
              <a:gd name="connsiteX146" fmla="*/ 4775200 w 5708650"/>
              <a:gd name="connsiteY146" fmla="*/ 508000 h 3111500"/>
              <a:gd name="connsiteX147" fmla="*/ 4800279 w 5708650"/>
              <a:gd name="connsiteY147" fmla="*/ 505348 h 3111500"/>
              <a:gd name="connsiteX148" fmla="*/ 4853814 w 5708650"/>
              <a:gd name="connsiteY148" fmla="*/ 492327 h 3111500"/>
              <a:gd name="connsiteX149" fmla="*/ 4877526 w 5708650"/>
              <a:gd name="connsiteY149" fmla="*/ 460256 h 3111500"/>
              <a:gd name="connsiteX150" fmla="*/ 4984750 w 5708650"/>
              <a:gd name="connsiteY150" fmla="*/ 431800 h 3111500"/>
              <a:gd name="connsiteX151" fmla="*/ 5003800 w 5708650"/>
              <a:gd name="connsiteY151" fmla="*/ 425450 h 3111500"/>
              <a:gd name="connsiteX152" fmla="*/ 5022850 w 5708650"/>
              <a:gd name="connsiteY152" fmla="*/ 412750 h 3111500"/>
              <a:gd name="connsiteX153" fmla="*/ 5080000 w 5708650"/>
              <a:gd name="connsiteY153" fmla="*/ 387350 h 3111500"/>
              <a:gd name="connsiteX154" fmla="*/ 5092700 w 5708650"/>
              <a:gd name="connsiteY154" fmla="*/ 368300 h 3111500"/>
              <a:gd name="connsiteX155" fmla="*/ 5111750 w 5708650"/>
              <a:gd name="connsiteY155" fmla="*/ 361950 h 3111500"/>
              <a:gd name="connsiteX156" fmla="*/ 5130800 w 5708650"/>
              <a:gd name="connsiteY156" fmla="*/ 349250 h 3111500"/>
              <a:gd name="connsiteX157" fmla="*/ 5137150 w 5708650"/>
              <a:gd name="connsiteY157" fmla="*/ 330200 h 3111500"/>
              <a:gd name="connsiteX158" fmla="*/ 5181600 w 5708650"/>
              <a:gd name="connsiteY158" fmla="*/ 317500 h 3111500"/>
              <a:gd name="connsiteX159" fmla="*/ 5200650 w 5708650"/>
              <a:gd name="connsiteY159" fmla="*/ 304800 h 3111500"/>
              <a:gd name="connsiteX160" fmla="*/ 5213350 w 5708650"/>
              <a:gd name="connsiteY160" fmla="*/ 266700 h 3111500"/>
              <a:gd name="connsiteX161" fmla="*/ 5251450 w 5708650"/>
              <a:gd name="connsiteY161" fmla="*/ 260350 h 3111500"/>
              <a:gd name="connsiteX162" fmla="*/ 5270500 w 5708650"/>
              <a:gd name="connsiteY162" fmla="*/ 254000 h 3111500"/>
              <a:gd name="connsiteX163" fmla="*/ 5308600 w 5708650"/>
              <a:gd name="connsiteY163" fmla="*/ 247650 h 3111500"/>
              <a:gd name="connsiteX164" fmla="*/ 5346700 w 5708650"/>
              <a:gd name="connsiteY164" fmla="*/ 234950 h 3111500"/>
              <a:gd name="connsiteX165" fmla="*/ 5372100 w 5708650"/>
              <a:gd name="connsiteY165" fmla="*/ 228600 h 3111500"/>
              <a:gd name="connsiteX166" fmla="*/ 5384800 w 5708650"/>
              <a:gd name="connsiteY166" fmla="*/ 209550 h 3111500"/>
              <a:gd name="connsiteX167" fmla="*/ 5403850 w 5708650"/>
              <a:gd name="connsiteY167" fmla="*/ 203200 h 3111500"/>
              <a:gd name="connsiteX168" fmla="*/ 5410200 w 5708650"/>
              <a:gd name="connsiteY168" fmla="*/ 184150 h 3111500"/>
              <a:gd name="connsiteX169" fmla="*/ 5429250 w 5708650"/>
              <a:gd name="connsiteY169" fmla="*/ 177800 h 3111500"/>
              <a:gd name="connsiteX170" fmla="*/ 5467350 w 5708650"/>
              <a:gd name="connsiteY170" fmla="*/ 158750 h 3111500"/>
              <a:gd name="connsiteX171" fmla="*/ 5480050 w 5708650"/>
              <a:gd name="connsiteY171" fmla="*/ 139700 h 3111500"/>
              <a:gd name="connsiteX172" fmla="*/ 5523132 w 5708650"/>
              <a:gd name="connsiteY172" fmla="*/ 109639 h 3111500"/>
              <a:gd name="connsiteX173" fmla="*/ 5580283 w 5708650"/>
              <a:gd name="connsiteY173" fmla="*/ 89221 h 3111500"/>
              <a:gd name="connsiteX174" fmla="*/ 5634055 w 5708650"/>
              <a:gd name="connsiteY174" fmla="*/ 90910 h 3111500"/>
              <a:gd name="connsiteX175" fmla="*/ 5708650 w 5708650"/>
              <a:gd name="connsiteY175" fmla="*/ 82550 h 3111500"/>
              <a:gd name="connsiteX176" fmla="*/ 5702300 w 5708650"/>
              <a:gd name="connsiteY176" fmla="*/ 0 h 3111500"/>
              <a:gd name="connsiteX0" fmla="*/ 0 w 5702621"/>
              <a:gd name="connsiteY0" fmla="*/ 3111500 h 3111500"/>
              <a:gd name="connsiteX1" fmla="*/ 0 w 5702621"/>
              <a:gd name="connsiteY1" fmla="*/ 3111500 h 3111500"/>
              <a:gd name="connsiteX2" fmla="*/ 45175 w 5702621"/>
              <a:gd name="connsiteY2" fmla="*/ 3076778 h 3111500"/>
              <a:gd name="connsiteX3" fmla="*/ 92277 w 5702621"/>
              <a:gd name="connsiteY3" fmla="*/ 3054434 h 3111500"/>
              <a:gd name="connsiteX4" fmla="*/ 134718 w 5702621"/>
              <a:gd name="connsiteY4" fmla="*/ 3029997 h 3111500"/>
              <a:gd name="connsiteX5" fmla="*/ 179168 w 5702621"/>
              <a:gd name="connsiteY5" fmla="*/ 3002587 h 3111500"/>
              <a:gd name="connsiteX6" fmla="*/ 211239 w 5702621"/>
              <a:gd name="connsiteY6" fmla="*/ 2983858 h 3111500"/>
              <a:gd name="connsiteX7" fmla="*/ 285750 w 5702621"/>
              <a:gd name="connsiteY7" fmla="*/ 2952750 h 3111500"/>
              <a:gd name="connsiteX8" fmla="*/ 350939 w 5702621"/>
              <a:gd name="connsiteY8" fmla="*/ 2936352 h 3111500"/>
              <a:gd name="connsiteX9" fmla="*/ 425450 w 5702621"/>
              <a:gd name="connsiteY9" fmla="*/ 2914650 h 3111500"/>
              <a:gd name="connsiteX10" fmla="*/ 444500 w 5702621"/>
              <a:gd name="connsiteY10" fmla="*/ 2901950 h 3111500"/>
              <a:gd name="connsiteX11" fmla="*/ 463550 w 5702621"/>
              <a:gd name="connsiteY11" fmla="*/ 2895600 h 3111500"/>
              <a:gd name="connsiteX12" fmla="*/ 476250 w 5702621"/>
              <a:gd name="connsiteY12" fmla="*/ 2876550 h 3111500"/>
              <a:gd name="connsiteX13" fmla="*/ 501650 w 5702621"/>
              <a:gd name="connsiteY13" fmla="*/ 2870200 h 3111500"/>
              <a:gd name="connsiteX14" fmla="*/ 603250 w 5702621"/>
              <a:gd name="connsiteY14" fmla="*/ 2857500 h 3111500"/>
              <a:gd name="connsiteX15" fmla="*/ 609600 w 5702621"/>
              <a:gd name="connsiteY15" fmla="*/ 2838450 h 3111500"/>
              <a:gd name="connsiteX16" fmla="*/ 647700 w 5702621"/>
              <a:gd name="connsiteY16" fmla="*/ 2800350 h 3111500"/>
              <a:gd name="connsiteX17" fmla="*/ 692150 w 5702621"/>
              <a:gd name="connsiteY17" fmla="*/ 2774950 h 3111500"/>
              <a:gd name="connsiteX18" fmla="*/ 749300 w 5702621"/>
              <a:gd name="connsiteY18" fmla="*/ 2743200 h 3111500"/>
              <a:gd name="connsiteX19" fmla="*/ 749300 w 5702621"/>
              <a:gd name="connsiteY19" fmla="*/ 2743200 h 3111500"/>
              <a:gd name="connsiteX20" fmla="*/ 831529 w 5702621"/>
              <a:gd name="connsiteY20" fmla="*/ 2710487 h 3111500"/>
              <a:gd name="connsiteX21" fmla="*/ 856929 w 5702621"/>
              <a:gd name="connsiteY21" fmla="*/ 2698108 h 3111500"/>
              <a:gd name="connsiteX22" fmla="*/ 914400 w 5702621"/>
              <a:gd name="connsiteY22" fmla="*/ 2683077 h 3111500"/>
              <a:gd name="connsiteX23" fmla="*/ 952500 w 5702621"/>
              <a:gd name="connsiteY23" fmla="*/ 2670699 h 3111500"/>
              <a:gd name="connsiteX24" fmla="*/ 983929 w 5702621"/>
              <a:gd name="connsiteY24" fmla="*/ 2666358 h 3111500"/>
              <a:gd name="connsiteX25" fmla="*/ 1053779 w 5702621"/>
              <a:gd name="connsiteY25" fmla="*/ 2649959 h 3111500"/>
              <a:gd name="connsiteX26" fmla="*/ 1117600 w 5702621"/>
              <a:gd name="connsiteY26" fmla="*/ 2628900 h 3111500"/>
              <a:gd name="connsiteX27" fmla="*/ 1130300 w 5702621"/>
              <a:gd name="connsiteY27" fmla="*/ 2609850 h 3111500"/>
              <a:gd name="connsiteX28" fmla="*/ 1136650 w 5702621"/>
              <a:gd name="connsiteY28" fmla="*/ 2596829 h 3111500"/>
              <a:gd name="connsiteX29" fmla="*/ 1165749 w 5702621"/>
              <a:gd name="connsiteY29" fmla="*/ 2588149 h 3111500"/>
              <a:gd name="connsiteX30" fmla="*/ 1193800 w 5702621"/>
              <a:gd name="connsiteY30" fmla="*/ 2565400 h 3111500"/>
              <a:gd name="connsiteX31" fmla="*/ 1212850 w 5702621"/>
              <a:gd name="connsiteY31" fmla="*/ 2559050 h 3111500"/>
              <a:gd name="connsiteX32" fmla="*/ 1238250 w 5702621"/>
              <a:gd name="connsiteY32" fmla="*/ 2552700 h 3111500"/>
              <a:gd name="connsiteX33" fmla="*/ 1276350 w 5702621"/>
              <a:gd name="connsiteY33" fmla="*/ 2540000 h 3111500"/>
              <a:gd name="connsiteX34" fmla="*/ 1295400 w 5702621"/>
              <a:gd name="connsiteY34" fmla="*/ 2520950 h 3111500"/>
              <a:gd name="connsiteX35" fmla="*/ 1314450 w 5702621"/>
              <a:gd name="connsiteY35" fmla="*/ 2514600 h 3111500"/>
              <a:gd name="connsiteX36" fmla="*/ 1320800 w 5702621"/>
              <a:gd name="connsiteY36" fmla="*/ 2489200 h 3111500"/>
              <a:gd name="connsiteX37" fmla="*/ 1358900 w 5702621"/>
              <a:gd name="connsiteY37" fmla="*/ 2476500 h 3111500"/>
              <a:gd name="connsiteX38" fmla="*/ 1403350 w 5702621"/>
              <a:gd name="connsiteY38" fmla="*/ 2463800 h 3111500"/>
              <a:gd name="connsiteX39" fmla="*/ 1422400 w 5702621"/>
              <a:gd name="connsiteY39" fmla="*/ 2457450 h 3111500"/>
              <a:gd name="connsiteX40" fmla="*/ 1460500 w 5702621"/>
              <a:gd name="connsiteY40" fmla="*/ 2432050 h 3111500"/>
              <a:gd name="connsiteX41" fmla="*/ 1479550 w 5702621"/>
              <a:gd name="connsiteY41" fmla="*/ 2419350 h 3111500"/>
              <a:gd name="connsiteX42" fmla="*/ 1498600 w 5702621"/>
              <a:gd name="connsiteY42" fmla="*/ 2400300 h 3111500"/>
              <a:gd name="connsiteX43" fmla="*/ 1517650 w 5702621"/>
              <a:gd name="connsiteY43" fmla="*/ 2393950 h 3111500"/>
              <a:gd name="connsiteX44" fmla="*/ 1555750 w 5702621"/>
              <a:gd name="connsiteY44" fmla="*/ 2374900 h 3111500"/>
              <a:gd name="connsiteX45" fmla="*/ 1568450 w 5702621"/>
              <a:gd name="connsiteY45" fmla="*/ 2355850 h 3111500"/>
              <a:gd name="connsiteX46" fmla="*/ 1606550 w 5702621"/>
              <a:gd name="connsiteY46" fmla="*/ 2343150 h 3111500"/>
              <a:gd name="connsiteX47" fmla="*/ 1625600 w 5702621"/>
              <a:gd name="connsiteY47" fmla="*/ 2330450 h 3111500"/>
              <a:gd name="connsiteX48" fmla="*/ 1752600 w 5702621"/>
              <a:gd name="connsiteY48" fmla="*/ 2235200 h 3111500"/>
              <a:gd name="connsiteX49" fmla="*/ 1797050 w 5702621"/>
              <a:gd name="connsiteY49" fmla="*/ 2203450 h 3111500"/>
              <a:gd name="connsiteX50" fmla="*/ 1828800 w 5702621"/>
              <a:gd name="connsiteY50" fmla="*/ 2197100 h 3111500"/>
              <a:gd name="connsiteX51" fmla="*/ 1847850 w 5702621"/>
              <a:gd name="connsiteY51" fmla="*/ 2190750 h 3111500"/>
              <a:gd name="connsiteX52" fmla="*/ 1860550 w 5702621"/>
              <a:gd name="connsiteY52" fmla="*/ 2152650 h 3111500"/>
              <a:gd name="connsiteX53" fmla="*/ 1866900 w 5702621"/>
              <a:gd name="connsiteY53" fmla="*/ 2120900 h 3111500"/>
              <a:gd name="connsiteX54" fmla="*/ 1885950 w 5702621"/>
              <a:gd name="connsiteY54" fmla="*/ 2108200 h 3111500"/>
              <a:gd name="connsiteX55" fmla="*/ 1930400 w 5702621"/>
              <a:gd name="connsiteY55" fmla="*/ 2101850 h 3111500"/>
              <a:gd name="connsiteX56" fmla="*/ 1955800 w 5702621"/>
              <a:gd name="connsiteY56" fmla="*/ 2095500 h 3111500"/>
              <a:gd name="connsiteX57" fmla="*/ 1962150 w 5702621"/>
              <a:gd name="connsiteY57" fmla="*/ 2070100 h 3111500"/>
              <a:gd name="connsiteX58" fmla="*/ 2000250 w 5702621"/>
              <a:gd name="connsiteY58" fmla="*/ 2044700 h 3111500"/>
              <a:gd name="connsiteX59" fmla="*/ 2063750 w 5702621"/>
              <a:gd name="connsiteY59" fmla="*/ 2025650 h 3111500"/>
              <a:gd name="connsiteX60" fmla="*/ 2082800 w 5702621"/>
              <a:gd name="connsiteY60" fmla="*/ 2019300 h 3111500"/>
              <a:gd name="connsiteX61" fmla="*/ 2108200 w 5702621"/>
              <a:gd name="connsiteY61" fmla="*/ 2006600 h 3111500"/>
              <a:gd name="connsiteX62" fmla="*/ 2139950 w 5702621"/>
              <a:gd name="connsiteY62" fmla="*/ 2000250 h 3111500"/>
              <a:gd name="connsiteX63" fmla="*/ 2157311 w 5702621"/>
              <a:gd name="connsiteY63" fmla="*/ 1971473 h 3111500"/>
              <a:gd name="connsiteX64" fmla="*/ 2166313 w 5702621"/>
              <a:gd name="connsiteY64" fmla="*/ 1955074 h 3111500"/>
              <a:gd name="connsiteX65" fmla="*/ 2188741 w 5702621"/>
              <a:gd name="connsiteY65" fmla="*/ 1939723 h 3111500"/>
              <a:gd name="connsiteX66" fmla="*/ 2209800 w 5702621"/>
              <a:gd name="connsiteY66" fmla="*/ 1936750 h 3111500"/>
              <a:gd name="connsiteX67" fmla="*/ 2254250 w 5702621"/>
              <a:gd name="connsiteY67" fmla="*/ 1905000 h 3111500"/>
              <a:gd name="connsiteX68" fmla="*/ 2298700 w 5702621"/>
              <a:gd name="connsiteY68" fmla="*/ 1873250 h 3111500"/>
              <a:gd name="connsiteX69" fmla="*/ 2343471 w 5702621"/>
              <a:gd name="connsiteY69" fmla="*/ 1852511 h 3111500"/>
              <a:gd name="connsiteX70" fmla="*/ 2360511 w 5702621"/>
              <a:gd name="connsiteY70" fmla="*/ 1839811 h 3111500"/>
              <a:gd name="connsiteX71" fmla="*/ 2385590 w 5702621"/>
              <a:gd name="connsiteY71" fmla="*/ 1825422 h 3111500"/>
              <a:gd name="connsiteX72" fmla="*/ 2425700 w 5702621"/>
              <a:gd name="connsiteY72" fmla="*/ 1816100 h 3111500"/>
              <a:gd name="connsiteX73" fmla="*/ 2476500 w 5702621"/>
              <a:gd name="connsiteY73" fmla="*/ 1803400 h 3111500"/>
              <a:gd name="connsiteX74" fmla="*/ 2495550 w 5702621"/>
              <a:gd name="connsiteY74" fmla="*/ 1784350 h 3111500"/>
              <a:gd name="connsiteX75" fmla="*/ 2514600 w 5702621"/>
              <a:gd name="connsiteY75" fmla="*/ 1778000 h 3111500"/>
              <a:gd name="connsiteX76" fmla="*/ 2546350 w 5702621"/>
              <a:gd name="connsiteY76" fmla="*/ 1752600 h 3111500"/>
              <a:gd name="connsiteX77" fmla="*/ 2565400 w 5702621"/>
              <a:gd name="connsiteY77" fmla="*/ 1733550 h 3111500"/>
              <a:gd name="connsiteX78" fmla="*/ 2584450 w 5702621"/>
              <a:gd name="connsiteY78" fmla="*/ 1720850 h 3111500"/>
              <a:gd name="connsiteX79" fmla="*/ 2616200 w 5702621"/>
              <a:gd name="connsiteY79" fmla="*/ 1689100 h 3111500"/>
              <a:gd name="connsiteX80" fmla="*/ 2679700 w 5702621"/>
              <a:gd name="connsiteY80" fmla="*/ 1676400 h 3111500"/>
              <a:gd name="connsiteX81" fmla="*/ 2698750 w 5702621"/>
              <a:gd name="connsiteY81" fmla="*/ 1670050 h 3111500"/>
              <a:gd name="connsiteX82" fmla="*/ 2755900 w 5702621"/>
              <a:gd name="connsiteY82" fmla="*/ 1663700 h 3111500"/>
              <a:gd name="connsiteX83" fmla="*/ 2851150 w 5702621"/>
              <a:gd name="connsiteY83" fmla="*/ 1600200 h 3111500"/>
              <a:gd name="connsiteX84" fmla="*/ 2882900 w 5702621"/>
              <a:gd name="connsiteY84" fmla="*/ 1555750 h 3111500"/>
              <a:gd name="connsiteX85" fmla="*/ 2901950 w 5702621"/>
              <a:gd name="connsiteY85" fmla="*/ 1549400 h 3111500"/>
              <a:gd name="connsiteX86" fmla="*/ 2940050 w 5702621"/>
              <a:gd name="connsiteY86" fmla="*/ 1517650 h 3111500"/>
              <a:gd name="connsiteX87" fmla="*/ 2965450 w 5702621"/>
              <a:gd name="connsiteY87" fmla="*/ 1511300 h 3111500"/>
              <a:gd name="connsiteX88" fmla="*/ 3003550 w 5702621"/>
              <a:gd name="connsiteY88" fmla="*/ 1498600 h 3111500"/>
              <a:gd name="connsiteX89" fmla="*/ 3041650 w 5702621"/>
              <a:gd name="connsiteY89" fmla="*/ 1466850 h 3111500"/>
              <a:gd name="connsiteX90" fmla="*/ 3092450 w 5702621"/>
              <a:gd name="connsiteY90" fmla="*/ 1454150 h 3111500"/>
              <a:gd name="connsiteX91" fmla="*/ 3111500 w 5702621"/>
              <a:gd name="connsiteY91" fmla="*/ 1441450 h 3111500"/>
              <a:gd name="connsiteX92" fmla="*/ 3117850 w 5702621"/>
              <a:gd name="connsiteY92" fmla="*/ 1422400 h 3111500"/>
              <a:gd name="connsiteX93" fmla="*/ 3143250 w 5702621"/>
              <a:gd name="connsiteY93" fmla="*/ 1409700 h 3111500"/>
              <a:gd name="connsiteX94" fmla="*/ 3181350 w 5702621"/>
              <a:gd name="connsiteY94" fmla="*/ 1397000 h 3111500"/>
              <a:gd name="connsiteX95" fmla="*/ 3200400 w 5702621"/>
              <a:gd name="connsiteY95" fmla="*/ 1390650 h 3111500"/>
              <a:gd name="connsiteX96" fmla="*/ 3219450 w 5702621"/>
              <a:gd name="connsiteY96" fmla="*/ 1384300 h 3111500"/>
              <a:gd name="connsiteX97" fmla="*/ 3244850 w 5702621"/>
              <a:gd name="connsiteY97" fmla="*/ 1377950 h 3111500"/>
              <a:gd name="connsiteX98" fmla="*/ 3282950 w 5702621"/>
              <a:gd name="connsiteY98" fmla="*/ 1358900 h 3111500"/>
              <a:gd name="connsiteX99" fmla="*/ 3340100 w 5702621"/>
              <a:gd name="connsiteY99" fmla="*/ 1346200 h 3111500"/>
              <a:gd name="connsiteX100" fmla="*/ 3359150 w 5702621"/>
              <a:gd name="connsiteY100" fmla="*/ 1333500 h 3111500"/>
              <a:gd name="connsiteX101" fmla="*/ 3397250 w 5702621"/>
              <a:gd name="connsiteY101" fmla="*/ 1320800 h 3111500"/>
              <a:gd name="connsiteX102" fmla="*/ 3435350 w 5702621"/>
              <a:gd name="connsiteY102" fmla="*/ 1301750 h 3111500"/>
              <a:gd name="connsiteX103" fmla="*/ 3473450 w 5702621"/>
              <a:gd name="connsiteY103" fmla="*/ 1282700 h 3111500"/>
              <a:gd name="connsiteX104" fmla="*/ 3530600 w 5702621"/>
              <a:gd name="connsiteY104" fmla="*/ 1238250 h 3111500"/>
              <a:gd name="connsiteX105" fmla="*/ 3575050 w 5702621"/>
              <a:gd name="connsiteY105" fmla="*/ 1231900 h 3111500"/>
              <a:gd name="connsiteX106" fmla="*/ 3613150 w 5702621"/>
              <a:gd name="connsiteY106" fmla="*/ 1206500 h 3111500"/>
              <a:gd name="connsiteX107" fmla="*/ 3632200 w 5702621"/>
              <a:gd name="connsiteY107" fmla="*/ 1200150 h 3111500"/>
              <a:gd name="connsiteX108" fmla="*/ 3676650 w 5702621"/>
              <a:gd name="connsiteY108" fmla="*/ 1187450 h 3111500"/>
              <a:gd name="connsiteX109" fmla="*/ 3695700 w 5702621"/>
              <a:gd name="connsiteY109" fmla="*/ 1174750 h 3111500"/>
              <a:gd name="connsiteX110" fmla="*/ 3721100 w 5702621"/>
              <a:gd name="connsiteY110" fmla="*/ 1168400 h 3111500"/>
              <a:gd name="connsiteX111" fmla="*/ 3759200 w 5702621"/>
              <a:gd name="connsiteY111" fmla="*/ 1155700 h 3111500"/>
              <a:gd name="connsiteX112" fmla="*/ 3771900 w 5702621"/>
              <a:gd name="connsiteY112" fmla="*/ 1136650 h 3111500"/>
              <a:gd name="connsiteX113" fmla="*/ 3810000 w 5702621"/>
              <a:gd name="connsiteY113" fmla="*/ 1104900 h 3111500"/>
              <a:gd name="connsiteX114" fmla="*/ 3822700 w 5702621"/>
              <a:gd name="connsiteY114" fmla="*/ 1085850 h 3111500"/>
              <a:gd name="connsiteX115" fmla="*/ 3860800 w 5702621"/>
              <a:gd name="connsiteY115" fmla="*/ 1066800 h 3111500"/>
              <a:gd name="connsiteX116" fmla="*/ 3917950 w 5702621"/>
              <a:gd name="connsiteY116" fmla="*/ 1028700 h 3111500"/>
              <a:gd name="connsiteX117" fmla="*/ 3937000 w 5702621"/>
              <a:gd name="connsiteY117" fmla="*/ 1016000 h 3111500"/>
              <a:gd name="connsiteX118" fmla="*/ 3975100 w 5702621"/>
              <a:gd name="connsiteY118" fmla="*/ 1003300 h 3111500"/>
              <a:gd name="connsiteX119" fmla="*/ 3994150 w 5702621"/>
              <a:gd name="connsiteY119" fmla="*/ 990600 h 3111500"/>
              <a:gd name="connsiteX120" fmla="*/ 4025900 w 5702621"/>
              <a:gd name="connsiteY120" fmla="*/ 984250 h 3111500"/>
              <a:gd name="connsiteX121" fmla="*/ 4064000 w 5702621"/>
              <a:gd name="connsiteY121" fmla="*/ 971550 h 3111500"/>
              <a:gd name="connsiteX122" fmla="*/ 4076700 w 5702621"/>
              <a:gd name="connsiteY122" fmla="*/ 952500 h 3111500"/>
              <a:gd name="connsiteX123" fmla="*/ 4089400 w 5702621"/>
              <a:gd name="connsiteY123" fmla="*/ 914400 h 3111500"/>
              <a:gd name="connsiteX124" fmla="*/ 4108450 w 5702621"/>
              <a:gd name="connsiteY124" fmla="*/ 901700 h 3111500"/>
              <a:gd name="connsiteX125" fmla="*/ 4121150 w 5702621"/>
              <a:gd name="connsiteY125" fmla="*/ 882650 h 3111500"/>
              <a:gd name="connsiteX126" fmla="*/ 4140200 w 5702621"/>
              <a:gd name="connsiteY126" fmla="*/ 876300 h 3111500"/>
              <a:gd name="connsiteX127" fmla="*/ 4159250 w 5702621"/>
              <a:gd name="connsiteY127" fmla="*/ 863600 h 3111500"/>
              <a:gd name="connsiteX128" fmla="*/ 4171950 w 5702621"/>
              <a:gd name="connsiteY128" fmla="*/ 844550 h 3111500"/>
              <a:gd name="connsiteX129" fmla="*/ 4178300 w 5702621"/>
              <a:gd name="connsiteY129" fmla="*/ 825500 h 3111500"/>
              <a:gd name="connsiteX130" fmla="*/ 4197350 w 5702621"/>
              <a:gd name="connsiteY130" fmla="*/ 812800 h 3111500"/>
              <a:gd name="connsiteX131" fmla="*/ 4235450 w 5702621"/>
              <a:gd name="connsiteY131" fmla="*/ 801467 h 3111500"/>
              <a:gd name="connsiteX132" fmla="*/ 4277570 w 5702621"/>
              <a:gd name="connsiteY132" fmla="*/ 769397 h 3111500"/>
              <a:gd name="connsiteX133" fmla="*/ 4338739 w 5702621"/>
              <a:gd name="connsiteY133" fmla="*/ 763047 h 3111500"/>
              <a:gd name="connsiteX134" fmla="*/ 4394200 w 5702621"/>
              <a:gd name="connsiteY134" fmla="*/ 730250 h 3111500"/>
              <a:gd name="connsiteX135" fmla="*/ 4438650 w 5702621"/>
              <a:gd name="connsiteY135" fmla="*/ 723900 h 3111500"/>
              <a:gd name="connsiteX136" fmla="*/ 4470400 w 5702621"/>
              <a:gd name="connsiteY136" fmla="*/ 698500 h 3111500"/>
              <a:gd name="connsiteX137" fmla="*/ 4521200 w 5702621"/>
              <a:gd name="connsiteY137" fmla="*/ 679450 h 3111500"/>
              <a:gd name="connsiteX138" fmla="*/ 4559300 w 5702621"/>
              <a:gd name="connsiteY138" fmla="*/ 666750 h 3111500"/>
              <a:gd name="connsiteX139" fmla="*/ 4597400 w 5702621"/>
              <a:gd name="connsiteY139" fmla="*/ 641350 h 3111500"/>
              <a:gd name="connsiteX140" fmla="*/ 4635500 w 5702621"/>
              <a:gd name="connsiteY140" fmla="*/ 628650 h 3111500"/>
              <a:gd name="connsiteX141" fmla="*/ 4654550 w 5702621"/>
              <a:gd name="connsiteY141" fmla="*/ 622300 h 3111500"/>
              <a:gd name="connsiteX142" fmla="*/ 4673600 w 5702621"/>
              <a:gd name="connsiteY142" fmla="*/ 609600 h 3111500"/>
              <a:gd name="connsiteX143" fmla="*/ 4711700 w 5702621"/>
              <a:gd name="connsiteY143" fmla="*/ 596900 h 3111500"/>
              <a:gd name="connsiteX144" fmla="*/ 4724400 w 5702621"/>
              <a:gd name="connsiteY144" fmla="*/ 577850 h 3111500"/>
              <a:gd name="connsiteX145" fmla="*/ 4762500 w 5702621"/>
              <a:gd name="connsiteY145" fmla="*/ 552450 h 3111500"/>
              <a:gd name="connsiteX146" fmla="*/ 4775200 w 5702621"/>
              <a:gd name="connsiteY146" fmla="*/ 508000 h 3111500"/>
              <a:gd name="connsiteX147" fmla="*/ 4800279 w 5702621"/>
              <a:gd name="connsiteY147" fmla="*/ 505348 h 3111500"/>
              <a:gd name="connsiteX148" fmla="*/ 4853814 w 5702621"/>
              <a:gd name="connsiteY148" fmla="*/ 492327 h 3111500"/>
              <a:gd name="connsiteX149" fmla="*/ 4877526 w 5702621"/>
              <a:gd name="connsiteY149" fmla="*/ 460256 h 3111500"/>
              <a:gd name="connsiteX150" fmla="*/ 4984750 w 5702621"/>
              <a:gd name="connsiteY150" fmla="*/ 431800 h 3111500"/>
              <a:gd name="connsiteX151" fmla="*/ 5003800 w 5702621"/>
              <a:gd name="connsiteY151" fmla="*/ 425450 h 3111500"/>
              <a:gd name="connsiteX152" fmla="*/ 5022850 w 5702621"/>
              <a:gd name="connsiteY152" fmla="*/ 412750 h 3111500"/>
              <a:gd name="connsiteX153" fmla="*/ 5080000 w 5702621"/>
              <a:gd name="connsiteY153" fmla="*/ 387350 h 3111500"/>
              <a:gd name="connsiteX154" fmla="*/ 5092700 w 5702621"/>
              <a:gd name="connsiteY154" fmla="*/ 368300 h 3111500"/>
              <a:gd name="connsiteX155" fmla="*/ 5111750 w 5702621"/>
              <a:gd name="connsiteY155" fmla="*/ 361950 h 3111500"/>
              <a:gd name="connsiteX156" fmla="*/ 5130800 w 5702621"/>
              <a:gd name="connsiteY156" fmla="*/ 349250 h 3111500"/>
              <a:gd name="connsiteX157" fmla="*/ 5137150 w 5702621"/>
              <a:gd name="connsiteY157" fmla="*/ 330200 h 3111500"/>
              <a:gd name="connsiteX158" fmla="*/ 5181600 w 5702621"/>
              <a:gd name="connsiteY158" fmla="*/ 317500 h 3111500"/>
              <a:gd name="connsiteX159" fmla="*/ 5200650 w 5702621"/>
              <a:gd name="connsiteY159" fmla="*/ 304800 h 3111500"/>
              <a:gd name="connsiteX160" fmla="*/ 5213350 w 5702621"/>
              <a:gd name="connsiteY160" fmla="*/ 266700 h 3111500"/>
              <a:gd name="connsiteX161" fmla="*/ 5251450 w 5702621"/>
              <a:gd name="connsiteY161" fmla="*/ 260350 h 3111500"/>
              <a:gd name="connsiteX162" fmla="*/ 5270500 w 5702621"/>
              <a:gd name="connsiteY162" fmla="*/ 254000 h 3111500"/>
              <a:gd name="connsiteX163" fmla="*/ 5308600 w 5702621"/>
              <a:gd name="connsiteY163" fmla="*/ 247650 h 3111500"/>
              <a:gd name="connsiteX164" fmla="*/ 5346700 w 5702621"/>
              <a:gd name="connsiteY164" fmla="*/ 234950 h 3111500"/>
              <a:gd name="connsiteX165" fmla="*/ 5372100 w 5702621"/>
              <a:gd name="connsiteY165" fmla="*/ 228600 h 3111500"/>
              <a:gd name="connsiteX166" fmla="*/ 5384800 w 5702621"/>
              <a:gd name="connsiteY166" fmla="*/ 209550 h 3111500"/>
              <a:gd name="connsiteX167" fmla="*/ 5403850 w 5702621"/>
              <a:gd name="connsiteY167" fmla="*/ 203200 h 3111500"/>
              <a:gd name="connsiteX168" fmla="*/ 5410200 w 5702621"/>
              <a:gd name="connsiteY168" fmla="*/ 184150 h 3111500"/>
              <a:gd name="connsiteX169" fmla="*/ 5429250 w 5702621"/>
              <a:gd name="connsiteY169" fmla="*/ 177800 h 3111500"/>
              <a:gd name="connsiteX170" fmla="*/ 5467350 w 5702621"/>
              <a:gd name="connsiteY170" fmla="*/ 158750 h 3111500"/>
              <a:gd name="connsiteX171" fmla="*/ 5480050 w 5702621"/>
              <a:gd name="connsiteY171" fmla="*/ 139700 h 3111500"/>
              <a:gd name="connsiteX172" fmla="*/ 5523132 w 5702621"/>
              <a:gd name="connsiteY172" fmla="*/ 109639 h 3111500"/>
              <a:gd name="connsiteX173" fmla="*/ 5580283 w 5702621"/>
              <a:gd name="connsiteY173" fmla="*/ 89221 h 3111500"/>
              <a:gd name="connsiteX174" fmla="*/ 5634055 w 5702621"/>
              <a:gd name="connsiteY174" fmla="*/ 90910 h 3111500"/>
              <a:gd name="connsiteX175" fmla="*/ 5702621 w 5702621"/>
              <a:gd name="connsiteY175" fmla="*/ 84560 h 3111500"/>
              <a:gd name="connsiteX176" fmla="*/ 5702300 w 5702621"/>
              <a:gd name="connsiteY176"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5702621" h="3111500">
                <a:moveTo>
                  <a:pt x="0" y="3111500"/>
                </a:moveTo>
                <a:lnTo>
                  <a:pt x="0" y="3111500"/>
                </a:lnTo>
                <a:cubicBezTo>
                  <a:pt x="7529" y="3105713"/>
                  <a:pt x="29796" y="3086289"/>
                  <a:pt x="45175" y="3076778"/>
                </a:cubicBezTo>
                <a:cubicBezTo>
                  <a:pt x="60554" y="3067267"/>
                  <a:pt x="77353" y="3062231"/>
                  <a:pt x="92277" y="3054434"/>
                </a:cubicBezTo>
                <a:cubicBezTo>
                  <a:pt x="107201" y="3046637"/>
                  <a:pt x="119901" y="3032114"/>
                  <a:pt x="134718" y="3029997"/>
                </a:cubicBezTo>
                <a:cubicBezTo>
                  <a:pt x="151901" y="3018542"/>
                  <a:pt x="166415" y="3010277"/>
                  <a:pt x="179168" y="3002587"/>
                </a:cubicBezTo>
                <a:cubicBezTo>
                  <a:pt x="191921" y="2994897"/>
                  <a:pt x="193475" y="2992164"/>
                  <a:pt x="211239" y="2983858"/>
                </a:cubicBezTo>
                <a:cubicBezTo>
                  <a:pt x="229003" y="2975552"/>
                  <a:pt x="262467" y="2960668"/>
                  <a:pt x="285750" y="2952750"/>
                </a:cubicBezTo>
                <a:cubicBezTo>
                  <a:pt x="309033" y="2944832"/>
                  <a:pt x="331889" y="2938469"/>
                  <a:pt x="350939" y="2936352"/>
                </a:cubicBezTo>
                <a:cubicBezTo>
                  <a:pt x="403501" y="2918727"/>
                  <a:pt x="365890" y="2923159"/>
                  <a:pt x="425450" y="2914650"/>
                </a:cubicBezTo>
                <a:cubicBezTo>
                  <a:pt x="431800" y="2910417"/>
                  <a:pt x="437674" y="2905363"/>
                  <a:pt x="444500" y="2901950"/>
                </a:cubicBezTo>
                <a:cubicBezTo>
                  <a:pt x="450487" y="2898957"/>
                  <a:pt x="458323" y="2899781"/>
                  <a:pt x="463550" y="2895600"/>
                </a:cubicBezTo>
                <a:cubicBezTo>
                  <a:pt x="469509" y="2890832"/>
                  <a:pt x="469900" y="2880783"/>
                  <a:pt x="476250" y="2876550"/>
                </a:cubicBezTo>
                <a:cubicBezTo>
                  <a:pt x="483512" y="2871709"/>
                  <a:pt x="493131" y="2872093"/>
                  <a:pt x="501650" y="2870200"/>
                </a:cubicBezTo>
                <a:cubicBezTo>
                  <a:pt x="547073" y="2860106"/>
                  <a:pt x="542694" y="2863005"/>
                  <a:pt x="603250" y="2857500"/>
                </a:cubicBezTo>
                <a:cubicBezTo>
                  <a:pt x="605367" y="2851150"/>
                  <a:pt x="605491" y="2843734"/>
                  <a:pt x="609600" y="2838450"/>
                </a:cubicBezTo>
                <a:cubicBezTo>
                  <a:pt x="620627" y="2824273"/>
                  <a:pt x="631636" y="2808382"/>
                  <a:pt x="647700" y="2800350"/>
                </a:cubicBezTo>
                <a:cubicBezTo>
                  <a:pt x="663227" y="2792586"/>
                  <a:pt x="678687" y="2786169"/>
                  <a:pt x="692150" y="2774950"/>
                </a:cubicBezTo>
                <a:cubicBezTo>
                  <a:pt x="730171" y="2743266"/>
                  <a:pt x="688511" y="2763463"/>
                  <a:pt x="749300" y="2743200"/>
                </a:cubicBezTo>
                <a:lnTo>
                  <a:pt x="749300" y="2743200"/>
                </a:lnTo>
                <a:lnTo>
                  <a:pt x="831529" y="2710487"/>
                </a:lnTo>
                <a:cubicBezTo>
                  <a:pt x="849467" y="2702972"/>
                  <a:pt x="843117" y="2702676"/>
                  <a:pt x="856929" y="2698108"/>
                </a:cubicBezTo>
                <a:cubicBezTo>
                  <a:pt x="870741" y="2693540"/>
                  <a:pt x="898472" y="2687645"/>
                  <a:pt x="914400" y="2683077"/>
                </a:cubicBezTo>
                <a:cubicBezTo>
                  <a:pt x="930328" y="2678509"/>
                  <a:pt x="940912" y="2673485"/>
                  <a:pt x="952500" y="2670699"/>
                </a:cubicBezTo>
                <a:cubicBezTo>
                  <a:pt x="964088" y="2667913"/>
                  <a:pt x="967049" y="2669815"/>
                  <a:pt x="983929" y="2666358"/>
                </a:cubicBezTo>
                <a:cubicBezTo>
                  <a:pt x="1000809" y="2662901"/>
                  <a:pt x="1030496" y="2652076"/>
                  <a:pt x="1053779" y="2649959"/>
                </a:cubicBezTo>
                <a:cubicBezTo>
                  <a:pt x="1111073" y="2635636"/>
                  <a:pt x="1081991" y="2640770"/>
                  <a:pt x="1117600" y="2628900"/>
                </a:cubicBezTo>
                <a:cubicBezTo>
                  <a:pt x="1121833" y="2622550"/>
                  <a:pt x="1127125" y="2615195"/>
                  <a:pt x="1130300" y="2609850"/>
                </a:cubicBezTo>
                <a:cubicBezTo>
                  <a:pt x="1133475" y="2604505"/>
                  <a:pt x="1130742" y="2600446"/>
                  <a:pt x="1136650" y="2596829"/>
                </a:cubicBezTo>
                <a:cubicBezTo>
                  <a:pt x="1142558" y="2593212"/>
                  <a:pt x="1156224" y="2593387"/>
                  <a:pt x="1165749" y="2588149"/>
                </a:cubicBezTo>
                <a:cubicBezTo>
                  <a:pt x="1175274" y="2582911"/>
                  <a:pt x="1185950" y="2570250"/>
                  <a:pt x="1193800" y="2565400"/>
                </a:cubicBezTo>
                <a:cubicBezTo>
                  <a:pt x="1201650" y="2560550"/>
                  <a:pt x="1206356" y="2560673"/>
                  <a:pt x="1212850" y="2559050"/>
                </a:cubicBezTo>
                <a:cubicBezTo>
                  <a:pt x="1221317" y="2556933"/>
                  <a:pt x="1229891" y="2555208"/>
                  <a:pt x="1238250" y="2552700"/>
                </a:cubicBezTo>
                <a:cubicBezTo>
                  <a:pt x="1251072" y="2548853"/>
                  <a:pt x="1276350" y="2540000"/>
                  <a:pt x="1276350" y="2540000"/>
                </a:cubicBezTo>
                <a:cubicBezTo>
                  <a:pt x="1282700" y="2533650"/>
                  <a:pt x="1287928" y="2525931"/>
                  <a:pt x="1295400" y="2520950"/>
                </a:cubicBezTo>
                <a:cubicBezTo>
                  <a:pt x="1300969" y="2517237"/>
                  <a:pt x="1310269" y="2519827"/>
                  <a:pt x="1314450" y="2514600"/>
                </a:cubicBezTo>
                <a:cubicBezTo>
                  <a:pt x="1319902" y="2507785"/>
                  <a:pt x="1314174" y="2494880"/>
                  <a:pt x="1320800" y="2489200"/>
                </a:cubicBezTo>
                <a:cubicBezTo>
                  <a:pt x="1330964" y="2480488"/>
                  <a:pt x="1346200" y="2480733"/>
                  <a:pt x="1358900" y="2476500"/>
                </a:cubicBezTo>
                <a:cubicBezTo>
                  <a:pt x="1404575" y="2461275"/>
                  <a:pt x="1347536" y="2479747"/>
                  <a:pt x="1403350" y="2463800"/>
                </a:cubicBezTo>
                <a:cubicBezTo>
                  <a:pt x="1409786" y="2461961"/>
                  <a:pt x="1416549" y="2460701"/>
                  <a:pt x="1422400" y="2457450"/>
                </a:cubicBezTo>
                <a:cubicBezTo>
                  <a:pt x="1435743" y="2450037"/>
                  <a:pt x="1447800" y="2440517"/>
                  <a:pt x="1460500" y="2432050"/>
                </a:cubicBezTo>
                <a:cubicBezTo>
                  <a:pt x="1466850" y="2427817"/>
                  <a:pt x="1474154" y="2424746"/>
                  <a:pt x="1479550" y="2419350"/>
                </a:cubicBezTo>
                <a:cubicBezTo>
                  <a:pt x="1485900" y="2413000"/>
                  <a:pt x="1491128" y="2405281"/>
                  <a:pt x="1498600" y="2400300"/>
                </a:cubicBezTo>
                <a:cubicBezTo>
                  <a:pt x="1504169" y="2396587"/>
                  <a:pt x="1511663" y="2396943"/>
                  <a:pt x="1517650" y="2393950"/>
                </a:cubicBezTo>
                <a:cubicBezTo>
                  <a:pt x="1566889" y="2369331"/>
                  <a:pt x="1507867" y="2390861"/>
                  <a:pt x="1555750" y="2374900"/>
                </a:cubicBezTo>
                <a:cubicBezTo>
                  <a:pt x="1559983" y="2368550"/>
                  <a:pt x="1561978" y="2359895"/>
                  <a:pt x="1568450" y="2355850"/>
                </a:cubicBezTo>
                <a:cubicBezTo>
                  <a:pt x="1579802" y="2348755"/>
                  <a:pt x="1595411" y="2350576"/>
                  <a:pt x="1606550" y="2343150"/>
                </a:cubicBezTo>
                <a:lnTo>
                  <a:pt x="1625600" y="2330450"/>
                </a:lnTo>
                <a:cubicBezTo>
                  <a:pt x="1649942" y="2312458"/>
                  <a:pt x="1724025" y="2256367"/>
                  <a:pt x="1752600" y="2235200"/>
                </a:cubicBezTo>
                <a:cubicBezTo>
                  <a:pt x="1767417" y="2224617"/>
                  <a:pt x="1780764" y="2211593"/>
                  <a:pt x="1797050" y="2203450"/>
                </a:cubicBezTo>
                <a:cubicBezTo>
                  <a:pt x="1806703" y="2198623"/>
                  <a:pt x="1818329" y="2199718"/>
                  <a:pt x="1828800" y="2197100"/>
                </a:cubicBezTo>
                <a:cubicBezTo>
                  <a:pt x="1835294" y="2195477"/>
                  <a:pt x="1841500" y="2192867"/>
                  <a:pt x="1847850" y="2190750"/>
                </a:cubicBezTo>
                <a:cubicBezTo>
                  <a:pt x="1852083" y="2178050"/>
                  <a:pt x="1857925" y="2165777"/>
                  <a:pt x="1860550" y="2152650"/>
                </a:cubicBezTo>
                <a:cubicBezTo>
                  <a:pt x="1862667" y="2142067"/>
                  <a:pt x="1861545" y="2130271"/>
                  <a:pt x="1866900" y="2120900"/>
                </a:cubicBezTo>
                <a:cubicBezTo>
                  <a:pt x="1870686" y="2114274"/>
                  <a:pt x="1878640" y="2110393"/>
                  <a:pt x="1885950" y="2108200"/>
                </a:cubicBezTo>
                <a:cubicBezTo>
                  <a:pt x="1900286" y="2103899"/>
                  <a:pt x="1915674" y="2104527"/>
                  <a:pt x="1930400" y="2101850"/>
                </a:cubicBezTo>
                <a:cubicBezTo>
                  <a:pt x="1938986" y="2100289"/>
                  <a:pt x="1947333" y="2097617"/>
                  <a:pt x="1955800" y="2095500"/>
                </a:cubicBezTo>
                <a:cubicBezTo>
                  <a:pt x="1957917" y="2087033"/>
                  <a:pt x="1956403" y="2076668"/>
                  <a:pt x="1962150" y="2070100"/>
                </a:cubicBezTo>
                <a:cubicBezTo>
                  <a:pt x="1972201" y="2058613"/>
                  <a:pt x="1985770" y="2049527"/>
                  <a:pt x="2000250" y="2044700"/>
                </a:cubicBezTo>
                <a:cubicBezTo>
                  <a:pt x="2090792" y="2014519"/>
                  <a:pt x="1996572" y="2044844"/>
                  <a:pt x="2063750" y="2025650"/>
                </a:cubicBezTo>
                <a:cubicBezTo>
                  <a:pt x="2070186" y="2023811"/>
                  <a:pt x="2076648" y="2021937"/>
                  <a:pt x="2082800" y="2019300"/>
                </a:cubicBezTo>
                <a:cubicBezTo>
                  <a:pt x="2091501" y="2015571"/>
                  <a:pt x="2099220" y="2009593"/>
                  <a:pt x="2108200" y="2006600"/>
                </a:cubicBezTo>
                <a:cubicBezTo>
                  <a:pt x="2118439" y="2003187"/>
                  <a:pt x="2129367" y="2002367"/>
                  <a:pt x="2139950" y="2000250"/>
                </a:cubicBezTo>
                <a:cubicBezTo>
                  <a:pt x="2148417" y="1996017"/>
                  <a:pt x="2152917" y="1979002"/>
                  <a:pt x="2157311" y="1971473"/>
                </a:cubicBezTo>
                <a:cubicBezTo>
                  <a:pt x="2161705" y="1963944"/>
                  <a:pt x="2161075" y="1960366"/>
                  <a:pt x="2166313" y="1955074"/>
                </a:cubicBezTo>
                <a:cubicBezTo>
                  <a:pt x="2171551" y="1949782"/>
                  <a:pt x="2181493" y="1942777"/>
                  <a:pt x="2188741" y="1939723"/>
                </a:cubicBezTo>
                <a:cubicBezTo>
                  <a:pt x="2195989" y="1936669"/>
                  <a:pt x="2198882" y="1942537"/>
                  <a:pt x="2209800" y="1936750"/>
                </a:cubicBezTo>
                <a:cubicBezTo>
                  <a:pt x="2220718" y="1930963"/>
                  <a:pt x="2239173" y="1915051"/>
                  <a:pt x="2254250" y="1905000"/>
                </a:cubicBezTo>
                <a:cubicBezTo>
                  <a:pt x="2264160" y="1875270"/>
                  <a:pt x="2283830" y="1881998"/>
                  <a:pt x="2298700" y="1873250"/>
                </a:cubicBezTo>
                <a:cubicBezTo>
                  <a:pt x="2313570" y="1864502"/>
                  <a:pt x="2333169" y="1858084"/>
                  <a:pt x="2343471" y="1852511"/>
                </a:cubicBezTo>
                <a:cubicBezTo>
                  <a:pt x="2353773" y="1846938"/>
                  <a:pt x="2353491" y="1844326"/>
                  <a:pt x="2360511" y="1839811"/>
                </a:cubicBezTo>
                <a:cubicBezTo>
                  <a:pt x="2367531" y="1835296"/>
                  <a:pt x="2374725" y="1829374"/>
                  <a:pt x="2385590" y="1825422"/>
                </a:cubicBezTo>
                <a:cubicBezTo>
                  <a:pt x="2396455" y="1821470"/>
                  <a:pt x="2410548" y="1819770"/>
                  <a:pt x="2425700" y="1816100"/>
                </a:cubicBezTo>
                <a:lnTo>
                  <a:pt x="2476500" y="1803400"/>
                </a:lnTo>
                <a:cubicBezTo>
                  <a:pt x="2482850" y="1797050"/>
                  <a:pt x="2488078" y="1789331"/>
                  <a:pt x="2495550" y="1784350"/>
                </a:cubicBezTo>
                <a:cubicBezTo>
                  <a:pt x="2501119" y="1780637"/>
                  <a:pt x="2509373" y="1782181"/>
                  <a:pt x="2514600" y="1778000"/>
                </a:cubicBezTo>
                <a:cubicBezTo>
                  <a:pt x="2555632" y="1745174"/>
                  <a:pt x="2498467" y="1768561"/>
                  <a:pt x="2546350" y="1752600"/>
                </a:cubicBezTo>
                <a:cubicBezTo>
                  <a:pt x="2552700" y="1746250"/>
                  <a:pt x="2558501" y="1739299"/>
                  <a:pt x="2565400" y="1733550"/>
                </a:cubicBezTo>
                <a:cubicBezTo>
                  <a:pt x="2571263" y="1728664"/>
                  <a:pt x="2579054" y="1726246"/>
                  <a:pt x="2584450" y="1720850"/>
                </a:cubicBezTo>
                <a:cubicBezTo>
                  <a:pt x="2609850" y="1695450"/>
                  <a:pt x="2582333" y="1706033"/>
                  <a:pt x="2616200" y="1689100"/>
                </a:cubicBezTo>
                <a:cubicBezTo>
                  <a:pt x="2633933" y="1680234"/>
                  <a:pt x="2663319" y="1678740"/>
                  <a:pt x="2679700" y="1676400"/>
                </a:cubicBezTo>
                <a:cubicBezTo>
                  <a:pt x="2686050" y="1674283"/>
                  <a:pt x="2692164" y="1671247"/>
                  <a:pt x="2698750" y="1670050"/>
                </a:cubicBezTo>
                <a:cubicBezTo>
                  <a:pt x="2735119" y="1663437"/>
                  <a:pt x="2734535" y="1663700"/>
                  <a:pt x="2755900" y="1663700"/>
                </a:cubicBezTo>
                <a:lnTo>
                  <a:pt x="2851150" y="1600200"/>
                </a:lnTo>
                <a:cubicBezTo>
                  <a:pt x="2861733" y="1585383"/>
                  <a:pt x="2870025" y="1568625"/>
                  <a:pt x="2882900" y="1555750"/>
                </a:cubicBezTo>
                <a:cubicBezTo>
                  <a:pt x="2887633" y="1551017"/>
                  <a:pt x="2896723" y="1553581"/>
                  <a:pt x="2901950" y="1549400"/>
                </a:cubicBezTo>
                <a:cubicBezTo>
                  <a:pt x="2941825" y="1517500"/>
                  <a:pt x="2880630" y="1539932"/>
                  <a:pt x="2940050" y="1517650"/>
                </a:cubicBezTo>
                <a:cubicBezTo>
                  <a:pt x="2948222" y="1514586"/>
                  <a:pt x="2957091" y="1513808"/>
                  <a:pt x="2965450" y="1511300"/>
                </a:cubicBezTo>
                <a:cubicBezTo>
                  <a:pt x="2978272" y="1507453"/>
                  <a:pt x="3003550" y="1498600"/>
                  <a:pt x="3003550" y="1498600"/>
                </a:cubicBezTo>
                <a:cubicBezTo>
                  <a:pt x="3017789" y="1477241"/>
                  <a:pt x="3014028" y="1476057"/>
                  <a:pt x="3041650" y="1466850"/>
                </a:cubicBezTo>
                <a:cubicBezTo>
                  <a:pt x="3058209" y="1461330"/>
                  <a:pt x="3092450" y="1454150"/>
                  <a:pt x="3092450" y="1454150"/>
                </a:cubicBezTo>
                <a:cubicBezTo>
                  <a:pt x="3098800" y="1449917"/>
                  <a:pt x="3106732" y="1447409"/>
                  <a:pt x="3111500" y="1441450"/>
                </a:cubicBezTo>
                <a:cubicBezTo>
                  <a:pt x="3115681" y="1436223"/>
                  <a:pt x="3113117" y="1427133"/>
                  <a:pt x="3117850" y="1422400"/>
                </a:cubicBezTo>
                <a:cubicBezTo>
                  <a:pt x="3124543" y="1415707"/>
                  <a:pt x="3134461" y="1413216"/>
                  <a:pt x="3143250" y="1409700"/>
                </a:cubicBezTo>
                <a:cubicBezTo>
                  <a:pt x="3155679" y="1404728"/>
                  <a:pt x="3168650" y="1401233"/>
                  <a:pt x="3181350" y="1397000"/>
                </a:cubicBezTo>
                <a:lnTo>
                  <a:pt x="3200400" y="1390650"/>
                </a:lnTo>
                <a:cubicBezTo>
                  <a:pt x="3206750" y="1388533"/>
                  <a:pt x="3212956" y="1385923"/>
                  <a:pt x="3219450" y="1384300"/>
                </a:cubicBezTo>
                <a:lnTo>
                  <a:pt x="3244850" y="1377950"/>
                </a:lnTo>
                <a:cubicBezTo>
                  <a:pt x="3261975" y="1366533"/>
                  <a:pt x="3263232" y="1363282"/>
                  <a:pt x="3282950" y="1358900"/>
                </a:cubicBezTo>
                <a:cubicBezTo>
                  <a:pt x="3300510" y="1354998"/>
                  <a:pt x="3322946" y="1354777"/>
                  <a:pt x="3340100" y="1346200"/>
                </a:cubicBezTo>
                <a:cubicBezTo>
                  <a:pt x="3346926" y="1342787"/>
                  <a:pt x="3352176" y="1336600"/>
                  <a:pt x="3359150" y="1333500"/>
                </a:cubicBezTo>
                <a:cubicBezTo>
                  <a:pt x="3371383" y="1328063"/>
                  <a:pt x="3386111" y="1328226"/>
                  <a:pt x="3397250" y="1320800"/>
                </a:cubicBezTo>
                <a:cubicBezTo>
                  <a:pt x="3451845" y="1284404"/>
                  <a:pt x="3382770" y="1328040"/>
                  <a:pt x="3435350" y="1301750"/>
                </a:cubicBezTo>
                <a:cubicBezTo>
                  <a:pt x="3484589" y="1277131"/>
                  <a:pt x="3425567" y="1298661"/>
                  <a:pt x="3473450" y="1282700"/>
                </a:cubicBezTo>
                <a:cubicBezTo>
                  <a:pt x="3500144" y="1256006"/>
                  <a:pt x="3500526" y="1244265"/>
                  <a:pt x="3530600" y="1238250"/>
                </a:cubicBezTo>
                <a:cubicBezTo>
                  <a:pt x="3545276" y="1235315"/>
                  <a:pt x="3560233" y="1234017"/>
                  <a:pt x="3575050" y="1231900"/>
                </a:cubicBezTo>
                <a:cubicBezTo>
                  <a:pt x="3587750" y="1223433"/>
                  <a:pt x="3598670" y="1211327"/>
                  <a:pt x="3613150" y="1206500"/>
                </a:cubicBezTo>
                <a:cubicBezTo>
                  <a:pt x="3619500" y="1204383"/>
                  <a:pt x="3625764" y="1201989"/>
                  <a:pt x="3632200" y="1200150"/>
                </a:cubicBezTo>
                <a:cubicBezTo>
                  <a:pt x="3641695" y="1197437"/>
                  <a:pt x="3666500" y="1192525"/>
                  <a:pt x="3676650" y="1187450"/>
                </a:cubicBezTo>
                <a:cubicBezTo>
                  <a:pt x="3683476" y="1184037"/>
                  <a:pt x="3688685" y="1177756"/>
                  <a:pt x="3695700" y="1174750"/>
                </a:cubicBezTo>
                <a:cubicBezTo>
                  <a:pt x="3703722" y="1171312"/>
                  <a:pt x="3712741" y="1170908"/>
                  <a:pt x="3721100" y="1168400"/>
                </a:cubicBezTo>
                <a:cubicBezTo>
                  <a:pt x="3733922" y="1164553"/>
                  <a:pt x="3759200" y="1155700"/>
                  <a:pt x="3759200" y="1155700"/>
                </a:cubicBezTo>
                <a:cubicBezTo>
                  <a:pt x="3763433" y="1149350"/>
                  <a:pt x="3766504" y="1142046"/>
                  <a:pt x="3771900" y="1136650"/>
                </a:cubicBezTo>
                <a:cubicBezTo>
                  <a:pt x="3821850" y="1086700"/>
                  <a:pt x="3757986" y="1167317"/>
                  <a:pt x="3810000" y="1104900"/>
                </a:cubicBezTo>
                <a:cubicBezTo>
                  <a:pt x="3814886" y="1099037"/>
                  <a:pt x="3817304" y="1091246"/>
                  <a:pt x="3822700" y="1085850"/>
                </a:cubicBezTo>
                <a:cubicBezTo>
                  <a:pt x="3843843" y="1064707"/>
                  <a:pt x="3837559" y="1079712"/>
                  <a:pt x="3860800" y="1066800"/>
                </a:cubicBezTo>
                <a:lnTo>
                  <a:pt x="3917950" y="1028700"/>
                </a:lnTo>
                <a:cubicBezTo>
                  <a:pt x="3924300" y="1024467"/>
                  <a:pt x="3929760" y="1018413"/>
                  <a:pt x="3937000" y="1016000"/>
                </a:cubicBezTo>
                <a:cubicBezTo>
                  <a:pt x="3949700" y="1011767"/>
                  <a:pt x="3963961" y="1010726"/>
                  <a:pt x="3975100" y="1003300"/>
                </a:cubicBezTo>
                <a:cubicBezTo>
                  <a:pt x="3981450" y="999067"/>
                  <a:pt x="3987004" y="993280"/>
                  <a:pt x="3994150" y="990600"/>
                </a:cubicBezTo>
                <a:cubicBezTo>
                  <a:pt x="4004256" y="986810"/>
                  <a:pt x="4015487" y="987090"/>
                  <a:pt x="4025900" y="984250"/>
                </a:cubicBezTo>
                <a:cubicBezTo>
                  <a:pt x="4038815" y="980728"/>
                  <a:pt x="4064000" y="971550"/>
                  <a:pt x="4064000" y="971550"/>
                </a:cubicBezTo>
                <a:cubicBezTo>
                  <a:pt x="4068233" y="965200"/>
                  <a:pt x="4073600" y="959474"/>
                  <a:pt x="4076700" y="952500"/>
                </a:cubicBezTo>
                <a:cubicBezTo>
                  <a:pt x="4082137" y="940267"/>
                  <a:pt x="4078261" y="921826"/>
                  <a:pt x="4089400" y="914400"/>
                </a:cubicBezTo>
                <a:lnTo>
                  <a:pt x="4108450" y="901700"/>
                </a:lnTo>
                <a:cubicBezTo>
                  <a:pt x="4112683" y="895350"/>
                  <a:pt x="4115191" y="887418"/>
                  <a:pt x="4121150" y="882650"/>
                </a:cubicBezTo>
                <a:cubicBezTo>
                  <a:pt x="4126377" y="878469"/>
                  <a:pt x="4134213" y="879293"/>
                  <a:pt x="4140200" y="876300"/>
                </a:cubicBezTo>
                <a:cubicBezTo>
                  <a:pt x="4147026" y="872887"/>
                  <a:pt x="4152900" y="867833"/>
                  <a:pt x="4159250" y="863600"/>
                </a:cubicBezTo>
                <a:cubicBezTo>
                  <a:pt x="4163483" y="857250"/>
                  <a:pt x="4168537" y="851376"/>
                  <a:pt x="4171950" y="844550"/>
                </a:cubicBezTo>
                <a:cubicBezTo>
                  <a:pt x="4174943" y="838563"/>
                  <a:pt x="4174119" y="830727"/>
                  <a:pt x="4178300" y="825500"/>
                </a:cubicBezTo>
                <a:cubicBezTo>
                  <a:pt x="4183068" y="819541"/>
                  <a:pt x="4187825" y="816805"/>
                  <a:pt x="4197350" y="812800"/>
                </a:cubicBezTo>
                <a:cubicBezTo>
                  <a:pt x="4206875" y="808795"/>
                  <a:pt x="4201972" y="812626"/>
                  <a:pt x="4235450" y="801467"/>
                </a:cubicBezTo>
                <a:cubicBezTo>
                  <a:pt x="4248150" y="788767"/>
                  <a:pt x="4260355" y="775800"/>
                  <a:pt x="4277570" y="769397"/>
                </a:cubicBezTo>
                <a:cubicBezTo>
                  <a:pt x="4294785" y="762994"/>
                  <a:pt x="4319301" y="769571"/>
                  <a:pt x="4338739" y="763047"/>
                </a:cubicBezTo>
                <a:cubicBezTo>
                  <a:pt x="4358177" y="756523"/>
                  <a:pt x="4377548" y="736774"/>
                  <a:pt x="4394200" y="730250"/>
                </a:cubicBezTo>
                <a:cubicBezTo>
                  <a:pt x="4410852" y="723726"/>
                  <a:pt x="4423833" y="726017"/>
                  <a:pt x="4438650" y="723900"/>
                </a:cubicBezTo>
                <a:cubicBezTo>
                  <a:pt x="4484134" y="708739"/>
                  <a:pt x="4432103" y="730414"/>
                  <a:pt x="4470400" y="698500"/>
                </a:cubicBezTo>
                <a:cubicBezTo>
                  <a:pt x="4486369" y="685193"/>
                  <a:pt x="4502508" y="685057"/>
                  <a:pt x="4521200" y="679450"/>
                </a:cubicBezTo>
                <a:cubicBezTo>
                  <a:pt x="4534022" y="675603"/>
                  <a:pt x="4548161" y="674176"/>
                  <a:pt x="4559300" y="666750"/>
                </a:cubicBezTo>
                <a:cubicBezTo>
                  <a:pt x="4572000" y="658283"/>
                  <a:pt x="4582920" y="646177"/>
                  <a:pt x="4597400" y="641350"/>
                </a:cubicBezTo>
                <a:lnTo>
                  <a:pt x="4635500" y="628650"/>
                </a:lnTo>
                <a:cubicBezTo>
                  <a:pt x="4641850" y="626533"/>
                  <a:pt x="4648981" y="626013"/>
                  <a:pt x="4654550" y="622300"/>
                </a:cubicBezTo>
                <a:cubicBezTo>
                  <a:pt x="4660900" y="618067"/>
                  <a:pt x="4666626" y="612700"/>
                  <a:pt x="4673600" y="609600"/>
                </a:cubicBezTo>
                <a:cubicBezTo>
                  <a:pt x="4685833" y="604163"/>
                  <a:pt x="4711700" y="596900"/>
                  <a:pt x="4711700" y="596900"/>
                </a:cubicBezTo>
                <a:cubicBezTo>
                  <a:pt x="4715933" y="590550"/>
                  <a:pt x="4718657" y="582876"/>
                  <a:pt x="4724400" y="577850"/>
                </a:cubicBezTo>
                <a:cubicBezTo>
                  <a:pt x="4735887" y="567799"/>
                  <a:pt x="4762500" y="552450"/>
                  <a:pt x="4762500" y="552450"/>
                </a:cubicBezTo>
                <a:cubicBezTo>
                  <a:pt x="4762915" y="550791"/>
                  <a:pt x="4768904" y="515850"/>
                  <a:pt x="4775200" y="508000"/>
                </a:cubicBezTo>
                <a:cubicBezTo>
                  <a:pt x="4781496" y="500150"/>
                  <a:pt x="4787177" y="507960"/>
                  <a:pt x="4800279" y="505348"/>
                </a:cubicBezTo>
                <a:cubicBezTo>
                  <a:pt x="4813381" y="502736"/>
                  <a:pt x="4840940" y="499842"/>
                  <a:pt x="4853814" y="492327"/>
                </a:cubicBezTo>
                <a:cubicBezTo>
                  <a:pt x="4866688" y="484812"/>
                  <a:pt x="4855703" y="470344"/>
                  <a:pt x="4877526" y="460256"/>
                </a:cubicBezTo>
                <a:cubicBezTo>
                  <a:pt x="4899349" y="450168"/>
                  <a:pt x="4940300" y="433917"/>
                  <a:pt x="4984750" y="431800"/>
                </a:cubicBezTo>
                <a:cubicBezTo>
                  <a:pt x="4991100" y="429683"/>
                  <a:pt x="4997813" y="428443"/>
                  <a:pt x="5003800" y="425450"/>
                </a:cubicBezTo>
                <a:cubicBezTo>
                  <a:pt x="5010626" y="422037"/>
                  <a:pt x="5015876" y="415850"/>
                  <a:pt x="5022850" y="412750"/>
                </a:cubicBezTo>
                <a:cubicBezTo>
                  <a:pt x="5090860" y="382523"/>
                  <a:pt x="5036887" y="416092"/>
                  <a:pt x="5080000" y="387350"/>
                </a:cubicBezTo>
                <a:cubicBezTo>
                  <a:pt x="5084233" y="381000"/>
                  <a:pt x="5086741" y="373068"/>
                  <a:pt x="5092700" y="368300"/>
                </a:cubicBezTo>
                <a:cubicBezTo>
                  <a:pt x="5097927" y="364119"/>
                  <a:pt x="5105763" y="364943"/>
                  <a:pt x="5111750" y="361950"/>
                </a:cubicBezTo>
                <a:cubicBezTo>
                  <a:pt x="5118576" y="358537"/>
                  <a:pt x="5124450" y="353483"/>
                  <a:pt x="5130800" y="349250"/>
                </a:cubicBezTo>
                <a:cubicBezTo>
                  <a:pt x="5132917" y="342900"/>
                  <a:pt x="5132417" y="334933"/>
                  <a:pt x="5137150" y="330200"/>
                </a:cubicBezTo>
                <a:cubicBezTo>
                  <a:pt x="5140187" y="327163"/>
                  <a:pt x="5181380" y="317555"/>
                  <a:pt x="5181600" y="317500"/>
                </a:cubicBezTo>
                <a:cubicBezTo>
                  <a:pt x="5187950" y="313267"/>
                  <a:pt x="5196605" y="311272"/>
                  <a:pt x="5200650" y="304800"/>
                </a:cubicBezTo>
                <a:cubicBezTo>
                  <a:pt x="5207745" y="293448"/>
                  <a:pt x="5200145" y="268901"/>
                  <a:pt x="5213350" y="266700"/>
                </a:cubicBezTo>
                <a:cubicBezTo>
                  <a:pt x="5226050" y="264583"/>
                  <a:pt x="5238881" y="263143"/>
                  <a:pt x="5251450" y="260350"/>
                </a:cubicBezTo>
                <a:cubicBezTo>
                  <a:pt x="5257984" y="258898"/>
                  <a:pt x="5263966" y="255452"/>
                  <a:pt x="5270500" y="254000"/>
                </a:cubicBezTo>
                <a:cubicBezTo>
                  <a:pt x="5283069" y="251207"/>
                  <a:pt x="5296109" y="250773"/>
                  <a:pt x="5308600" y="247650"/>
                </a:cubicBezTo>
                <a:cubicBezTo>
                  <a:pt x="5321587" y="244403"/>
                  <a:pt x="5333713" y="238197"/>
                  <a:pt x="5346700" y="234950"/>
                </a:cubicBezTo>
                <a:lnTo>
                  <a:pt x="5372100" y="228600"/>
                </a:lnTo>
                <a:cubicBezTo>
                  <a:pt x="5376333" y="222250"/>
                  <a:pt x="5378841" y="214318"/>
                  <a:pt x="5384800" y="209550"/>
                </a:cubicBezTo>
                <a:cubicBezTo>
                  <a:pt x="5390027" y="205369"/>
                  <a:pt x="5399117" y="207933"/>
                  <a:pt x="5403850" y="203200"/>
                </a:cubicBezTo>
                <a:cubicBezTo>
                  <a:pt x="5408583" y="198467"/>
                  <a:pt x="5405467" y="188883"/>
                  <a:pt x="5410200" y="184150"/>
                </a:cubicBezTo>
                <a:cubicBezTo>
                  <a:pt x="5414933" y="179417"/>
                  <a:pt x="5423263" y="180793"/>
                  <a:pt x="5429250" y="177800"/>
                </a:cubicBezTo>
                <a:cubicBezTo>
                  <a:pt x="5478489" y="153181"/>
                  <a:pt x="5419467" y="174711"/>
                  <a:pt x="5467350" y="158750"/>
                </a:cubicBezTo>
                <a:cubicBezTo>
                  <a:pt x="5471583" y="152400"/>
                  <a:pt x="5470753" y="147885"/>
                  <a:pt x="5480050" y="139700"/>
                </a:cubicBezTo>
                <a:cubicBezTo>
                  <a:pt x="5489347" y="131515"/>
                  <a:pt x="5512549" y="120222"/>
                  <a:pt x="5523132" y="109639"/>
                </a:cubicBezTo>
                <a:cubicBezTo>
                  <a:pt x="5542182" y="102231"/>
                  <a:pt x="5556772" y="93682"/>
                  <a:pt x="5580283" y="89221"/>
                </a:cubicBezTo>
                <a:cubicBezTo>
                  <a:pt x="5603566" y="87104"/>
                  <a:pt x="5613665" y="91687"/>
                  <a:pt x="5634055" y="90910"/>
                </a:cubicBezTo>
                <a:cubicBezTo>
                  <a:pt x="5654445" y="90133"/>
                  <a:pt x="5654751" y="84560"/>
                  <a:pt x="5702621" y="84560"/>
                </a:cubicBezTo>
                <a:lnTo>
                  <a:pt x="5702300" y="0"/>
                </a:ln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513090" name="TextBox 68"/>
          <p:cNvSpPr txBox="1">
            <a:spLocks noChangeArrowheads="1"/>
          </p:cNvSpPr>
          <p:nvPr/>
        </p:nvSpPr>
        <p:spPr bwMode="auto">
          <a:xfrm>
            <a:off x="7942263" y="1449388"/>
            <a:ext cx="2238375" cy="3451225"/>
          </a:xfrm>
          <a:prstGeom prst="rect">
            <a:avLst/>
          </a:prstGeom>
          <a:solidFill>
            <a:schemeClr val="bg1"/>
          </a:solidFill>
          <a:ln w="9525">
            <a:noFill/>
            <a:miter lim="800000"/>
            <a:headEnd/>
            <a:tailEnd/>
          </a:ln>
        </p:spPr>
        <p:txBody>
          <a:bodyPr>
            <a:spAutoFit/>
          </a:bodyPr>
          <a:lstStyle/>
          <a:p>
            <a:endParaRPr lang="cs-CZ">
              <a:solidFill>
                <a:srgbClr val="000000"/>
              </a:solidFill>
            </a:endParaRPr>
          </a:p>
        </p:txBody>
      </p:sp>
      <p:sp>
        <p:nvSpPr>
          <p:cNvPr id="513091" name="TextBox 71"/>
          <p:cNvSpPr txBox="1">
            <a:spLocks noChangeArrowheads="1"/>
          </p:cNvSpPr>
          <p:nvPr/>
        </p:nvSpPr>
        <p:spPr bwMode="auto">
          <a:xfrm>
            <a:off x="2938463" y="1458913"/>
            <a:ext cx="184150" cy="615950"/>
          </a:xfrm>
          <a:prstGeom prst="rect">
            <a:avLst/>
          </a:prstGeom>
          <a:solidFill>
            <a:schemeClr val="bg1"/>
          </a:solidFill>
          <a:ln w="9525">
            <a:noFill/>
            <a:miter lim="800000"/>
            <a:headEnd/>
            <a:tailEnd/>
          </a:ln>
        </p:spPr>
        <p:txBody>
          <a:bodyPr>
            <a:spAutoFit/>
          </a:bodyPr>
          <a:lstStyle/>
          <a:p>
            <a:endParaRPr lang="cs-CZ">
              <a:solidFill>
                <a:srgbClr val="000000"/>
              </a:solidFill>
            </a:endParaRPr>
          </a:p>
        </p:txBody>
      </p:sp>
      <p:sp>
        <p:nvSpPr>
          <p:cNvPr id="513092" name="TextBox 63"/>
          <p:cNvSpPr txBox="1">
            <a:spLocks noChangeArrowheads="1"/>
          </p:cNvSpPr>
          <p:nvPr/>
        </p:nvSpPr>
        <p:spPr bwMode="auto">
          <a:xfrm>
            <a:off x="8113713" y="2497138"/>
            <a:ext cx="2012950" cy="257175"/>
          </a:xfrm>
          <a:prstGeom prst="rect">
            <a:avLst/>
          </a:prstGeom>
          <a:noFill/>
          <a:ln w="9525">
            <a:noFill/>
            <a:miter lim="800000"/>
            <a:headEnd/>
            <a:tailEnd/>
          </a:ln>
        </p:spPr>
        <p:txBody>
          <a:bodyPr wrap="none">
            <a:spAutoFit/>
          </a:bodyPr>
          <a:lstStyle/>
          <a:p>
            <a:pPr>
              <a:lnSpc>
                <a:spcPct val="90000"/>
              </a:lnSpc>
              <a:spcBef>
                <a:spcPts val="1200"/>
              </a:spcBef>
              <a:buClr>
                <a:srgbClr val="7F134C"/>
              </a:buClr>
            </a:pPr>
            <a:r>
              <a:rPr lang="en-US" sz="1200" b="1">
                <a:solidFill>
                  <a:srgbClr val="7F134C"/>
                </a:solidFill>
              </a:rPr>
              <a:t>DAPA 10 mg (417 </a:t>
            </a:r>
            <a:r>
              <a:rPr lang="cs-CZ" sz="1200" b="1">
                <a:solidFill>
                  <a:srgbClr val="7F134C"/>
                </a:solidFill>
              </a:rPr>
              <a:t>příhod</a:t>
            </a:r>
            <a:r>
              <a:rPr lang="en-US" sz="1200" b="1">
                <a:solidFill>
                  <a:srgbClr val="7F134C"/>
                </a:solidFill>
              </a:rPr>
              <a:t>)</a:t>
            </a:r>
            <a:endParaRPr lang="en-US" sz="1200">
              <a:solidFill>
                <a:srgbClr val="7F134C"/>
              </a:solidFill>
            </a:endParaRPr>
          </a:p>
        </p:txBody>
      </p:sp>
      <p:sp>
        <p:nvSpPr>
          <p:cNvPr id="513093" name="TextBox 64"/>
          <p:cNvSpPr txBox="1">
            <a:spLocks noChangeArrowheads="1"/>
          </p:cNvSpPr>
          <p:nvPr/>
        </p:nvSpPr>
        <p:spPr bwMode="auto">
          <a:xfrm>
            <a:off x="8126413" y="1925638"/>
            <a:ext cx="1682750" cy="257175"/>
          </a:xfrm>
          <a:prstGeom prst="rect">
            <a:avLst/>
          </a:prstGeom>
          <a:noFill/>
          <a:ln w="9525">
            <a:noFill/>
            <a:miter lim="800000"/>
            <a:headEnd/>
            <a:tailEnd/>
          </a:ln>
        </p:spPr>
        <p:txBody>
          <a:bodyPr wrap="none">
            <a:spAutoFit/>
          </a:bodyPr>
          <a:lstStyle/>
          <a:p>
            <a:pPr>
              <a:lnSpc>
                <a:spcPct val="90000"/>
              </a:lnSpc>
              <a:spcBef>
                <a:spcPts val="1200"/>
              </a:spcBef>
              <a:buClr>
                <a:srgbClr val="7F134C"/>
              </a:buClr>
            </a:pPr>
            <a:r>
              <a:rPr lang="en-US" sz="1200" b="1">
                <a:solidFill>
                  <a:srgbClr val="7F7F7F"/>
                </a:solidFill>
              </a:rPr>
              <a:t>Placebo (496 </a:t>
            </a:r>
            <a:r>
              <a:rPr lang="cs-CZ" sz="1200" b="1">
                <a:solidFill>
                  <a:srgbClr val="7F7F7F"/>
                </a:solidFill>
              </a:rPr>
              <a:t>příhod</a:t>
            </a:r>
            <a:r>
              <a:rPr lang="en-US" sz="1200" b="1">
                <a:solidFill>
                  <a:srgbClr val="7F7F7F"/>
                </a:solidFill>
              </a:rPr>
              <a:t>)</a:t>
            </a:r>
            <a:endParaRPr lang="en-US" sz="1200">
              <a:solidFill>
                <a:srgbClr val="7F7F7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5073" name="Title 1"/>
          <p:cNvSpPr>
            <a:spLocks noGrp="1"/>
          </p:cNvSpPr>
          <p:nvPr>
            <p:ph type="title" idx="4294967295"/>
          </p:nvPr>
        </p:nvSpPr>
        <p:spPr/>
        <p:txBody>
          <a:bodyPr/>
          <a:lstStyle/>
          <a:p>
            <a:pPr eaLnBrk="1" hangingPunct="1"/>
            <a:r>
              <a:rPr lang="en-US" sz="2800" smtClean="0"/>
              <a:t>Se</a:t>
            </a:r>
            <a:r>
              <a:rPr lang="cs-CZ" sz="2800" smtClean="0"/>
              <a:t>kundární cíl</a:t>
            </a:r>
            <a:r>
              <a:rPr lang="en-US" sz="2800" smtClean="0"/>
              <a:t>: </a:t>
            </a:r>
            <a:r>
              <a:rPr lang="cs-CZ" sz="2800" smtClean="0"/>
              <a:t>Celková mortalita</a:t>
            </a:r>
            <a:endParaRPr lang="en-US" sz="2800" baseline="30000" smtClean="0"/>
          </a:p>
        </p:txBody>
      </p:sp>
      <p:sp>
        <p:nvSpPr>
          <p:cNvPr id="6" name="Freeform: Shape 5">
            <a:extLst>
              <a:ext uri="{FF2B5EF4-FFF2-40B4-BE49-F238E27FC236}"/>
            </a:extLst>
          </p:cNvPr>
          <p:cNvSpPr/>
          <p:nvPr/>
        </p:nvSpPr>
        <p:spPr>
          <a:xfrm>
            <a:off x="3052763" y="1828800"/>
            <a:ext cx="6086475" cy="3043238"/>
          </a:xfrm>
          <a:custGeom>
            <a:avLst/>
            <a:gdLst>
              <a:gd name="connsiteX0" fmla="*/ 0 w 6086475"/>
              <a:gd name="connsiteY0" fmla="*/ 0 h 3043238"/>
              <a:gd name="connsiteX1" fmla="*/ 0 w 6086475"/>
              <a:gd name="connsiteY1" fmla="*/ 3043238 h 3043238"/>
              <a:gd name="connsiteX2" fmla="*/ 6086475 w 6086475"/>
              <a:gd name="connsiteY2" fmla="*/ 3043238 h 3043238"/>
            </a:gdLst>
            <a:ahLst/>
            <a:cxnLst>
              <a:cxn ang="0">
                <a:pos x="connsiteX0" y="connsiteY0"/>
              </a:cxn>
              <a:cxn ang="0">
                <a:pos x="connsiteX1" y="connsiteY1"/>
              </a:cxn>
              <a:cxn ang="0">
                <a:pos x="connsiteX2" y="connsiteY2"/>
              </a:cxn>
            </a:cxnLst>
            <a:rect l="l" t="t" r="r" b="b"/>
            <a:pathLst>
              <a:path w="6086475" h="3043238">
                <a:moveTo>
                  <a:pt x="0" y="0"/>
                </a:moveTo>
                <a:lnTo>
                  <a:pt x="0" y="3043238"/>
                </a:lnTo>
                <a:lnTo>
                  <a:pt x="6086475" y="304323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cxnSp>
        <p:nvCxnSpPr>
          <p:cNvPr id="9" name="Straight Connector 8">
            <a:extLst>
              <a:ext uri="{FF2B5EF4-FFF2-40B4-BE49-F238E27FC236}"/>
            </a:extLst>
          </p:cNvPr>
          <p:cNvCxnSpPr/>
          <p:nvPr/>
        </p:nvCxnSpPr>
        <p:spPr>
          <a:xfrm>
            <a:off x="2960688" y="2555875"/>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extLst>
          </p:cNvPr>
          <p:cNvCxnSpPr/>
          <p:nvPr/>
        </p:nvCxnSpPr>
        <p:spPr>
          <a:xfrm>
            <a:off x="2960688" y="3332163"/>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extLst>
          </p:cNvPr>
          <p:cNvCxnSpPr/>
          <p:nvPr/>
        </p:nvCxnSpPr>
        <p:spPr>
          <a:xfrm>
            <a:off x="2960688" y="4062413"/>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extLst>
          </p:cNvPr>
          <p:cNvCxnSpPr/>
          <p:nvPr/>
        </p:nvCxnSpPr>
        <p:spPr>
          <a:xfrm>
            <a:off x="2960688" y="4811713"/>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extLst>
          </p:cNvPr>
          <p:cNvCxnSpPr>
            <a:cxnSpLocks/>
          </p:cNvCxnSpPr>
          <p:nvPr/>
        </p:nvCxnSpPr>
        <p:spPr>
          <a:xfrm rot="5400000">
            <a:off x="3654425"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extLst>
          </p:cNvPr>
          <p:cNvCxnSpPr>
            <a:cxnSpLocks/>
          </p:cNvCxnSpPr>
          <p:nvPr/>
        </p:nvCxnSpPr>
        <p:spPr>
          <a:xfrm rot="5400000">
            <a:off x="3051175"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extLst>
          </p:cNvPr>
          <p:cNvCxnSpPr>
            <a:cxnSpLocks/>
          </p:cNvCxnSpPr>
          <p:nvPr/>
        </p:nvCxnSpPr>
        <p:spPr>
          <a:xfrm rot="5400000">
            <a:off x="4257675"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extLst>
          </p:cNvPr>
          <p:cNvCxnSpPr>
            <a:cxnSpLocks/>
          </p:cNvCxnSpPr>
          <p:nvPr/>
        </p:nvCxnSpPr>
        <p:spPr>
          <a:xfrm rot="5400000">
            <a:off x="4860925"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extLst>
          </p:cNvPr>
          <p:cNvCxnSpPr>
            <a:cxnSpLocks/>
          </p:cNvCxnSpPr>
          <p:nvPr/>
        </p:nvCxnSpPr>
        <p:spPr>
          <a:xfrm rot="5400000">
            <a:off x="5464175"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extLst>
          </p:cNvPr>
          <p:cNvCxnSpPr>
            <a:cxnSpLocks/>
          </p:cNvCxnSpPr>
          <p:nvPr/>
        </p:nvCxnSpPr>
        <p:spPr>
          <a:xfrm rot="5400000">
            <a:off x="6067425"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extLst>
          </p:cNvPr>
          <p:cNvCxnSpPr>
            <a:cxnSpLocks/>
          </p:cNvCxnSpPr>
          <p:nvPr/>
        </p:nvCxnSpPr>
        <p:spPr>
          <a:xfrm rot="5400000">
            <a:off x="6670675"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extLst>
          </p:cNvPr>
          <p:cNvCxnSpPr>
            <a:cxnSpLocks/>
          </p:cNvCxnSpPr>
          <p:nvPr/>
        </p:nvCxnSpPr>
        <p:spPr>
          <a:xfrm rot="5400000">
            <a:off x="7272337"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extLst>
          </p:cNvPr>
          <p:cNvCxnSpPr>
            <a:cxnSpLocks/>
          </p:cNvCxnSpPr>
          <p:nvPr/>
        </p:nvCxnSpPr>
        <p:spPr>
          <a:xfrm rot="5400000">
            <a:off x="7875587" y="4908551"/>
            <a:ext cx="92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5088" name="TextBox 24"/>
          <p:cNvSpPr txBox="1">
            <a:spLocks noChangeArrowheads="1"/>
          </p:cNvSpPr>
          <p:nvPr/>
        </p:nvSpPr>
        <p:spPr bwMode="auto">
          <a:xfrm>
            <a:off x="5875338" y="5248275"/>
            <a:ext cx="473075" cy="257175"/>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b="1">
                <a:solidFill>
                  <a:srgbClr val="000000"/>
                </a:solidFill>
              </a:rPr>
              <a:t>D</a:t>
            </a:r>
            <a:r>
              <a:rPr lang="cs-CZ" sz="1200" b="1">
                <a:solidFill>
                  <a:srgbClr val="000000"/>
                </a:solidFill>
              </a:rPr>
              <a:t>ny</a:t>
            </a:r>
            <a:endParaRPr lang="en-US" sz="1200" b="1">
              <a:solidFill>
                <a:srgbClr val="000000"/>
              </a:solidFill>
            </a:endParaRPr>
          </a:p>
        </p:txBody>
      </p:sp>
      <p:sp>
        <p:nvSpPr>
          <p:cNvPr id="515089" name="TextBox 25"/>
          <p:cNvSpPr txBox="1">
            <a:spLocks noChangeArrowheads="1"/>
          </p:cNvSpPr>
          <p:nvPr/>
        </p:nvSpPr>
        <p:spPr bwMode="auto">
          <a:xfrm rot="-5400000">
            <a:off x="1481932" y="3064669"/>
            <a:ext cx="2116137" cy="257175"/>
          </a:xfrm>
          <a:prstGeom prst="rect">
            <a:avLst/>
          </a:prstGeom>
          <a:noFill/>
          <a:ln w="9525">
            <a:noFill/>
            <a:miter lim="800000"/>
            <a:headEnd/>
            <a:tailEnd/>
          </a:ln>
        </p:spPr>
        <p:txBody>
          <a:bodyPr>
            <a:spAutoFit/>
          </a:bodyPr>
          <a:lstStyle/>
          <a:p>
            <a:pPr algn="ctr">
              <a:lnSpc>
                <a:spcPct val="90000"/>
              </a:lnSpc>
              <a:spcBef>
                <a:spcPts val="1200"/>
              </a:spcBef>
              <a:buClr>
                <a:srgbClr val="7F134C"/>
              </a:buClr>
            </a:pPr>
            <a:r>
              <a:rPr lang="cs-CZ" sz="1200" b="1">
                <a:solidFill>
                  <a:srgbClr val="000000"/>
                </a:solidFill>
              </a:rPr>
              <a:t>Kumulativní výskyt</a:t>
            </a:r>
            <a:r>
              <a:rPr lang="en-US" sz="1200" b="1">
                <a:solidFill>
                  <a:srgbClr val="000000"/>
                </a:solidFill>
              </a:rPr>
              <a:t> (%)</a:t>
            </a:r>
          </a:p>
        </p:txBody>
      </p:sp>
      <p:sp>
        <p:nvSpPr>
          <p:cNvPr id="515090" name="TextBox 27"/>
          <p:cNvSpPr txBox="1">
            <a:spLocks noChangeArrowheads="1"/>
          </p:cNvSpPr>
          <p:nvPr/>
        </p:nvSpPr>
        <p:spPr bwMode="auto">
          <a:xfrm>
            <a:off x="2957513" y="5019675"/>
            <a:ext cx="269875"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000000"/>
                </a:solidFill>
              </a:rPr>
              <a:t>0</a:t>
            </a:r>
          </a:p>
        </p:txBody>
      </p:sp>
      <p:sp>
        <p:nvSpPr>
          <p:cNvPr id="515091" name="TextBox 28"/>
          <p:cNvSpPr txBox="1">
            <a:spLocks noChangeArrowheads="1"/>
          </p:cNvSpPr>
          <p:nvPr/>
        </p:nvSpPr>
        <p:spPr bwMode="auto">
          <a:xfrm>
            <a:off x="3471863" y="5019675"/>
            <a:ext cx="438150"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000000"/>
                </a:solidFill>
              </a:rPr>
              <a:t>180</a:t>
            </a:r>
          </a:p>
        </p:txBody>
      </p:sp>
      <p:sp>
        <p:nvSpPr>
          <p:cNvPr id="515092" name="TextBox 29"/>
          <p:cNvSpPr txBox="1">
            <a:spLocks noChangeArrowheads="1"/>
          </p:cNvSpPr>
          <p:nvPr/>
        </p:nvSpPr>
        <p:spPr bwMode="auto">
          <a:xfrm>
            <a:off x="4084638" y="5019675"/>
            <a:ext cx="438150"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000000"/>
                </a:solidFill>
              </a:rPr>
              <a:t>360</a:t>
            </a:r>
          </a:p>
        </p:txBody>
      </p:sp>
      <p:sp>
        <p:nvSpPr>
          <p:cNvPr id="515093" name="TextBox 30"/>
          <p:cNvSpPr txBox="1">
            <a:spLocks noChangeArrowheads="1"/>
          </p:cNvSpPr>
          <p:nvPr/>
        </p:nvSpPr>
        <p:spPr bwMode="auto">
          <a:xfrm>
            <a:off x="4687888" y="5019675"/>
            <a:ext cx="441325"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000000"/>
                </a:solidFill>
              </a:rPr>
              <a:t>540</a:t>
            </a:r>
          </a:p>
        </p:txBody>
      </p:sp>
      <p:sp>
        <p:nvSpPr>
          <p:cNvPr id="515094" name="TextBox 31"/>
          <p:cNvSpPr txBox="1">
            <a:spLocks noChangeArrowheads="1"/>
          </p:cNvSpPr>
          <p:nvPr/>
        </p:nvSpPr>
        <p:spPr bwMode="auto">
          <a:xfrm>
            <a:off x="5294313" y="5019675"/>
            <a:ext cx="438150"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000000"/>
                </a:solidFill>
              </a:rPr>
              <a:t>720</a:t>
            </a:r>
          </a:p>
        </p:txBody>
      </p:sp>
      <p:sp>
        <p:nvSpPr>
          <p:cNvPr id="515095" name="TextBox 32"/>
          <p:cNvSpPr txBox="1">
            <a:spLocks noChangeArrowheads="1"/>
          </p:cNvSpPr>
          <p:nvPr/>
        </p:nvSpPr>
        <p:spPr bwMode="auto">
          <a:xfrm>
            <a:off x="5897563" y="5019675"/>
            <a:ext cx="439737"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000000"/>
                </a:solidFill>
              </a:rPr>
              <a:t>900</a:t>
            </a:r>
          </a:p>
        </p:txBody>
      </p:sp>
      <p:sp>
        <p:nvSpPr>
          <p:cNvPr id="515096" name="TextBox 33"/>
          <p:cNvSpPr txBox="1">
            <a:spLocks noChangeArrowheads="1"/>
          </p:cNvSpPr>
          <p:nvPr/>
        </p:nvSpPr>
        <p:spPr bwMode="auto">
          <a:xfrm>
            <a:off x="6459538" y="5019675"/>
            <a:ext cx="523875"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000000"/>
                </a:solidFill>
              </a:rPr>
              <a:t>1080</a:t>
            </a:r>
          </a:p>
        </p:txBody>
      </p:sp>
      <p:sp>
        <p:nvSpPr>
          <p:cNvPr id="515097" name="TextBox 34"/>
          <p:cNvSpPr txBox="1">
            <a:spLocks noChangeArrowheads="1"/>
          </p:cNvSpPr>
          <p:nvPr/>
        </p:nvSpPr>
        <p:spPr bwMode="auto">
          <a:xfrm>
            <a:off x="7065963" y="5019675"/>
            <a:ext cx="522287"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000000"/>
                </a:solidFill>
              </a:rPr>
              <a:t>1260</a:t>
            </a:r>
          </a:p>
        </p:txBody>
      </p:sp>
      <p:sp>
        <p:nvSpPr>
          <p:cNvPr id="515098" name="TextBox 35"/>
          <p:cNvSpPr txBox="1">
            <a:spLocks noChangeArrowheads="1"/>
          </p:cNvSpPr>
          <p:nvPr/>
        </p:nvSpPr>
        <p:spPr bwMode="auto">
          <a:xfrm>
            <a:off x="7669213" y="5019675"/>
            <a:ext cx="523875"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000000"/>
                </a:solidFill>
              </a:rPr>
              <a:t>1440</a:t>
            </a:r>
          </a:p>
        </p:txBody>
      </p:sp>
      <p:sp>
        <p:nvSpPr>
          <p:cNvPr id="515099" name="TextBox 38"/>
          <p:cNvSpPr txBox="1">
            <a:spLocks noChangeArrowheads="1"/>
          </p:cNvSpPr>
          <p:nvPr/>
        </p:nvSpPr>
        <p:spPr bwMode="auto">
          <a:xfrm>
            <a:off x="2836863" y="5618163"/>
            <a:ext cx="522287" cy="258762"/>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134C"/>
                </a:solidFill>
              </a:rPr>
              <a:t>8582</a:t>
            </a:r>
          </a:p>
        </p:txBody>
      </p:sp>
      <p:sp>
        <p:nvSpPr>
          <p:cNvPr id="515100" name="TextBox 39"/>
          <p:cNvSpPr txBox="1">
            <a:spLocks noChangeArrowheads="1"/>
          </p:cNvSpPr>
          <p:nvPr/>
        </p:nvSpPr>
        <p:spPr bwMode="auto">
          <a:xfrm>
            <a:off x="3433763" y="5618163"/>
            <a:ext cx="523875" cy="258762"/>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134C"/>
                </a:solidFill>
              </a:rPr>
              <a:t>8554</a:t>
            </a:r>
          </a:p>
        </p:txBody>
      </p:sp>
      <p:sp>
        <p:nvSpPr>
          <p:cNvPr id="515101" name="TextBox 40"/>
          <p:cNvSpPr txBox="1">
            <a:spLocks noChangeArrowheads="1"/>
          </p:cNvSpPr>
          <p:nvPr/>
        </p:nvSpPr>
        <p:spPr bwMode="auto">
          <a:xfrm>
            <a:off x="4046538" y="5618163"/>
            <a:ext cx="523875" cy="258762"/>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134C"/>
                </a:solidFill>
              </a:rPr>
              <a:t>8495</a:t>
            </a:r>
          </a:p>
        </p:txBody>
      </p:sp>
      <p:sp>
        <p:nvSpPr>
          <p:cNvPr id="515102" name="TextBox 41"/>
          <p:cNvSpPr txBox="1">
            <a:spLocks noChangeArrowheads="1"/>
          </p:cNvSpPr>
          <p:nvPr/>
        </p:nvSpPr>
        <p:spPr bwMode="auto">
          <a:xfrm>
            <a:off x="4652963" y="5618163"/>
            <a:ext cx="522287" cy="258762"/>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134C"/>
                </a:solidFill>
              </a:rPr>
              <a:t>8437</a:t>
            </a:r>
          </a:p>
        </p:txBody>
      </p:sp>
      <p:sp>
        <p:nvSpPr>
          <p:cNvPr id="515103" name="TextBox 42"/>
          <p:cNvSpPr txBox="1">
            <a:spLocks noChangeArrowheads="1"/>
          </p:cNvSpPr>
          <p:nvPr/>
        </p:nvSpPr>
        <p:spPr bwMode="auto">
          <a:xfrm>
            <a:off x="5256213" y="5618163"/>
            <a:ext cx="523875" cy="258762"/>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134C"/>
                </a:solidFill>
              </a:rPr>
              <a:t>8369</a:t>
            </a:r>
          </a:p>
        </p:txBody>
      </p:sp>
      <p:sp>
        <p:nvSpPr>
          <p:cNvPr id="515104" name="TextBox 43"/>
          <p:cNvSpPr txBox="1">
            <a:spLocks noChangeArrowheads="1"/>
          </p:cNvSpPr>
          <p:nvPr/>
        </p:nvSpPr>
        <p:spPr bwMode="auto">
          <a:xfrm>
            <a:off x="5859463" y="5618163"/>
            <a:ext cx="527050" cy="258762"/>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134C"/>
                </a:solidFill>
              </a:rPr>
              <a:t>8305</a:t>
            </a:r>
          </a:p>
        </p:txBody>
      </p:sp>
      <p:sp>
        <p:nvSpPr>
          <p:cNvPr id="515105" name="TextBox 44"/>
          <p:cNvSpPr txBox="1">
            <a:spLocks noChangeArrowheads="1"/>
          </p:cNvSpPr>
          <p:nvPr/>
        </p:nvSpPr>
        <p:spPr bwMode="auto">
          <a:xfrm>
            <a:off x="6464300" y="5618163"/>
            <a:ext cx="525463" cy="258762"/>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134C"/>
                </a:solidFill>
              </a:rPr>
              <a:t>8207</a:t>
            </a:r>
          </a:p>
        </p:txBody>
      </p:sp>
      <p:sp>
        <p:nvSpPr>
          <p:cNvPr id="515106" name="TextBox 45"/>
          <p:cNvSpPr txBox="1">
            <a:spLocks noChangeArrowheads="1"/>
          </p:cNvSpPr>
          <p:nvPr/>
        </p:nvSpPr>
        <p:spPr bwMode="auto">
          <a:xfrm>
            <a:off x="7069138" y="5618163"/>
            <a:ext cx="523875" cy="258762"/>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134C"/>
                </a:solidFill>
              </a:rPr>
              <a:t>7763</a:t>
            </a:r>
          </a:p>
        </p:txBody>
      </p:sp>
      <p:sp>
        <p:nvSpPr>
          <p:cNvPr id="515107" name="TextBox 46"/>
          <p:cNvSpPr txBox="1">
            <a:spLocks noChangeArrowheads="1"/>
          </p:cNvSpPr>
          <p:nvPr/>
        </p:nvSpPr>
        <p:spPr bwMode="auto">
          <a:xfrm>
            <a:off x="7675563" y="5618163"/>
            <a:ext cx="522287" cy="258762"/>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134C"/>
                </a:solidFill>
              </a:rPr>
              <a:t>5715</a:t>
            </a:r>
          </a:p>
        </p:txBody>
      </p:sp>
      <p:sp>
        <p:nvSpPr>
          <p:cNvPr id="515108" name="TextBox 49"/>
          <p:cNvSpPr txBox="1">
            <a:spLocks noChangeArrowheads="1"/>
          </p:cNvSpPr>
          <p:nvPr/>
        </p:nvSpPr>
        <p:spPr bwMode="auto">
          <a:xfrm>
            <a:off x="2836863" y="5791200"/>
            <a:ext cx="522287"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7F7F"/>
                </a:solidFill>
              </a:rPr>
              <a:t>8578</a:t>
            </a:r>
          </a:p>
        </p:txBody>
      </p:sp>
      <p:sp>
        <p:nvSpPr>
          <p:cNvPr id="515109" name="TextBox 50"/>
          <p:cNvSpPr txBox="1">
            <a:spLocks noChangeArrowheads="1"/>
          </p:cNvSpPr>
          <p:nvPr/>
        </p:nvSpPr>
        <p:spPr bwMode="auto">
          <a:xfrm>
            <a:off x="3433763" y="5791200"/>
            <a:ext cx="523875"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7F7F"/>
                </a:solidFill>
              </a:rPr>
              <a:t>8542</a:t>
            </a:r>
          </a:p>
        </p:txBody>
      </p:sp>
      <p:sp>
        <p:nvSpPr>
          <p:cNvPr id="515110" name="TextBox 51"/>
          <p:cNvSpPr txBox="1">
            <a:spLocks noChangeArrowheads="1"/>
          </p:cNvSpPr>
          <p:nvPr/>
        </p:nvSpPr>
        <p:spPr bwMode="auto">
          <a:xfrm>
            <a:off x="4046538" y="5791200"/>
            <a:ext cx="523875"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7F7F"/>
                </a:solidFill>
              </a:rPr>
              <a:t>8484</a:t>
            </a:r>
          </a:p>
        </p:txBody>
      </p:sp>
      <p:sp>
        <p:nvSpPr>
          <p:cNvPr id="515111" name="TextBox 52"/>
          <p:cNvSpPr txBox="1">
            <a:spLocks noChangeArrowheads="1"/>
          </p:cNvSpPr>
          <p:nvPr/>
        </p:nvSpPr>
        <p:spPr bwMode="auto">
          <a:xfrm>
            <a:off x="4652963" y="5791200"/>
            <a:ext cx="522287"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7F7F"/>
                </a:solidFill>
              </a:rPr>
              <a:t>8414</a:t>
            </a:r>
          </a:p>
        </p:txBody>
      </p:sp>
      <p:sp>
        <p:nvSpPr>
          <p:cNvPr id="515112" name="TextBox 53"/>
          <p:cNvSpPr txBox="1">
            <a:spLocks noChangeArrowheads="1"/>
          </p:cNvSpPr>
          <p:nvPr/>
        </p:nvSpPr>
        <p:spPr bwMode="auto">
          <a:xfrm>
            <a:off x="5256213" y="5791200"/>
            <a:ext cx="523875"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7F7F"/>
                </a:solidFill>
              </a:rPr>
              <a:t>8337</a:t>
            </a:r>
          </a:p>
        </p:txBody>
      </p:sp>
      <p:sp>
        <p:nvSpPr>
          <p:cNvPr id="515113" name="TextBox 54"/>
          <p:cNvSpPr txBox="1">
            <a:spLocks noChangeArrowheads="1"/>
          </p:cNvSpPr>
          <p:nvPr/>
        </p:nvSpPr>
        <p:spPr bwMode="auto">
          <a:xfrm>
            <a:off x="5859463" y="5791200"/>
            <a:ext cx="527050"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7F7F"/>
                </a:solidFill>
              </a:rPr>
              <a:t>8258</a:t>
            </a:r>
          </a:p>
        </p:txBody>
      </p:sp>
      <p:sp>
        <p:nvSpPr>
          <p:cNvPr id="515114" name="TextBox 55"/>
          <p:cNvSpPr txBox="1">
            <a:spLocks noChangeArrowheads="1"/>
          </p:cNvSpPr>
          <p:nvPr/>
        </p:nvSpPr>
        <p:spPr bwMode="auto">
          <a:xfrm>
            <a:off x="6464300" y="5791200"/>
            <a:ext cx="525463"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7F7F"/>
                </a:solidFill>
              </a:rPr>
              <a:t>8184</a:t>
            </a:r>
          </a:p>
        </p:txBody>
      </p:sp>
      <p:sp>
        <p:nvSpPr>
          <p:cNvPr id="515115" name="TextBox 56"/>
          <p:cNvSpPr txBox="1">
            <a:spLocks noChangeArrowheads="1"/>
          </p:cNvSpPr>
          <p:nvPr/>
        </p:nvSpPr>
        <p:spPr bwMode="auto">
          <a:xfrm>
            <a:off x="7069138" y="5791200"/>
            <a:ext cx="523875"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7F7F"/>
                </a:solidFill>
              </a:rPr>
              <a:t>7741</a:t>
            </a:r>
          </a:p>
        </p:txBody>
      </p:sp>
      <p:sp>
        <p:nvSpPr>
          <p:cNvPr id="515116" name="TextBox 57"/>
          <p:cNvSpPr txBox="1">
            <a:spLocks noChangeArrowheads="1"/>
          </p:cNvSpPr>
          <p:nvPr/>
        </p:nvSpPr>
        <p:spPr bwMode="auto">
          <a:xfrm>
            <a:off x="7675563" y="5791200"/>
            <a:ext cx="522287" cy="258763"/>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en-US" sz="1200">
                <a:solidFill>
                  <a:srgbClr val="7F7F7F"/>
                </a:solidFill>
              </a:rPr>
              <a:t>5715</a:t>
            </a:r>
          </a:p>
        </p:txBody>
      </p:sp>
      <p:sp>
        <p:nvSpPr>
          <p:cNvPr id="515117" name="TextBox 60"/>
          <p:cNvSpPr txBox="1">
            <a:spLocks noChangeArrowheads="1"/>
          </p:cNvSpPr>
          <p:nvPr/>
        </p:nvSpPr>
        <p:spPr bwMode="auto">
          <a:xfrm>
            <a:off x="2681288" y="5400675"/>
            <a:ext cx="1166812" cy="257175"/>
          </a:xfrm>
          <a:prstGeom prst="rect">
            <a:avLst/>
          </a:prstGeom>
          <a:noFill/>
          <a:ln w="9525">
            <a:noFill/>
            <a:miter lim="800000"/>
            <a:headEnd/>
            <a:tailEnd/>
          </a:ln>
        </p:spPr>
        <p:txBody>
          <a:bodyPr wrap="none">
            <a:spAutoFit/>
          </a:bodyPr>
          <a:lstStyle/>
          <a:p>
            <a:pPr algn="ctr">
              <a:lnSpc>
                <a:spcPct val="90000"/>
              </a:lnSpc>
              <a:spcBef>
                <a:spcPts val="1200"/>
              </a:spcBef>
              <a:buClr>
                <a:srgbClr val="7F134C"/>
              </a:buClr>
            </a:pPr>
            <a:r>
              <a:rPr lang="cs-CZ" sz="1200" b="1">
                <a:solidFill>
                  <a:srgbClr val="000000"/>
                </a:solidFill>
              </a:rPr>
              <a:t>Počet v riziku</a:t>
            </a:r>
            <a:endParaRPr lang="en-US" sz="1200" b="1">
              <a:solidFill>
                <a:srgbClr val="000000"/>
              </a:solidFill>
            </a:endParaRPr>
          </a:p>
        </p:txBody>
      </p:sp>
      <p:sp>
        <p:nvSpPr>
          <p:cNvPr id="515118" name="TextBox 61"/>
          <p:cNvSpPr txBox="1">
            <a:spLocks noChangeArrowheads="1"/>
          </p:cNvSpPr>
          <p:nvPr/>
        </p:nvSpPr>
        <p:spPr bwMode="auto">
          <a:xfrm>
            <a:off x="1706563" y="5618163"/>
            <a:ext cx="1089025" cy="258762"/>
          </a:xfrm>
          <a:prstGeom prst="rect">
            <a:avLst/>
          </a:prstGeom>
          <a:noFill/>
          <a:ln w="9525">
            <a:noFill/>
            <a:miter lim="800000"/>
            <a:headEnd/>
            <a:tailEnd/>
          </a:ln>
        </p:spPr>
        <p:txBody>
          <a:bodyPr wrap="none">
            <a:spAutoFit/>
          </a:bodyPr>
          <a:lstStyle/>
          <a:p>
            <a:pPr algn="r">
              <a:lnSpc>
                <a:spcPct val="90000"/>
              </a:lnSpc>
              <a:spcBef>
                <a:spcPts val="1200"/>
              </a:spcBef>
              <a:buClr>
                <a:srgbClr val="7F134C"/>
              </a:buClr>
            </a:pPr>
            <a:r>
              <a:rPr lang="en-US" sz="1200" b="1">
                <a:solidFill>
                  <a:srgbClr val="7F134C"/>
                </a:solidFill>
              </a:rPr>
              <a:t>DAPA 10 mg</a:t>
            </a:r>
          </a:p>
        </p:txBody>
      </p:sp>
      <p:sp>
        <p:nvSpPr>
          <p:cNvPr id="515119" name="TextBox 62"/>
          <p:cNvSpPr txBox="1">
            <a:spLocks noChangeArrowheads="1"/>
          </p:cNvSpPr>
          <p:nvPr/>
        </p:nvSpPr>
        <p:spPr bwMode="auto">
          <a:xfrm>
            <a:off x="2020888" y="5786438"/>
            <a:ext cx="774700" cy="258762"/>
          </a:xfrm>
          <a:prstGeom prst="rect">
            <a:avLst/>
          </a:prstGeom>
          <a:noFill/>
          <a:ln w="9525">
            <a:noFill/>
            <a:miter lim="800000"/>
            <a:headEnd/>
            <a:tailEnd/>
          </a:ln>
        </p:spPr>
        <p:txBody>
          <a:bodyPr wrap="none">
            <a:spAutoFit/>
          </a:bodyPr>
          <a:lstStyle/>
          <a:p>
            <a:pPr algn="r">
              <a:lnSpc>
                <a:spcPct val="90000"/>
              </a:lnSpc>
              <a:spcBef>
                <a:spcPts val="1200"/>
              </a:spcBef>
              <a:buClr>
                <a:srgbClr val="7F134C"/>
              </a:buClr>
            </a:pPr>
            <a:r>
              <a:rPr lang="en-US" sz="1200" b="1">
                <a:solidFill>
                  <a:srgbClr val="7F7F7F"/>
                </a:solidFill>
              </a:rPr>
              <a:t>Placebo</a:t>
            </a:r>
          </a:p>
        </p:txBody>
      </p:sp>
      <p:sp>
        <p:nvSpPr>
          <p:cNvPr id="515120" name="TextBox 63"/>
          <p:cNvSpPr txBox="1">
            <a:spLocks noChangeArrowheads="1"/>
          </p:cNvSpPr>
          <p:nvPr/>
        </p:nvSpPr>
        <p:spPr bwMode="auto">
          <a:xfrm>
            <a:off x="2660650" y="2403475"/>
            <a:ext cx="271463" cy="258763"/>
          </a:xfrm>
          <a:prstGeom prst="rect">
            <a:avLst/>
          </a:prstGeom>
          <a:noFill/>
          <a:ln w="9525">
            <a:noFill/>
            <a:miter lim="800000"/>
            <a:headEnd/>
            <a:tailEnd/>
          </a:ln>
        </p:spPr>
        <p:txBody>
          <a:bodyPr wrap="none">
            <a:spAutoFit/>
          </a:bodyPr>
          <a:lstStyle/>
          <a:p>
            <a:pPr algn="r">
              <a:lnSpc>
                <a:spcPct val="90000"/>
              </a:lnSpc>
              <a:spcBef>
                <a:spcPts val="1200"/>
              </a:spcBef>
              <a:buClr>
                <a:srgbClr val="7F134C"/>
              </a:buClr>
            </a:pPr>
            <a:r>
              <a:rPr lang="en-US" sz="1200">
                <a:solidFill>
                  <a:srgbClr val="000000"/>
                </a:solidFill>
              </a:rPr>
              <a:t>6</a:t>
            </a:r>
          </a:p>
        </p:txBody>
      </p:sp>
      <p:sp>
        <p:nvSpPr>
          <p:cNvPr id="515121" name="TextBox 64"/>
          <p:cNvSpPr txBox="1">
            <a:spLocks noChangeArrowheads="1"/>
          </p:cNvSpPr>
          <p:nvPr/>
        </p:nvSpPr>
        <p:spPr bwMode="auto">
          <a:xfrm>
            <a:off x="2660650" y="3203575"/>
            <a:ext cx="271463" cy="257175"/>
          </a:xfrm>
          <a:prstGeom prst="rect">
            <a:avLst/>
          </a:prstGeom>
          <a:noFill/>
          <a:ln w="9525">
            <a:noFill/>
            <a:miter lim="800000"/>
            <a:headEnd/>
            <a:tailEnd/>
          </a:ln>
        </p:spPr>
        <p:txBody>
          <a:bodyPr wrap="none">
            <a:spAutoFit/>
          </a:bodyPr>
          <a:lstStyle/>
          <a:p>
            <a:pPr algn="r">
              <a:lnSpc>
                <a:spcPct val="90000"/>
              </a:lnSpc>
              <a:spcBef>
                <a:spcPts val="1200"/>
              </a:spcBef>
              <a:buClr>
                <a:srgbClr val="7F134C"/>
              </a:buClr>
            </a:pPr>
            <a:r>
              <a:rPr lang="en-US" sz="1200">
                <a:solidFill>
                  <a:srgbClr val="000000"/>
                </a:solidFill>
              </a:rPr>
              <a:t>4</a:t>
            </a:r>
          </a:p>
        </p:txBody>
      </p:sp>
      <p:sp>
        <p:nvSpPr>
          <p:cNvPr id="515122" name="TextBox 65"/>
          <p:cNvSpPr txBox="1">
            <a:spLocks noChangeArrowheads="1"/>
          </p:cNvSpPr>
          <p:nvPr/>
        </p:nvSpPr>
        <p:spPr bwMode="auto">
          <a:xfrm>
            <a:off x="2660650" y="3921125"/>
            <a:ext cx="271463" cy="257175"/>
          </a:xfrm>
          <a:prstGeom prst="rect">
            <a:avLst/>
          </a:prstGeom>
          <a:noFill/>
          <a:ln w="9525">
            <a:noFill/>
            <a:miter lim="800000"/>
            <a:headEnd/>
            <a:tailEnd/>
          </a:ln>
        </p:spPr>
        <p:txBody>
          <a:bodyPr wrap="none">
            <a:spAutoFit/>
          </a:bodyPr>
          <a:lstStyle/>
          <a:p>
            <a:pPr algn="r">
              <a:lnSpc>
                <a:spcPct val="90000"/>
              </a:lnSpc>
              <a:spcBef>
                <a:spcPts val="1200"/>
              </a:spcBef>
              <a:buClr>
                <a:srgbClr val="7F134C"/>
              </a:buClr>
            </a:pPr>
            <a:r>
              <a:rPr lang="en-US" sz="1200">
                <a:solidFill>
                  <a:srgbClr val="000000"/>
                </a:solidFill>
              </a:rPr>
              <a:t>2</a:t>
            </a:r>
          </a:p>
        </p:txBody>
      </p:sp>
      <p:sp>
        <p:nvSpPr>
          <p:cNvPr id="515123" name="TextBox 66"/>
          <p:cNvSpPr txBox="1">
            <a:spLocks noChangeArrowheads="1"/>
          </p:cNvSpPr>
          <p:nvPr/>
        </p:nvSpPr>
        <p:spPr bwMode="auto">
          <a:xfrm>
            <a:off x="2660650" y="4695825"/>
            <a:ext cx="271463" cy="258763"/>
          </a:xfrm>
          <a:prstGeom prst="rect">
            <a:avLst/>
          </a:prstGeom>
          <a:noFill/>
          <a:ln w="9525">
            <a:noFill/>
            <a:miter lim="800000"/>
            <a:headEnd/>
            <a:tailEnd/>
          </a:ln>
        </p:spPr>
        <p:txBody>
          <a:bodyPr wrap="none">
            <a:spAutoFit/>
          </a:bodyPr>
          <a:lstStyle/>
          <a:p>
            <a:pPr algn="r">
              <a:lnSpc>
                <a:spcPct val="90000"/>
              </a:lnSpc>
              <a:spcBef>
                <a:spcPts val="1200"/>
              </a:spcBef>
              <a:buClr>
                <a:srgbClr val="7F134C"/>
              </a:buClr>
            </a:pPr>
            <a:r>
              <a:rPr lang="en-US" sz="1200">
                <a:solidFill>
                  <a:srgbClr val="000000"/>
                </a:solidFill>
              </a:rPr>
              <a:t>0</a:t>
            </a:r>
          </a:p>
        </p:txBody>
      </p:sp>
      <p:sp>
        <p:nvSpPr>
          <p:cNvPr id="78" name="Freeform: Shape 77">
            <a:extLst>
              <a:ext uri="{FF2B5EF4-FFF2-40B4-BE49-F238E27FC236}"/>
            </a:extLst>
          </p:cNvPr>
          <p:cNvSpPr/>
          <p:nvPr/>
        </p:nvSpPr>
        <p:spPr>
          <a:xfrm>
            <a:off x="3135313" y="1670050"/>
            <a:ext cx="5737225" cy="3170238"/>
          </a:xfrm>
          <a:custGeom>
            <a:avLst/>
            <a:gdLst>
              <a:gd name="connsiteX0" fmla="*/ 0 w 5738271"/>
              <a:gd name="connsiteY0" fmla="*/ 3170285 h 3170285"/>
              <a:gd name="connsiteX1" fmla="*/ 0 w 5738271"/>
              <a:gd name="connsiteY1" fmla="*/ 3170285 h 3170285"/>
              <a:gd name="connsiteX2" fmla="*/ 43804 w 5738271"/>
              <a:gd name="connsiteY2" fmla="*/ 3153859 h 3170285"/>
              <a:gd name="connsiteX3" fmla="*/ 60230 w 5738271"/>
              <a:gd name="connsiteY3" fmla="*/ 3142908 h 3170285"/>
              <a:gd name="connsiteX4" fmla="*/ 87607 w 5738271"/>
              <a:gd name="connsiteY4" fmla="*/ 3137432 h 3170285"/>
              <a:gd name="connsiteX5" fmla="*/ 120460 w 5738271"/>
              <a:gd name="connsiteY5" fmla="*/ 3126481 h 3170285"/>
              <a:gd name="connsiteX6" fmla="*/ 153313 w 5738271"/>
              <a:gd name="connsiteY6" fmla="*/ 3115531 h 3170285"/>
              <a:gd name="connsiteX7" fmla="*/ 186165 w 5738271"/>
              <a:gd name="connsiteY7" fmla="*/ 3104580 h 3170285"/>
              <a:gd name="connsiteX8" fmla="*/ 219018 w 5738271"/>
              <a:gd name="connsiteY8" fmla="*/ 3099104 h 3170285"/>
              <a:gd name="connsiteX9" fmla="*/ 246395 w 5738271"/>
              <a:gd name="connsiteY9" fmla="*/ 3093629 h 3170285"/>
              <a:gd name="connsiteX10" fmla="*/ 295674 w 5738271"/>
              <a:gd name="connsiteY10" fmla="*/ 3088153 h 3170285"/>
              <a:gd name="connsiteX11" fmla="*/ 339478 w 5738271"/>
              <a:gd name="connsiteY11" fmla="*/ 3077202 h 3170285"/>
              <a:gd name="connsiteX12" fmla="*/ 388757 w 5738271"/>
              <a:gd name="connsiteY12" fmla="*/ 3055301 h 3170285"/>
              <a:gd name="connsiteX13" fmla="*/ 410659 w 5738271"/>
              <a:gd name="connsiteY13" fmla="*/ 3049825 h 3170285"/>
              <a:gd name="connsiteX14" fmla="*/ 438036 w 5738271"/>
              <a:gd name="connsiteY14" fmla="*/ 3044350 h 3170285"/>
              <a:gd name="connsiteX15" fmla="*/ 470889 w 5738271"/>
              <a:gd name="connsiteY15" fmla="*/ 3033399 h 3170285"/>
              <a:gd name="connsiteX16" fmla="*/ 492790 w 5738271"/>
              <a:gd name="connsiteY16" fmla="*/ 3027923 h 3170285"/>
              <a:gd name="connsiteX17" fmla="*/ 509217 w 5738271"/>
              <a:gd name="connsiteY17" fmla="*/ 3016972 h 3170285"/>
              <a:gd name="connsiteX18" fmla="*/ 569447 w 5738271"/>
              <a:gd name="connsiteY18" fmla="*/ 3000546 h 3170285"/>
              <a:gd name="connsiteX19" fmla="*/ 624201 w 5738271"/>
              <a:gd name="connsiteY19" fmla="*/ 2995071 h 3170285"/>
              <a:gd name="connsiteX20" fmla="*/ 640628 w 5738271"/>
              <a:gd name="connsiteY20" fmla="*/ 2984120 h 3170285"/>
              <a:gd name="connsiteX21" fmla="*/ 673480 w 5738271"/>
              <a:gd name="connsiteY21" fmla="*/ 2956742 h 3170285"/>
              <a:gd name="connsiteX22" fmla="*/ 706333 w 5738271"/>
              <a:gd name="connsiteY22" fmla="*/ 2945792 h 3170285"/>
              <a:gd name="connsiteX23" fmla="*/ 722759 w 5738271"/>
              <a:gd name="connsiteY23" fmla="*/ 2940316 h 3170285"/>
              <a:gd name="connsiteX24" fmla="*/ 739186 w 5738271"/>
              <a:gd name="connsiteY24" fmla="*/ 2934841 h 3170285"/>
              <a:gd name="connsiteX25" fmla="*/ 755612 w 5738271"/>
              <a:gd name="connsiteY25" fmla="*/ 2929365 h 3170285"/>
              <a:gd name="connsiteX26" fmla="*/ 777514 w 5738271"/>
              <a:gd name="connsiteY26" fmla="*/ 2923890 h 3170285"/>
              <a:gd name="connsiteX27" fmla="*/ 832268 w 5738271"/>
              <a:gd name="connsiteY27" fmla="*/ 2918414 h 3170285"/>
              <a:gd name="connsiteX28" fmla="*/ 848695 w 5738271"/>
              <a:gd name="connsiteY28" fmla="*/ 2912939 h 3170285"/>
              <a:gd name="connsiteX29" fmla="*/ 865121 w 5738271"/>
              <a:gd name="connsiteY29" fmla="*/ 2901988 h 3170285"/>
              <a:gd name="connsiteX30" fmla="*/ 925351 w 5738271"/>
              <a:gd name="connsiteY30" fmla="*/ 2891037 h 3170285"/>
              <a:gd name="connsiteX31" fmla="*/ 958204 w 5738271"/>
              <a:gd name="connsiteY31" fmla="*/ 2880086 h 3170285"/>
              <a:gd name="connsiteX32" fmla="*/ 974630 w 5738271"/>
              <a:gd name="connsiteY32" fmla="*/ 2874611 h 3170285"/>
              <a:gd name="connsiteX33" fmla="*/ 1023909 w 5738271"/>
              <a:gd name="connsiteY33" fmla="*/ 2858184 h 3170285"/>
              <a:gd name="connsiteX34" fmla="*/ 1040335 w 5738271"/>
              <a:gd name="connsiteY34" fmla="*/ 2852709 h 3170285"/>
              <a:gd name="connsiteX35" fmla="*/ 1056762 w 5738271"/>
              <a:gd name="connsiteY35" fmla="*/ 2841758 h 3170285"/>
              <a:gd name="connsiteX36" fmla="*/ 1106041 w 5738271"/>
              <a:gd name="connsiteY36" fmla="*/ 2825332 h 3170285"/>
              <a:gd name="connsiteX37" fmla="*/ 1122467 w 5738271"/>
              <a:gd name="connsiteY37" fmla="*/ 2819856 h 3170285"/>
              <a:gd name="connsiteX38" fmla="*/ 1138893 w 5738271"/>
              <a:gd name="connsiteY38" fmla="*/ 2814381 h 3170285"/>
              <a:gd name="connsiteX39" fmla="*/ 1171746 w 5738271"/>
              <a:gd name="connsiteY39" fmla="*/ 2792479 h 3170285"/>
              <a:gd name="connsiteX40" fmla="*/ 1210074 w 5738271"/>
              <a:gd name="connsiteY40" fmla="*/ 2781528 h 3170285"/>
              <a:gd name="connsiteX41" fmla="*/ 1242927 w 5738271"/>
              <a:gd name="connsiteY41" fmla="*/ 2759626 h 3170285"/>
              <a:gd name="connsiteX42" fmla="*/ 1275780 w 5738271"/>
              <a:gd name="connsiteY42" fmla="*/ 2748675 h 3170285"/>
              <a:gd name="connsiteX43" fmla="*/ 1325059 w 5738271"/>
              <a:gd name="connsiteY43" fmla="*/ 2726774 h 3170285"/>
              <a:gd name="connsiteX44" fmla="*/ 1341485 w 5738271"/>
              <a:gd name="connsiteY44" fmla="*/ 2721298 h 3170285"/>
              <a:gd name="connsiteX45" fmla="*/ 1352436 w 5738271"/>
              <a:gd name="connsiteY45" fmla="*/ 2704872 h 3170285"/>
              <a:gd name="connsiteX46" fmla="*/ 1385289 w 5738271"/>
              <a:gd name="connsiteY46" fmla="*/ 2693921 h 3170285"/>
              <a:gd name="connsiteX47" fmla="*/ 1418141 w 5738271"/>
              <a:gd name="connsiteY47" fmla="*/ 2682970 h 3170285"/>
              <a:gd name="connsiteX48" fmla="*/ 1445519 w 5738271"/>
              <a:gd name="connsiteY48" fmla="*/ 2677495 h 3170285"/>
              <a:gd name="connsiteX49" fmla="*/ 1461945 w 5738271"/>
              <a:gd name="connsiteY49" fmla="*/ 2672019 h 3170285"/>
              <a:gd name="connsiteX50" fmla="*/ 1505749 w 5738271"/>
              <a:gd name="connsiteY50" fmla="*/ 2661068 h 3170285"/>
              <a:gd name="connsiteX51" fmla="*/ 1522175 w 5738271"/>
              <a:gd name="connsiteY51" fmla="*/ 2650117 h 3170285"/>
              <a:gd name="connsiteX52" fmla="*/ 1582405 w 5738271"/>
              <a:gd name="connsiteY52" fmla="*/ 2633691 h 3170285"/>
              <a:gd name="connsiteX53" fmla="*/ 1620733 w 5738271"/>
              <a:gd name="connsiteY53" fmla="*/ 2622740 h 3170285"/>
              <a:gd name="connsiteX54" fmla="*/ 1680963 w 5738271"/>
              <a:gd name="connsiteY54" fmla="*/ 2606314 h 3170285"/>
              <a:gd name="connsiteX55" fmla="*/ 1713816 w 5738271"/>
              <a:gd name="connsiteY55" fmla="*/ 2584412 h 3170285"/>
              <a:gd name="connsiteX56" fmla="*/ 1741193 w 5738271"/>
              <a:gd name="connsiteY56" fmla="*/ 2557035 h 3170285"/>
              <a:gd name="connsiteX57" fmla="*/ 1763095 w 5738271"/>
              <a:gd name="connsiteY57" fmla="*/ 2524182 h 3170285"/>
              <a:gd name="connsiteX58" fmla="*/ 1790472 w 5738271"/>
              <a:gd name="connsiteY58" fmla="*/ 2496805 h 3170285"/>
              <a:gd name="connsiteX59" fmla="*/ 1801423 w 5738271"/>
              <a:gd name="connsiteY59" fmla="*/ 2480378 h 3170285"/>
              <a:gd name="connsiteX60" fmla="*/ 1834275 w 5738271"/>
              <a:gd name="connsiteY60" fmla="*/ 2458477 h 3170285"/>
              <a:gd name="connsiteX61" fmla="*/ 1845226 w 5738271"/>
              <a:gd name="connsiteY61" fmla="*/ 2442050 h 3170285"/>
              <a:gd name="connsiteX62" fmla="*/ 1878079 w 5738271"/>
              <a:gd name="connsiteY62" fmla="*/ 2431099 h 3170285"/>
              <a:gd name="connsiteX63" fmla="*/ 1910932 w 5738271"/>
              <a:gd name="connsiteY63" fmla="*/ 2414673 h 3170285"/>
              <a:gd name="connsiteX64" fmla="*/ 1943784 w 5738271"/>
              <a:gd name="connsiteY64" fmla="*/ 2409198 h 3170285"/>
              <a:gd name="connsiteX65" fmla="*/ 1976637 w 5738271"/>
              <a:gd name="connsiteY65" fmla="*/ 2398247 h 3170285"/>
              <a:gd name="connsiteX66" fmla="*/ 2009490 w 5738271"/>
              <a:gd name="connsiteY66" fmla="*/ 2381820 h 3170285"/>
              <a:gd name="connsiteX67" fmla="*/ 2042343 w 5738271"/>
              <a:gd name="connsiteY67" fmla="*/ 2365394 h 3170285"/>
              <a:gd name="connsiteX68" fmla="*/ 2058769 w 5738271"/>
              <a:gd name="connsiteY68" fmla="*/ 2354443 h 3170285"/>
              <a:gd name="connsiteX69" fmla="*/ 2108048 w 5738271"/>
              <a:gd name="connsiteY69" fmla="*/ 2343492 h 3170285"/>
              <a:gd name="connsiteX70" fmla="*/ 2129950 w 5738271"/>
              <a:gd name="connsiteY70" fmla="*/ 2338017 h 3170285"/>
              <a:gd name="connsiteX71" fmla="*/ 2162802 w 5738271"/>
              <a:gd name="connsiteY71" fmla="*/ 2321590 h 3170285"/>
              <a:gd name="connsiteX72" fmla="*/ 2212081 w 5738271"/>
              <a:gd name="connsiteY72" fmla="*/ 2305164 h 3170285"/>
              <a:gd name="connsiteX73" fmla="*/ 2228508 w 5738271"/>
              <a:gd name="connsiteY73" fmla="*/ 2299689 h 3170285"/>
              <a:gd name="connsiteX74" fmla="*/ 2239459 w 5738271"/>
              <a:gd name="connsiteY74" fmla="*/ 2283262 h 3170285"/>
              <a:gd name="connsiteX75" fmla="*/ 2255885 w 5738271"/>
              <a:gd name="connsiteY75" fmla="*/ 2277787 h 3170285"/>
              <a:gd name="connsiteX76" fmla="*/ 2261361 w 5738271"/>
              <a:gd name="connsiteY76" fmla="*/ 2261360 h 3170285"/>
              <a:gd name="connsiteX77" fmla="*/ 2321590 w 5738271"/>
              <a:gd name="connsiteY77" fmla="*/ 2233983 h 3170285"/>
              <a:gd name="connsiteX78" fmla="*/ 2338017 w 5738271"/>
              <a:gd name="connsiteY78" fmla="*/ 2223032 h 3170285"/>
              <a:gd name="connsiteX79" fmla="*/ 2376345 w 5738271"/>
              <a:gd name="connsiteY79" fmla="*/ 2217557 h 3170285"/>
              <a:gd name="connsiteX80" fmla="*/ 2398247 w 5738271"/>
              <a:gd name="connsiteY80" fmla="*/ 2212081 h 3170285"/>
              <a:gd name="connsiteX81" fmla="*/ 2447526 w 5738271"/>
              <a:gd name="connsiteY81" fmla="*/ 2190180 h 3170285"/>
              <a:gd name="connsiteX82" fmla="*/ 2463952 w 5738271"/>
              <a:gd name="connsiteY82" fmla="*/ 2184704 h 3170285"/>
              <a:gd name="connsiteX83" fmla="*/ 2480378 w 5738271"/>
              <a:gd name="connsiteY83" fmla="*/ 2179229 h 3170285"/>
              <a:gd name="connsiteX84" fmla="*/ 2513231 w 5738271"/>
              <a:gd name="connsiteY84" fmla="*/ 2162802 h 3170285"/>
              <a:gd name="connsiteX85" fmla="*/ 2529658 w 5738271"/>
              <a:gd name="connsiteY85" fmla="*/ 2151851 h 3170285"/>
              <a:gd name="connsiteX86" fmla="*/ 2562510 w 5738271"/>
              <a:gd name="connsiteY86" fmla="*/ 2140901 h 3170285"/>
              <a:gd name="connsiteX87" fmla="*/ 2595363 w 5738271"/>
              <a:gd name="connsiteY87" fmla="*/ 2129950 h 3170285"/>
              <a:gd name="connsiteX88" fmla="*/ 2611789 w 5738271"/>
              <a:gd name="connsiteY88" fmla="*/ 2124474 h 3170285"/>
              <a:gd name="connsiteX89" fmla="*/ 2644642 w 5738271"/>
              <a:gd name="connsiteY89" fmla="*/ 2097097 h 3170285"/>
              <a:gd name="connsiteX90" fmla="*/ 2710347 w 5738271"/>
              <a:gd name="connsiteY90" fmla="*/ 2080671 h 3170285"/>
              <a:gd name="connsiteX91" fmla="*/ 2726774 w 5738271"/>
              <a:gd name="connsiteY91" fmla="*/ 2069720 h 3170285"/>
              <a:gd name="connsiteX92" fmla="*/ 2737725 w 5738271"/>
              <a:gd name="connsiteY92" fmla="*/ 2053293 h 3170285"/>
              <a:gd name="connsiteX93" fmla="*/ 2743200 w 5738271"/>
              <a:gd name="connsiteY93" fmla="*/ 2047818 h 3170285"/>
              <a:gd name="connsiteX94" fmla="*/ 2858184 w 5738271"/>
              <a:gd name="connsiteY94" fmla="*/ 1976637 h 3170285"/>
              <a:gd name="connsiteX95" fmla="*/ 2901988 w 5738271"/>
              <a:gd name="connsiteY95" fmla="*/ 1943784 h 3170285"/>
              <a:gd name="connsiteX96" fmla="*/ 2945792 w 5738271"/>
              <a:gd name="connsiteY96" fmla="*/ 1927358 h 3170285"/>
              <a:gd name="connsiteX97" fmla="*/ 2967693 w 5738271"/>
              <a:gd name="connsiteY97" fmla="*/ 1910932 h 3170285"/>
              <a:gd name="connsiteX98" fmla="*/ 3006022 w 5738271"/>
              <a:gd name="connsiteY98" fmla="*/ 1894505 h 3170285"/>
              <a:gd name="connsiteX99" fmla="*/ 3016972 w 5738271"/>
              <a:gd name="connsiteY99" fmla="*/ 1878079 h 3170285"/>
              <a:gd name="connsiteX100" fmla="*/ 3049825 w 5738271"/>
              <a:gd name="connsiteY100" fmla="*/ 1861653 h 3170285"/>
              <a:gd name="connsiteX101" fmla="*/ 3104580 w 5738271"/>
              <a:gd name="connsiteY101" fmla="*/ 1828800 h 3170285"/>
              <a:gd name="connsiteX102" fmla="*/ 3121006 w 5738271"/>
              <a:gd name="connsiteY102" fmla="*/ 1823325 h 3170285"/>
              <a:gd name="connsiteX103" fmla="*/ 3137432 w 5738271"/>
              <a:gd name="connsiteY103" fmla="*/ 1812374 h 3170285"/>
              <a:gd name="connsiteX104" fmla="*/ 3219564 w 5738271"/>
              <a:gd name="connsiteY104" fmla="*/ 1801423 h 3170285"/>
              <a:gd name="connsiteX105" fmla="*/ 3252417 w 5738271"/>
              <a:gd name="connsiteY105" fmla="*/ 1784996 h 3170285"/>
              <a:gd name="connsiteX106" fmla="*/ 3268843 w 5738271"/>
              <a:gd name="connsiteY106" fmla="*/ 1779521 h 3170285"/>
              <a:gd name="connsiteX107" fmla="*/ 3301696 w 5738271"/>
              <a:gd name="connsiteY107" fmla="*/ 1757619 h 3170285"/>
              <a:gd name="connsiteX108" fmla="*/ 3361926 w 5738271"/>
              <a:gd name="connsiteY108" fmla="*/ 1741193 h 3170285"/>
              <a:gd name="connsiteX109" fmla="*/ 3378352 w 5738271"/>
              <a:gd name="connsiteY109" fmla="*/ 1730242 h 3170285"/>
              <a:gd name="connsiteX110" fmla="*/ 3400254 w 5738271"/>
              <a:gd name="connsiteY110" fmla="*/ 1724766 h 3170285"/>
              <a:gd name="connsiteX111" fmla="*/ 3416680 w 5738271"/>
              <a:gd name="connsiteY111" fmla="*/ 1719291 h 3170285"/>
              <a:gd name="connsiteX112" fmla="*/ 3455008 w 5738271"/>
              <a:gd name="connsiteY112" fmla="*/ 1702865 h 3170285"/>
              <a:gd name="connsiteX113" fmla="*/ 3471435 w 5738271"/>
              <a:gd name="connsiteY113" fmla="*/ 1691914 h 3170285"/>
              <a:gd name="connsiteX114" fmla="*/ 3487861 w 5738271"/>
              <a:gd name="connsiteY114" fmla="*/ 1686438 h 3170285"/>
              <a:gd name="connsiteX115" fmla="*/ 3493337 w 5738271"/>
              <a:gd name="connsiteY115" fmla="*/ 1670012 h 3170285"/>
              <a:gd name="connsiteX116" fmla="*/ 3509763 w 5738271"/>
              <a:gd name="connsiteY116" fmla="*/ 1659061 h 3170285"/>
              <a:gd name="connsiteX117" fmla="*/ 3531665 w 5738271"/>
              <a:gd name="connsiteY117" fmla="*/ 1648110 h 3170285"/>
              <a:gd name="connsiteX118" fmla="*/ 3569993 w 5738271"/>
              <a:gd name="connsiteY118" fmla="*/ 1637159 h 3170285"/>
              <a:gd name="connsiteX119" fmla="*/ 3602846 w 5738271"/>
              <a:gd name="connsiteY119" fmla="*/ 1615257 h 3170285"/>
              <a:gd name="connsiteX120" fmla="*/ 3619272 w 5738271"/>
              <a:gd name="connsiteY120" fmla="*/ 1604307 h 3170285"/>
              <a:gd name="connsiteX121" fmla="*/ 3635698 w 5738271"/>
              <a:gd name="connsiteY121" fmla="*/ 1598831 h 3170285"/>
              <a:gd name="connsiteX122" fmla="*/ 3646649 w 5738271"/>
              <a:gd name="connsiteY122" fmla="*/ 1576929 h 3170285"/>
              <a:gd name="connsiteX123" fmla="*/ 3690453 w 5738271"/>
              <a:gd name="connsiteY123" fmla="*/ 1555028 h 3170285"/>
              <a:gd name="connsiteX124" fmla="*/ 3734256 w 5738271"/>
              <a:gd name="connsiteY124" fmla="*/ 1538601 h 3170285"/>
              <a:gd name="connsiteX125" fmla="*/ 3767109 w 5738271"/>
              <a:gd name="connsiteY125" fmla="*/ 1516699 h 3170285"/>
              <a:gd name="connsiteX126" fmla="*/ 3783535 w 5738271"/>
              <a:gd name="connsiteY126" fmla="*/ 1500273 h 3170285"/>
              <a:gd name="connsiteX127" fmla="*/ 3816388 w 5738271"/>
              <a:gd name="connsiteY127" fmla="*/ 1489322 h 3170285"/>
              <a:gd name="connsiteX128" fmla="*/ 3893044 w 5738271"/>
              <a:gd name="connsiteY128" fmla="*/ 1478371 h 3170285"/>
              <a:gd name="connsiteX129" fmla="*/ 3942323 w 5738271"/>
              <a:gd name="connsiteY129" fmla="*/ 1461945 h 3170285"/>
              <a:gd name="connsiteX130" fmla="*/ 3958750 w 5738271"/>
              <a:gd name="connsiteY130" fmla="*/ 1456469 h 3170285"/>
              <a:gd name="connsiteX131" fmla="*/ 3975176 w 5738271"/>
              <a:gd name="connsiteY131" fmla="*/ 1440043 h 3170285"/>
              <a:gd name="connsiteX132" fmla="*/ 3991602 w 5738271"/>
              <a:gd name="connsiteY132" fmla="*/ 1434568 h 3170285"/>
              <a:gd name="connsiteX133" fmla="*/ 4008029 w 5738271"/>
              <a:gd name="connsiteY133" fmla="*/ 1423617 h 3170285"/>
              <a:gd name="connsiteX134" fmla="*/ 4024455 w 5738271"/>
              <a:gd name="connsiteY134" fmla="*/ 1418141 h 3170285"/>
              <a:gd name="connsiteX135" fmla="*/ 4057308 w 5738271"/>
              <a:gd name="connsiteY135" fmla="*/ 1396239 h 3170285"/>
              <a:gd name="connsiteX136" fmla="*/ 4095636 w 5738271"/>
              <a:gd name="connsiteY136" fmla="*/ 1385289 h 3170285"/>
              <a:gd name="connsiteX137" fmla="*/ 4112062 w 5738271"/>
              <a:gd name="connsiteY137" fmla="*/ 1379813 h 3170285"/>
              <a:gd name="connsiteX138" fmla="*/ 4150390 w 5738271"/>
              <a:gd name="connsiteY138" fmla="*/ 1368862 h 3170285"/>
              <a:gd name="connsiteX139" fmla="*/ 4177768 w 5738271"/>
              <a:gd name="connsiteY139" fmla="*/ 1346960 h 3170285"/>
              <a:gd name="connsiteX140" fmla="*/ 4210620 w 5738271"/>
              <a:gd name="connsiteY140" fmla="*/ 1325059 h 3170285"/>
              <a:gd name="connsiteX141" fmla="*/ 4221571 w 5738271"/>
              <a:gd name="connsiteY141" fmla="*/ 1308632 h 3170285"/>
              <a:gd name="connsiteX142" fmla="*/ 4254424 w 5738271"/>
              <a:gd name="connsiteY142" fmla="*/ 1281255 h 3170285"/>
              <a:gd name="connsiteX143" fmla="*/ 4265375 w 5738271"/>
              <a:gd name="connsiteY143" fmla="*/ 1264829 h 3170285"/>
              <a:gd name="connsiteX144" fmla="*/ 4287277 w 5738271"/>
              <a:gd name="connsiteY144" fmla="*/ 1242927 h 3170285"/>
              <a:gd name="connsiteX145" fmla="*/ 4363933 w 5738271"/>
              <a:gd name="connsiteY145" fmla="*/ 1237451 h 3170285"/>
              <a:gd name="connsiteX146" fmla="*/ 4391310 w 5738271"/>
              <a:gd name="connsiteY146" fmla="*/ 1199123 h 3170285"/>
              <a:gd name="connsiteX147" fmla="*/ 4407737 w 5738271"/>
              <a:gd name="connsiteY147" fmla="*/ 1193648 h 3170285"/>
              <a:gd name="connsiteX148" fmla="*/ 4440589 w 5738271"/>
              <a:gd name="connsiteY148" fmla="*/ 1177222 h 3170285"/>
              <a:gd name="connsiteX149" fmla="*/ 4489868 w 5738271"/>
              <a:gd name="connsiteY149" fmla="*/ 1133418 h 3170285"/>
              <a:gd name="connsiteX150" fmla="*/ 4500819 w 5738271"/>
              <a:gd name="connsiteY150" fmla="*/ 1116992 h 3170285"/>
              <a:gd name="connsiteX151" fmla="*/ 4533672 w 5738271"/>
              <a:gd name="connsiteY151" fmla="*/ 1095090 h 3170285"/>
              <a:gd name="connsiteX152" fmla="*/ 4550098 w 5738271"/>
              <a:gd name="connsiteY152" fmla="*/ 1084139 h 3170285"/>
              <a:gd name="connsiteX153" fmla="*/ 4588426 w 5738271"/>
              <a:gd name="connsiteY153" fmla="*/ 1056762 h 3170285"/>
              <a:gd name="connsiteX154" fmla="*/ 4604853 w 5738271"/>
              <a:gd name="connsiteY154" fmla="*/ 1051286 h 3170285"/>
              <a:gd name="connsiteX155" fmla="*/ 4621279 w 5738271"/>
              <a:gd name="connsiteY155" fmla="*/ 1045811 h 3170285"/>
              <a:gd name="connsiteX156" fmla="*/ 4626755 w 5738271"/>
              <a:gd name="connsiteY156" fmla="*/ 1029384 h 3170285"/>
              <a:gd name="connsiteX157" fmla="*/ 4670558 w 5738271"/>
              <a:gd name="connsiteY157" fmla="*/ 1023909 h 3170285"/>
              <a:gd name="connsiteX158" fmla="*/ 4703411 w 5738271"/>
              <a:gd name="connsiteY158" fmla="*/ 1018434 h 3170285"/>
              <a:gd name="connsiteX159" fmla="*/ 4736264 w 5738271"/>
              <a:gd name="connsiteY159" fmla="*/ 1007483 h 3170285"/>
              <a:gd name="connsiteX160" fmla="*/ 4752690 w 5738271"/>
              <a:gd name="connsiteY160" fmla="*/ 996532 h 3170285"/>
              <a:gd name="connsiteX161" fmla="*/ 4736264 w 5738271"/>
              <a:gd name="connsiteY161" fmla="*/ 996532 h 3170285"/>
              <a:gd name="connsiteX162" fmla="*/ 4791018 w 5738271"/>
              <a:gd name="connsiteY162" fmla="*/ 936302 h 3170285"/>
              <a:gd name="connsiteX163" fmla="*/ 4807444 w 5738271"/>
              <a:gd name="connsiteY163" fmla="*/ 892498 h 3170285"/>
              <a:gd name="connsiteX164" fmla="*/ 4840297 w 5738271"/>
              <a:gd name="connsiteY164" fmla="*/ 881547 h 3170285"/>
              <a:gd name="connsiteX165" fmla="*/ 4851248 w 5738271"/>
              <a:gd name="connsiteY165" fmla="*/ 848695 h 3170285"/>
              <a:gd name="connsiteX166" fmla="*/ 4856723 w 5738271"/>
              <a:gd name="connsiteY166" fmla="*/ 832268 h 3170285"/>
              <a:gd name="connsiteX167" fmla="*/ 4867674 w 5738271"/>
              <a:gd name="connsiteY167" fmla="*/ 815842 h 3170285"/>
              <a:gd name="connsiteX168" fmla="*/ 4900527 w 5738271"/>
              <a:gd name="connsiteY168" fmla="*/ 793940 h 3170285"/>
              <a:gd name="connsiteX169" fmla="*/ 4916953 w 5738271"/>
              <a:gd name="connsiteY169" fmla="*/ 782989 h 3170285"/>
              <a:gd name="connsiteX170" fmla="*/ 4938855 w 5738271"/>
              <a:gd name="connsiteY170" fmla="*/ 777514 h 3170285"/>
              <a:gd name="connsiteX171" fmla="*/ 4988134 w 5738271"/>
              <a:gd name="connsiteY171" fmla="*/ 750137 h 3170285"/>
              <a:gd name="connsiteX172" fmla="*/ 5004561 w 5738271"/>
              <a:gd name="connsiteY172" fmla="*/ 739186 h 3170285"/>
              <a:gd name="connsiteX173" fmla="*/ 5015511 w 5738271"/>
              <a:gd name="connsiteY173" fmla="*/ 722759 h 3170285"/>
              <a:gd name="connsiteX174" fmla="*/ 5048364 w 5738271"/>
              <a:gd name="connsiteY174" fmla="*/ 711808 h 3170285"/>
              <a:gd name="connsiteX175" fmla="*/ 5097643 w 5738271"/>
              <a:gd name="connsiteY175" fmla="*/ 695382 h 3170285"/>
              <a:gd name="connsiteX176" fmla="*/ 5119545 w 5738271"/>
              <a:gd name="connsiteY176" fmla="*/ 662529 h 3170285"/>
              <a:gd name="connsiteX177" fmla="*/ 5125020 w 5738271"/>
              <a:gd name="connsiteY177" fmla="*/ 646103 h 3170285"/>
              <a:gd name="connsiteX178" fmla="*/ 5141447 w 5738271"/>
              <a:gd name="connsiteY178" fmla="*/ 640628 h 3170285"/>
              <a:gd name="connsiteX179" fmla="*/ 5174299 w 5738271"/>
              <a:gd name="connsiteY179" fmla="*/ 618726 h 3170285"/>
              <a:gd name="connsiteX180" fmla="*/ 5212628 w 5738271"/>
              <a:gd name="connsiteY180" fmla="*/ 569447 h 3170285"/>
              <a:gd name="connsiteX181" fmla="*/ 5223578 w 5738271"/>
              <a:gd name="connsiteY181" fmla="*/ 553020 h 3170285"/>
              <a:gd name="connsiteX182" fmla="*/ 5245480 w 5738271"/>
              <a:gd name="connsiteY182" fmla="*/ 547545 h 3170285"/>
              <a:gd name="connsiteX183" fmla="*/ 5256431 w 5738271"/>
              <a:gd name="connsiteY183" fmla="*/ 531119 h 3170285"/>
              <a:gd name="connsiteX184" fmla="*/ 5272858 w 5738271"/>
              <a:gd name="connsiteY184" fmla="*/ 520168 h 3170285"/>
              <a:gd name="connsiteX185" fmla="*/ 5283808 w 5738271"/>
              <a:gd name="connsiteY185" fmla="*/ 487315 h 3170285"/>
              <a:gd name="connsiteX186" fmla="*/ 5316661 w 5738271"/>
              <a:gd name="connsiteY186" fmla="*/ 465413 h 3170285"/>
              <a:gd name="connsiteX187" fmla="*/ 5333087 w 5738271"/>
              <a:gd name="connsiteY187" fmla="*/ 454462 h 3170285"/>
              <a:gd name="connsiteX188" fmla="*/ 5360465 w 5738271"/>
              <a:gd name="connsiteY188" fmla="*/ 405183 h 3170285"/>
              <a:gd name="connsiteX189" fmla="*/ 5376891 w 5738271"/>
              <a:gd name="connsiteY189" fmla="*/ 394232 h 3170285"/>
              <a:gd name="connsiteX190" fmla="*/ 5393317 w 5738271"/>
              <a:gd name="connsiteY190" fmla="*/ 361380 h 3170285"/>
              <a:gd name="connsiteX191" fmla="*/ 5409744 w 5738271"/>
              <a:gd name="connsiteY191" fmla="*/ 350429 h 3170285"/>
              <a:gd name="connsiteX192" fmla="*/ 5431646 w 5738271"/>
              <a:gd name="connsiteY192" fmla="*/ 317576 h 3170285"/>
              <a:gd name="connsiteX193" fmla="*/ 5442596 w 5738271"/>
              <a:gd name="connsiteY193" fmla="*/ 273772 h 3170285"/>
              <a:gd name="connsiteX194" fmla="*/ 5464498 w 5738271"/>
              <a:gd name="connsiteY194" fmla="*/ 240920 h 3170285"/>
              <a:gd name="connsiteX195" fmla="*/ 5469974 w 5738271"/>
              <a:gd name="connsiteY195" fmla="*/ 224493 h 3170285"/>
              <a:gd name="connsiteX196" fmla="*/ 5475449 w 5738271"/>
              <a:gd name="connsiteY196" fmla="*/ 202592 h 3170285"/>
              <a:gd name="connsiteX197" fmla="*/ 5497351 w 5738271"/>
              <a:gd name="connsiteY197" fmla="*/ 197116 h 3170285"/>
              <a:gd name="connsiteX198" fmla="*/ 5513777 w 5738271"/>
              <a:gd name="connsiteY198" fmla="*/ 191641 h 3170285"/>
              <a:gd name="connsiteX199" fmla="*/ 5568532 w 5738271"/>
              <a:gd name="connsiteY199" fmla="*/ 164263 h 3170285"/>
              <a:gd name="connsiteX200" fmla="*/ 5590434 w 5738271"/>
              <a:gd name="connsiteY200" fmla="*/ 136886 h 3170285"/>
              <a:gd name="connsiteX201" fmla="*/ 5612335 w 5738271"/>
              <a:gd name="connsiteY201" fmla="*/ 104034 h 3170285"/>
              <a:gd name="connsiteX202" fmla="*/ 5628762 w 5738271"/>
              <a:gd name="connsiteY202" fmla="*/ 87607 h 3170285"/>
              <a:gd name="connsiteX203" fmla="*/ 5650664 w 5738271"/>
              <a:gd name="connsiteY203" fmla="*/ 60230 h 3170285"/>
              <a:gd name="connsiteX204" fmla="*/ 5678041 w 5738271"/>
              <a:gd name="connsiteY204" fmla="*/ 38328 h 3170285"/>
              <a:gd name="connsiteX205" fmla="*/ 5683516 w 5738271"/>
              <a:gd name="connsiteY205" fmla="*/ 0 h 3170285"/>
              <a:gd name="connsiteX206" fmla="*/ 5738271 w 5738271"/>
              <a:gd name="connsiteY206" fmla="*/ 10951 h 317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5738271" h="3170285">
                <a:moveTo>
                  <a:pt x="0" y="3170285"/>
                </a:moveTo>
                <a:lnTo>
                  <a:pt x="0" y="3170285"/>
                </a:lnTo>
                <a:cubicBezTo>
                  <a:pt x="14601" y="3164810"/>
                  <a:pt x="29608" y="3160312"/>
                  <a:pt x="43804" y="3153859"/>
                </a:cubicBezTo>
                <a:cubicBezTo>
                  <a:pt x="49795" y="3151136"/>
                  <a:pt x="54068" y="3145219"/>
                  <a:pt x="60230" y="3142908"/>
                </a:cubicBezTo>
                <a:cubicBezTo>
                  <a:pt x="68944" y="3139640"/>
                  <a:pt x="78629" y="3139881"/>
                  <a:pt x="87607" y="3137432"/>
                </a:cubicBezTo>
                <a:cubicBezTo>
                  <a:pt x="98744" y="3134395"/>
                  <a:pt x="109509" y="3130131"/>
                  <a:pt x="120460" y="3126481"/>
                </a:cubicBezTo>
                <a:lnTo>
                  <a:pt x="153313" y="3115531"/>
                </a:lnTo>
                <a:cubicBezTo>
                  <a:pt x="153320" y="3115529"/>
                  <a:pt x="186157" y="3104581"/>
                  <a:pt x="186165" y="3104580"/>
                </a:cubicBezTo>
                <a:lnTo>
                  <a:pt x="219018" y="3099104"/>
                </a:lnTo>
                <a:cubicBezTo>
                  <a:pt x="228174" y="3097439"/>
                  <a:pt x="237182" y="3094945"/>
                  <a:pt x="246395" y="3093629"/>
                </a:cubicBezTo>
                <a:cubicBezTo>
                  <a:pt x="262756" y="3091292"/>
                  <a:pt x="279248" y="3089978"/>
                  <a:pt x="295674" y="3088153"/>
                </a:cubicBezTo>
                <a:cubicBezTo>
                  <a:pt x="310275" y="3084503"/>
                  <a:pt x="326955" y="3085551"/>
                  <a:pt x="339478" y="3077202"/>
                </a:cubicBezTo>
                <a:cubicBezTo>
                  <a:pt x="361054" y="3062818"/>
                  <a:pt x="357475" y="3063122"/>
                  <a:pt x="388757" y="3055301"/>
                </a:cubicBezTo>
                <a:cubicBezTo>
                  <a:pt x="396058" y="3053476"/>
                  <a:pt x="403313" y="3051458"/>
                  <a:pt x="410659" y="3049825"/>
                </a:cubicBezTo>
                <a:cubicBezTo>
                  <a:pt x="419744" y="3047806"/>
                  <a:pt x="429058" y="3046799"/>
                  <a:pt x="438036" y="3044350"/>
                </a:cubicBezTo>
                <a:cubicBezTo>
                  <a:pt x="449173" y="3041313"/>
                  <a:pt x="459690" y="3036199"/>
                  <a:pt x="470889" y="3033399"/>
                </a:cubicBezTo>
                <a:lnTo>
                  <a:pt x="492790" y="3027923"/>
                </a:lnTo>
                <a:cubicBezTo>
                  <a:pt x="498266" y="3024273"/>
                  <a:pt x="503203" y="3019645"/>
                  <a:pt x="509217" y="3016972"/>
                </a:cubicBezTo>
                <a:cubicBezTo>
                  <a:pt x="525723" y="3009636"/>
                  <a:pt x="551048" y="3002999"/>
                  <a:pt x="569447" y="3000546"/>
                </a:cubicBezTo>
                <a:cubicBezTo>
                  <a:pt x="587628" y="2998122"/>
                  <a:pt x="605950" y="2996896"/>
                  <a:pt x="624201" y="2995071"/>
                </a:cubicBezTo>
                <a:cubicBezTo>
                  <a:pt x="629677" y="2991421"/>
                  <a:pt x="635572" y="2988333"/>
                  <a:pt x="640628" y="2984120"/>
                </a:cubicBezTo>
                <a:cubicBezTo>
                  <a:pt x="655364" y="2971840"/>
                  <a:pt x="656001" y="2964510"/>
                  <a:pt x="673480" y="2956742"/>
                </a:cubicBezTo>
                <a:cubicBezTo>
                  <a:pt x="684028" y="2952054"/>
                  <a:pt x="695382" y="2949442"/>
                  <a:pt x="706333" y="2945792"/>
                </a:cubicBezTo>
                <a:lnTo>
                  <a:pt x="722759" y="2940316"/>
                </a:lnTo>
                <a:lnTo>
                  <a:pt x="739186" y="2934841"/>
                </a:lnTo>
                <a:cubicBezTo>
                  <a:pt x="744661" y="2933016"/>
                  <a:pt x="750013" y="2930765"/>
                  <a:pt x="755612" y="2929365"/>
                </a:cubicBezTo>
                <a:cubicBezTo>
                  <a:pt x="762913" y="2927540"/>
                  <a:pt x="770064" y="2924954"/>
                  <a:pt x="777514" y="2923890"/>
                </a:cubicBezTo>
                <a:cubicBezTo>
                  <a:pt x="795672" y="2921296"/>
                  <a:pt x="814017" y="2920239"/>
                  <a:pt x="832268" y="2918414"/>
                </a:cubicBezTo>
                <a:cubicBezTo>
                  <a:pt x="837744" y="2916589"/>
                  <a:pt x="843533" y="2915520"/>
                  <a:pt x="848695" y="2912939"/>
                </a:cubicBezTo>
                <a:cubicBezTo>
                  <a:pt x="854581" y="2909996"/>
                  <a:pt x="858959" y="2904299"/>
                  <a:pt x="865121" y="2901988"/>
                </a:cubicBezTo>
                <a:cubicBezTo>
                  <a:pt x="873297" y="2898922"/>
                  <a:pt x="919212" y="2892572"/>
                  <a:pt x="925351" y="2891037"/>
                </a:cubicBezTo>
                <a:cubicBezTo>
                  <a:pt x="936550" y="2888237"/>
                  <a:pt x="947253" y="2883736"/>
                  <a:pt x="958204" y="2880086"/>
                </a:cubicBezTo>
                <a:lnTo>
                  <a:pt x="974630" y="2874611"/>
                </a:lnTo>
                <a:lnTo>
                  <a:pt x="1023909" y="2858184"/>
                </a:lnTo>
                <a:lnTo>
                  <a:pt x="1040335" y="2852709"/>
                </a:lnTo>
                <a:cubicBezTo>
                  <a:pt x="1045811" y="2849059"/>
                  <a:pt x="1050748" y="2844431"/>
                  <a:pt x="1056762" y="2841758"/>
                </a:cubicBezTo>
                <a:cubicBezTo>
                  <a:pt x="1056785" y="2841748"/>
                  <a:pt x="1097816" y="2828074"/>
                  <a:pt x="1106041" y="2825332"/>
                </a:cubicBezTo>
                <a:lnTo>
                  <a:pt x="1122467" y="2819856"/>
                </a:lnTo>
                <a:lnTo>
                  <a:pt x="1138893" y="2814381"/>
                </a:lnTo>
                <a:cubicBezTo>
                  <a:pt x="1149844" y="2807080"/>
                  <a:pt x="1158977" y="2795671"/>
                  <a:pt x="1171746" y="2792479"/>
                </a:cubicBezTo>
                <a:cubicBezTo>
                  <a:pt x="1176907" y="2791189"/>
                  <a:pt x="1203643" y="2785101"/>
                  <a:pt x="1210074" y="2781528"/>
                </a:cubicBezTo>
                <a:cubicBezTo>
                  <a:pt x="1221579" y="2775136"/>
                  <a:pt x="1230441" y="2763788"/>
                  <a:pt x="1242927" y="2759626"/>
                </a:cubicBezTo>
                <a:cubicBezTo>
                  <a:pt x="1253878" y="2755976"/>
                  <a:pt x="1266175" y="2755078"/>
                  <a:pt x="1275780" y="2748675"/>
                </a:cubicBezTo>
                <a:cubicBezTo>
                  <a:pt x="1301812" y="2731322"/>
                  <a:pt x="1285962" y="2739807"/>
                  <a:pt x="1325059" y="2726774"/>
                </a:cubicBezTo>
                <a:lnTo>
                  <a:pt x="1341485" y="2721298"/>
                </a:lnTo>
                <a:cubicBezTo>
                  <a:pt x="1345135" y="2715823"/>
                  <a:pt x="1346856" y="2708360"/>
                  <a:pt x="1352436" y="2704872"/>
                </a:cubicBezTo>
                <a:cubicBezTo>
                  <a:pt x="1362225" y="2698754"/>
                  <a:pt x="1374338" y="2697571"/>
                  <a:pt x="1385289" y="2693921"/>
                </a:cubicBezTo>
                <a:lnTo>
                  <a:pt x="1418141" y="2682970"/>
                </a:lnTo>
                <a:cubicBezTo>
                  <a:pt x="1427267" y="2681145"/>
                  <a:pt x="1436490" y="2679752"/>
                  <a:pt x="1445519" y="2677495"/>
                </a:cubicBezTo>
                <a:cubicBezTo>
                  <a:pt x="1451118" y="2676095"/>
                  <a:pt x="1456377" y="2673538"/>
                  <a:pt x="1461945" y="2672019"/>
                </a:cubicBezTo>
                <a:cubicBezTo>
                  <a:pt x="1476465" y="2668059"/>
                  <a:pt x="1505749" y="2661068"/>
                  <a:pt x="1505749" y="2661068"/>
                </a:cubicBezTo>
                <a:cubicBezTo>
                  <a:pt x="1511224" y="2657418"/>
                  <a:pt x="1516162" y="2652790"/>
                  <a:pt x="1522175" y="2650117"/>
                </a:cubicBezTo>
                <a:cubicBezTo>
                  <a:pt x="1547816" y="2638721"/>
                  <a:pt x="1556641" y="2639416"/>
                  <a:pt x="1582405" y="2633691"/>
                </a:cubicBezTo>
                <a:cubicBezTo>
                  <a:pt x="1631660" y="2622746"/>
                  <a:pt x="1580484" y="2633717"/>
                  <a:pt x="1620733" y="2622740"/>
                </a:cubicBezTo>
                <a:cubicBezTo>
                  <a:pt x="1688680" y="2604208"/>
                  <a:pt x="1643147" y="2618918"/>
                  <a:pt x="1680963" y="2606314"/>
                </a:cubicBezTo>
                <a:cubicBezTo>
                  <a:pt x="1691914" y="2599013"/>
                  <a:pt x="1706515" y="2595363"/>
                  <a:pt x="1713816" y="2584412"/>
                </a:cubicBezTo>
                <a:cubicBezTo>
                  <a:pt x="1728417" y="2562511"/>
                  <a:pt x="1719292" y="2571636"/>
                  <a:pt x="1741193" y="2557035"/>
                </a:cubicBezTo>
                <a:cubicBezTo>
                  <a:pt x="1750815" y="2528167"/>
                  <a:pt x="1740308" y="2551525"/>
                  <a:pt x="1763095" y="2524182"/>
                </a:cubicBezTo>
                <a:cubicBezTo>
                  <a:pt x="1785911" y="2496804"/>
                  <a:pt x="1760356" y="2516883"/>
                  <a:pt x="1790472" y="2496805"/>
                </a:cubicBezTo>
                <a:cubicBezTo>
                  <a:pt x="1794122" y="2491329"/>
                  <a:pt x="1796470" y="2484712"/>
                  <a:pt x="1801423" y="2480378"/>
                </a:cubicBezTo>
                <a:cubicBezTo>
                  <a:pt x="1811328" y="2471711"/>
                  <a:pt x="1834275" y="2458477"/>
                  <a:pt x="1834275" y="2458477"/>
                </a:cubicBezTo>
                <a:cubicBezTo>
                  <a:pt x="1837925" y="2453001"/>
                  <a:pt x="1839645" y="2445538"/>
                  <a:pt x="1845226" y="2442050"/>
                </a:cubicBezTo>
                <a:cubicBezTo>
                  <a:pt x="1855015" y="2435932"/>
                  <a:pt x="1868474" y="2437502"/>
                  <a:pt x="1878079" y="2431099"/>
                </a:cubicBezTo>
                <a:cubicBezTo>
                  <a:pt x="1899307" y="2416946"/>
                  <a:pt x="1888262" y="2422229"/>
                  <a:pt x="1910932" y="2414673"/>
                </a:cubicBezTo>
                <a:cubicBezTo>
                  <a:pt x="1938920" y="2424002"/>
                  <a:pt x="1916491" y="2421328"/>
                  <a:pt x="1943784" y="2409198"/>
                </a:cubicBezTo>
                <a:cubicBezTo>
                  <a:pt x="1954333" y="2404510"/>
                  <a:pt x="1976637" y="2398247"/>
                  <a:pt x="1976637" y="2398247"/>
                </a:cubicBezTo>
                <a:cubicBezTo>
                  <a:pt x="2023720" y="2366859"/>
                  <a:pt x="1964146" y="2404493"/>
                  <a:pt x="2009490" y="2381820"/>
                </a:cubicBezTo>
                <a:cubicBezTo>
                  <a:pt x="2051936" y="2360596"/>
                  <a:pt x="2001063" y="2379152"/>
                  <a:pt x="2042343" y="2365394"/>
                </a:cubicBezTo>
                <a:cubicBezTo>
                  <a:pt x="2047818" y="2361744"/>
                  <a:pt x="2052883" y="2357386"/>
                  <a:pt x="2058769" y="2354443"/>
                </a:cubicBezTo>
                <a:cubicBezTo>
                  <a:pt x="2072974" y="2347340"/>
                  <a:pt x="2094034" y="2346295"/>
                  <a:pt x="2108048" y="2343492"/>
                </a:cubicBezTo>
                <a:cubicBezTo>
                  <a:pt x="2115427" y="2342016"/>
                  <a:pt x="2122714" y="2340084"/>
                  <a:pt x="2129950" y="2338017"/>
                </a:cubicBezTo>
                <a:cubicBezTo>
                  <a:pt x="2171880" y="2326037"/>
                  <a:pt x="2119612" y="2340786"/>
                  <a:pt x="2162802" y="2321590"/>
                </a:cubicBezTo>
                <a:cubicBezTo>
                  <a:pt x="2162807" y="2321588"/>
                  <a:pt x="2203865" y="2307903"/>
                  <a:pt x="2212081" y="2305164"/>
                </a:cubicBezTo>
                <a:lnTo>
                  <a:pt x="2228508" y="2299689"/>
                </a:lnTo>
                <a:cubicBezTo>
                  <a:pt x="2232158" y="2294213"/>
                  <a:pt x="2234320" y="2287373"/>
                  <a:pt x="2239459" y="2283262"/>
                </a:cubicBezTo>
                <a:cubicBezTo>
                  <a:pt x="2243966" y="2279657"/>
                  <a:pt x="2251804" y="2281868"/>
                  <a:pt x="2255885" y="2277787"/>
                </a:cubicBezTo>
                <a:cubicBezTo>
                  <a:pt x="2259966" y="2273706"/>
                  <a:pt x="2257280" y="2265441"/>
                  <a:pt x="2261361" y="2261360"/>
                </a:cubicBezTo>
                <a:cubicBezTo>
                  <a:pt x="2285041" y="2237680"/>
                  <a:pt x="2293269" y="2239648"/>
                  <a:pt x="2321590" y="2233983"/>
                </a:cubicBezTo>
                <a:cubicBezTo>
                  <a:pt x="2327066" y="2230333"/>
                  <a:pt x="2331714" y="2224923"/>
                  <a:pt x="2338017" y="2223032"/>
                </a:cubicBezTo>
                <a:cubicBezTo>
                  <a:pt x="2350378" y="2219324"/>
                  <a:pt x="2363647" y="2219866"/>
                  <a:pt x="2376345" y="2217557"/>
                </a:cubicBezTo>
                <a:cubicBezTo>
                  <a:pt x="2383749" y="2216211"/>
                  <a:pt x="2390946" y="2213906"/>
                  <a:pt x="2398247" y="2212081"/>
                </a:cubicBezTo>
                <a:cubicBezTo>
                  <a:pt x="2424279" y="2194728"/>
                  <a:pt x="2408429" y="2203213"/>
                  <a:pt x="2447526" y="2190180"/>
                </a:cubicBezTo>
                <a:lnTo>
                  <a:pt x="2463952" y="2184704"/>
                </a:lnTo>
                <a:lnTo>
                  <a:pt x="2480378" y="2179229"/>
                </a:lnTo>
                <a:cubicBezTo>
                  <a:pt x="2527457" y="2147844"/>
                  <a:pt x="2467891" y="2185472"/>
                  <a:pt x="2513231" y="2162802"/>
                </a:cubicBezTo>
                <a:cubicBezTo>
                  <a:pt x="2519117" y="2159859"/>
                  <a:pt x="2523644" y="2154524"/>
                  <a:pt x="2529658" y="2151851"/>
                </a:cubicBezTo>
                <a:cubicBezTo>
                  <a:pt x="2540206" y="2147163"/>
                  <a:pt x="2551559" y="2144551"/>
                  <a:pt x="2562510" y="2140901"/>
                </a:cubicBezTo>
                <a:lnTo>
                  <a:pt x="2595363" y="2129950"/>
                </a:lnTo>
                <a:lnTo>
                  <a:pt x="2611789" y="2124474"/>
                </a:lnTo>
                <a:cubicBezTo>
                  <a:pt x="2622103" y="2114160"/>
                  <a:pt x="2630922" y="2103195"/>
                  <a:pt x="2644642" y="2097097"/>
                </a:cubicBezTo>
                <a:cubicBezTo>
                  <a:pt x="2670673" y="2085527"/>
                  <a:pt x="2682798" y="2085262"/>
                  <a:pt x="2710347" y="2080671"/>
                </a:cubicBezTo>
                <a:cubicBezTo>
                  <a:pt x="2715823" y="2077021"/>
                  <a:pt x="2722121" y="2074373"/>
                  <a:pt x="2726774" y="2069720"/>
                </a:cubicBezTo>
                <a:cubicBezTo>
                  <a:pt x="2731427" y="2065067"/>
                  <a:pt x="2733777" y="2058558"/>
                  <a:pt x="2737725" y="2053293"/>
                </a:cubicBezTo>
                <a:cubicBezTo>
                  <a:pt x="2739274" y="2051228"/>
                  <a:pt x="2741375" y="2049643"/>
                  <a:pt x="2743200" y="2047818"/>
                </a:cubicBezTo>
                <a:lnTo>
                  <a:pt x="2858184" y="1976637"/>
                </a:lnTo>
                <a:cubicBezTo>
                  <a:pt x="2872785" y="1965686"/>
                  <a:pt x="2886444" y="1953350"/>
                  <a:pt x="2901988" y="1943784"/>
                </a:cubicBezTo>
                <a:cubicBezTo>
                  <a:pt x="2909721" y="1939025"/>
                  <a:pt x="2934724" y="1931047"/>
                  <a:pt x="2945792" y="1927358"/>
                </a:cubicBezTo>
                <a:cubicBezTo>
                  <a:pt x="2953092" y="1921883"/>
                  <a:pt x="2959955" y="1915769"/>
                  <a:pt x="2967693" y="1910932"/>
                </a:cubicBezTo>
                <a:cubicBezTo>
                  <a:pt x="2983157" y="1901267"/>
                  <a:pt x="2990054" y="1899828"/>
                  <a:pt x="3006022" y="1894505"/>
                </a:cubicBezTo>
                <a:cubicBezTo>
                  <a:pt x="3009672" y="1889030"/>
                  <a:pt x="3012319" y="1882732"/>
                  <a:pt x="3016972" y="1878079"/>
                </a:cubicBezTo>
                <a:cubicBezTo>
                  <a:pt x="3027586" y="1867465"/>
                  <a:pt x="3036465" y="1866106"/>
                  <a:pt x="3049825" y="1861653"/>
                </a:cubicBezTo>
                <a:cubicBezTo>
                  <a:pt x="3073179" y="1846084"/>
                  <a:pt x="3081009" y="1838902"/>
                  <a:pt x="3104580" y="1828800"/>
                </a:cubicBezTo>
                <a:cubicBezTo>
                  <a:pt x="3109885" y="1826527"/>
                  <a:pt x="3115531" y="1825150"/>
                  <a:pt x="3121006" y="1823325"/>
                </a:cubicBezTo>
                <a:cubicBezTo>
                  <a:pt x="3126481" y="1819675"/>
                  <a:pt x="3131189" y="1814455"/>
                  <a:pt x="3137432" y="1812374"/>
                </a:cubicBezTo>
                <a:cubicBezTo>
                  <a:pt x="3149725" y="1808276"/>
                  <a:pt x="3214127" y="1802027"/>
                  <a:pt x="3219564" y="1801423"/>
                </a:cubicBezTo>
                <a:cubicBezTo>
                  <a:pt x="3260857" y="1787657"/>
                  <a:pt x="3209952" y="1806228"/>
                  <a:pt x="3252417" y="1784996"/>
                </a:cubicBezTo>
                <a:cubicBezTo>
                  <a:pt x="3257579" y="1782415"/>
                  <a:pt x="3263368" y="1781346"/>
                  <a:pt x="3268843" y="1779521"/>
                </a:cubicBezTo>
                <a:cubicBezTo>
                  <a:pt x="3279794" y="1772220"/>
                  <a:pt x="3289210" y="1761781"/>
                  <a:pt x="3301696" y="1757619"/>
                </a:cubicBezTo>
                <a:cubicBezTo>
                  <a:pt x="3343378" y="1743725"/>
                  <a:pt x="3323230" y="1748932"/>
                  <a:pt x="3361926" y="1741193"/>
                </a:cubicBezTo>
                <a:cubicBezTo>
                  <a:pt x="3367401" y="1737543"/>
                  <a:pt x="3372304" y="1732834"/>
                  <a:pt x="3378352" y="1730242"/>
                </a:cubicBezTo>
                <a:cubicBezTo>
                  <a:pt x="3385269" y="1727277"/>
                  <a:pt x="3393018" y="1726833"/>
                  <a:pt x="3400254" y="1724766"/>
                </a:cubicBezTo>
                <a:cubicBezTo>
                  <a:pt x="3405803" y="1723180"/>
                  <a:pt x="3411205" y="1721116"/>
                  <a:pt x="3416680" y="1719291"/>
                </a:cubicBezTo>
                <a:cubicBezTo>
                  <a:pt x="3457922" y="1691797"/>
                  <a:pt x="3405507" y="1724079"/>
                  <a:pt x="3455008" y="1702865"/>
                </a:cubicBezTo>
                <a:cubicBezTo>
                  <a:pt x="3461057" y="1700273"/>
                  <a:pt x="3465549" y="1694857"/>
                  <a:pt x="3471435" y="1691914"/>
                </a:cubicBezTo>
                <a:cubicBezTo>
                  <a:pt x="3476597" y="1689333"/>
                  <a:pt x="3482386" y="1688263"/>
                  <a:pt x="3487861" y="1686438"/>
                </a:cubicBezTo>
                <a:cubicBezTo>
                  <a:pt x="3489686" y="1680963"/>
                  <a:pt x="3489731" y="1674519"/>
                  <a:pt x="3493337" y="1670012"/>
                </a:cubicBezTo>
                <a:cubicBezTo>
                  <a:pt x="3497448" y="1664873"/>
                  <a:pt x="3504049" y="1662326"/>
                  <a:pt x="3509763" y="1659061"/>
                </a:cubicBezTo>
                <a:cubicBezTo>
                  <a:pt x="3516850" y="1655011"/>
                  <a:pt x="3524022" y="1650976"/>
                  <a:pt x="3531665" y="1648110"/>
                </a:cubicBezTo>
                <a:cubicBezTo>
                  <a:pt x="3540398" y="1644835"/>
                  <a:pt x="3560822" y="1642254"/>
                  <a:pt x="3569993" y="1637159"/>
                </a:cubicBezTo>
                <a:cubicBezTo>
                  <a:pt x="3581498" y="1630767"/>
                  <a:pt x="3591895" y="1622558"/>
                  <a:pt x="3602846" y="1615257"/>
                </a:cubicBezTo>
                <a:cubicBezTo>
                  <a:pt x="3608321" y="1611607"/>
                  <a:pt x="3613029" y="1606388"/>
                  <a:pt x="3619272" y="1604307"/>
                </a:cubicBezTo>
                <a:lnTo>
                  <a:pt x="3635698" y="1598831"/>
                </a:lnTo>
                <a:cubicBezTo>
                  <a:pt x="3647662" y="1580886"/>
                  <a:pt x="3646649" y="1588986"/>
                  <a:pt x="3646649" y="1576929"/>
                </a:cubicBezTo>
                <a:lnTo>
                  <a:pt x="3690453" y="1555028"/>
                </a:lnTo>
                <a:cubicBezTo>
                  <a:pt x="3705054" y="1549552"/>
                  <a:pt x="3720308" y="1545575"/>
                  <a:pt x="3734256" y="1538601"/>
                </a:cubicBezTo>
                <a:cubicBezTo>
                  <a:pt x="3746028" y="1532715"/>
                  <a:pt x="3757802" y="1526006"/>
                  <a:pt x="3767109" y="1516699"/>
                </a:cubicBezTo>
                <a:cubicBezTo>
                  <a:pt x="3772584" y="1511224"/>
                  <a:pt x="3776766" y="1504033"/>
                  <a:pt x="3783535" y="1500273"/>
                </a:cubicBezTo>
                <a:cubicBezTo>
                  <a:pt x="3793626" y="1494667"/>
                  <a:pt x="3805069" y="1491586"/>
                  <a:pt x="3816388" y="1489322"/>
                </a:cubicBezTo>
                <a:cubicBezTo>
                  <a:pt x="3859972" y="1480606"/>
                  <a:pt x="3834516" y="1484875"/>
                  <a:pt x="3893044" y="1478371"/>
                </a:cubicBezTo>
                <a:lnTo>
                  <a:pt x="3942323" y="1461945"/>
                </a:lnTo>
                <a:lnTo>
                  <a:pt x="3958750" y="1456469"/>
                </a:lnTo>
                <a:cubicBezTo>
                  <a:pt x="3964225" y="1450994"/>
                  <a:pt x="3968733" y="1444338"/>
                  <a:pt x="3975176" y="1440043"/>
                </a:cubicBezTo>
                <a:cubicBezTo>
                  <a:pt x="3979978" y="1436842"/>
                  <a:pt x="3986440" y="1437149"/>
                  <a:pt x="3991602" y="1434568"/>
                </a:cubicBezTo>
                <a:cubicBezTo>
                  <a:pt x="3997488" y="1431625"/>
                  <a:pt x="4002143" y="1426560"/>
                  <a:pt x="4008029" y="1423617"/>
                </a:cubicBezTo>
                <a:cubicBezTo>
                  <a:pt x="4013191" y="1421036"/>
                  <a:pt x="4019410" y="1420944"/>
                  <a:pt x="4024455" y="1418141"/>
                </a:cubicBezTo>
                <a:cubicBezTo>
                  <a:pt x="4035960" y="1411749"/>
                  <a:pt x="4044822" y="1400401"/>
                  <a:pt x="4057308" y="1396239"/>
                </a:cubicBezTo>
                <a:cubicBezTo>
                  <a:pt x="4096712" y="1383105"/>
                  <a:pt x="4047483" y="1399047"/>
                  <a:pt x="4095636" y="1385289"/>
                </a:cubicBezTo>
                <a:cubicBezTo>
                  <a:pt x="4101186" y="1383703"/>
                  <a:pt x="4106512" y="1381399"/>
                  <a:pt x="4112062" y="1379813"/>
                </a:cubicBezTo>
                <a:cubicBezTo>
                  <a:pt x="4160189" y="1366062"/>
                  <a:pt x="4111006" y="1381992"/>
                  <a:pt x="4150390" y="1368862"/>
                </a:cubicBezTo>
                <a:cubicBezTo>
                  <a:pt x="4170624" y="1338512"/>
                  <a:pt x="4149764" y="1362517"/>
                  <a:pt x="4177768" y="1346960"/>
                </a:cubicBezTo>
                <a:cubicBezTo>
                  <a:pt x="4189273" y="1340568"/>
                  <a:pt x="4210620" y="1325059"/>
                  <a:pt x="4210620" y="1325059"/>
                </a:cubicBezTo>
                <a:cubicBezTo>
                  <a:pt x="4214270" y="1319583"/>
                  <a:pt x="4216918" y="1313285"/>
                  <a:pt x="4221571" y="1308632"/>
                </a:cubicBezTo>
                <a:cubicBezTo>
                  <a:pt x="4264647" y="1265556"/>
                  <a:pt x="4209569" y="1335081"/>
                  <a:pt x="4254424" y="1281255"/>
                </a:cubicBezTo>
                <a:cubicBezTo>
                  <a:pt x="4258637" y="1276200"/>
                  <a:pt x="4260722" y="1269482"/>
                  <a:pt x="4265375" y="1264829"/>
                </a:cubicBezTo>
                <a:cubicBezTo>
                  <a:pt x="4291805" y="1238399"/>
                  <a:pt x="4274760" y="1267960"/>
                  <a:pt x="4287277" y="1242927"/>
                </a:cubicBezTo>
                <a:lnTo>
                  <a:pt x="4363933" y="1237451"/>
                </a:lnTo>
                <a:cubicBezTo>
                  <a:pt x="4373059" y="1224675"/>
                  <a:pt x="4380208" y="1210225"/>
                  <a:pt x="4391310" y="1199123"/>
                </a:cubicBezTo>
                <a:cubicBezTo>
                  <a:pt x="4395391" y="1195042"/>
                  <a:pt x="4402575" y="1196229"/>
                  <a:pt x="4407737" y="1193648"/>
                </a:cubicBezTo>
                <a:cubicBezTo>
                  <a:pt x="4450197" y="1172419"/>
                  <a:pt x="4399299" y="1190985"/>
                  <a:pt x="4440589" y="1177222"/>
                </a:cubicBezTo>
                <a:cubicBezTo>
                  <a:pt x="4460341" y="1164055"/>
                  <a:pt x="4474863" y="1155925"/>
                  <a:pt x="4489868" y="1133418"/>
                </a:cubicBezTo>
                <a:cubicBezTo>
                  <a:pt x="4493518" y="1127943"/>
                  <a:pt x="4495867" y="1121325"/>
                  <a:pt x="4500819" y="1116992"/>
                </a:cubicBezTo>
                <a:cubicBezTo>
                  <a:pt x="4510724" y="1108325"/>
                  <a:pt x="4522721" y="1102391"/>
                  <a:pt x="4533672" y="1095090"/>
                </a:cubicBezTo>
                <a:lnTo>
                  <a:pt x="4550098" y="1084139"/>
                </a:lnTo>
                <a:cubicBezTo>
                  <a:pt x="4559225" y="1056762"/>
                  <a:pt x="4550099" y="1069538"/>
                  <a:pt x="4588426" y="1056762"/>
                </a:cubicBezTo>
                <a:lnTo>
                  <a:pt x="4604853" y="1051286"/>
                </a:lnTo>
                <a:lnTo>
                  <a:pt x="4621279" y="1045811"/>
                </a:lnTo>
                <a:cubicBezTo>
                  <a:pt x="4623104" y="1040335"/>
                  <a:pt x="4621481" y="1031728"/>
                  <a:pt x="4626755" y="1029384"/>
                </a:cubicBezTo>
                <a:cubicBezTo>
                  <a:pt x="4640201" y="1023408"/>
                  <a:pt x="4655991" y="1025990"/>
                  <a:pt x="4670558" y="1023909"/>
                </a:cubicBezTo>
                <a:cubicBezTo>
                  <a:pt x="4681548" y="1022339"/>
                  <a:pt x="4692460" y="1020259"/>
                  <a:pt x="4703411" y="1018434"/>
                </a:cubicBezTo>
                <a:cubicBezTo>
                  <a:pt x="4714362" y="1014784"/>
                  <a:pt x="4726659" y="1013886"/>
                  <a:pt x="4736264" y="1007483"/>
                </a:cubicBezTo>
                <a:cubicBezTo>
                  <a:pt x="4741739" y="1003833"/>
                  <a:pt x="4752690" y="1003113"/>
                  <a:pt x="4752690" y="996532"/>
                </a:cubicBezTo>
                <a:cubicBezTo>
                  <a:pt x="4752690" y="991057"/>
                  <a:pt x="4741739" y="996532"/>
                  <a:pt x="4736264" y="996532"/>
                </a:cubicBezTo>
                <a:lnTo>
                  <a:pt x="4791018" y="936302"/>
                </a:lnTo>
                <a:cubicBezTo>
                  <a:pt x="4796493" y="921701"/>
                  <a:pt x="4797012" y="904089"/>
                  <a:pt x="4807444" y="892498"/>
                </a:cubicBezTo>
                <a:cubicBezTo>
                  <a:pt x="4815166" y="883918"/>
                  <a:pt x="4840297" y="881547"/>
                  <a:pt x="4840297" y="881547"/>
                </a:cubicBezTo>
                <a:lnTo>
                  <a:pt x="4851248" y="848695"/>
                </a:lnTo>
                <a:cubicBezTo>
                  <a:pt x="4853073" y="843219"/>
                  <a:pt x="4853521" y="837070"/>
                  <a:pt x="4856723" y="832268"/>
                </a:cubicBezTo>
                <a:cubicBezTo>
                  <a:pt x="4860373" y="826793"/>
                  <a:pt x="4862722" y="820175"/>
                  <a:pt x="4867674" y="815842"/>
                </a:cubicBezTo>
                <a:cubicBezTo>
                  <a:pt x="4877579" y="807175"/>
                  <a:pt x="4889576" y="801241"/>
                  <a:pt x="4900527" y="793940"/>
                </a:cubicBezTo>
                <a:cubicBezTo>
                  <a:pt x="4906002" y="790290"/>
                  <a:pt x="4910569" y="784585"/>
                  <a:pt x="4916953" y="782989"/>
                </a:cubicBezTo>
                <a:lnTo>
                  <a:pt x="4938855" y="777514"/>
                </a:lnTo>
                <a:cubicBezTo>
                  <a:pt x="4976510" y="752411"/>
                  <a:pt x="4959222" y="759774"/>
                  <a:pt x="4988134" y="750137"/>
                </a:cubicBezTo>
                <a:cubicBezTo>
                  <a:pt x="4993610" y="746487"/>
                  <a:pt x="4999908" y="743839"/>
                  <a:pt x="5004561" y="739186"/>
                </a:cubicBezTo>
                <a:cubicBezTo>
                  <a:pt x="5009214" y="734533"/>
                  <a:pt x="5009931" y="726247"/>
                  <a:pt x="5015511" y="722759"/>
                </a:cubicBezTo>
                <a:cubicBezTo>
                  <a:pt x="5025300" y="716641"/>
                  <a:pt x="5038759" y="718211"/>
                  <a:pt x="5048364" y="711808"/>
                </a:cubicBezTo>
                <a:cubicBezTo>
                  <a:pt x="5074027" y="694699"/>
                  <a:pt x="5058299" y="701939"/>
                  <a:pt x="5097643" y="695382"/>
                </a:cubicBezTo>
                <a:cubicBezTo>
                  <a:pt x="5104944" y="684431"/>
                  <a:pt x="5115383" y="675015"/>
                  <a:pt x="5119545" y="662529"/>
                </a:cubicBezTo>
                <a:cubicBezTo>
                  <a:pt x="5121370" y="657054"/>
                  <a:pt x="5120939" y="650184"/>
                  <a:pt x="5125020" y="646103"/>
                </a:cubicBezTo>
                <a:cubicBezTo>
                  <a:pt x="5129101" y="642022"/>
                  <a:pt x="5135971" y="642453"/>
                  <a:pt x="5141447" y="640628"/>
                </a:cubicBezTo>
                <a:cubicBezTo>
                  <a:pt x="5152398" y="633327"/>
                  <a:pt x="5166998" y="629677"/>
                  <a:pt x="5174299" y="618726"/>
                </a:cubicBezTo>
                <a:cubicBezTo>
                  <a:pt x="5229670" y="535670"/>
                  <a:pt x="5169730" y="620926"/>
                  <a:pt x="5212628" y="569447"/>
                </a:cubicBezTo>
                <a:cubicBezTo>
                  <a:pt x="5216841" y="564392"/>
                  <a:pt x="5218103" y="556670"/>
                  <a:pt x="5223578" y="553020"/>
                </a:cubicBezTo>
                <a:cubicBezTo>
                  <a:pt x="5229839" y="548846"/>
                  <a:pt x="5238179" y="549370"/>
                  <a:pt x="5245480" y="547545"/>
                </a:cubicBezTo>
                <a:cubicBezTo>
                  <a:pt x="5249130" y="542070"/>
                  <a:pt x="5251778" y="535772"/>
                  <a:pt x="5256431" y="531119"/>
                </a:cubicBezTo>
                <a:cubicBezTo>
                  <a:pt x="5261084" y="526466"/>
                  <a:pt x="5269370" y="525749"/>
                  <a:pt x="5272858" y="520168"/>
                </a:cubicBezTo>
                <a:cubicBezTo>
                  <a:pt x="5278976" y="510379"/>
                  <a:pt x="5274203" y="493718"/>
                  <a:pt x="5283808" y="487315"/>
                </a:cubicBezTo>
                <a:lnTo>
                  <a:pt x="5316661" y="465413"/>
                </a:lnTo>
                <a:lnTo>
                  <a:pt x="5333087" y="454462"/>
                </a:lnTo>
                <a:cubicBezTo>
                  <a:pt x="5343667" y="422721"/>
                  <a:pt x="5337767" y="424098"/>
                  <a:pt x="5360465" y="405183"/>
                </a:cubicBezTo>
                <a:cubicBezTo>
                  <a:pt x="5365520" y="400970"/>
                  <a:pt x="5371416" y="397882"/>
                  <a:pt x="5376891" y="394232"/>
                </a:cubicBezTo>
                <a:cubicBezTo>
                  <a:pt x="5381344" y="380875"/>
                  <a:pt x="5382705" y="371992"/>
                  <a:pt x="5393317" y="361380"/>
                </a:cubicBezTo>
                <a:cubicBezTo>
                  <a:pt x="5397970" y="356727"/>
                  <a:pt x="5404268" y="354079"/>
                  <a:pt x="5409744" y="350429"/>
                </a:cubicBezTo>
                <a:cubicBezTo>
                  <a:pt x="5417045" y="339478"/>
                  <a:pt x="5428454" y="330345"/>
                  <a:pt x="5431646" y="317576"/>
                </a:cubicBezTo>
                <a:cubicBezTo>
                  <a:pt x="5435296" y="302975"/>
                  <a:pt x="5434247" y="286295"/>
                  <a:pt x="5442596" y="273772"/>
                </a:cubicBezTo>
                <a:cubicBezTo>
                  <a:pt x="5449897" y="262821"/>
                  <a:pt x="5460336" y="253406"/>
                  <a:pt x="5464498" y="240920"/>
                </a:cubicBezTo>
                <a:cubicBezTo>
                  <a:pt x="5466323" y="235444"/>
                  <a:pt x="5468388" y="230043"/>
                  <a:pt x="5469974" y="224493"/>
                </a:cubicBezTo>
                <a:cubicBezTo>
                  <a:pt x="5472041" y="217258"/>
                  <a:pt x="5470128" y="207913"/>
                  <a:pt x="5475449" y="202592"/>
                </a:cubicBezTo>
                <a:cubicBezTo>
                  <a:pt x="5480770" y="197271"/>
                  <a:pt x="5490115" y="199183"/>
                  <a:pt x="5497351" y="197116"/>
                </a:cubicBezTo>
                <a:cubicBezTo>
                  <a:pt x="5502900" y="195530"/>
                  <a:pt x="5508302" y="193466"/>
                  <a:pt x="5513777" y="191641"/>
                </a:cubicBezTo>
                <a:cubicBezTo>
                  <a:pt x="5552892" y="165565"/>
                  <a:pt x="5533862" y="172931"/>
                  <a:pt x="5568532" y="164263"/>
                </a:cubicBezTo>
                <a:cubicBezTo>
                  <a:pt x="5580861" y="127272"/>
                  <a:pt x="5563762" y="167368"/>
                  <a:pt x="5590434" y="136886"/>
                </a:cubicBezTo>
                <a:cubicBezTo>
                  <a:pt x="5599101" y="126981"/>
                  <a:pt x="5603029" y="113340"/>
                  <a:pt x="5612335" y="104034"/>
                </a:cubicBezTo>
                <a:lnTo>
                  <a:pt x="5628762" y="87607"/>
                </a:lnTo>
                <a:cubicBezTo>
                  <a:pt x="5639421" y="55628"/>
                  <a:pt x="5625897" y="84997"/>
                  <a:pt x="5650664" y="60230"/>
                </a:cubicBezTo>
                <a:cubicBezTo>
                  <a:pt x="5675431" y="35463"/>
                  <a:pt x="5646060" y="48989"/>
                  <a:pt x="5678041" y="38328"/>
                </a:cubicBezTo>
                <a:cubicBezTo>
                  <a:pt x="5684232" y="7372"/>
                  <a:pt x="5683516" y="20257"/>
                  <a:pt x="5683516" y="0"/>
                </a:cubicBezTo>
                <a:lnTo>
                  <a:pt x="5738271" y="10951"/>
                </a:ln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aphicFrame>
        <p:nvGraphicFramePr>
          <p:cNvPr id="437302" name="Group 54"/>
          <p:cNvGraphicFramePr>
            <a:graphicFrameLocks noGrp="1"/>
          </p:cNvGraphicFramePr>
          <p:nvPr/>
        </p:nvGraphicFramePr>
        <p:xfrm>
          <a:off x="3155950" y="2276475"/>
          <a:ext cx="1339850" cy="730250"/>
        </p:xfrm>
        <a:graphic>
          <a:graphicData uri="http://schemas.openxmlformats.org/drawingml/2006/table">
            <a:tbl>
              <a:tblPr/>
              <a:tblGrid>
                <a:gridCol w="481013"/>
                <a:gridCol w="858837"/>
              </a:tblGrid>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HR</a:t>
                      </a:r>
                    </a:p>
                  </a:txBody>
                  <a:tcPr marL="45720" marR="45720"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95% CI</a:t>
                      </a:r>
                    </a:p>
                  </a:txBody>
                  <a:tcPr marL="45720" marR="45720" horzOverflow="overflow">
                    <a:lnL>
                      <a:noFill/>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0.93</a:t>
                      </a:r>
                    </a:p>
                  </a:txBody>
                  <a:tcPr marL="45720" marR="45720"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0.82, 1.04</a:t>
                      </a:r>
                    </a:p>
                  </a:txBody>
                  <a:tcPr marL="45720" marR="45720" horzOverflow="overflow">
                    <a:lnL>
                      <a:noFill/>
                    </a:lnL>
                    <a:lnR w="1270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7" name="Freeform: Shape 76">
            <a:extLst>
              <a:ext uri="{FF2B5EF4-FFF2-40B4-BE49-F238E27FC236}"/>
            </a:extLst>
          </p:cNvPr>
          <p:cNvSpPr/>
          <p:nvPr/>
        </p:nvSpPr>
        <p:spPr>
          <a:xfrm>
            <a:off x="3106738" y="2049463"/>
            <a:ext cx="5775325" cy="2779712"/>
          </a:xfrm>
          <a:custGeom>
            <a:avLst/>
            <a:gdLst>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50046 w 5731877"/>
              <a:gd name="connsiteY89" fmla="*/ 1644693 h 2792295"/>
              <a:gd name="connsiteX90" fmla="*/ 3080731 w 5731877"/>
              <a:gd name="connsiteY90" fmla="*/ 1620145 h 2792295"/>
              <a:gd name="connsiteX91" fmla="*/ 3135963 w 5731877"/>
              <a:gd name="connsiteY91" fmla="*/ 1571050 h 2792295"/>
              <a:gd name="connsiteX92" fmla="*/ 3172784 w 5731877"/>
              <a:gd name="connsiteY92" fmla="*/ 1558776 h 2792295"/>
              <a:gd name="connsiteX93" fmla="*/ 3191195 w 5731877"/>
              <a:gd name="connsiteY93" fmla="*/ 1546502 h 2792295"/>
              <a:gd name="connsiteX94" fmla="*/ 3228017 w 5731877"/>
              <a:gd name="connsiteY94" fmla="*/ 1534228 h 2792295"/>
              <a:gd name="connsiteX95" fmla="*/ 3240290 w 5731877"/>
              <a:gd name="connsiteY95" fmla="*/ 1515817 h 2792295"/>
              <a:gd name="connsiteX96" fmla="*/ 3258701 w 5731877"/>
              <a:gd name="connsiteY96" fmla="*/ 1503544 h 2792295"/>
              <a:gd name="connsiteX97" fmla="*/ 3240290 w 5731877"/>
              <a:gd name="connsiteY97" fmla="*/ 1497407 h 2792295"/>
              <a:gd name="connsiteX98" fmla="*/ 3387576 w 5731877"/>
              <a:gd name="connsiteY98" fmla="*/ 1448311 h 2792295"/>
              <a:gd name="connsiteX99" fmla="*/ 3430535 w 5731877"/>
              <a:gd name="connsiteY99" fmla="*/ 1417627 h 2792295"/>
              <a:gd name="connsiteX100" fmla="*/ 3479630 w 5731877"/>
              <a:gd name="connsiteY100" fmla="*/ 1405353 h 2792295"/>
              <a:gd name="connsiteX101" fmla="*/ 3498041 w 5731877"/>
              <a:gd name="connsiteY101" fmla="*/ 1399216 h 2792295"/>
              <a:gd name="connsiteX102" fmla="*/ 3522588 w 5731877"/>
              <a:gd name="connsiteY102" fmla="*/ 1374668 h 2792295"/>
              <a:gd name="connsiteX103" fmla="*/ 3534862 w 5731877"/>
              <a:gd name="connsiteY103" fmla="*/ 1356258 h 2792295"/>
              <a:gd name="connsiteX104" fmla="*/ 3571684 w 5731877"/>
              <a:gd name="connsiteY104" fmla="*/ 1331710 h 2792295"/>
              <a:gd name="connsiteX105" fmla="*/ 3583958 w 5731877"/>
              <a:gd name="connsiteY105" fmla="*/ 1313299 h 2792295"/>
              <a:gd name="connsiteX106" fmla="*/ 3602368 w 5731877"/>
              <a:gd name="connsiteY106" fmla="*/ 1307162 h 2792295"/>
              <a:gd name="connsiteX107" fmla="*/ 3620779 w 5731877"/>
              <a:gd name="connsiteY107" fmla="*/ 1294889 h 2792295"/>
              <a:gd name="connsiteX108" fmla="*/ 3639190 w 5731877"/>
              <a:gd name="connsiteY108" fmla="*/ 1258067 h 2792295"/>
              <a:gd name="connsiteX109" fmla="*/ 3676011 w 5731877"/>
              <a:gd name="connsiteY109" fmla="*/ 1258067 h 2792295"/>
              <a:gd name="connsiteX110" fmla="*/ 3700559 w 5731877"/>
              <a:gd name="connsiteY110" fmla="*/ 1251930 h 2792295"/>
              <a:gd name="connsiteX111" fmla="*/ 3786476 w 5731877"/>
              <a:gd name="connsiteY111" fmla="*/ 1245793 h 2792295"/>
              <a:gd name="connsiteX112" fmla="*/ 3829434 w 5731877"/>
              <a:gd name="connsiteY112" fmla="*/ 1233519 h 2792295"/>
              <a:gd name="connsiteX113" fmla="*/ 3853982 w 5731877"/>
              <a:gd name="connsiteY113" fmla="*/ 1215109 h 2792295"/>
              <a:gd name="connsiteX114" fmla="*/ 3872392 w 5731877"/>
              <a:gd name="connsiteY114" fmla="*/ 1196698 h 2792295"/>
              <a:gd name="connsiteX115" fmla="*/ 3915351 w 5731877"/>
              <a:gd name="connsiteY115" fmla="*/ 1178287 h 2792295"/>
              <a:gd name="connsiteX116" fmla="*/ 3933762 w 5731877"/>
              <a:gd name="connsiteY116" fmla="*/ 1141466 h 2792295"/>
              <a:gd name="connsiteX117" fmla="*/ 3952172 w 5731877"/>
              <a:gd name="connsiteY117" fmla="*/ 1135329 h 2792295"/>
              <a:gd name="connsiteX118" fmla="*/ 3970583 w 5731877"/>
              <a:gd name="connsiteY118" fmla="*/ 1116918 h 2792295"/>
              <a:gd name="connsiteX119" fmla="*/ 3988994 w 5731877"/>
              <a:gd name="connsiteY119" fmla="*/ 1104644 h 2792295"/>
              <a:gd name="connsiteX120" fmla="*/ 4019678 w 5731877"/>
              <a:gd name="connsiteY120" fmla="*/ 1080097 h 2792295"/>
              <a:gd name="connsiteX121" fmla="*/ 4031952 w 5731877"/>
              <a:gd name="connsiteY121" fmla="*/ 1061686 h 2792295"/>
              <a:gd name="connsiteX122" fmla="*/ 4068774 w 5731877"/>
              <a:gd name="connsiteY122" fmla="*/ 1043275 h 2792295"/>
              <a:gd name="connsiteX123" fmla="*/ 4087184 w 5731877"/>
              <a:gd name="connsiteY123" fmla="*/ 1031001 h 2792295"/>
              <a:gd name="connsiteX124" fmla="*/ 4111732 w 5731877"/>
              <a:gd name="connsiteY124" fmla="*/ 1012591 h 2792295"/>
              <a:gd name="connsiteX125" fmla="*/ 4130143 w 5731877"/>
              <a:gd name="connsiteY125" fmla="*/ 1006454 h 2792295"/>
              <a:gd name="connsiteX126" fmla="*/ 4154690 w 5731877"/>
              <a:gd name="connsiteY126" fmla="*/ 994180 h 2792295"/>
              <a:gd name="connsiteX127" fmla="*/ 4173101 w 5731877"/>
              <a:gd name="connsiteY127" fmla="*/ 981906 h 2792295"/>
              <a:gd name="connsiteX128" fmla="*/ 4240607 w 5731877"/>
              <a:gd name="connsiteY128" fmla="*/ 963495 h 2792295"/>
              <a:gd name="connsiteX129" fmla="*/ 4259018 w 5731877"/>
              <a:gd name="connsiteY129" fmla="*/ 957358 h 2792295"/>
              <a:gd name="connsiteX130" fmla="*/ 4277429 w 5731877"/>
              <a:gd name="connsiteY130" fmla="*/ 945085 h 2792295"/>
              <a:gd name="connsiteX131" fmla="*/ 4314250 w 5731877"/>
              <a:gd name="connsiteY131" fmla="*/ 932811 h 2792295"/>
              <a:gd name="connsiteX132" fmla="*/ 4332661 w 5731877"/>
              <a:gd name="connsiteY132" fmla="*/ 926674 h 2792295"/>
              <a:gd name="connsiteX133" fmla="*/ 4406304 w 5731877"/>
              <a:gd name="connsiteY133" fmla="*/ 877579 h 2792295"/>
              <a:gd name="connsiteX134" fmla="*/ 4424715 w 5731877"/>
              <a:gd name="connsiteY134" fmla="*/ 865305 h 2792295"/>
              <a:gd name="connsiteX135" fmla="*/ 4449262 w 5731877"/>
              <a:gd name="connsiteY135" fmla="*/ 859168 h 2792295"/>
              <a:gd name="connsiteX136" fmla="*/ 4473810 w 5731877"/>
              <a:gd name="connsiteY136" fmla="*/ 846894 h 2792295"/>
              <a:gd name="connsiteX137" fmla="*/ 4492221 w 5731877"/>
              <a:gd name="connsiteY137" fmla="*/ 840757 h 2792295"/>
              <a:gd name="connsiteX138" fmla="*/ 4510631 w 5731877"/>
              <a:gd name="connsiteY138" fmla="*/ 828483 h 2792295"/>
              <a:gd name="connsiteX139" fmla="*/ 4584274 w 5731877"/>
              <a:gd name="connsiteY139" fmla="*/ 767114 h 2792295"/>
              <a:gd name="connsiteX140" fmla="*/ 4627233 w 5731877"/>
              <a:gd name="connsiteY140" fmla="*/ 754840 h 2792295"/>
              <a:gd name="connsiteX141" fmla="*/ 4664054 w 5731877"/>
              <a:gd name="connsiteY141" fmla="*/ 742566 h 2792295"/>
              <a:gd name="connsiteX142" fmla="*/ 4682465 w 5731877"/>
              <a:gd name="connsiteY142" fmla="*/ 730293 h 2792295"/>
              <a:gd name="connsiteX143" fmla="*/ 4725423 w 5731877"/>
              <a:gd name="connsiteY143" fmla="*/ 718019 h 2792295"/>
              <a:gd name="connsiteX144" fmla="*/ 4780656 w 5731877"/>
              <a:gd name="connsiteY144" fmla="*/ 687334 h 2792295"/>
              <a:gd name="connsiteX145" fmla="*/ 4799066 w 5731877"/>
              <a:gd name="connsiteY145" fmla="*/ 675060 h 2792295"/>
              <a:gd name="connsiteX146" fmla="*/ 4817477 w 5731877"/>
              <a:gd name="connsiteY146" fmla="*/ 668924 h 2792295"/>
              <a:gd name="connsiteX147" fmla="*/ 4823614 w 5731877"/>
              <a:gd name="connsiteY147" fmla="*/ 650513 h 2792295"/>
              <a:gd name="connsiteX148" fmla="*/ 4866572 w 5731877"/>
              <a:gd name="connsiteY148" fmla="*/ 607554 h 2792295"/>
              <a:gd name="connsiteX149" fmla="*/ 4878846 w 5731877"/>
              <a:gd name="connsiteY149" fmla="*/ 589144 h 2792295"/>
              <a:gd name="connsiteX150" fmla="*/ 4915668 w 5731877"/>
              <a:gd name="connsiteY150" fmla="*/ 570733 h 2792295"/>
              <a:gd name="connsiteX151" fmla="*/ 4927941 w 5731877"/>
              <a:gd name="connsiteY151" fmla="*/ 564596 h 2792295"/>
              <a:gd name="connsiteX152" fmla="*/ 4970900 w 5731877"/>
              <a:gd name="connsiteY152" fmla="*/ 558459 h 2792295"/>
              <a:gd name="connsiteX153" fmla="*/ 5056817 w 5731877"/>
              <a:gd name="connsiteY153" fmla="*/ 509364 h 2792295"/>
              <a:gd name="connsiteX154" fmla="*/ 5075227 w 5731877"/>
              <a:gd name="connsiteY154" fmla="*/ 497090 h 2792295"/>
              <a:gd name="connsiteX155" fmla="*/ 5087501 w 5731877"/>
              <a:gd name="connsiteY155" fmla="*/ 460268 h 2792295"/>
              <a:gd name="connsiteX156" fmla="*/ 5105912 w 5731877"/>
              <a:gd name="connsiteY156" fmla="*/ 447995 h 2792295"/>
              <a:gd name="connsiteX157" fmla="*/ 5118186 w 5731877"/>
              <a:gd name="connsiteY157" fmla="*/ 429584 h 2792295"/>
              <a:gd name="connsiteX158" fmla="*/ 5155007 w 5731877"/>
              <a:gd name="connsiteY158" fmla="*/ 417310 h 2792295"/>
              <a:gd name="connsiteX159" fmla="*/ 5191829 w 5731877"/>
              <a:gd name="connsiteY159" fmla="*/ 398899 h 2792295"/>
              <a:gd name="connsiteX160" fmla="*/ 5204103 w 5731877"/>
              <a:gd name="connsiteY160" fmla="*/ 380489 h 2792295"/>
              <a:gd name="connsiteX161" fmla="*/ 5259335 w 5731877"/>
              <a:gd name="connsiteY161" fmla="*/ 349804 h 2792295"/>
              <a:gd name="connsiteX162" fmla="*/ 5265472 w 5731877"/>
              <a:gd name="connsiteY162" fmla="*/ 331393 h 2792295"/>
              <a:gd name="connsiteX163" fmla="*/ 5283882 w 5731877"/>
              <a:gd name="connsiteY163" fmla="*/ 325256 h 2792295"/>
              <a:gd name="connsiteX164" fmla="*/ 5351388 w 5731877"/>
              <a:gd name="connsiteY164" fmla="*/ 306846 h 2792295"/>
              <a:gd name="connsiteX165" fmla="*/ 5363662 w 5731877"/>
              <a:gd name="connsiteY165" fmla="*/ 288435 h 2792295"/>
              <a:gd name="connsiteX166" fmla="*/ 5369799 w 5731877"/>
              <a:gd name="connsiteY166" fmla="*/ 270024 h 2792295"/>
              <a:gd name="connsiteX167" fmla="*/ 5437305 w 5731877"/>
              <a:gd name="connsiteY167" fmla="*/ 251613 h 2792295"/>
              <a:gd name="connsiteX168" fmla="*/ 5443442 w 5731877"/>
              <a:gd name="connsiteY168" fmla="*/ 220929 h 2792295"/>
              <a:gd name="connsiteX169" fmla="*/ 5449579 w 5731877"/>
              <a:gd name="connsiteY169" fmla="*/ 202518 h 2792295"/>
              <a:gd name="connsiteX170" fmla="*/ 5523222 w 5731877"/>
              <a:gd name="connsiteY170" fmla="*/ 165697 h 2792295"/>
              <a:gd name="connsiteX171" fmla="*/ 5541633 w 5731877"/>
              <a:gd name="connsiteY171" fmla="*/ 147286 h 2792295"/>
              <a:gd name="connsiteX172" fmla="*/ 5553907 w 5731877"/>
              <a:gd name="connsiteY172" fmla="*/ 128875 h 2792295"/>
              <a:gd name="connsiteX173" fmla="*/ 5590728 w 5731877"/>
              <a:gd name="connsiteY173" fmla="*/ 110464 h 2792295"/>
              <a:gd name="connsiteX174" fmla="*/ 5621413 w 5731877"/>
              <a:gd name="connsiteY174" fmla="*/ 67506 h 2792295"/>
              <a:gd name="connsiteX175" fmla="*/ 5633686 w 5731877"/>
              <a:gd name="connsiteY175" fmla="*/ 49095 h 2792295"/>
              <a:gd name="connsiteX176" fmla="*/ 5652097 w 5731877"/>
              <a:gd name="connsiteY176" fmla="*/ 42958 h 2792295"/>
              <a:gd name="connsiteX177" fmla="*/ 5664371 w 5731877"/>
              <a:gd name="connsiteY177" fmla="*/ 12274 h 2792295"/>
              <a:gd name="connsiteX178" fmla="*/ 5731877 w 5731877"/>
              <a:gd name="connsiteY178"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50046 w 5731877"/>
              <a:gd name="connsiteY89" fmla="*/ 1644693 h 2792295"/>
              <a:gd name="connsiteX90" fmla="*/ 3080731 w 5731877"/>
              <a:gd name="connsiteY90" fmla="*/ 1620145 h 2792295"/>
              <a:gd name="connsiteX91" fmla="*/ 3135963 w 5731877"/>
              <a:gd name="connsiteY91" fmla="*/ 1571050 h 2792295"/>
              <a:gd name="connsiteX92" fmla="*/ 3172784 w 5731877"/>
              <a:gd name="connsiteY92" fmla="*/ 1558776 h 2792295"/>
              <a:gd name="connsiteX93" fmla="*/ 3191195 w 5731877"/>
              <a:gd name="connsiteY93" fmla="*/ 1546502 h 2792295"/>
              <a:gd name="connsiteX94" fmla="*/ 3228017 w 5731877"/>
              <a:gd name="connsiteY94" fmla="*/ 1534228 h 2792295"/>
              <a:gd name="connsiteX95" fmla="*/ 3240290 w 5731877"/>
              <a:gd name="connsiteY95" fmla="*/ 1515817 h 2792295"/>
              <a:gd name="connsiteX96" fmla="*/ 3258701 w 5731877"/>
              <a:gd name="connsiteY96" fmla="*/ 1503544 h 2792295"/>
              <a:gd name="connsiteX97" fmla="*/ 3240290 w 5731877"/>
              <a:gd name="connsiteY97" fmla="*/ 1497407 h 2792295"/>
              <a:gd name="connsiteX98" fmla="*/ 3387576 w 5731877"/>
              <a:gd name="connsiteY98" fmla="*/ 1448311 h 2792295"/>
              <a:gd name="connsiteX99" fmla="*/ 3430535 w 5731877"/>
              <a:gd name="connsiteY99" fmla="*/ 1417627 h 2792295"/>
              <a:gd name="connsiteX100" fmla="*/ 3479630 w 5731877"/>
              <a:gd name="connsiteY100" fmla="*/ 1405353 h 2792295"/>
              <a:gd name="connsiteX101" fmla="*/ 3498041 w 5731877"/>
              <a:gd name="connsiteY101" fmla="*/ 1399216 h 2792295"/>
              <a:gd name="connsiteX102" fmla="*/ 3522588 w 5731877"/>
              <a:gd name="connsiteY102" fmla="*/ 1374668 h 2792295"/>
              <a:gd name="connsiteX103" fmla="*/ 3534862 w 5731877"/>
              <a:gd name="connsiteY103" fmla="*/ 1356258 h 2792295"/>
              <a:gd name="connsiteX104" fmla="*/ 3571684 w 5731877"/>
              <a:gd name="connsiteY104" fmla="*/ 1331710 h 2792295"/>
              <a:gd name="connsiteX105" fmla="*/ 3583958 w 5731877"/>
              <a:gd name="connsiteY105" fmla="*/ 1313299 h 2792295"/>
              <a:gd name="connsiteX106" fmla="*/ 3602368 w 5731877"/>
              <a:gd name="connsiteY106" fmla="*/ 1307162 h 2792295"/>
              <a:gd name="connsiteX107" fmla="*/ 3620779 w 5731877"/>
              <a:gd name="connsiteY107" fmla="*/ 1294889 h 2792295"/>
              <a:gd name="connsiteX108" fmla="*/ 3639190 w 5731877"/>
              <a:gd name="connsiteY108" fmla="*/ 1258067 h 2792295"/>
              <a:gd name="connsiteX109" fmla="*/ 3676011 w 5731877"/>
              <a:gd name="connsiteY109" fmla="*/ 1258067 h 2792295"/>
              <a:gd name="connsiteX110" fmla="*/ 3700559 w 5731877"/>
              <a:gd name="connsiteY110" fmla="*/ 1251930 h 2792295"/>
              <a:gd name="connsiteX111" fmla="*/ 3786476 w 5731877"/>
              <a:gd name="connsiteY111" fmla="*/ 1245793 h 2792295"/>
              <a:gd name="connsiteX112" fmla="*/ 3829434 w 5731877"/>
              <a:gd name="connsiteY112" fmla="*/ 1233519 h 2792295"/>
              <a:gd name="connsiteX113" fmla="*/ 3853982 w 5731877"/>
              <a:gd name="connsiteY113" fmla="*/ 1215109 h 2792295"/>
              <a:gd name="connsiteX114" fmla="*/ 3872392 w 5731877"/>
              <a:gd name="connsiteY114" fmla="*/ 1196698 h 2792295"/>
              <a:gd name="connsiteX115" fmla="*/ 3915351 w 5731877"/>
              <a:gd name="connsiteY115" fmla="*/ 1178287 h 2792295"/>
              <a:gd name="connsiteX116" fmla="*/ 3933762 w 5731877"/>
              <a:gd name="connsiteY116" fmla="*/ 1141466 h 2792295"/>
              <a:gd name="connsiteX117" fmla="*/ 3952172 w 5731877"/>
              <a:gd name="connsiteY117" fmla="*/ 1135329 h 2792295"/>
              <a:gd name="connsiteX118" fmla="*/ 3970583 w 5731877"/>
              <a:gd name="connsiteY118" fmla="*/ 1116918 h 2792295"/>
              <a:gd name="connsiteX119" fmla="*/ 3988994 w 5731877"/>
              <a:gd name="connsiteY119" fmla="*/ 1104644 h 2792295"/>
              <a:gd name="connsiteX120" fmla="*/ 4019678 w 5731877"/>
              <a:gd name="connsiteY120" fmla="*/ 1080097 h 2792295"/>
              <a:gd name="connsiteX121" fmla="*/ 4031952 w 5731877"/>
              <a:gd name="connsiteY121" fmla="*/ 1061686 h 2792295"/>
              <a:gd name="connsiteX122" fmla="*/ 4068774 w 5731877"/>
              <a:gd name="connsiteY122" fmla="*/ 1043275 h 2792295"/>
              <a:gd name="connsiteX123" fmla="*/ 4087184 w 5731877"/>
              <a:gd name="connsiteY123" fmla="*/ 1031001 h 2792295"/>
              <a:gd name="connsiteX124" fmla="*/ 4111732 w 5731877"/>
              <a:gd name="connsiteY124" fmla="*/ 1012591 h 2792295"/>
              <a:gd name="connsiteX125" fmla="*/ 4130143 w 5731877"/>
              <a:gd name="connsiteY125" fmla="*/ 1006454 h 2792295"/>
              <a:gd name="connsiteX126" fmla="*/ 4154690 w 5731877"/>
              <a:gd name="connsiteY126" fmla="*/ 994180 h 2792295"/>
              <a:gd name="connsiteX127" fmla="*/ 4173101 w 5731877"/>
              <a:gd name="connsiteY127" fmla="*/ 981906 h 2792295"/>
              <a:gd name="connsiteX128" fmla="*/ 4240607 w 5731877"/>
              <a:gd name="connsiteY128" fmla="*/ 963495 h 2792295"/>
              <a:gd name="connsiteX129" fmla="*/ 4259018 w 5731877"/>
              <a:gd name="connsiteY129" fmla="*/ 957358 h 2792295"/>
              <a:gd name="connsiteX130" fmla="*/ 4277429 w 5731877"/>
              <a:gd name="connsiteY130" fmla="*/ 945085 h 2792295"/>
              <a:gd name="connsiteX131" fmla="*/ 4314250 w 5731877"/>
              <a:gd name="connsiteY131" fmla="*/ 932811 h 2792295"/>
              <a:gd name="connsiteX132" fmla="*/ 4332661 w 5731877"/>
              <a:gd name="connsiteY132" fmla="*/ 926674 h 2792295"/>
              <a:gd name="connsiteX133" fmla="*/ 4406304 w 5731877"/>
              <a:gd name="connsiteY133" fmla="*/ 877579 h 2792295"/>
              <a:gd name="connsiteX134" fmla="*/ 4424715 w 5731877"/>
              <a:gd name="connsiteY134" fmla="*/ 865305 h 2792295"/>
              <a:gd name="connsiteX135" fmla="*/ 4449262 w 5731877"/>
              <a:gd name="connsiteY135" fmla="*/ 859168 h 2792295"/>
              <a:gd name="connsiteX136" fmla="*/ 4473810 w 5731877"/>
              <a:gd name="connsiteY136" fmla="*/ 846894 h 2792295"/>
              <a:gd name="connsiteX137" fmla="*/ 4492221 w 5731877"/>
              <a:gd name="connsiteY137" fmla="*/ 840757 h 2792295"/>
              <a:gd name="connsiteX138" fmla="*/ 4510631 w 5731877"/>
              <a:gd name="connsiteY138" fmla="*/ 828483 h 2792295"/>
              <a:gd name="connsiteX139" fmla="*/ 4584274 w 5731877"/>
              <a:gd name="connsiteY139" fmla="*/ 767114 h 2792295"/>
              <a:gd name="connsiteX140" fmla="*/ 4627233 w 5731877"/>
              <a:gd name="connsiteY140" fmla="*/ 754840 h 2792295"/>
              <a:gd name="connsiteX141" fmla="*/ 4664054 w 5731877"/>
              <a:gd name="connsiteY141" fmla="*/ 742566 h 2792295"/>
              <a:gd name="connsiteX142" fmla="*/ 4682465 w 5731877"/>
              <a:gd name="connsiteY142" fmla="*/ 730293 h 2792295"/>
              <a:gd name="connsiteX143" fmla="*/ 4725423 w 5731877"/>
              <a:gd name="connsiteY143" fmla="*/ 718019 h 2792295"/>
              <a:gd name="connsiteX144" fmla="*/ 4780656 w 5731877"/>
              <a:gd name="connsiteY144" fmla="*/ 687334 h 2792295"/>
              <a:gd name="connsiteX145" fmla="*/ 4799066 w 5731877"/>
              <a:gd name="connsiteY145" fmla="*/ 675060 h 2792295"/>
              <a:gd name="connsiteX146" fmla="*/ 4817477 w 5731877"/>
              <a:gd name="connsiteY146" fmla="*/ 668924 h 2792295"/>
              <a:gd name="connsiteX147" fmla="*/ 4823614 w 5731877"/>
              <a:gd name="connsiteY147" fmla="*/ 650513 h 2792295"/>
              <a:gd name="connsiteX148" fmla="*/ 4866572 w 5731877"/>
              <a:gd name="connsiteY148" fmla="*/ 607554 h 2792295"/>
              <a:gd name="connsiteX149" fmla="*/ 4878846 w 5731877"/>
              <a:gd name="connsiteY149" fmla="*/ 589144 h 2792295"/>
              <a:gd name="connsiteX150" fmla="*/ 4915668 w 5731877"/>
              <a:gd name="connsiteY150" fmla="*/ 570733 h 2792295"/>
              <a:gd name="connsiteX151" fmla="*/ 4927941 w 5731877"/>
              <a:gd name="connsiteY151" fmla="*/ 564596 h 2792295"/>
              <a:gd name="connsiteX152" fmla="*/ 4970900 w 5731877"/>
              <a:gd name="connsiteY152" fmla="*/ 558459 h 2792295"/>
              <a:gd name="connsiteX153" fmla="*/ 5056817 w 5731877"/>
              <a:gd name="connsiteY153" fmla="*/ 509364 h 2792295"/>
              <a:gd name="connsiteX154" fmla="*/ 5075227 w 5731877"/>
              <a:gd name="connsiteY154" fmla="*/ 497090 h 2792295"/>
              <a:gd name="connsiteX155" fmla="*/ 5087501 w 5731877"/>
              <a:gd name="connsiteY155" fmla="*/ 460268 h 2792295"/>
              <a:gd name="connsiteX156" fmla="*/ 5105912 w 5731877"/>
              <a:gd name="connsiteY156" fmla="*/ 447995 h 2792295"/>
              <a:gd name="connsiteX157" fmla="*/ 5118186 w 5731877"/>
              <a:gd name="connsiteY157" fmla="*/ 429584 h 2792295"/>
              <a:gd name="connsiteX158" fmla="*/ 5155007 w 5731877"/>
              <a:gd name="connsiteY158" fmla="*/ 417310 h 2792295"/>
              <a:gd name="connsiteX159" fmla="*/ 5191829 w 5731877"/>
              <a:gd name="connsiteY159" fmla="*/ 398899 h 2792295"/>
              <a:gd name="connsiteX160" fmla="*/ 5204103 w 5731877"/>
              <a:gd name="connsiteY160" fmla="*/ 380489 h 2792295"/>
              <a:gd name="connsiteX161" fmla="*/ 5259335 w 5731877"/>
              <a:gd name="connsiteY161" fmla="*/ 349804 h 2792295"/>
              <a:gd name="connsiteX162" fmla="*/ 5265472 w 5731877"/>
              <a:gd name="connsiteY162" fmla="*/ 331393 h 2792295"/>
              <a:gd name="connsiteX163" fmla="*/ 5283882 w 5731877"/>
              <a:gd name="connsiteY163" fmla="*/ 325256 h 2792295"/>
              <a:gd name="connsiteX164" fmla="*/ 5351388 w 5731877"/>
              <a:gd name="connsiteY164" fmla="*/ 306846 h 2792295"/>
              <a:gd name="connsiteX165" fmla="*/ 5363662 w 5731877"/>
              <a:gd name="connsiteY165" fmla="*/ 288435 h 2792295"/>
              <a:gd name="connsiteX166" fmla="*/ 5369799 w 5731877"/>
              <a:gd name="connsiteY166" fmla="*/ 270024 h 2792295"/>
              <a:gd name="connsiteX167" fmla="*/ 5437305 w 5731877"/>
              <a:gd name="connsiteY167" fmla="*/ 251613 h 2792295"/>
              <a:gd name="connsiteX168" fmla="*/ 5443442 w 5731877"/>
              <a:gd name="connsiteY168" fmla="*/ 220929 h 2792295"/>
              <a:gd name="connsiteX169" fmla="*/ 5449579 w 5731877"/>
              <a:gd name="connsiteY169" fmla="*/ 202518 h 2792295"/>
              <a:gd name="connsiteX170" fmla="*/ 5523222 w 5731877"/>
              <a:gd name="connsiteY170" fmla="*/ 165697 h 2792295"/>
              <a:gd name="connsiteX171" fmla="*/ 5541633 w 5731877"/>
              <a:gd name="connsiteY171" fmla="*/ 147286 h 2792295"/>
              <a:gd name="connsiteX172" fmla="*/ 5553907 w 5731877"/>
              <a:gd name="connsiteY172" fmla="*/ 128875 h 2792295"/>
              <a:gd name="connsiteX173" fmla="*/ 5590728 w 5731877"/>
              <a:gd name="connsiteY173" fmla="*/ 110464 h 2792295"/>
              <a:gd name="connsiteX174" fmla="*/ 5621413 w 5731877"/>
              <a:gd name="connsiteY174" fmla="*/ 67506 h 2792295"/>
              <a:gd name="connsiteX175" fmla="*/ 5633686 w 5731877"/>
              <a:gd name="connsiteY175" fmla="*/ 49095 h 2792295"/>
              <a:gd name="connsiteX176" fmla="*/ 5652097 w 5731877"/>
              <a:gd name="connsiteY176" fmla="*/ 42958 h 2792295"/>
              <a:gd name="connsiteX177" fmla="*/ 5664371 w 5731877"/>
              <a:gd name="connsiteY177" fmla="*/ 12274 h 2792295"/>
              <a:gd name="connsiteX178" fmla="*/ 5731877 w 5731877"/>
              <a:gd name="connsiteY178"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50046 w 5731877"/>
              <a:gd name="connsiteY89" fmla="*/ 1644693 h 2792295"/>
              <a:gd name="connsiteX90" fmla="*/ 3080731 w 5731877"/>
              <a:gd name="connsiteY90" fmla="*/ 1620145 h 2792295"/>
              <a:gd name="connsiteX91" fmla="*/ 3135963 w 5731877"/>
              <a:gd name="connsiteY91" fmla="*/ 1571050 h 2792295"/>
              <a:gd name="connsiteX92" fmla="*/ 3172784 w 5731877"/>
              <a:gd name="connsiteY92" fmla="*/ 1558776 h 2792295"/>
              <a:gd name="connsiteX93" fmla="*/ 3191195 w 5731877"/>
              <a:gd name="connsiteY93" fmla="*/ 1546502 h 2792295"/>
              <a:gd name="connsiteX94" fmla="*/ 3228017 w 5731877"/>
              <a:gd name="connsiteY94" fmla="*/ 1534228 h 2792295"/>
              <a:gd name="connsiteX95" fmla="*/ 3240290 w 5731877"/>
              <a:gd name="connsiteY95" fmla="*/ 1515817 h 2792295"/>
              <a:gd name="connsiteX96" fmla="*/ 3258701 w 5731877"/>
              <a:gd name="connsiteY96" fmla="*/ 1503544 h 2792295"/>
              <a:gd name="connsiteX97" fmla="*/ 3240290 w 5731877"/>
              <a:gd name="connsiteY97" fmla="*/ 1497407 h 2792295"/>
              <a:gd name="connsiteX98" fmla="*/ 3387576 w 5731877"/>
              <a:gd name="connsiteY98" fmla="*/ 1448311 h 2792295"/>
              <a:gd name="connsiteX99" fmla="*/ 3430535 w 5731877"/>
              <a:gd name="connsiteY99" fmla="*/ 1417627 h 2792295"/>
              <a:gd name="connsiteX100" fmla="*/ 3479630 w 5731877"/>
              <a:gd name="connsiteY100" fmla="*/ 1405353 h 2792295"/>
              <a:gd name="connsiteX101" fmla="*/ 3498041 w 5731877"/>
              <a:gd name="connsiteY101" fmla="*/ 1399216 h 2792295"/>
              <a:gd name="connsiteX102" fmla="*/ 3522588 w 5731877"/>
              <a:gd name="connsiteY102" fmla="*/ 1374668 h 2792295"/>
              <a:gd name="connsiteX103" fmla="*/ 3534862 w 5731877"/>
              <a:gd name="connsiteY103" fmla="*/ 1356258 h 2792295"/>
              <a:gd name="connsiteX104" fmla="*/ 3571684 w 5731877"/>
              <a:gd name="connsiteY104" fmla="*/ 1331710 h 2792295"/>
              <a:gd name="connsiteX105" fmla="*/ 3583958 w 5731877"/>
              <a:gd name="connsiteY105" fmla="*/ 1313299 h 2792295"/>
              <a:gd name="connsiteX106" fmla="*/ 3602368 w 5731877"/>
              <a:gd name="connsiteY106" fmla="*/ 1307162 h 2792295"/>
              <a:gd name="connsiteX107" fmla="*/ 3620779 w 5731877"/>
              <a:gd name="connsiteY107" fmla="*/ 1294889 h 2792295"/>
              <a:gd name="connsiteX108" fmla="*/ 3639190 w 5731877"/>
              <a:gd name="connsiteY108" fmla="*/ 1258067 h 2792295"/>
              <a:gd name="connsiteX109" fmla="*/ 3676011 w 5731877"/>
              <a:gd name="connsiteY109" fmla="*/ 1258067 h 2792295"/>
              <a:gd name="connsiteX110" fmla="*/ 3700559 w 5731877"/>
              <a:gd name="connsiteY110" fmla="*/ 1251930 h 2792295"/>
              <a:gd name="connsiteX111" fmla="*/ 3786476 w 5731877"/>
              <a:gd name="connsiteY111" fmla="*/ 1245793 h 2792295"/>
              <a:gd name="connsiteX112" fmla="*/ 3829434 w 5731877"/>
              <a:gd name="connsiteY112" fmla="*/ 1233519 h 2792295"/>
              <a:gd name="connsiteX113" fmla="*/ 3853982 w 5731877"/>
              <a:gd name="connsiteY113" fmla="*/ 1215109 h 2792295"/>
              <a:gd name="connsiteX114" fmla="*/ 3872392 w 5731877"/>
              <a:gd name="connsiteY114" fmla="*/ 1196698 h 2792295"/>
              <a:gd name="connsiteX115" fmla="*/ 3915351 w 5731877"/>
              <a:gd name="connsiteY115" fmla="*/ 1178287 h 2792295"/>
              <a:gd name="connsiteX116" fmla="*/ 3933762 w 5731877"/>
              <a:gd name="connsiteY116" fmla="*/ 1141466 h 2792295"/>
              <a:gd name="connsiteX117" fmla="*/ 3952172 w 5731877"/>
              <a:gd name="connsiteY117" fmla="*/ 1135329 h 2792295"/>
              <a:gd name="connsiteX118" fmla="*/ 3970583 w 5731877"/>
              <a:gd name="connsiteY118" fmla="*/ 1116918 h 2792295"/>
              <a:gd name="connsiteX119" fmla="*/ 3988994 w 5731877"/>
              <a:gd name="connsiteY119" fmla="*/ 1104644 h 2792295"/>
              <a:gd name="connsiteX120" fmla="*/ 4019678 w 5731877"/>
              <a:gd name="connsiteY120" fmla="*/ 1080097 h 2792295"/>
              <a:gd name="connsiteX121" fmla="*/ 4031952 w 5731877"/>
              <a:gd name="connsiteY121" fmla="*/ 1061686 h 2792295"/>
              <a:gd name="connsiteX122" fmla="*/ 4068774 w 5731877"/>
              <a:gd name="connsiteY122" fmla="*/ 1043275 h 2792295"/>
              <a:gd name="connsiteX123" fmla="*/ 4087184 w 5731877"/>
              <a:gd name="connsiteY123" fmla="*/ 1031001 h 2792295"/>
              <a:gd name="connsiteX124" fmla="*/ 4111732 w 5731877"/>
              <a:gd name="connsiteY124" fmla="*/ 1012591 h 2792295"/>
              <a:gd name="connsiteX125" fmla="*/ 4130143 w 5731877"/>
              <a:gd name="connsiteY125" fmla="*/ 1006454 h 2792295"/>
              <a:gd name="connsiteX126" fmla="*/ 4154690 w 5731877"/>
              <a:gd name="connsiteY126" fmla="*/ 994180 h 2792295"/>
              <a:gd name="connsiteX127" fmla="*/ 4173101 w 5731877"/>
              <a:gd name="connsiteY127" fmla="*/ 981906 h 2792295"/>
              <a:gd name="connsiteX128" fmla="*/ 4240607 w 5731877"/>
              <a:gd name="connsiteY128" fmla="*/ 963495 h 2792295"/>
              <a:gd name="connsiteX129" fmla="*/ 4259018 w 5731877"/>
              <a:gd name="connsiteY129" fmla="*/ 957358 h 2792295"/>
              <a:gd name="connsiteX130" fmla="*/ 4277429 w 5731877"/>
              <a:gd name="connsiteY130" fmla="*/ 945085 h 2792295"/>
              <a:gd name="connsiteX131" fmla="*/ 4314250 w 5731877"/>
              <a:gd name="connsiteY131" fmla="*/ 932811 h 2792295"/>
              <a:gd name="connsiteX132" fmla="*/ 4332661 w 5731877"/>
              <a:gd name="connsiteY132" fmla="*/ 926674 h 2792295"/>
              <a:gd name="connsiteX133" fmla="*/ 4406304 w 5731877"/>
              <a:gd name="connsiteY133" fmla="*/ 877579 h 2792295"/>
              <a:gd name="connsiteX134" fmla="*/ 4424715 w 5731877"/>
              <a:gd name="connsiteY134" fmla="*/ 865305 h 2792295"/>
              <a:gd name="connsiteX135" fmla="*/ 4449262 w 5731877"/>
              <a:gd name="connsiteY135" fmla="*/ 859168 h 2792295"/>
              <a:gd name="connsiteX136" fmla="*/ 4473810 w 5731877"/>
              <a:gd name="connsiteY136" fmla="*/ 846894 h 2792295"/>
              <a:gd name="connsiteX137" fmla="*/ 4492221 w 5731877"/>
              <a:gd name="connsiteY137" fmla="*/ 840757 h 2792295"/>
              <a:gd name="connsiteX138" fmla="*/ 4510631 w 5731877"/>
              <a:gd name="connsiteY138" fmla="*/ 828483 h 2792295"/>
              <a:gd name="connsiteX139" fmla="*/ 4584274 w 5731877"/>
              <a:gd name="connsiteY139" fmla="*/ 767114 h 2792295"/>
              <a:gd name="connsiteX140" fmla="*/ 4627233 w 5731877"/>
              <a:gd name="connsiteY140" fmla="*/ 754840 h 2792295"/>
              <a:gd name="connsiteX141" fmla="*/ 4664054 w 5731877"/>
              <a:gd name="connsiteY141" fmla="*/ 742566 h 2792295"/>
              <a:gd name="connsiteX142" fmla="*/ 4682465 w 5731877"/>
              <a:gd name="connsiteY142" fmla="*/ 730293 h 2792295"/>
              <a:gd name="connsiteX143" fmla="*/ 4725423 w 5731877"/>
              <a:gd name="connsiteY143" fmla="*/ 718019 h 2792295"/>
              <a:gd name="connsiteX144" fmla="*/ 4780656 w 5731877"/>
              <a:gd name="connsiteY144" fmla="*/ 687334 h 2792295"/>
              <a:gd name="connsiteX145" fmla="*/ 4799066 w 5731877"/>
              <a:gd name="connsiteY145" fmla="*/ 675060 h 2792295"/>
              <a:gd name="connsiteX146" fmla="*/ 4817477 w 5731877"/>
              <a:gd name="connsiteY146" fmla="*/ 668924 h 2792295"/>
              <a:gd name="connsiteX147" fmla="*/ 4823614 w 5731877"/>
              <a:gd name="connsiteY147" fmla="*/ 650513 h 2792295"/>
              <a:gd name="connsiteX148" fmla="*/ 4866572 w 5731877"/>
              <a:gd name="connsiteY148" fmla="*/ 607554 h 2792295"/>
              <a:gd name="connsiteX149" fmla="*/ 4878846 w 5731877"/>
              <a:gd name="connsiteY149" fmla="*/ 589144 h 2792295"/>
              <a:gd name="connsiteX150" fmla="*/ 4915668 w 5731877"/>
              <a:gd name="connsiteY150" fmla="*/ 570733 h 2792295"/>
              <a:gd name="connsiteX151" fmla="*/ 4927941 w 5731877"/>
              <a:gd name="connsiteY151" fmla="*/ 564596 h 2792295"/>
              <a:gd name="connsiteX152" fmla="*/ 4970900 w 5731877"/>
              <a:gd name="connsiteY152" fmla="*/ 558459 h 2792295"/>
              <a:gd name="connsiteX153" fmla="*/ 5056817 w 5731877"/>
              <a:gd name="connsiteY153" fmla="*/ 509364 h 2792295"/>
              <a:gd name="connsiteX154" fmla="*/ 5075227 w 5731877"/>
              <a:gd name="connsiteY154" fmla="*/ 497090 h 2792295"/>
              <a:gd name="connsiteX155" fmla="*/ 5087501 w 5731877"/>
              <a:gd name="connsiteY155" fmla="*/ 460268 h 2792295"/>
              <a:gd name="connsiteX156" fmla="*/ 5105912 w 5731877"/>
              <a:gd name="connsiteY156" fmla="*/ 447995 h 2792295"/>
              <a:gd name="connsiteX157" fmla="*/ 5118186 w 5731877"/>
              <a:gd name="connsiteY157" fmla="*/ 429584 h 2792295"/>
              <a:gd name="connsiteX158" fmla="*/ 5155007 w 5731877"/>
              <a:gd name="connsiteY158" fmla="*/ 417310 h 2792295"/>
              <a:gd name="connsiteX159" fmla="*/ 5191829 w 5731877"/>
              <a:gd name="connsiteY159" fmla="*/ 398899 h 2792295"/>
              <a:gd name="connsiteX160" fmla="*/ 5204103 w 5731877"/>
              <a:gd name="connsiteY160" fmla="*/ 380489 h 2792295"/>
              <a:gd name="connsiteX161" fmla="*/ 5259335 w 5731877"/>
              <a:gd name="connsiteY161" fmla="*/ 349804 h 2792295"/>
              <a:gd name="connsiteX162" fmla="*/ 5265472 w 5731877"/>
              <a:gd name="connsiteY162" fmla="*/ 331393 h 2792295"/>
              <a:gd name="connsiteX163" fmla="*/ 5283882 w 5731877"/>
              <a:gd name="connsiteY163" fmla="*/ 325256 h 2792295"/>
              <a:gd name="connsiteX164" fmla="*/ 5351388 w 5731877"/>
              <a:gd name="connsiteY164" fmla="*/ 306846 h 2792295"/>
              <a:gd name="connsiteX165" fmla="*/ 5363662 w 5731877"/>
              <a:gd name="connsiteY165" fmla="*/ 288435 h 2792295"/>
              <a:gd name="connsiteX166" fmla="*/ 5369799 w 5731877"/>
              <a:gd name="connsiteY166" fmla="*/ 270024 h 2792295"/>
              <a:gd name="connsiteX167" fmla="*/ 5437305 w 5731877"/>
              <a:gd name="connsiteY167" fmla="*/ 251613 h 2792295"/>
              <a:gd name="connsiteX168" fmla="*/ 5443442 w 5731877"/>
              <a:gd name="connsiteY168" fmla="*/ 220929 h 2792295"/>
              <a:gd name="connsiteX169" fmla="*/ 5449579 w 5731877"/>
              <a:gd name="connsiteY169" fmla="*/ 202518 h 2792295"/>
              <a:gd name="connsiteX170" fmla="*/ 5523222 w 5731877"/>
              <a:gd name="connsiteY170" fmla="*/ 165697 h 2792295"/>
              <a:gd name="connsiteX171" fmla="*/ 5541633 w 5731877"/>
              <a:gd name="connsiteY171" fmla="*/ 147286 h 2792295"/>
              <a:gd name="connsiteX172" fmla="*/ 5553907 w 5731877"/>
              <a:gd name="connsiteY172" fmla="*/ 128875 h 2792295"/>
              <a:gd name="connsiteX173" fmla="*/ 5590728 w 5731877"/>
              <a:gd name="connsiteY173" fmla="*/ 110464 h 2792295"/>
              <a:gd name="connsiteX174" fmla="*/ 5621413 w 5731877"/>
              <a:gd name="connsiteY174" fmla="*/ 67506 h 2792295"/>
              <a:gd name="connsiteX175" fmla="*/ 5633686 w 5731877"/>
              <a:gd name="connsiteY175" fmla="*/ 49095 h 2792295"/>
              <a:gd name="connsiteX176" fmla="*/ 5652097 w 5731877"/>
              <a:gd name="connsiteY176" fmla="*/ 42958 h 2792295"/>
              <a:gd name="connsiteX177" fmla="*/ 5664371 w 5731877"/>
              <a:gd name="connsiteY177" fmla="*/ 12274 h 2792295"/>
              <a:gd name="connsiteX178" fmla="*/ 5731877 w 5731877"/>
              <a:gd name="connsiteY178"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50046 w 5731877"/>
              <a:gd name="connsiteY89" fmla="*/ 1644693 h 2792295"/>
              <a:gd name="connsiteX90" fmla="*/ 3080731 w 5731877"/>
              <a:gd name="connsiteY90" fmla="*/ 1620145 h 2792295"/>
              <a:gd name="connsiteX91" fmla="*/ 3135963 w 5731877"/>
              <a:gd name="connsiteY91" fmla="*/ 1571050 h 2792295"/>
              <a:gd name="connsiteX92" fmla="*/ 3172784 w 5731877"/>
              <a:gd name="connsiteY92" fmla="*/ 1558776 h 2792295"/>
              <a:gd name="connsiteX93" fmla="*/ 3191195 w 5731877"/>
              <a:gd name="connsiteY93" fmla="*/ 1546502 h 2792295"/>
              <a:gd name="connsiteX94" fmla="*/ 3228017 w 5731877"/>
              <a:gd name="connsiteY94" fmla="*/ 1534228 h 2792295"/>
              <a:gd name="connsiteX95" fmla="*/ 3240290 w 5731877"/>
              <a:gd name="connsiteY95" fmla="*/ 1515817 h 2792295"/>
              <a:gd name="connsiteX96" fmla="*/ 3258701 w 5731877"/>
              <a:gd name="connsiteY96" fmla="*/ 1503544 h 2792295"/>
              <a:gd name="connsiteX97" fmla="*/ 3387576 w 5731877"/>
              <a:gd name="connsiteY97" fmla="*/ 1448311 h 2792295"/>
              <a:gd name="connsiteX98" fmla="*/ 3430535 w 5731877"/>
              <a:gd name="connsiteY98" fmla="*/ 1417627 h 2792295"/>
              <a:gd name="connsiteX99" fmla="*/ 3479630 w 5731877"/>
              <a:gd name="connsiteY99" fmla="*/ 1405353 h 2792295"/>
              <a:gd name="connsiteX100" fmla="*/ 3498041 w 5731877"/>
              <a:gd name="connsiteY100" fmla="*/ 1399216 h 2792295"/>
              <a:gd name="connsiteX101" fmla="*/ 3522588 w 5731877"/>
              <a:gd name="connsiteY101" fmla="*/ 1374668 h 2792295"/>
              <a:gd name="connsiteX102" fmla="*/ 3534862 w 5731877"/>
              <a:gd name="connsiteY102" fmla="*/ 1356258 h 2792295"/>
              <a:gd name="connsiteX103" fmla="*/ 3571684 w 5731877"/>
              <a:gd name="connsiteY103" fmla="*/ 1331710 h 2792295"/>
              <a:gd name="connsiteX104" fmla="*/ 3583958 w 5731877"/>
              <a:gd name="connsiteY104" fmla="*/ 1313299 h 2792295"/>
              <a:gd name="connsiteX105" fmla="*/ 3602368 w 5731877"/>
              <a:gd name="connsiteY105" fmla="*/ 1307162 h 2792295"/>
              <a:gd name="connsiteX106" fmla="*/ 3620779 w 5731877"/>
              <a:gd name="connsiteY106" fmla="*/ 1294889 h 2792295"/>
              <a:gd name="connsiteX107" fmla="*/ 3639190 w 5731877"/>
              <a:gd name="connsiteY107" fmla="*/ 1258067 h 2792295"/>
              <a:gd name="connsiteX108" fmla="*/ 3676011 w 5731877"/>
              <a:gd name="connsiteY108" fmla="*/ 1258067 h 2792295"/>
              <a:gd name="connsiteX109" fmla="*/ 3700559 w 5731877"/>
              <a:gd name="connsiteY109" fmla="*/ 1251930 h 2792295"/>
              <a:gd name="connsiteX110" fmla="*/ 3786476 w 5731877"/>
              <a:gd name="connsiteY110" fmla="*/ 1245793 h 2792295"/>
              <a:gd name="connsiteX111" fmla="*/ 3829434 w 5731877"/>
              <a:gd name="connsiteY111" fmla="*/ 1233519 h 2792295"/>
              <a:gd name="connsiteX112" fmla="*/ 3853982 w 5731877"/>
              <a:gd name="connsiteY112" fmla="*/ 1215109 h 2792295"/>
              <a:gd name="connsiteX113" fmla="*/ 3872392 w 5731877"/>
              <a:gd name="connsiteY113" fmla="*/ 1196698 h 2792295"/>
              <a:gd name="connsiteX114" fmla="*/ 3915351 w 5731877"/>
              <a:gd name="connsiteY114" fmla="*/ 1178287 h 2792295"/>
              <a:gd name="connsiteX115" fmla="*/ 3933762 w 5731877"/>
              <a:gd name="connsiteY115" fmla="*/ 1141466 h 2792295"/>
              <a:gd name="connsiteX116" fmla="*/ 3952172 w 5731877"/>
              <a:gd name="connsiteY116" fmla="*/ 1135329 h 2792295"/>
              <a:gd name="connsiteX117" fmla="*/ 3970583 w 5731877"/>
              <a:gd name="connsiteY117" fmla="*/ 1116918 h 2792295"/>
              <a:gd name="connsiteX118" fmla="*/ 3988994 w 5731877"/>
              <a:gd name="connsiteY118" fmla="*/ 1104644 h 2792295"/>
              <a:gd name="connsiteX119" fmla="*/ 4019678 w 5731877"/>
              <a:gd name="connsiteY119" fmla="*/ 1080097 h 2792295"/>
              <a:gd name="connsiteX120" fmla="*/ 4031952 w 5731877"/>
              <a:gd name="connsiteY120" fmla="*/ 1061686 h 2792295"/>
              <a:gd name="connsiteX121" fmla="*/ 4068774 w 5731877"/>
              <a:gd name="connsiteY121" fmla="*/ 1043275 h 2792295"/>
              <a:gd name="connsiteX122" fmla="*/ 4087184 w 5731877"/>
              <a:gd name="connsiteY122" fmla="*/ 1031001 h 2792295"/>
              <a:gd name="connsiteX123" fmla="*/ 4111732 w 5731877"/>
              <a:gd name="connsiteY123" fmla="*/ 1012591 h 2792295"/>
              <a:gd name="connsiteX124" fmla="*/ 4130143 w 5731877"/>
              <a:gd name="connsiteY124" fmla="*/ 1006454 h 2792295"/>
              <a:gd name="connsiteX125" fmla="*/ 4154690 w 5731877"/>
              <a:gd name="connsiteY125" fmla="*/ 994180 h 2792295"/>
              <a:gd name="connsiteX126" fmla="*/ 4173101 w 5731877"/>
              <a:gd name="connsiteY126" fmla="*/ 981906 h 2792295"/>
              <a:gd name="connsiteX127" fmla="*/ 4240607 w 5731877"/>
              <a:gd name="connsiteY127" fmla="*/ 963495 h 2792295"/>
              <a:gd name="connsiteX128" fmla="*/ 4259018 w 5731877"/>
              <a:gd name="connsiteY128" fmla="*/ 957358 h 2792295"/>
              <a:gd name="connsiteX129" fmla="*/ 4277429 w 5731877"/>
              <a:gd name="connsiteY129" fmla="*/ 945085 h 2792295"/>
              <a:gd name="connsiteX130" fmla="*/ 4314250 w 5731877"/>
              <a:gd name="connsiteY130" fmla="*/ 932811 h 2792295"/>
              <a:gd name="connsiteX131" fmla="*/ 4332661 w 5731877"/>
              <a:gd name="connsiteY131" fmla="*/ 926674 h 2792295"/>
              <a:gd name="connsiteX132" fmla="*/ 4406304 w 5731877"/>
              <a:gd name="connsiteY132" fmla="*/ 877579 h 2792295"/>
              <a:gd name="connsiteX133" fmla="*/ 4424715 w 5731877"/>
              <a:gd name="connsiteY133" fmla="*/ 865305 h 2792295"/>
              <a:gd name="connsiteX134" fmla="*/ 4449262 w 5731877"/>
              <a:gd name="connsiteY134" fmla="*/ 859168 h 2792295"/>
              <a:gd name="connsiteX135" fmla="*/ 4473810 w 5731877"/>
              <a:gd name="connsiteY135" fmla="*/ 846894 h 2792295"/>
              <a:gd name="connsiteX136" fmla="*/ 4492221 w 5731877"/>
              <a:gd name="connsiteY136" fmla="*/ 840757 h 2792295"/>
              <a:gd name="connsiteX137" fmla="*/ 4510631 w 5731877"/>
              <a:gd name="connsiteY137" fmla="*/ 828483 h 2792295"/>
              <a:gd name="connsiteX138" fmla="*/ 4584274 w 5731877"/>
              <a:gd name="connsiteY138" fmla="*/ 767114 h 2792295"/>
              <a:gd name="connsiteX139" fmla="*/ 4627233 w 5731877"/>
              <a:gd name="connsiteY139" fmla="*/ 754840 h 2792295"/>
              <a:gd name="connsiteX140" fmla="*/ 4664054 w 5731877"/>
              <a:gd name="connsiteY140" fmla="*/ 742566 h 2792295"/>
              <a:gd name="connsiteX141" fmla="*/ 4682465 w 5731877"/>
              <a:gd name="connsiteY141" fmla="*/ 730293 h 2792295"/>
              <a:gd name="connsiteX142" fmla="*/ 4725423 w 5731877"/>
              <a:gd name="connsiteY142" fmla="*/ 718019 h 2792295"/>
              <a:gd name="connsiteX143" fmla="*/ 4780656 w 5731877"/>
              <a:gd name="connsiteY143" fmla="*/ 687334 h 2792295"/>
              <a:gd name="connsiteX144" fmla="*/ 4799066 w 5731877"/>
              <a:gd name="connsiteY144" fmla="*/ 675060 h 2792295"/>
              <a:gd name="connsiteX145" fmla="*/ 4817477 w 5731877"/>
              <a:gd name="connsiteY145" fmla="*/ 668924 h 2792295"/>
              <a:gd name="connsiteX146" fmla="*/ 4823614 w 5731877"/>
              <a:gd name="connsiteY146" fmla="*/ 650513 h 2792295"/>
              <a:gd name="connsiteX147" fmla="*/ 4866572 w 5731877"/>
              <a:gd name="connsiteY147" fmla="*/ 607554 h 2792295"/>
              <a:gd name="connsiteX148" fmla="*/ 4878846 w 5731877"/>
              <a:gd name="connsiteY148" fmla="*/ 589144 h 2792295"/>
              <a:gd name="connsiteX149" fmla="*/ 4915668 w 5731877"/>
              <a:gd name="connsiteY149" fmla="*/ 570733 h 2792295"/>
              <a:gd name="connsiteX150" fmla="*/ 4927941 w 5731877"/>
              <a:gd name="connsiteY150" fmla="*/ 564596 h 2792295"/>
              <a:gd name="connsiteX151" fmla="*/ 4970900 w 5731877"/>
              <a:gd name="connsiteY151" fmla="*/ 558459 h 2792295"/>
              <a:gd name="connsiteX152" fmla="*/ 5056817 w 5731877"/>
              <a:gd name="connsiteY152" fmla="*/ 509364 h 2792295"/>
              <a:gd name="connsiteX153" fmla="*/ 5075227 w 5731877"/>
              <a:gd name="connsiteY153" fmla="*/ 497090 h 2792295"/>
              <a:gd name="connsiteX154" fmla="*/ 5087501 w 5731877"/>
              <a:gd name="connsiteY154" fmla="*/ 460268 h 2792295"/>
              <a:gd name="connsiteX155" fmla="*/ 5105912 w 5731877"/>
              <a:gd name="connsiteY155" fmla="*/ 447995 h 2792295"/>
              <a:gd name="connsiteX156" fmla="*/ 5118186 w 5731877"/>
              <a:gd name="connsiteY156" fmla="*/ 429584 h 2792295"/>
              <a:gd name="connsiteX157" fmla="*/ 5155007 w 5731877"/>
              <a:gd name="connsiteY157" fmla="*/ 417310 h 2792295"/>
              <a:gd name="connsiteX158" fmla="*/ 5191829 w 5731877"/>
              <a:gd name="connsiteY158" fmla="*/ 398899 h 2792295"/>
              <a:gd name="connsiteX159" fmla="*/ 5204103 w 5731877"/>
              <a:gd name="connsiteY159" fmla="*/ 380489 h 2792295"/>
              <a:gd name="connsiteX160" fmla="*/ 5259335 w 5731877"/>
              <a:gd name="connsiteY160" fmla="*/ 349804 h 2792295"/>
              <a:gd name="connsiteX161" fmla="*/ 5265472 w 5731877"/>
              <a:gd name="connsiteY161" fmla="*/ 331393 h 2792295"/>
              <a:gd name="connsiteX162" fmla="*/ 5283882 w 5731877"/>
              <a:gd name="connsiteY162" fmla="*/ 325256 h 2792295"/>
              <a:gd name="connsiteX163" fmla="*/ 5351388 w 5731877"/>
              <a:gd name="connsiteY163" fmla="*/ 306846 h 2792295"/>
              <a:gd name="connsiteX164" fmla="*/ 5363662 w 5731877"/>
              <a:gd name="connsiteY164" fmla="*/ 288435 h 2792295"/>
              <a:gd name="connsiteX165" fmla="*/ 5369799 w 5731877"/>
              <a:gd name="connsiteY165" fmla="*/ 270024 h 2792295"/>
              <a:gd name="connsiteX166" fmla="*/ 5437305 w 5731877"/>
              <a:gd name="connsiteY166" fmla="*/ 251613 h 2792295"/>
              <a:gd name="connsiteX167" fmla="*/ 5443442 w 5731877"/>
              <a:gd name="connsiteY167" fmla="*/ 220929 h 2792295"/>
              <a:gd name="connsiteX168" fmla="*/ 5449579 w 5731877"/>
              <a:gd name="connsiteY168" fmla="*/ 202518 h 2792295"/>
              <a:gd name="connsiteX169" fmla="*/ 5523222 w 5731877"/>
              <a:gd name="connsiteY169" fmla="*/ 165697 h 2792295"/>
              <a:gd name="connsiteX170" fmla="*/ 5541633 w 5731877"/>
              <a:gd name="connsiteY170" fmla="*/ 147286 h 2792295"/>
              <a:gd name="connsiteX171" fmla="*/ 5553907 w 5731877"/>
              <a:gd name="connsiteY171" fmla="*/ 128875 h 2792295"/>
              <a:gd name="connsiteX172" fmla="*/ 5590728 w 5731877"/>
              <a:gd name="connsiteY172" fmla="*/ 110464 h 2792295"/>
              <a:gd name="connsiteX173" fmla="*/ 5621413 w 5731877"/>
              <a:gd name="connsiteY173" fmla="*/ 67506 h 2792295"/>
              <a:gd name="connsiteX174" fmla="*/ 5633686 w 5731877"/>
              <a:gd name="connsiteY174" fmla="*/ 49095 h 2792295"/>
              <a:gd name="connsiteX175" fmla="*/ 5652097 w 5731877"/>
              <a:gd name="connsiteY175" fmla="*/ 42958 h 2792295"/>
              <a:gd name="connsiteX176" fmla="*/ 5664371 w 5731877"/>
              <a:gd name="connsiteY176" fmla="*/ 12274 h 2792295"/>
              <a:gd name="connsiteX177" fmla="*/ 5731877 w 5731877"/>
              <a:gd name="connsiteY177"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50046 w 5731877"/>
              <a:gd name="connsiteY89" fmla="*/ 1644693 h 2792295"/>
              <a:gd name="connsiteX90" fmla="*/ 3080731 w 5731877"/>
              <a:gd name="connsiteY90" fmla="*/ 1620145 h 2792295"/>
              <a:gd name="connsiteX91" fmla="*/ 3135963 w 5731877"/>
              <a:gd name="connsiteY91" fmla="*/ 1571050 h 2792295"/>
              <a:gd name="connsiteX92" fmla="*/ 3172784 w 5731877"/>
              <a:gd name="connsiteY92" fmla="*/ 1558776 h 2792295"/>
              <a:gd name="connsiteX93" fmla="*/ 3191195 w 5731877"/>
              <a:gd name="connsiteY93" fmla="*/ 1546502 h 2792295"/>
              <a:gd name="connsiteX94" fmla="*/ 3228017 w 5731877"/>
              <a:gd name="connsiteY94" fmla="*/ 1534228 h 2792295"/>
              <a:gd name="connsiteX95" fmla="*/ 3240290 w 5731877"/>
              <a:gd name="connsiteY95" fmla="*/ 1515817 h 2792295"/>
              <a:gd name="connsiteX96" fmla="*/ 3282428 w 5731877"/>
              <a:gd name="connsiteY96" fmla="*/ 1503544 h 2792295"/>
              <a:gd name="connsiteX97" fmla="*/ 3387576 w 5731877"/>
              <a:gd name="connsiteY97" fmla="*/ 1448311 h 2792295"/>
              <a:gd name="connsiteX98" fmla="*/ 3430535 w 5731877"/>
              <a:gd name="connsiteY98" fmla="*/ 1417627 h 2792295"/>
              <a:gd name="connsiteX99" fmla="*/ 3479630 w 5731877"/>
              <a:gd name="connsiteY99" fmla="*/ 1405353 h 2792295"/>
              <a:gd name="connsiteX100" fmla="*/ 3498041 w 5731877"/>
              <a:gd name="connsiteY100" fmla="*/ 1399216 h 2792295"/>
              <a:gd name="connsiteX101" fmla="*/ 3522588 w 5731877"/>
              <a:gd name="connsiteY101" fmla="*/ 1374668 h 2792295"/>
              <a:gd name="connsiteX102" fmla="*/ 3534862 w 5731877"/>
              <a:gd name="connsiteY102" fmla="*/ 1356258 h 2792295"/>
              <a:gd name="connsiteX103" fmla="*/ 3571684 w 5731877"/>
              <a:gd name="connsiteY103" fmla="*/ 1331710 h 2792295"/>
              <a:gd name="connsiteX104" fmla="*/ 3583958 w 5731877"/>
              <a:gd name="connsiteY104" fmla="*/ 1313299 h 2792295"/>
              <a:gd name="connsiteX105" fmla="*/ 3602368 w 5731877"/>
              <a:gd name="connsiteY105" fmla="*/ 1307162 h 2792295"/>
              <a:gd name="connsiteX106" fmla="*/ 3620779 w 5731877"/>
              <a:gd name="connsiteY106" fmla="*/ 1294889 h 2792295"/>
              <a:gd name="connsiteX107" fmla="*/ 3639190 w 5731877"/>
              <a:gd name="connsiteY107" fmla="*/ 1258067 h 2792295"/>
              <a:gd name="connsiteX108" fmla="*/ 3676011 w 5731877"/>
              <a:gd name="connsiteY108" fmla="*/ 1258067 h 2792295"/>
              <a:gd name="connsiteX109" fmla="*/ 3700559 w 5731877"/>
              <a:gd name="connsiteY109" fmla="*/ 1251930 h 2792295"/>
              <a:gd name="connsiteX110" fmla="*/ 3786476 w 5731877"/>
              <a:gd name="connsiteY110" fmla="*/ 1245793 h 2792295"/>
              <a:gd name="connsiteX111" fmla="*/ 3829434 w 5731877"/>
              <a:gd name="connsiteY111" fmla="*/ 1233519 h 2792295"/>
              <a:gd name="connsiteX112" fmla="*/ 3853982 w 5731877"/>
              <a:gd name="connsiteY112" fmla="*/ 1215109 h 2792295"/>
              <a:gd name="connsiteX113" fmla="*/ 3872392 w 5731877"/>
              <a:gd name="connsiteY113" fmla="*/ 1196698 h 2792295"/>
              <a:gd name="connsiteX114" fmla="*/ 3915351 w 5731877"/>
              <a:gd name="connsiteY114" fmla="*/ 1178287 h 2792295"/>
              <a:gd name="connsiteX115" fmla="*/ 3933762 w 5731877"/>
              <a:gd name="connsiteY115" fmla="*/ 1141466 h 2792295"/>
              <a:gd name="connsiteX116" fmla="*/ 3952172 w 5731877"/>
              <a:gd name="connsiteY116" fmla="*/ 1135329 h 2792295"/>
              <a:gd name="connsiteX117" fmla="*/ 3970583 w 5731877"/>
              <a:gd name="connsiteY117" fmla="*/ 1116918 h 2792295"/>
              <a:gd name="connsiteX118" fmla="*/ 3988994 w 5731877"/>
              <a:gd name="connsiteY118" fmla="*/ 1104644 h 2792295"/>
              <a:gd name="connsiteX119" fmla="*/ 4019678 w 5731877"/>
              <a:gd name="connsiteY119" fmla="*/ 1080097 h 2792295"/>
              <a:gd name="connsiteX120" fmla="*/ 4031952 w 5731877"/>
              <a:gd name="connsiteY120" fmla="*/ 1061686 h 2792295"/>
              <a:gd name="connsiteX121" fmla="*/ 4068774 w 5731877"/>
              <a:gd name="connsiteY121" fmla="*/ 1043275 h 2792295"/>
              <a:gd name="connsiteX122" fmla="*/ 4087184 w 5731877"/>
              <a:gd name="connsiteY122" fmla="*/ 1031001 h 2792295"/>
              <a:gd name="connsiteX123" fmla="*/ 4111732 w 5731877"/>
              <a:gd name="connsiteY123" fmla="*/ 1012591 h 2792295"/>
              <a:gd name="connsiteX124" fmla="*/ 4130143 w 5731877"/>
              <a:gd name="connsiteY124" fmla="*/ 1006454 h 2792295"/>
              <a:gd name="connsiteX125" fmla="*/ 4154690 w 5731877"/>
              <a:gd name="connsiteY125" fmla="*/ 994180 h 2792295"/>
              <a:gd name="connsiteX126" fmla="*/ 4173101 w 5731877"/>
              <a:gd name="connsiteY126" fmla="*/ 981906 h 2792295"/>
              <a:gd name="connsiteX127" fmla="*/ 4240607 w 5731877"/>
              <a:gd name="connsiteY127" fmla="*/ 963495 h 2792295"/>
              <a:gd name="connsiteX128" fmla="*/ 4259018 w 5731877"/>
              <a:gd name="connsiteY128" fmla="*/ 957358 h 2792295"/>
              <a:gd name="connsiteX129" fmla="*/ 4277429 w 5731877"/>
              <a:gd name="connsiteY129" fmla="*/ 945085 h 2792295"/>
              <a:gd name="connsiteX130" fmla="*/ 4314250 w 5731877"/>
              <a:gd name="connsiteY130" fmla="*/ 932811 h 2792295"/>
              <a:gd name="connsiteX131" fmla="*/ 4332661 w 5731877"/>
              <a:gd name="connsiteY131" fmla="*/ 926674 h 2792295"/>
              <a:gd name="connsiteX132" fmla="*/ 4406304 w 5731877"/>
              <a:gd name="connsiteY132" fmla="*/ 877579 h 2792295"/>
              <a:gd name="connsiteX133" fmla="*/ 4424715 w 5731877"/>
              <a:gd name="connsiteY133" fmla="*/ 865305 h 2792295"/>
              <a:gd name="connsiteX134" fmla="*/ 4449262 w 5731877"/>
              <a:gd name="connsiteY134" fmla="*/ 859168 h 2792295"/>
              <a:gd name="connsiteX135" fmla="*/ 4473810 w 5731877"/>
              <a:gd name="connsiteY135" fmla="*/ 846894 h 2792295"/>
              <a:gd name="connsiteX136" fmla="*/ 4492221 w 5731877"/>
              <a:gd name="connsiteY136" fmla="*/ 840757 h 2792295"/>
              <a:gd name="connsiteX137" fmla="*/ 4510631 w 5731877"/>
              <a:gd name="connsiteY137" fmla="*/ 828483 h 2792295"/>
              <a:gd name="connsiteX138" fmla="*/ 4584274 w 5731877"/>
              <a:gd name="connsiteY138" fmla="*/ 767114 h 2792295"/>
              <a:gd name="connsiteX139" fmla="*/ 4627233 w 5731877"/>
              <a:gd name="connsiteY139" fmla="*/ 754840 h 2792295"/>
              <a:gd name="connsiteX140" fmla="*/ 4664054 w 5731877"/>
              <a:gd name="connsiteY140" fmla="*/ 742566 h 2792295"/>
              <a:gd name="connsiteX141" fmla="*/ 4682465 w 5731877"/>
              <a:gd name="connsiteY141" fmla="*/ 730293 h 2792295"/>
              <a:gd name="connsiteX142" fmla="*/ 4725423 w 5731877"/>
              <a:gd name="connsiteY142" fmla="*/ 718019 h 2792295"/>
              <a:gd name="connsiteX143" fmla="*/ 4780656 w 5731877"/>
              <a:gd name="connsiteY143" fmla="*/ 687334 h 2792295"/>
              <a:gd name="connsiteX144" fmla="*/ 4799066 w 5731877"/>
              <a:gd name="connsiteY144" fmla="*/ 675060 h 2792295"/>
              <a:gd name="connsiteX145" fmla="*/ 4817477 w 5731877"/>
              <a:gd name="connsiteY145" fmla="*/ 668924 h 2792295"/>
              <a:gd name="connsiteX146" fmla="*/ 4823614 w 5731877"/>
              <a:gd name="connsiteY146" fmla="*/ 650513 h 2792295"/>
              <a:gd name="connsiteX147" fmla="*/ 4866572 w 5731877"/>
              <a:gd name="connsiteY147" fmla="*/ 607554 h 2792295"/>
              <a:gd name="connsiteX148" fmla="*/ 4878846 w 5731877"/>
              <a:gd name="connsiteY148" fmla="*/ 589144 h 2792295"/>
              <a:gd name="connsiteX149" fmla="*/ 4915668 w 5731877"/>
              <a:gd name="connsiteY149" fmla="*/ 570733 h 2792295"/>
              <a:gd name="connsiteX150" fmla="*/ 4927941 w 5731877"/>
              <a:gd name="connsiteY150" fmla="*/ 564596 h 2792295"/>
              <a:gd name="connsiteX151" fmla="*/ 4970900 w 5731877"/>
              <a:gd name="connsiteY151" fmla="*/ 558459 h 2792295"/>
              <a:gd name="connsiteX152" fmla="*/ 5056817 w 5731877"/>
              <a:gd name="connsiteY152" fmla="*/ 509364 h 2792295"/>
              <a:gd name="connsiteX153" fmla="*/ 5075227 w 5731877"/>
              <a:gd name="connsiteY153" fmla="*/ 497090 h 2792295"/>
              <a:gd name="connsiteX154" fmla="*/ 5087501 w 5731877"/>
              <a:gd name="connsiteY154" fmla="*/ 460268 h 2792295"/>
              <a:gd name="connsiteX155" fmla="*/ 5105912 w 5731877"/>
              <a:gd name="connsiteY155" fmla="*/ 447995 h 2792295"/>
              <a:gd name="connsiteX156" fmla="*/ 5118186 w 5731877"/>
              <a:gd name="connsiteY156" fmla="*/ 429584 h 2792295"/>
              <a:gd name="connsiteX157" fmla="*/ 5155007 w 5731877"/>
              <a:gd name="connsiteY157" fmla="*/ 417310 h 2792295"/>
              <a:gd name="connsiteX158" fmla="*/ 5191829 w 5731877"/>
              <a:gd name="connsiteY158" fmla="*/ 398899 h 2792295"/>
              <a:gd name="connsiteX159" fmla="*/ 5204103 w 5731877"/>
              <a:gd name="connsiteY159" fmla="*/ 380489 h 2792295"/>
              <a:gd name="connsiteX160" fmla="*/ 5259335 w 5731877"/>
              <a:gd name="connsiteY160" fmla="*/ 349804 h 2792295"/>
              <a:gd name="connsiteX161" fmla="*/ 5265472 w 5731877"/>
              <a:gd name="connsiteY161" fmla="*/ 331393 h 2792295"/>
              <a:gd name="connsiteX162" fmla="*/ 5283882 w 5731877"/>
              <a:gd name="connsiteY162" fmla="*/ 325256 h 2792295"/>
              <a:gd name="connsiteX163" fmla="*/ 5351388 w 5731877"/>
              <a:gd name="connsiteY163" fmla="*/ 306846 h 2792295"/>
              <a:gd name="connsiteX164" fmla="*/ 5363662 w 5731877"/>
              <a:gd name="connsiteY164" fmla="*/ 288435 h 2792295"/>
              <a:gd name="connsiteX165" fmla="*/ 5369799 w 5731877"/>
              <a:gd name="connsiteY165" fmla="*/ 270024 h 2792295"/>
              <a:gd name="connsiteX166" fmla="*/ 5437305 w 5731877"/>
              <a:gd name="connsiteY166" fmla="*/ 251613 h 2792295"/>
              <a:gd name="connsiteX167" fmla="*/ 5443442 w 5731877"/>
              <a:gd name="connsiteY167" fmla="*/ 220929 h 2792295"/>
              <a:gd name="connsiteX168" fmla="*/ 5449579 w 5731877"/>
              <a:gd name="connsiteY168" fmla="*/ 202518 h 2792295"/>
              <a:gd name="connsiteX169" fmla="*/ 5523222 w 5731877"/>
              <a:gd name="connsiteY169" fmla="*/ 165697 h 2792295"/>
              <a:gd name="connsiteX170" fmla="*/ 5541633 w 5731877"/>
              <a:gd name="connsiteY170" fmla="*/ 147286 h 2792295"/>
              <a:gd name="connsiteX171" fmla="*/ 5553907 w 5731877"/>
              <a:gd name="connsiteY171" fmla="*/ 128875 h 2792295"/>
              <a:gd name="connsiteX172" fmla="*/ 5590728 w 5731877"/>
              <a:gd name="connsiteY172" fmla="*/ 110464 h 2792295"/>
              <a:gd name="connsiteX173" fmla="*/ 5621413 w 5731877"/>
              <a:gd name="connsiteY173" fmla="*/ 67506 h 2792295"/>
              <a:gd name="connsiteX174" fmla="*/ 5633686 w 5731877"/>
              <a:gd name="connsiteY174" fmla="*/ 49095 h 2792295"/>
              <a:gd name="connsiteX175" fmla="*/ 5652097 w 5731877"/>
              <a:gd name="connsiteY175" fmla="*/ 42958 h 2792295"/>
              <a:gd name="connsiteX176" fmla="*/ 5664371 w 5731877"/>
              <a:gd name="connsiteY176" fmla="*/ 12274 h 2792295"/>
              <a:gd name="connsiteX177" fmla="*/ 5731877 w 5731877"/>
              <a:gd name="connsiteY177"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50046 w 5731877"/>
              <a:gd name="connsiteY89" fmla="*/ 1644693 h 2792295"/>
              <a:gd name="connsiteX90" fmla="*/ 3080731 w 5731877"/>
              <a:gd name="connsiteY90" fmla="*/ 1620145 h 2792295"/>
              <a:gd name="connsiteX91" fmla="*/ 3135963 w 5731877"/>
              <a:gd name="connsiteY91" fmla="*/ 1571050 h 2792295"/>
              <a:gd name="connsiteX92" fmla="*/ 3172784 w 5731877"/>
              <a:gd name="connsiteY92" fmla="*/ 1558776 h 2792295"/>
              <a:gd name="connsiteX93" fmla="*/ 3191195 w 5731877"/>
              <a:gd name="connsiteY93" fmla="*/ 1546502 h 2792295"/>
              <a:gd name="connsiteX94" fmla="*/ 3228017 w 5731877"/>
              <a:gd name="connsiteY94" fmla="*/ 1534228 h 2792295"/>
              <a:gd name="connsiteX95" fmla="*/ 3249416 w 5731877"/>
              <a:gd name="connsiteY95" fmla="*/ 1519468 h 2792295"/>
              <a:gd name="connsiteX96" fmla="*/ 3282428 w 5731877"/>
              <a:gd name="connsiteY96" fmla="*/ 1503544 h 2792295"/>
              <a:gd name="connsiteX97" fmla="*/ 3387576 w 5731877"/>
              <a:gd name="connsiteY97" fmla="*/ 1448311 h 2792295"/>
              <a:gd name="connsiteX98" fmla="*/ 3430535 w 5731877"/>
              <a:gd name="connsiteY98" fmla="*/ 1417627 h 2792295"/>
              <a:gd name="connsiteX99" fmla="*/ 3479630 w 5731877"/>
              <a:gd name="connsiteY99" fmla="*/ 1405353 h 2792295"/>
              <a:gd name="connsiteX100" fmla="*/ 3498041 w 5731877"/>
              <a:gd name="connsiteY100" fmla="*/ 1399216 h 2792295"/>
              <a:gd name="connsiteX101" fmla="*/ 3522588 w 5731877"/>
              <a:gd name="connsiteY101" fmla="*/ 1374668 h 2792295"/>
              <a:gd name="connsiteX102" fmla="*/ 3534862 w 5731877"/>
              <a:gd name="connsiteY102" fmla="*/ 1356258 h 2792295"/>
              <a:gd name="connsiteX103" fmla="*/ 3571684 w 5731877"/>
              <a:gd name="connsiteY103" fmla="*/ 1331710 h 2792295"/>
              <a:gd name="connsiteX104" fmla="*/ 3583958 w 5731877"/>
              <a:gd name="connsiteY104" fmla="*/ 1313299 h 2792295"/>
              <a:gd name="connsiteX105" fmla="*/ 3602368 w 5731877"/>
              <a:gd name="connsiteY105" fmla="*/ 1307162 h 2792295"/>
              <a:gd name="connsiteX106" fmla="*/ 3620779 w 5731877"/>
              <a:gd name="connsiteY106" fmla="*/ 1294889 h 2792295"/>
              <a:gd name="connsiteX107" fmla="*/ 3639190 w 5731877"/>
              <a:gd name="connsiteY107" fmla="*/ 1258067 h 2792295"/>
              <a:gd name="connsiteX108" fmla="*/ 3676011 w 5731877"/>
              <a:gd name="connsiteY108" fmla="*/ 1258067 h 2792295"/>
              <a:gd name="connsiteX109" fmla="*/ 3700559 w 5731877"/>
              <a:gd name="connsiteY109" fmla="*/ 1251930 h 2792295"/>
              <a:gd name="connsiteX110" fmla="*/ 3786476 w 5731877"/>
              <a:gd name="connsiteY110" fmla="*/ 1245793 h 2792295"/>
              <a:gd name="connsiteX111" fmla="*/ 3829434 w 5731877"/>
              <a:gd name="connsiteY111" fmla="*/ 1233519 h 2792295"/>
              <a:gd name="connsiteX112" fmla="*/ 3853982 w 5731877"/>
              <a:gd name="connsiteY112" fmla="*/ 1215109 h 2792295"/>
              <a:gd name="connsiteX113" fmla="*/ 3872392 w 5731877"/>
              <a:gd name="connsiteY113" fmla="*/ 1196698 h 2792295"/>
              <a:gd name="connsiteX114" fmla="*/ 3915351 w 5731877"/>
              <a:gd name="connsiteY114" fmla="*/ 1178287 h 2792295"/>
              <a:gd name="connsiteX115" fmla="*/ 3933762 w 5731877"/>
              <a:gd name="connsiteY115" fmla="*/ 1141466 h 2792295"/>
              <a:gd name="connsiteX116" fmla="*/ 3952172 w 5731877"/>
              <a:gd name="connsiteY116" fmla="*/ 1135329 h 2792295"/>
              <a:gd name="connsiteX117" fmla="*/ 3970583 w 5731877"/>
              <a:gd name="connsiteY117" fmla="*/ 1116918 h 2792295"/>
              <a:gd name="connsiteX118" fmla="*/ 3988994 w 5731877"/>
              <a:gd name="connsiteY118" fmla="*/ 1104644 h 2792295"/>
              <a:gd name="connsiteX119" fmla="*/ 4019678 w 5731877"/>
              <a:gd name="connsiteY119" fmla="*/ 1080097 h 2792295"/>
              <a:gd name="connsiteX120" fmla="*/ 4031952 w 5731877"/>
              <a:gd name="connsiteY120" fmla="*/ 1061686 h 2792295"/>
              <a:gd name="connsiteX121" fmla="*/ 4068774 w 5731877"/>
              <a:gd name="connsiteY121" fmla="*/ 1043275 h 2792295"/>
              <a:gd name="connsiteX122" fmla="*/ 4087184 w 5731877"/>
              <a:gd name="connsiteY122" fmla="*/ 1031001 h 2792295"/>
              <a:gd name="connsiteX123" fmla="*/ 4111732 w 5731877"/>
              <a:gd name="connsiteY123" fmla="*/ 1012591 h 2792295"/>
              <a:gd name="connsiteX124" fmla="*/ 4130143 w 5731877"/>
              <a:gd name="connsiteY124" fmla="*/ 1006454 h 2792295"/>
              <a:gd name="connsiteX125" fmla="*/ 4154690 w 5731877"/>
              <a:gd name="connsiteY125" fmla="*/ 994180 h 2792295"/>
              <a:gd name="connsiteX126" fmla="*/ 4173101 w 5731877"/>
              <a:gd name="connsiteY126" fmla="*/ 981906 h 2792295"/>
              <a:gd name="connsiteX127" fmla="*/ 4240607 w 5731877"/>
              <a:gd name="connsiteY127" fmla="*/ 963495 h 2792295"/>
              <a:gd name="connsiteX128" fmla="*/ 4259018 w 5731877"/>
              <a:gd name="connsiteY128" fmla="*/ 957358 h 2792295"/>
              <a:gd name="connsiteX129" fmla="*/ 4277429 w 5731877"/>
              <a:gd name="connsiteY129" fmla="*/ 945085 h 2792295"/>
              <a:gd name="connsiteX130" fmla="*/ 4314250 w 5731877"/>
              <a:gd name="connsiteY130" fmla="*/ 932811 h 2792295"/>
              <a:gd name="connsiteX131" fmla="*/ 4332661 w 5731877"/>
              <a:gd name="connsiteY131" fmla="*/ 926674 h 2792295"/>
              <a:gd name="connsiteX132" fmla="*/ 4406304 w 5731877"/>
              <a:gd name="connsiteY132" fmla="*/ 877579 h 2792295"/>
              <a:gd name="connsiteX133" fmla="*/ 4424715 w 5731877"/>
              <a:gd name="connsiteY133" fmla="*/ 865305 h 2792295"/>
              <a:gd name="connsiteX134" fmla="*/ 4449262 w 5731877"/>
              <a:gd name="connsiteY134" fmla="*/ 859168 h 2792295"/>
              <a:gd name="connsiteX135" fmla="*/ 4473810 w 5731877"/>
              <a:gd name="connsiteY135" fmla="*/ 846894 h 2792295"/>
              <a:gd name="connsiteX136" fmla="*/ 4492221 w 5731877"/>
              <a:gd name="connsiteY136" fmla="*/ 840757 h 2792295"/>
              <a:gd name="connsiteX137" fmla="*/ 4510631 w 5731877"/>
              <a:gd name="connsiteY137" fmla="*/ 828483 h 2792295"/>
              <a:gd name="connsiteX138" fmla="*/ 4584274 w 5731877"/>
              <a:gd name="connsiteY138" fmla="*/ 767114 h 2792295"/>
              <a:gd name="connsiteX139" fmla="*/ 4627233 w 5731877"/>
              <a:gd name="connsiteY139" fmla="*/ 754840 h 2792295"/>
              <a:gd name="connsiteX140" fmla="*/ 4664054 w 5731877"/>
              <a:gd name="connsiteY140" fmla="*/ 742566 h 2792295"/>
              <a:gd name="connsiteX141" fmla="*/ 4682465 w 5731877"/>
              <a:gd name="connsiteY141" fmla="*/ 730293 h 2792295"/>
              <a:gd name="connsiteX142" fmla="*/ 4725423 w 5731877"/>
              <a:gd name="connsiteY142" fmla="*/ 718019 h 2792295"/>
              <a:gd name="connsiteX143" fmla="*/ 4780656 w 5731877"/>
              <a:gd name="connsiteY143" fmla="*/ 687334 h 2792295"/>
              <a:gd name="connsiteX144" fmla="*/ 4799066 w 5731877"/>
              <a:gd name="connsiteY144" fmla="*/ 675060 h 2792295"/>
              <a:gd name="connsiteX145" fmla="*/ 4817477 w 5731877"/>
              <a:gd name="connsiteY145" fmla="*/ 668924 h 2792295"/>
              <a:gd name="connsiteX146" fmla="*/ 4823614 w 5731877"/>
              <a:gd name="connsiteY146" fmla="*/ 650513 h 2792295"/>
              <a:gd name="connsiteX147" fmla="*/ 4866572 w 5731877"/>
              <a:gd name="connsiteY147" fmla="*/ 607554 h 2792295"/>
              <a:gd name="connsiteX148" fmla="*/ 4878846 w 5731877"/>
              <a:gd name="connsiteY148" fmla="*/ 589144 h 2792295"/>
              <a:gd name="connsiteX149" fmla="*/ 4915668 w 5731877"/>
              <a:gd name="connsiteY149" fmla="*/ 570733 h 2792295"/>
              <a:gd name="connsiteX150" fmla="*/ 4927941 w 5731877"/>
              <a:gd name="connsiteY150" fmla="*/ 564596 h 2792295"/>
              <a:gd name="connsiteX151" fmla="*/ 4970900 w 5731877"/>
              <a:gd name="connsiteY151" fmla="*/ 558459 h 2792295"/>
              <a:gd name="connsiteX152" fmla="*/ 5056817 w 5731877"/>
              <a:gd name="connsiteY152" fmla="*/ 509364 h 2792295"/>
              <a:gd name="connsiteX153" fmla="*/ 5075227 w 5731877"/>
              <a:gd name="connsiteY153" fmla="*/ 497090 h 2792295"/>
              <a:gd name="connsiteX154" fmla="*/ 5087501 w 5731877"/>
              <a:gd name="connsiteY154" fmla="*/ 460268 h 2792295"/>
              <a:gd name="connsiteX155" fmla="*/ 5105912 w 5731877"/>
              <a:gd name="connsiteY155" fmla="*/ 447995 h 2792295"/>
              <a:gd name="connsiteX156" fmla="*/ 5118186 w 5731877"/>
              <a:gd name="connsiteY156" fmla="*/ 429584 h 2792295"/>
              <a:gd name="connsiteX157" fmla="*/ 5155007 w 5731877"/>
              <a:gd name="connsiteY157" fmla="*/ 417310 h 2792295"/>
              <a:gd name="connsiteX158" fmla="*/ 5191829 w 5731877"/>
              <a:gd name="connsiteY158" fmla="*/ 398899 h 2792295"/>
              <a:gd name="connsiteX159" fmla="*/ 5204103 w 5731877"/>
              <a:gd name="connsiteY159" fmla="*/ 380489 h 2792295"/>
              <a:gd name="connsiteX160" fmla="*/ 5259335 w 5731877"/>
              <a:gd name="connsiteY160" fmla="*/ 349804 h 2792295"/>
              <a:gd name="connsiteX161" fmla="*/ 5265472 w 5731877"/>
              <a:gd name="connsiteY161" fmla="*/ 331393 h 2792295"/>
              <a:gd name="connsiteX162" fmla="*/ 5283882 w 5731877"/>
              <a:gd name="connsiteY162" fmla="*/ 325256 h 2792295"/>
              <a:gd name="connsiteX163" fmla="*/ 5351388 w 5731877"/>
              <a:gd name="connsiteY163" fmla="*/ 306846 h 2792295"/>
              <a:gd name="connsiteX164" fmla="*/ 5363662 w 5731877"/>
              <a:gd name="connsiteY164" fmla="*/ 288435 h 2792295"/>
              <a:gd name="connsiteX165" fmla="*/ 5369799 w 5731877"/>
              <a:gd name="connsiteY165" fmla="*/ 270024 h 2792295"/>
              <a:gd name="connsiteX166" fmla="*/ 5437305 w 5731877"/>
              <a:gd name="connsiteY166" fmla="*/ 251613 h 2792295"/>
              <a:gd name="connsiteX167" fmla="*/ 5443442 w 5731877"/>
              <a:gd name="connsiteY167" fmla="*/ 220929 h 2792295"/>
              <a:gd name="connsiteX168" fmla="*/ 5449579 w 5731877"/>
              <a:gd name="connsiteY168" fmla="*/ 202518 h 2792295"/>
              <a:gd name="connsiteX169" fmla="*/ 5523222 w 5731877"/>
              <a:gd name="connsiteY169" fmla="*/ 165697 h 2792295"/>
              <a:gd name="connsiteX170" fmla="*/ 5541633 w 5731877"/>
              <a:gd name="connsiteY170" fmla="*/ 147286 h 2792295"/>
              <a:gd name="connsiteX171" fmla="*/ 5553907 w 5731877"/>
              <a:gd name="connsiteY171" fmla="*/ 128875 h 2792295"/>
              <a:gd name="connsiteX172" fmla="*/ 5590728 w 5731877"/>
              <a:gd name="connsiteY172" fmla="*/ 110464 h 2792295"/>
              <a:gd name="connsiteX173" fmla="*/ 5621413 w 5731877"/>
              <a:gd name="connsiteY173" fmla="*/ 67506 h 2792295"/>
              <a:gd name="connsiteX174" fmla="*/ 5633686 w 5731877"/>
              <a:gd name="connsiteY174" fmla="*/ 49095 h 2792295"/>
              <a:gd name="connsiteX175" fmla="*/ 5652097 w 5731877"/>
              <a:gd name="connsiteY175" fmla="*/ 42958 h 2792295"/>
              <a:gd name="connsiteX176" fmla="*/ 5664371 w 5731877"/>
              <a:gd name="connsiteY176" fmla="*/ 12274 h 2792295"/>
              <a:gd name="connsiteX177" fmla="*/ 5731877 w 5731877"/>
              <a:gd name="connsiteY177"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50046 w 5731877"/>
              <a:gd name="connsiteY89" fmla="*/ 1644693 h 2792295"/>
              <a:gd name="connsiteX90" fmla="*/ 3091682 w 5731877"/>
              <a:gd name="connsiteY90" fmla="*/ 1618320 h 2792295"/>
              <a:gd name="connsiteX91" fmla="*/ 3135963 w 5731877"/>
              <a:gd name="connsiteY91" fmla="*/ 1571050 h 2792295"/>
              <a:gd name="connsiteX92" fmla="*/ 3172784 w 5731877"/>
              <a:gd name="connsiteY92" fmla="*/ 1558776 h 2792295"/>
              <a:gd name="connsiteX93" fmla="*/ 3191195 w 5731877"/>
              <a:gd name="connsiteY93" fmla="*/ 1546502 h 2792295"/>
              <a:gd name="connsiteX94" fmla="*/ 3228017 w 5731877"/>
              <a:gd name="connsiteY94" fmla="*/ 1534228 h 2792295"/>
              <a:gd name="connsiteX95" fmla="*/ 3249416 w 5731877"/>
              <a:gd name="connsiteY95" fmla="*/ 1519468 h 2792295"/>
              <a:gd name="connsiteX96" fmla="*/ 3282428 w 5731877"/>
              <a:gd name="connsiteY96" fmla="*/ 1503544 h 2792295"/>
              <a:gd name="connsiteX97" fmla="*/ 3387576 w 5731877"/>
              <a:gd name="connsiteY97" fmla="*/ 1448311 h 2792295"/>
              <a:gd name="connsiteX98" fmla="*/ 3430535 w 5731877"/>
              <a:gd name="connsiteY98" fmla="*/ 1417627 h 2792295"/>
              <a:gd name="connsiteX99" fmla="*/ 3479630 w 5731877"/>
              <a:gd name="connsiteY99" fmla="*/ 1405353 h 2792295"/>
              <a:gd name="connsiteX100" fmla="*/ 3498041 w 5731877"/>
              <a:gd name="connsiteY100" fmla="*/ 1399216 h 2792295"/>
              <a:gd name="connsiteX101" fmla="*/ 3522588 w 5731877"/>
              <a:gd name="connsiteY101" fmla="*/ 1374668 h 2792295"/>
              <a:gd name="connsiteX102" fmla="*/ 3534862 w 5731877"/>
              <a:gd name="connsiteY102" fmla="*/ 1356258 h 2792295"/>
              <a:gd name="connsiteX103" fmla="*/ 3571684 w 5731877"/>
              <a:gd name="connsiteY103" fmla="*/ 1331710 h 2792295"/>
              <a:gd name="connsiteX104" fmla="*/ 3583958 w 5731877"/>
              <a:gd name="connsiteY104" fmla="*/ 1313299 h 2792295"/>
              <a:gd name="connsiteX105" fmla="*/ 3602368 w 5731877"/>
              <a:gd name="connsiteY105" fmla="*/ 1307162 h 2792295"/>
              <a:gd name="connsiteX106" fmla="*/ 3620779 w 5731877"/>
              <a:gd name="connsiteY106" fmla="*/ 1294889 h 2792295"/>
              <a:gd name="connsiteX107" fmla="*/ 3639190 w 5731877"/>
              <a:gd name="connsiteY107" fmla="*/ 1258067 h 2792295"/>
              <a:gd name="connsiteX108" fmla="*/ 3676011 w 5731877"/>
              <a:gd name="connsiteY108" fmla="*/ 1258067 h 2792295"/>
              <a:gd name="connsiteX109" fmla="*/ 3700559 w 5731877"/>
              <a:gd name="connsiteY109" fmla="*/ 1251930 h 2792295"/>
              <a:gd name="connsiteX110" fmla="*/ 3786476 w 5731877"/>
              <a:gd name="connsiteY110" fmla="*/ 1245793 h 2792295"/>
              <a:gd name="connsiteX111" fmla="*/ 3829434 w 5731877"/>
              <a:gd name="connsiteY111" fmla="*/ 1233519 h 2792295"/>
              <a:gd name="connsiteX112" fmla="*/ 3853982 w 5731877"/>
              <a:gd name="connsiteY112" fmla="*/ 1215109 h 2792295"/>
              <a:gd name="connsiteX113" fmla="*/ 3872392 w 5731877"/>
              <a:gd name="connsiteY113" fmla="*/ 1196698 h 2792295"/>
              <a:gd name="connsiteX114" fmla="*/ 3915351 w 5731877"/>
              <a:gd name="connsiteY114" fmla="*/ 1178287 h 2792295"/>
              <a:gd name="connsiteX115" fmla="*/ 3933762 w 5731877"/>
              <a:gd name="connsiteY115" fmla="*/ 1141466 h 2792295"/>
              <a:gd name="connsiteX116" fmla="*/ 3952172 w 5731877"/>
              <a:gd name="connsiteY116" fmla="*/ 1135329 h 2792295"/>
              <a:gd name="connsiteX117" fmla="*/ 3970583 w 5731877"/>
              <a:gd name="connsiteY117" fmla="*/ 1116918 h 2792295"/>
              <a:gd name="connsiteX118" fmla="*/ 3988994 w 5731877"/>
              <a:gd name="connsiteY118" fmla="*/ 1104644 h 2792295"/>
              <a:gd name="connsiteX119" fmla="*/ 4019678 w 5731877"/>
              <a:gd name="connsiteY119" fmla="*/ 1080097 h 2792295"/>
              <a:gd name="connsiteX120" fmla="*/ 4031952 w 5731877"/>
              <a:gd name="connsiteY120" fmla="*/ 1061686 h 2792295"/>
              <a:gd name="connsiteX121" fmla="*/ 4068774 w 5731877"/>
              <a:gd name="connsiteY121" fmla="*/ 1043275 h 2792295"/>
              <a:gd name="connsiteX122" fmla="*/ 4087184 w 5731877"/>
              <a:gd name="connsiteY122" fmla="*/ 1031001 h 2792295"/>
              <a:gd name="connsiteX123" fmla="*/ 4111732 w 5731877"/>
              <a:gd name="connsiteY123" fmla="*/ 1012591 h 2792295"/>
              <a:gd name="connsiteX124" fmla="*/ 4130143 w 5731877"/>
              <a:gd name="connsiteY124" fmla="*/ 1006454 h 2792295"/>
              <a:gd name="connsiteX125" fmla="*/ 4154690 w 5731877"/>
              <a:gd name="connsiteY125" fmla="*/ 994180 h 2792295"/>
              <a:gd name="connsiteX126" fmla="*/ 4173101 w 5731877"/>
              <a:gd name="connsiteY126" fmla="*/ 981906 h 2792295"/>
              <a:gd name="connsiteX127" fmla="*/ 4240607 w 5731877"/>
              <a:gd name="connsiteY127" fmla="*/ 963495 h 2792295"/>
              <a:gd name="connsiteX128" fmla="*/ 4259018 w 5731877"/>
              <a:gd name="connsiteY128" fmla="*/ 957358 h 2792295"/>
              <a:gd name="connsiteX129" fmla="*/ 4277429 w 5731877"/>
              <a:gd name="connsiteY129" fmla="*/ 945085 h 2792295"/>
              <a:gd name="connsiteX130" fmla="*/ 4314250 w 5731877"/>
              <a:gd name="connsiteY130" fmla="*/ 932811 h 2792295"/>
              <a:gd name="connsiteX131" fmla="*/ 4332661 w 5731877"/>
              <a:gd name="connsiteY131" fmla="*/ 926674 h 2792295"/>
              <a:gd name="connsiteX132" fmla="*/ 4406304 w 5731877"/>
              <a:gd name="connsiteY132" fmla="*/ 877579 h 2792295"/>
              <a:gd name="connsiteX133" fmla="*/ 4424715 w 5731877"/>
              <a:gd name="connsiteY133" fmla="*/ 865305 h 2792295"/>
              <a:gd name="connsiteX134" fmla="*/ 4449262 w 5731877"/>
              <a:gd name="connsiteY134" fmla="*/ 859168 h 2792295"/>
              <a:gd name="connsiteX135" fmla="*/ 4473810 w 5731877"/>
              <a:gd name="connsiteY135" fmla="*/ 846894 h 2792295"/>
              <a:gd name="connsiteX136" fmla="*/ 4492221 w 5731877"/>
              <a:gd name="connsiteY136" fmla="*/ 840757 h 2792295"/>
              <a:gd name="connsiteX137" fmla="*/ 4510631 w 5731877"/>
              <a:gd name="connsiteY137" fmla="*/ 828483 h 2792295"/>
              <a:gd name="connsiteX138" fmla="*/ 4584274 w 5731877"/>
              <a:gd name="connsiteY138" fmla="*/ 767114 h 2792295"/>
              <a:gd name="connsiteX139" fmla="*/ 4627233 w 5731877"/>
              <a:gd name="connsiteY139" fmla="*/ 754840 h 2792295"/>
              <a:gd name="connsiteX140" fmla="*/ 4664054 w 5731877"/>
              <a:gd name="connsiteY140" fmla="*/ 742566 h 2792295"/>
              <a:gd name="connsiteX141" fmla="*/ 4682465 w 5731877"/>
              <a:gd name="connsiteY141" fmla="*/ 730293 h 2792295"/>
              <a:gd name="connsiteX142" fmla="*/ 4725423 w 5731877"/>
              <a:gd name="connsiteY142" fmla="*/ 718019 h 2792295"/>
              <a:gd name="connsiteX143" fmla="*/ 4780656 w 5731877"/>
              <a:gd name="connsiteY143" fmla="*/ 687334 h 2792295"/>
              <a:gd name="connsiteX144" fmla="*/ 4799066 w 5731877"/>
              <a:gd name="connsiteY144" fmla="*/ 675060 h 2792295"/>
              <a:gd name="connsiteX145" fmla="*/ 4817477 w 5731877"/>
              <a:gd name="connsiteY145" fmla="*/ 668924 h 2792295"/>
              <a:gd name="connsiteX146" fmla="*/ 4823614 w 5731877"/>
              <a:gd name="connsiteY146" fmla="*/ 650513 h 2792295"/>
              <a:gd name="connsiteX147" fmla="*/ 4866572 w 5731877"/>
              <a:gd name="connsiteY147" fmla="*/ 607554 h 2792295"/>
              <a:gd name="connsiteX148" fmla="*/ 4878846 w 5731877"/>
              <a:gd name="connsiteY148" fmla="*/ 589144 h 2792295"/>
              <a:gd name="connsiteX149" fmla="*/ 4915668 w 5731877"/>
              <a:gd name="connsiteY149" fmla="*/ 570733 h 2792295"/>
              <a:gd name="connsiteX150" fmla="*/ 4927941 w 5731877"/>
              <a:gd name="connsiteY150" fmla="*/ 564596 h 2792295"/>
              <a:gd name="connsiteX151" fmla="*/ 4970900 w 5731877"/>
              <a:gd name="connsiteY151" fmla="*/ 558459 h 2792295"/>
              <a:gd name="connsiteX152" fmla="*/ 5056817 w 5731877"/>
              <a:gd name="connsiteY152" fmla="*/ 509364 h 2792295"/>
              <a:gd name="connsiteX153" fmla="*/ 5075227 w 5731877"/>
              <a:gd name="connsiteY153" fmla="*/ 497090 h 2792295"/>
              <a:gd name="connsiteX154" fmla="*/ 5087501 w 5731877"/>
              <a:gd name="connsiteY154" fmla="*/ 460268 h 2792295"/>
              <a:gd name="connsiteX155" fmla="*/ 5105912 w 5731877"/>
              <a:gd name="connsiteY155" fmla="*/ 447995 h 2792295"/>
              <a:gd name="connsiteX156" fmla="*/ 5118186 w 5731877"/>
              <a:gd name="connsiteY156" fmla="*/ 429584 h 2792295"/>
              <a:gd name="connsiteX157" fmla="*/ 5155007 w 5731877"/>
              <a:gd name="connsiteY157" fmla="*/ 417310 h 2792295"/>
              <a:gd name="connsiteX158" fmla="*/ 5191829 w 5731877"/>
              <a:gd name="connsiteY158" fmla="*/ 398899 h 2792295"/>
              <a:gd name="connsiteX159" fmla="*/ 5204103 w 5731877"/>
              <a:gd name="connsiteY159" fmla="*/ 380489 h 2792295"/>
              <a:gd name="connsiteX160" fmla="*/ 5259335 w 5731877"/>
              <a:gd name="connsiteY160" fmla="*/ 349804 h 2792295"/>
              <a:gd name="connsiteX161" fmla="*/ 5265472 w 5731877"/>
              <a:gd name="connsiteY161" fmla="*/ 331393 h 2792295"/>
              <a:gd name="connsiteX162" fmla="*/ 5283882 w 5731877"/>
              <a:gd name="connsiteY162" fmla="*/ 325256 h 2792295"/>
              <a:gd name="connsiteX163" fmla="*/ 5351388 w 5731877"/>
              <a:gd name="connsiteY163" fmla="*/ 306846 h 2792295"/>
              <a:gd name="connsiteX164" fmla="*/ 5363662 w 5731877"/>
              <a:gd name="connsiteY164" fmla="*/ 288435 h 2792295"/>
              <a:gd name="connsiteX165" fmla="*/ 5369799 w 5731877"/>
              <a:gd name="connsiteY165" fmla="*/ 270024 h 2792295"/>
              <a:gd name="connsiteX166" fmla="*/ 5437305 w 5731877"/>
              <a:gd name="connsiteY166" fmla="*/ 251613 h 2792295"/>
              <a:gd name="connsiteX167" fmla="*/ 5443442 w 5731877"/>
              <a:gd name="connsiteY167" fmla="*/ 220929 h 2792295"/>
              <a:gd name="connsiteX168" fmla="*/ 5449579 w 5731877"/>
              <a:gd name="connsiteY168" fmla="*/ 202518 h 2792295"/>
              <a:gd name="connsiteX169" fmla="*/ 5523222 w 5731877"/>
              <a:gd name="connsiteY169" fmla="*/ 165697 h 2792295"/>
              <a:gd name="connsiteX170" fmla="*/ 5541633 w 5731877"/>
              <a:gd name="connsiteY170" fmla="*/ 147286 h 2792295"/>
              <a:gd name="connsiteX171" fmla="*/ 5553907 w 5731877"/>
              <a:gd name="connsiteY171" fmla="*/ 128875 h 2792295"/>
              <a:gd name="connsiteX172" fmla="*/ 5590728 w 5731877"/>
              <a:gd name="connsiteY172" fmla="*/ 110464 h 2792295"/>
              <a:gd name="connsiteX173" fmla="*/ 5621413 w 5731877"/>
              <a:gd name="connsiteY173" fmla="*/ 67506 h 2792295"/>
              <a:gd name="connsiteX174" fmla="*/ 5633686 w 5731877"/>
              <a:gd name="connsiteY174" fmla="*/ 49095 h 2792295"/>
              <a:gd name="connsiteX175" fmla="*/ 5652097 w 5731877"/>
              <a:gd name="connsiteY175" fmla="*/ 42958 h 2792295"/>
              <a:gd name="connsiteX176" fmla="*/ 5664371 w 5731877"/>
              <a:gd name="connsiteY176" fmla="*/ 12274 h 2792295"/>
              <a:gd name="connsiteX177" fmla="*/ 5731877 w 5731877"/>
              <a:gd name="connsiteY177"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50046 w 5731877"/>
              <a:gd name="connsiteY89" fmla="*/ 1644693 h 2792295"/>
              <a:gd name="connsiteX90" fmla="*/ 3091682 w 5731877"/>
              <a:gd name="connsiteY90" fmla="*/ 1618320 h 2792295"/>
              <a:gd name="connsiteX91" fmla="*/ 3139614 w 5731877"/>
              <a:gd name="connsiteY91" fmla="*/ 1578351 h 2792295"/>
              <a:gd name="connsiteX92" fmla="*/ 3172784 w 5731877"/>
              <a:gd name="connsiteY92" fmla="*/ 1558776 h 2792295"/>
              <a:gd name="connsiteX93" fmla="*/ 3191195 w 5731877"/>
              <a:gd name="connsiteY93" fmla="*/ 1546502 h 2792295"/>
              <a:gd name="connsiteX94" fmla="*/ 3228017 w 5731877"/>
              <a:gd name="connsiteY94" fmla="*/ 1534228 h 2792295"/>
              <a:gd name="connsiteX95" fmla="*/ 3249416 w 5731877"/>
              <a:gd name="connsiteY95" fmla="*/ 1519468 h 2792295"/>
              <a:gd name="connsiteX96" fmla="*/ 3282428 w 5731877"/>
              <a:gd name="connsiteY96" fmla="*/ 1503544 h 2792295"/>
              <a:gd name="connsiteX97" fmla="*/ 3387576 w 5731877"/>
              <a:gd name="connsiteY97" fmla="*/ 1448311 h 2792295"/>
              <a:gd name="connsiteX98" fmla="*/ 3430535 w 5731877"/>
              <a:gd name="connsiteY98" fmla="*/ 1417627 h 2792295"/>
              <a:gd name="connsiteX99" fmla="*/ 3479630 w 5731877"/>
              <a:gd name="connsiteY99" fmla="*/ 1405353 h 2792295"/>
              <a:gd name="connsiteX100" fmla="*/ 3498041 w 5731877"/>
              <a:gd name="connsiteY100" fmla="*/ 1399216 h 2792295"/>
              <a:gd name="connsiteX101" fmla="*/ 3522588 w 5731877"/>
              <a:gd name="connsiteY101" fmla="*/ 1374668 h 2792295"/>
              <a:gd name="connsiteX102" fmla="*/ 3534862 w 5731877"/>
              <a:gd name="connsiteY102" fmla="*/ 1356258 h 2792295"/>
              <a:gd name="connsiteX103" fmla="*/ 3571684 w 5731877"/>
              <a:gd name="connsiteY103" fmla="*/ 1331710 h 2792295"/>
              <a:gd name="connsiteX104" fmla="*/ 3583958 w 5731877"/>
              <a:gd name="connsiteY104" fmla="*/ 1313299 h 2792295"/>
              <a:gd name="connsiteX105" fmla="*/ 3602368 w 5731877"/>
              <a:gd name="connsiteY105" fmla="*/ 1307162 h 2792295"/>
              <a:gd name="connsiteX106" fmla="*/ 3620779 w 5731877"/>
              <a:gd name="connsiteY106" fmla="*/ 1294889 h 2792295"/>
              <a:gd name="connsiteX107" fmla="*/ 3639190 w 5731877"/>
              <a:gd name="connsiteY107" fmla="*/ 1258067 h 2792295"/>
              <a:gd name="connsiteX108" fmla="*/ 3676011 w 5731877"/>
              <a:gd name="connsiteY108" fmla="*/ 1258067 h 2792295"/>
              <a:gd name="connsiteX109" fmla="*/ 3700559 w 5731877"/>
              <a:gd name="connsiteY109" fmla="*/ 1251930 h 2792295"/>
              <a:gd name="connsiteX110" fmla="*/ 3786476 w 5731877"/>
              <a:gd name="connsiteY110" fmla="*/ 1245793 h 2792295"/>
              <a:gd name="connsiteX111" fmla="*/ 3829434 w 5731877"/>
              <a:gd name="connsiteY111" fmla="*/ 1233519 h 2792295"/>
              <a:gd name="connsiteX112" fmla="*/ 3853982 w 5731877"/>
              <a:gd name="connsiteY112" fmla="*/ 1215109 h 2792295"/>
              <a:gd name="connsiteX113" fmla="*/ 3872392 w 5731877"/>
              <a:gd name="connsiteY113" fmla="*/ 1196698 h 2792295"/>
              <a:gd name="connsiteX114" fmla="*/ 3915351 w 5731877"/>
              <a:gd name="connsiteY114" fmla="*/ 1178287 h 2792295"/>
              <a:gd name="connsiteX115" fmla="*/ 3933762 w 5731877"/>
              <a:gd name="connsiteY115" fmla="*/ 1141466 h 2792295"/>
              <a:gd name="connsiteX116" fmla="*/ 3952172 w 5731877"/>
              <a:gd name="connsiteY116" fmla="*/ 1135329 h 2792295"/>
              <a:gd name="connsiteX117" fmla="*/ 3970583 w 5731877"/>
              <a:gd name="connsiteY117" fmla="*/ 1116918 h 2792295"/>
              <a:gd name="connsiteX118" fmla="*/ 3988994 w 5731877"/>
              <a:gd name="connsiteY118" fmla="*/ 1104644 h 2792295"/>
              <a:gd name="connsiteX119" fmla="*/ 4019678 w 5731877"/>
              <a:gd name="connsiteY119" fmla="*/ 1080097 h 2792295"/>
              <a:gd name="connsiteX120" fmla="*/ 4031952 w 5731877"/>
              <a:gd name="connsiteY120" fmla="*/ 1061686 h 2792295"/>
              <a:gd name="connsiteX121" fmla="*/ 4068774 w 5731877"/>
              <a:gd name="connsiteY121" fmla="*/ 1043275 h 2792295"/>
              <a:gd name="connsiteX122" fmla="*/ 4087184 w 5731877"/>
              <a:gd name="connsiteY122" fmla="*/ 1031001 h 2792295"/>
              <a:gd name="connsiteX123" fmla="*/ 4111732 w 5731877"/>
              <a:gd name="connsiteY123" fmla="*/ 1012591 h 2792295"/>
              <a:gd name="connsiteX124" fmla="*/ 4130143 w 5731877"/>
              <a:gd name="connsiteY124" fmla="*/ 1006454 h 2792295"/>
              <a:gd name="connsiteX125" fmla="*/ 4154690 w 5731877"/>
              <a:gd name="connsiteY125" fmla="*/ 994180 h 2792295"/>
              <a:gd name="connsiteX126" fmla="*/ 4173101 w 5731877"/>
              <a:gd name="connsiteY126" fmla="*/ 981906 h 2792295"/>
              <a:gd name="connsiteX127" fmla="*/ 4240607 w 5731877"/>
              <a:gd name="connsiteY127" fmla="*/ 963495 h 2792295"/>
              <a:gd name="connsiteX128" fmla="*/ 4259018 w 5731877"/>
              <a:gd name="connsiteY128" fmla="*/ 957358 h 2792295"/>
              <a:gd name="connsiteX129" fmla="*/ 4277429 w 5731877"/>
              <a:gd name="connsiteY129" fmla="*/ 945085 h 2792295"/>
              <a:gd name="connsiteX130" fmla="*/ 4314250 w 5731877"/>
              <a:gd name="connsiteY130" fmla="*/ 932811 h 2792295"/>
              <a:gd name="connsiteX131" fmla="*/ 4332661 w 5731877"/>
              <a:gd name="connsiteY131" fmla="*/ 926674 h 2792295"/>
              <a:gd name="connsiteX132" fmla="*/ 4406304 w 5731877"/>
              <a:gd name="connsiteY132" fmla="*/ 877579 h 2792295"/>
              <a:gd name="connsiteX133" fmla="*/ 4424715 w 5731877"/>
              <a:gd name="connsiteY133" fmla="*/ 865305 h 2792295"/>
              <a:gd name="connsiteX134" fmla="*/ 4449262 w 5731877"/>
              <a:gd name="connsiteY134" fmla="*/ 859168 h 2792295"/>
              <a:gd name="connsiteX135" fmla="*/ 4473810 w 5731877"/>
              <a:gd name="connsiteY135" fmla="*/ 846894 h 2792295"/>
              <a:gd name="connsiteX136" fmla="*/ 4492221 w 5731877"/>
              <a:gd name="connsiteY136" fmla="*/ 840757 h 2792295"/>
              <a:gd name="connsiteX137" fmla="*/ 4510631 w 5731877"/>
              <a:gd name="connsiteY137" fmla="*/ 828483 h 2792295"/>
              <a:gd name="connsiteX138" fmla="*/ 4584274 w 5731877"/>
              <a:gd name="connsiteY138" fmla="*/ 767114 h 2792295"/>
              <a:gd name="connsiteX139" fmla="*/ 4627233 w 5731877"/>
              <a:gd name="connsiteY139" fmla="*/ 754840 h 2792295"/>
              <a:gd name="connsiteX140" fmla="*/ 4664054 w 5731877"/>
              <a:gd name="connsiteY140" fmla="*/ 742566 h 2792295"/>
              <a:gd name="connsiteX141" fmla="*/ 4682465 w 5731877"/>
              <a:gd name="connsiteY141" fmla="*/ 730293 h 2792295"/>
              <a:gd name="connsiteX142" fmla="*/ 4725423 w 5731877"/>
              <a:gd name="connsiteY142" fmla="*/ 718019 h 2792295"/>
              <a:gd name="connsiteX143" fmla="*/ 4780656 w 5731877"/>
              <a:gd name="connsiteY143" fmla="*/ 687334 h 2792295"/>
              <a:gd name="connsiteX144" fmla="*/ 4799066 w 5731877"/>
              <a:gd name="connsiteY144" fmla="*/ 675060 h 2792295"/>
              <a:gd name="connsiteX145" fmla="*/ 4817477 w 5731877"/>
              <a:gd name="connsiteY145" fmla="*/ 668924 h 2792295"/>
              <a:gd name="connsiteX146" fmla="*/ 4823614 w 5731877"/>
              <a:gd name="connsiteY146" fmla="*/ 650513 h 2792295"/>
              <a:gd name="connsiteX147" fmla="*/ 4866572 w 5731877"/>
              <a:gd name="connsiteY147" fmla="*/ 607554 h 2792295"/>
              <a:gd name="connsiteX148" fmla="*/ 4878846 w 5731877"/>
              <a:gd name="connsiteY148" fmla="*/ 589144 h 2792295"/>
              <a:gd name="connsiteX149" fmla="*/ 4915668 w 5731877"/>
              <a:gd name="connsiteY149" fmla="*/ 570733 h 2792295"/>
              <a:gd name="connsiteX150" fmla="*/ 4927941 w 5731877"/>
              <a:gd name="connsiteY150" fmla="*/ 564596 h 2792295"/>
              <a:gd name="connsiteX151" fmla="*/ 4970900 w 5731877"/>
              <a:gd name="connsiteY151" fmla="*/ 558459 h 2792295"/>
              <a:gd name="connsiteX152" fmla="*/ 5056817 w 5731877"/>
              <a:gd name="connsiteY152" fmla="*/ 509364 h 2792295"/>
              <a:gd name="connsiteX153" fmla="*/ 5075227 w 5731877"/>
              <a:gd name="connsiteY153" fmla="*/ 497090 h 2792295"/>
              <a:gd name="connsiteX154" fmla="*/ 5087501 w 5731877"/>
              <a:gd name="connsiteY154" fmla="*/ 460268 h 2792295"/>
              <a:gd name="connsiteX155" fmla="*/ 5105912 w 5731877"/>
              <a:gd name="connsiteY155" fmla="*/ 447995 h 2792295"/>
              <a:gd name="connsiteX156" fmla="*/ 5118186 w 5731877"/>
              <a:gd name="connsiteY156" fmla="*/ 429584 h 2792295"/>
              <a:gd name="connsiteX157" fmla="*/ 5155007 w 5731877"/>
              <a:gd name="connsiteY157" fmla="*/ 417310 h 2792295"/>
              <a:gd name="connsiteX158" fmla="*/ 5191829 w 5731877"/>
              <a:gd name="connsiteY158" fmla="*/ 398899 h 2792295"/>
              <a:gd name="connsiteX159" fmla="*/ 5204103 w 5731877"/>
              <a:gd name="connsiteY159" fmla="*/ 380489 h 2792295"/>
              <a:gd name="connsiteX160" fmla="*/ 5259335 w 5731877"/>
              <a:gd name="connsiteY160" fmla="*/ 349804 h 2792295"/>
              <a:gd name="connsiteX161" fmla="*/ 5265472 w 5731877"/>
              <a:gd name="connsiteY161" fmla="*/ 331393 h 2792295"/>
              <a:gd name="connsiteX162" fmla="*/ 5283882 w 5731877"/>
              <a:gd name="connsiteY162" fmla="*/ 325256 h 2792295"/>
              <a:gd name="connsiteX163" fmla="*/ 5351388 w 5731877"/>
              <a:gd name="connsiteY163" fmla="*/ 306846 h 2792295"/>
              <a:gd name="connsiteX164" fmla="*/ 5363662 w 5731877"/>
              <a:gd name="connsiteY164" fmla="*/ 288435 h 2792295"/>
              <a:gd name="connsiteX165" fmla="*/ 5369799 w 5731877"/>
              <a:gd name="connsiteY165" fmla="*/ 270024 h 2792295"/>
              <a:gd name="connsiteX166" fmla="*/ 5437305 w 5731877"/>
              <a:gd name="connsiteY166" fmla="*/ 251613 h 2792295"/>
              <a:gd name="connsiteX167" fmla="*/ 5443442 w 5731877"/>
              <a:gd name="connsiteY167" fmla="*/ 220929 h 2792295"/>
              <a:gd name="connsiteX168" fmla="*/ 5449579 w 5731877"/>
              <a:gd name="connsiteY168" fmla="*/ 202518 h 2792295"/>
              <a:gd name="connsiteX169" fmla="*/ 5523222 w 5731877"/>
              <a:gd name="connsiteY169" fmla="*/ 165697 h 2792295"/>
              <a:gd name="connsiteX170" fmla="*/ 5541633 w 5731877"/>
              <a:gd name="connsiteY170" fmla="*/ 147286 h 2792295"/>
              <a:gd name="connsiteX171" fmla="*/ 5553907 w 5731877"/>
              <a:gd name="connsiteY171" fmla="*/ 128875 h 2792295"/>
              <a:gd name="connsiteX172" fmla="*/ 5590728 w 5731877"/>
              <a:gd name="connsiteY172" fmla="*/ 110464 h 2792295"/>
              <a:gd name="connsiteX173" fmla="*/ 5621413 w 5731877"/>
              <a:gd name="connsiteY173" fmla="*/ 67506 h 2792295"/>
              <a:gd name="connsiteX174" fmla="*/ 5633686 w 5731877"/>
              <a:gd name="connsiteY174" fmla="*/ 49095 h 2792295"/>
              <a:gd name="connsiteX175" fmla="*/ 5652097 w 5731877"/>
              <a:gd name="connsiteY175" fmla="*/ 42958 h 2792295"/>
              <a:gd name="connsiteX176" fmla="*/ 5664371 w 5731877"/>
              <a:gd name="connsiteY176" fmla="*/ 12274 h 2792295"/>
              <a:gd name="connsiteX177" fmla="*/ 5731877 w 5731877"/>
              <a:gd name="connsiteY177"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50046 w 5731877"/>
              <a:gd name="connsiteY89" fmla="*/ 1644693 h 2792295"/>
              <a:gd name="connsiteX90" fmla="*/ 3091682 w 5731877"/>
              <a:gd name="connsiteY90" fmla="*/ 1618320 h 2792295"/>
              <a:gd name="connsiteX91" fmla="*/ 3139614 w 5731877"/>
              <a:gd name="connsiteY91" fmla="*/ 1578351 h 2792295"/>
              <a:gd name="connsiteX92" fmla="*/ 3172784 w 5731877"/>
              <a:gd name="connsiteY92" fmla="*/ 1558776 h 2792295"/>
              <a:gd name="connsiteX93" fmla="*/ 3191195 w 5731877"/>
              <a:gd name="connsiteY93" fmla="*/ 1546502 h 2792295"/>
              <a:gd name="connsiteX94" fmla="*/ 3228017 w 5731877"/>
              <a:gd name="connsiteY94" fmla="*/ 1534228 h 2792295"/>
              <a:gd name="connsiteX95" fmla="*/ 3249416 w 5731877"/>
              <a:gd name="connsiteY95" fmla="*/ 1519468 h 2792295"/>
              <a:gd name="connsiteX96" fmla="*/ 3282428 w 5731877"/>
              <a:gd name="connsiteY96" fmla="*/ 1503544 h 2792295"/>
              <a:gd name="connsiteX97" fmla="*/ 3387576 w 5731877"/>
              <a:gd name="connsiteY97" fmla="*/ 1448311 h 2792295"/>
              <a:gd name="connsiteX98" fmla="*/ 3430535 w 5731877"/>
              <a:gd name="connsiteY98" fmla="*/ 1417627 h 2792295"/>
              <a:gd name="connsiteX99" fmla="*/ 3479630 w 5731877"/>
              <a:gd name="connsiteY99" fmla="*/ 1405353 h 2792295"/>
              <a:gd name="connsiteX100" fmla="*/ 3498041 w 5731877"/>
              <a:gd name="connsiteY100" fmla="*/ 1399216 h 2792295"/>
              <a:gd name="connsiteX101" fmla="*/ 3522588 w 5731877"/>
              <a:gd name="connsiteY101" fmla="*/ 1374668 h 2792295"/>
              <a:gd name="connsiteX102" fmla="*/ 3534862 w 5731877"/>
              <a:gd name="connsiteY102" fmla="*/ 1356258 h 2792295"/>
              <a:gd name="connsiteX103" fmla="*/ 3571684 w 5731877"/>
              <a:gd name="connsiteY103" fmla="*/ 1331710 h 2792295"/>
              <a:gd name="connsiteX104" fmla="*/ 3583958 w 5731877"/>
              <a:gd name="connsiteY104" fmla="*/ 1313299 h 2792295"/>
              <a:gd name="connsiteX105" fmla="*/ 3602368 w 5731877"/>
              <a:gd name="connsiteY105" fmla="*/ 1307162 h 2792295"/>
              <a:gd name="connsiteX106" fmla="*/ 3620779 w 5731877"/>
              <a:gd name="connsiteY106" fmla="*/ 1294889 h 2792295"/>
              <a:gd name="connsiteX107" fmla="*/ 3639190 w 5731877"/>
              <a:gd name="connsiteY107" fmla="*/ 1258067 h 2792295"/>
              <a:gd name="connsiteX108" fmla="*/ 3676011 w 5731877"/>
              <a:gd name="connsiteY108" fmla="*/ 1258067 h 2792295"/>
              <a:gd name="connsiteX109" fmla="*/ 3700559 w 5731877"/>
              <a:gd name="connsiteY109" fmla="*/ 1251930 h 2792295"/>
              <a:gd name="connsiteX110" fmla="*/ 3786476 w 5731877"/>
              <a:gd name="connsiteY110" fmla="*/ 1245793 h 2792295"/>
              <a:gd name="connsiteX111" fmla="*/ 3829434 w 5731877"/>
              <a:gd name="connsiteY111" fmla="*/ 1233519 h 2792295"/>
              <a:gd name="connsiteX112" fmla="*/ 3853982 w 5731877"/>
              <a:gd name="connsiteY112" fmla="*/ 1215109 h 2792295"/>
              <a:gd name="connsiteX113" fmla="*/ 3872392 w 5731877"/>
              <a:gd name="connsiteY113" fmla="*/ 1196698 h 2792295"/>
              <a:gd name="connsiteX114" fmla="*/ 3915351 w 5731877"/>
              <a:gd name="connsiteY114" fmla="*/ 1178287 h 2792295"/>
              <a:gd name="connsiteX115" fmla="*/ 3933762 w 5731877"/>
              <a:gd name="connsiteY115" fmla="*/ 1141466 h 2792295"/>
              <a:gd name="connsiteX116" fmla="*/ 3952172 w 5731877"/>
              <a:gd name="connsiteY116" fmla="*/ 1135329 h 2792295"/>
              <a:gd name="connsiteX117" fmla="*/ 3970583 w 5731877"/>
              <a:gd name="connsiteY117" fmla="*/ 1116918 h 2792295"/>
              <a:gd name="connsiteX118" fmla="*/ 3988994 w 5731877"/>
              <a:gd name="connsiteY118" fmla="*/ 1104644 h 2792295"/>
              <a:gd name="connsiteX119" fmla="*/ 4019678 w 5731877"/>
              <a:gd name="connsiteY119" fmla="*/ 1080097 h 2792295"/>
              <a:gd name="connsiteX120" fmla="*/ 4031952 w 5731877"/>
              <a:gd name="connsiteY120" fmla="*/ 1061686 h 2792295"/>
              <a:gd name="connsiteX121" fmla="*/ 4068774 w 5731877"/>
              <a:gd name="connsiteY121" fmla="*/ 1043275 h 2792295"/>
              <a:gd name="connsiteX122" fmla="*/ 4087184 w 5731877"/>
              <a:gd name="connsiteY122" fmla="*/ 1031001 h 2792295"/>
              <a:gd name="connsiteX123" fmla="*/ 4111732 w 5731877"/>
              <a:gd name="connsiteY123" fmla="*/ 1012591 h 2792295"/>
              <a:gd name="connsiteX124" fmla="*/ 4130143 w 5731877"/>
              <a:gd name="connsiteY124" fmla="*/ 1006454 h 2792295"/>
              <a:gd name="connsiteX125" fmla="*/ 4154690 w 5731877"/>
              <a:gd name="connsiteY125" fmla="*/ 994180 h 2792295"/>
              <a:gd name="connsiteX126" fmla="*/ 4173101 w 5731877"/>
              <a:gd name="connsiteY126" fmla="*/ 981906 h 2792295"/>
              <a:gd name="connsiteX127" fmla="*/ 4240607 w 5731877"/>
              <a:gd name="connsiteY127" fmla="*/ 963495 h 2792295"/>
              <a:gd name="connsiteX128" fmla="*/ 4259018 w 5731877"/>
              <a:gd name="connsiteY128" fmla="*/ 957358 h 2792295"/>
              <a:gd name="connsiteX129" fmla="*/ 4277429 w 5731877"/>
              <a:gd name="connsiteY129" fmla="*/ 945085 h 2792295"/>
              <a:gd name="connsiteX130" fmla="*/ 4314250 w 5731877"/>
              <a:gd name="connsiteY130" fmla="*/ 932811 h 2792295"/>
              <a:gd name="connsiteX131" fmla="*/ 4332661 w 5731877"/>
              <a:gd name="connsiteY131" fmla="*/ 926674 h 2792295"/>
              <a:gd name="connsiteX132" fmla="*/ 4406304 w 5731877"/>
              <a:gd name="connsiteY132" fmla="*/ 877579 h 2792295"/>
              <a:gd name="connsiteX133" fmla="*/ 4424715 w 5731877"/>
              <a:gd name="connsiteY133" fmla="*/ 865305 h 2792295"/>
              <a:gd name="connsiteX134" fmla="*/ 4449262 w 5731877"/>
              <a:gd name="connsiteY134" fmla="*/ 859168 h 2792295"/>
              <a:gd name="connsiteX135" fmla="*/ 4473810 w 5731877"/>
              <a:gd name="connsiteY135" fmla="*/ 846894 h 2792295"/>
              <a:gd name="connsiteX136" fmla="*/ 4492221 w 5731877"/>
              <a:gd name="connsiteY136" fmla="*/ 840757 h 2792295"/>
              <a:gd name="connsiteX137" fmla="*/ 4510631 w 5731877"/>
              <a:gd name="connsiteY137" fmla="*/ 828483 h 2792295"/>
              <a:gd name="connsiteX138" fmla="*/ 4584274 w 5731877"/>
              <a:gd name="connsiteY138" fmla="*/ 767114 h 2792295"/>
              <a:gd name="connsiteX139" fmla="*/ 4627233 w 5731877"/>
              <a:gd name="connsiteY139" fmla="*/ 754840 h 2792295"/>
              <a:gd name="connsiteX140" fmla="*/ 4664054 w 5731877"/>
              <a:gd name="connsiteY140" fmla="*/ 742566 h 2792295"/>
              <a:gd name="connsiteX141" fmla="*/ 4682465 w 5731877"/>
              <a:gd name="connsiteY141" fmla="*/ 730293 h 2792295"/>
              <a:gd name="connsiteX142" fmla="*/ 4725423 w 5731877"/>
              <a:gd name="connsiteY142" fmla="*/ 718019 h 2792295"/>
              <a:gd name="connsiteX143" fmla="*/ 4780656 w 5731877"/>
              <a:gd name="connsiteY143" fmla="*/ 687334 h 2792295"/>
              <a:gd name="connsiteX144" fmla="*/ 4799066 w 5731877"/>
              <a:gd name="connsiteY144" fmla="*/ 675060 h 2792295"/>
              <a:gd name="connsiteX145" fmla="*/ 4817477 w 5731877"/>
              <a:gd name="connsiteY145" fmla="*/ 668924 h 2792295"/>
              <a:gd name="connsiteX146" fmla="*/ 4823614 w 5731877"/>
              <a:gd name="connsiteY146" fmla="*/ 650513 h 2792295"/>
              <a:gd name="connsiteX147" fmla="*/ 4866572 w 5731877"/>
              <a:gd name="connsiteY147" fmla="*/ 607554 h 2792295"/>
              <a:gd name="connsiteX148" fmla="*/ 4878846 w 5731877"/>
              <a:gd name="connsiteY148" fmla="*/ 589144 h 2792295"/>
              <a:gd name="connsiteX149" fmla="*/ 4915668 w 5731877"/>
              <a:gd name="connsiteY149" fmla="*/ 570733 h 2792295"/>
              <a:gd name="connsiteX150" fmla="*/ 4927941 w 5731877"/>
              <a:gd name="connsiteY150" fmla="*/ 564596 h 2792295"/>
              <a:gd name="connsiteX151" fmla="*/ 4970900 w 5731877"/>
              <a:gd name="connsiteY151" fmla="*/ 558459 h 2792295"/>
              <a:gd name="connsiteX152" fmla="*/ 5056817 w 5731877"/>
              <a:gd name="connsiteY152" fmla="*/ 509364 h 2792295"/>
              <a:gd name="connsiteX153" fmla="*/ 5075227 w 5731877"/>
              <a:gd name="connsiteY153" fmla="*/ 497090 h 2792295"/>
              <a:gd name="connsiteX154" fmla="*/ 5087501 w 5731877"/>
              <a:gd name="connsiteY154" fmla="*/ 460268 h 2792295"/>
              <a:gd name="connsiteX155" fmla="*/ 5105912 w 5731877"/>
              <a:gd name="connsiteY155" fmla="*/ 447995 h 2792295"/>
              <a:gd name="connsiteX156" fmla="*/ 5118186 w 5731877"/>
              <a:gd name="connsiteY156" fmla="*/ 429584 h 2792295"/>
              <a:gd name="connsiteX157" fmla="*/ 5155007 w 5731877"/>
              <a:gd name="connsiteY157" fmla="*/ 417310 h 2792295"/>
              <a:gd name="connsiteX158" fmla="*/ 5191829 w 5731877"/>
              <a:gd name="connsiteY158" fmla="*/ 398899 h 2792295"/>
              <a:gd name="connsiteX159" fmla="*/ 5204103 w 5731877"/>
              <a:gd name="connsiteY159" fmla="*/ 380489 h 2792295"/>
              <a:gd name="connsiteX160" fmla="*/ 5259335 w 5731877"/>
              <a:gd name="connsiteY160" fmla="*/ 349804 h 2792295"/>
              <a:gd name="connsiteX161" fmla="*/ 5265472 w 5731877"/>
              <a:gd name="connsiteY161" fmla="*/ 331393 h 2792295"/>
              <a:gd name="connsiteX162" fmla="*/ 5283882 w 5731877"/>
              <a:gd name="connsiteY162" fmla="*/ 325256 h 2792295"/>
              <a:gd name="connsiteX163" fmla="*/ 5351388 w 5731877"/>
              <a:gd name="connsiteY163" fmla="*/ 306846 h 2792295"/>
              <a:gd name="connsiteX164" fmla="*/ 5363662 w 5731877"/>
              <a:gd name="connsiteY164" fmla="*/ 288435 h 2792295"/>
              <a:gd name="connsiteX165" fmla="*/ 5369799 w 5731877"/>
              <a:gd name="connsiteY165" fmla="*/ 270024 h 2792295"/>
              <a:gd name="connsiteX166" fmla="*/ 5437305 w 5731877"/>
              <a:gd name="connsiteY166" fmla="*/ 251613 h 2792295"/>
              <a:gd name="connsiteX167" fmla="*/ 5443442 w 5731877"/>
              <a:gd name="connsiteY167" fmla="*/ 220929 h 2792295"/>
              <a:gd name="connsiteX168" fmla="*/ 5449579 w 5731877"/>
              <a:gd name="connsiteY168" fmla="*/ 202518 h 2792295"/>
              <a:gd name="connsiteX169" fmla="*/ 5523222 w 5731877"/>
              <a:gd name="connsiteY169" fmla="*/ 165697 h 2792295"/>
              <a:gd name="connsiteX170" fmla="*/ 5541633 w 5731877"/>
              <a:gd name="connsiteY170" fmla="*/ 147286 h 2792295"/>
              <a:gd name="connsiteX171" fmla="*/ 5553907 w 5731877"/>
              <a:gd name="connsiteY171" fmla="*/ 128875 h 2792295"/>
              <a:gd name="connsiteX172" fmla="*/ 5590728 w 5731877"/>
              <a:gd name="connsiteY172" fmla="*/ 110464 h 2792295"/>
              <a:gd name="connsiteX173" fmla="*/ 5621413 w 5731877"/>
              <a:gd name="connsiteY173" fmla="*/ 67506 h 2792295"/>
              <a:gd name="connsiteX174" fmla="*/ 5633686 w 5731877"/>
              <a:gd name="connsiteY174" fmla="*/ 49095 h 2792295"/>
              <a:gd name="connsiteX175" fmla="*/ 5652097 w 5731877"/>
              <a:gd name="connsiteY175" fmla="*/ 42958 h 2792295"/>
              <a:gd name="connsiteX176" fmla="*/ 5664371 w 5731877"/>
              <a:gd name="connsiteY176" fmla="*/ 12274 h 2792295"/>
              <a:gd name="connsiteX177" fmla="*/ 5731877 w 5731877"/>
              <a:gd name="connsiteY177"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50046 w 5731877"/>
              <a:gd name="connsiteY89" fmla="*/ 1644693 h 2792295"/>
              <a:gd name="connsiteX90" fmla="*/ 3091682 w 5731877"/>
              <a:gd name="connsiteY90" fmla="*/ 1618320 h 2792295"/>
              <a:gd name="connsiteX91" fmla="*/ 3139614 w 5731877"/>
              <a:gd name="connsiteY91" fmla="*/ 1578351 h 2792295"/>
              <a:gd name="connsiteX92" fmla="*/ 3172784 w 5731877"/>
              <a:gd name="connsiteY92" fmla="*/ 1558776 h 2792295"/>
              <a:gd name="connsiteX93" fmla="*/ 3191195 w 5731877"/>
              <a:gd name="connsiteY93" fmla="*/ 1546502 h 2792295"/>
              <a:gd name="connsiteX94" fmla="*/ 3228017 w 5731877"/>
              <a:gd name="connsiteY94" fmla="*/ 1534228 h 2792295"/>
              <a:gd name="connsiteX95" fmla="*/ 3249416 w 5731877"/>
              <a:gd name="connsiteY95" fmla="*/ 1519468 h 2792295"/>
              <a:gd name="connsiteX96" fmla="*/ 3282428 w 5731877"/>
              <a:gd name="connsiteY96" fmla="*/ 1503544 h 2792295"/>
              <a:gd name="connsiteX97" fmla="*/ 3387576 w 5731877"/>
              <a:gd name="connsiteY97" fmla="*/ 1448311 h 2792295"/>
              <a:gd name="connsiteX98" fmla="*/ 3430535 w 5731877"/>
              <a:gd name="connsiteY98" fmla="*/ 1417627 h 2792295"/>
              <a:gd name="connsiteX99" fmla="*/ 3479630 w 5731877"/>
              <a:gd name="connsiteY99" fmla="*/ 1405353 h 2792295"/>
              <a:gd name="connsiteX100" fmla="*/ 3498041 w 5731877"/>
              <a:gd name="connsiteY100" fmla="*/ 1399216 h 2792295"/>
              <a:gd name="connsiteX101" fmla="*/ 3522588 w 5731877"/>
              <a:gd name="connsiteY101" fmla="*/ 1374668 h 2792295"/>
              <a:gd name="connsiteX102" fmla="*/ 3534862 w 5731877"/>
              <a:gd name="connsiteY102" fmla="*/ 1356258 h 2792295"/>
              <a:gd name="connsiteX103" fmla="*/ 3571684 w 5731877"/>
              <a:gd name="connsiteY103" fmla="*/ 1331710 h 2792295"/>
              <a:gd name="connsiteX104" fmla="*/ 3583958 w 5731877"/>
              <a:gd name="connsiteY104" fmla="*/ 1313299 h 2792295"/>
              <a:gd name="connsiteX105" fmla="*/ 3602368 w 5731877"/>
              <a:gd name="connsiteY105" fmla="*/ 1307162 h 2792295"/>
              <a:gd name="connsiteX106" fmla="*/ 3620779 w 5731877"/>
              <a:gd name="connsiteY106" fmla="*/ 1294889 h 2792295"/>
              <a:gd name="connsiteX107" fmla="*/ 3639190 w 5731877"/>
              <a:gd name="connsiteY107" fmla="*/ 1258067 h 2792295"/>
              <a:gd name="connsiteX108" fmla="*/ 3676011 w 5731877"/>
              <a:gd name="connsiteY108" fmla="*/ 1258067 h 2792295"/>
              <a:gd name="connsiteX109" fmla="*/ 3700559 w 5731877"/>
              <a:gd name="connsiteY109" fmla="*/ 1251930 h 2792295"/>
              <a:gd name="connsiteX110" fmla="*/ 3786476 w 5731877"/>
              <a:gd name="connsiteY110" fmla="*/ 1245793 h 2792295"/>
              <a:gd name="connsiteX111" fmla="*/ 3829434 w 5731877"/>
              <a:gd name="connsiteY111" fmla="*/ 1233519 h 2792295"/>
              <a:gd name="connsiteX112" fmla="*/ 3853982 w 5731877"/>
              <a:gd name="connsiteY112" fmla="*/ 1215109 h 2792295"/>
              <a:gd name="connsiteX113" fmla="*/ 3872392 w 5731877"/>
              <a:gd name="connsiteY113" fmla="*/ 1196698 h 2792295"/>
              <a:gd name="connsiteX114" fmla="*/ 3915351 w 5731877"/>
              <a:gd name="connsiteY114" fmla="*/ 1178287 h 2792295"/>
              <a:gd name="connsiteX115" fmla="*/ 3933762 w 5731877"/>
              <a:gd name="connsiteY115" fmla="*/ 1141466 h 2792295"/>
              <a:gd name="connsiteX116" fmla="*/ 3952172 w 5731877"/>
              <a:gd name="connsiteY116" fmla="*/ 1135329 h 2792295"/>
              <a:gd name="connsiteX117" fmla="*/ 3970583 w 5731877"/>
              <a:gd name="connsiteY117" fmla="*/ 1116918 h 2792295"/>
              <a:gd name="connsiteX118" fmla="*/ 3988994 w 5731877"/>
              <a:gd name="connsiteY118" fmla="*/ 1104644 h 2792295"/>
              <a:gd name="connsiteX119" fmla="*/ 4019678 w 5731877"/>
              <a:gd name="connsiteY119" fmla="*/ 1080097 h 2792295"/>
              <a:gd name="connsiteX120" fmla="*/ 4031952 w 5731877"/>
              <a:gd name="connsiteY120" fmla="*/ 1061686 h 2792295"/>
              <a:gd name="connsiteX121" fmla="*/ 4068774 w 5731877"/>
              <a:gd name="connsiteY121" fmla="*/ 1043275 h 2792295"/>
              <a:gd name="connsiteX122" fmla="*/ 4087184 w 5731877"/>
              <a:gd name="connsiteY122" fmla="*/ 1031001 h 2792295"/>
              <a:gd name="connsiteX123" fmla="*/ 4111732 w 5731877"/>
              <a:gd name="connsiteY123" fmla="*/ 1012591 h 2792295"/>
              <a:gd name="connsiteX124" fmla="*/ 4130143 w 5731877"/>
              <a:gd name="connsiteY124" fmla="*/ 1006454 h 2792295"/>
              <a:gd name="connsiteX125" fmla="*/ 4154690 w 5731877"/>
              <a:gd name="connsiteY125" fmla="*/ 994180 h 2792295"/>
              <a:gd name="connsiteX126" fmla="*/ 4173101 w 5731877"/>
              <a:gd name="connsiteY126" fmla="*/ 981906 h 2792295"/>
              <a:gd name="connsiteX127" fmla="*/ 4240607 w 5731877"/>
              <a:gd name="connsiteY127" fmla="*/ 963495 h 2792295"/>
              <a:gd name="connsiteX128" fmla="*/ 4259018 w 5731877"/>
              <a:gd name="connsiteY128" fmla="*/ 957358 h 2792295"/>
              <a:gd name="connsiteX129" fmla="*/ 4277429 w 5731877"/>
              <a:gd name="connsiteY129" fmla="*/ 945085 h 2792295"/>
              <a:gd name="connsiteX130" fmla="*/ 4314250 w 5731877"/>
              <a:gd name="connsiteY130" fmla="*/ 932811 h 2792295"/>
              <a:gd name="connsiteX131" fmla="*/ 4332661 w 5731877"/>
              <a:gd name="connsiteY131" fmla="*/ 926674 h 2792295"/>
              <a:gd name="connsiteX132" fmla="*/ 4406304 w 5731877"/>
              <a:gd name="connsiteY132" fmla="*/ 877579 h 2792295"/>
              <a:gd name="connsiteX133" fmla="*/ 4424715 w 5731877"/>
              <a:gd name="connsiteY133" fmla="*/ 865305 h 2792295"/>
              <a:gd name="connsiteX134" fmla="*/ 4449262 w 5731877"/>
              <a:gd name="connsiteY134" fmla="*/ 859168 h 2792295"/>
              <a:gd name="connsiteX135" fmla="*/ 4473810 w 5731877"/>
              <a:gd name="connsiteY135" fmla="*/ 846894 h 2792295"/>
              <a:gd name="connsiteX136" fmla="*/ 4492221 w 5731877"/>
              <a:gd name="connsiteY136" fmla="*/ 840757 h 2792295"/>
              <a:gd name="connsiteX137" fmla="*/ 4510631 w 5731877"/>
              <a:gd name="connsiteY137" fmla="*/ 828483 h 2792295"/>
              <a:gd name="connsiteX138" fmla="*/ 4584274 w 5731877"/>
              <a:gd name="connsiteY138" fmla="*/ 767114 h 2792295"/>
              <a:gd name="connsiteX139" fmla="*/ 4627233 w 5731877"/>
              <a:gd name="connsiteY139" fmla="*/ 754840 h 2792295"/>
              <a:gd name="connsiteX140" fmla="*/ 4664054 w 5731877"/>
              <a:gd name="connsiteY140" fmla="*/ 742566 h 2792295"/>
              <a:gd name="connsiteX141" fmla="*/ 4682465 w 5731877"/>
              <a:gd name="connsiteY141" fmla="*/ 730293 h 2792295"/>
              <a:gd name="connsiteX142" fmla="*/ 4725423 w 5731877"/>
              <a:gd name="connsiteY142" fmla="*/ 718019 h 2792295"/>
              <a:gd name="connsiteX143" fmla="*/ 4780656 w 5731877"/>
              <a:gd name="connsiteY143" fmla="*/ 687334 h 2792295"/>
              <a:gd name="connsiteX144" fmla="*/ 4799066 w 5731877"/>
              <a:gd name="connsiteY144" fmla="*/ 675060 h 2792295"/>
              <a:gd name="connsiteX145" fmla="*/ 4817477 w 5731877"/>
              <a:gd name="connsiteY145" fmla="*/ 668924 h 2792295"/>
              <a:gd name="connsiteX146" fmla="*/ 4823614 w 5731877"/>
              <a:gd name="connsiteY146" fmla="*/ 650513 h 2792295"/>
              <a:gd name="connsiteX147" fmla="*/ 4866572 w 5731877"/>
              <a:gd name="connsiteY147" fmla="*/ 607554 h 2792295"/>
              <a:gd name="connsiteX148" fmla="*/ 4878846 w 5731877"/>
              <a:gd name="connsiteY148" fmla="*/ 589144 h 2792295"/>
              <a:gd name="connsiteX149" fmla="*/ 4915668 w 5731877"/>
              <a:gd name="connsiteY149" fmla="*/ 570733 h 2792295"/>
              <a:gd name="connsiteX150" fmla="*/ 4927941 w 5731877"/>
              <a:gd name="connsiteY150" fmla="*/ 564596 h 2792295"/>
              <a:gd name="connsiteX151" fmla="*/ 4970900 w 5731877"/>
              <a:gd name="connsiteY151" fmla="*/ 558459 h 2792295"/>
              <a:gd name="connsiteX152" fmla="*/ 5056817 w 5731877"/>
              <a:gd name="connsiteY152" fmla="*/ 509364 h 2792295"/>
              <a:gd name="connsiteX153" fmla="*/ 5075227 w 5731877"/>
              <a:gd name="connsiteY153" fmla="*/ 497090 h 2792295"/>
              <a:gd name="connsiteX154" fmla="*/ 5087501 w 5731877"/>
              <a:gd name="connsiteY154" fmla="*/ 460268 h 2792295"/>
              <a:gd name="connsiteX155" fmla="*/ 5105912 w 5731877"/>
              <a:gd name="connsiteY155" fmla="*/ 447995 h 2792295"/>
              <a:gd name="connsiteX156" fmla="*/ 5118186 w 5731877"/>
              <a:gd name="connsiteY156" fmla="*/ 429584 h 2792295"/>
              <a:gd name="connsiteX157" fmla="*/ 5155007 w 5731877"/>
              <a:gd name="connsiteY157" fmla="*/ 417310 h 2792295"/>
              <a:gd name="connsiteX158" fmla="*/ 5191829 w 5731877"/>
              <a:gd name="connsiteY158" fmla="*/ 398899 h 2792295"/>
              <a:gd name="connsiteX159" fmla="*/ 5204103 w 5731877"/>
              <a:gd name="connsiteY159" fmla="*/ 380489 h 2792295"/>
              <a:gd name="connsiteX160" fmla="*/ 5259335 w 5731877"/>
              <a:gd name="connsiteY160" fmla="*/ 349804 h 2792295"/>
              <a:gd name="connsiteX161" fmla="*/ 5265472 w 5731877"/>
              <a:gd name="connsiteY161" fmla="*/ 331393 h 2792295"/>
              <a:gd name="connsiteX162" fmla="*/ 5283882 w 5731877"/>
              <a:gd name="connsiteY162" fmla="*/ 325256 h 2792295"/>
              <a:gd name="connsiteX163" fmla="*/ 5351388 w 5731877"/>
              <a:gd name="connsiteY163" fmla="*/ 306846 h 2792295"/>
              <a:gd name="connsiteX164" fmla="*/ 5363662 w 5731877"/>
              <a:gd name="connsiteY164" fmla="*/ 288435 h 2792295"/>
              <a:gd name="connsiteX165" fmla="*/ 5369799 w 5731877"/>
              <a:gd name="connsiteY165" fmla="*/ 270024 h 2792295"/>
              <a:gd name="connsiteX166" fmla="*/ 5437305 w 5731877"/>
              <a:gd name="connsiteY166" fmla="*/ 251613 h 2792295"/>
              <a:gd name="connsiteX167" fmla="*/ 5443442 w 5731877"/>
              <a:gd name="connsiteY167" fmla="*/ 220929 h 2792295"/>
              <a:gd name="connsiteX168" fmla="*/ 5449579 w 5731877"/>
              <a:gd name="connsiteY168" fmla="*/ 202518 h 2792295"/>
              <a:gd name="connsiteX169" fmla="*/ 5523222 w 5731877"/>
              <a:gd name="connsiteY169" fmla="*/ 165697 h 2792295"/>
              <a:gd name="connsiteX170" fmla="*/ 5541633 w 5731877"/>
              <a:gd name="connsiteY170" fmla="*/ 147286 h 2792295"/>
              <a:gd name="connsiteX171" fmla="*/ 5553907 w 5731877"/>
              <a:gd name="connsiteY171" fmla="*/ 128875 h 2792295"/>
              <a:gd name="connsiteX172" fmla="*/ 5590728 w 5731877"/>
              <a:gd name="connsiteY172" fmla="*/ 110464 h 2792295"/>
              <a:gd name="connsiteX173" fmla="*/ 5621413 w 5731877"/>
              <a:gd name="connsiteY173" fmla="*/ 67506 h 2792295"/>
              <a:gd name="connsiteX174" fmla="*/ 5633686 w 5731877"/>
              <a:gd name="connsiteY174" fmla="*/ 49095 h 2792295"/>
              <a:gd name="connsiteX175" fmla="*/ 5652097 w 5731877"/>
              <a:gd name="connsiteY175" fmla="*/ 42958 h 2792295"/>
              <a:gd name="connsiteX176" fmla="*/ 5664371 w 5731877"/>
              <a:gd name="connsiteY176" fmla="*/ 12274 h 2792295"/>
              <a:gd name="connsiteX177" fmla="*/ 5731877 w 5731877"/>
              <a:gd name="connsiteY177"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50046 w 5731877"/>
              <a:gd name="connsiteY89" fmla="*/ 1644693 h 2792295"/>
              <a:gd name="connsiteX90" fmla="*/ 3091682 w 5731877"/>
              <a:gd name="connsiteY90" fmla="*/ 1618320 h 2792295"/>
              <a:gd name="connsiteX91" fmla="*/ 3139614 w 5731877"/>
              <a:gd name="connsiteY91" fmla="*/ 1578351 h 2792295"/>
              <a:gd name="connsiteX92" fmla="*/ 3172784 w 5731877"/>
              <a:gd name="connsiteY92" fmla="*/ 1558776 h 2792295"/>
              <a:gd name="connsiteX93" fmla="*/ 3191195 w 5731877"/>
              <a:gd name="connsiteY93" fmla="*/ 1546502 h 2792295"/>
              <a:gd name="connsiteX94" fmla="*/ 3228017 w 5731877"/>
              <a:gd name="connsiteY94" fmla="*/ 1534228 h 2792295"/>
              <a:gd name="connsiteX95" fmla="*/ 3249416 w 5731877"/>
              <a:gd name="connsiteY95" fmla="*/ 1519468 h 2792295"/>
              <a:gd name="connsiteX96" fmla="*/ 3282428 w 5731877"/>
              <a:gd name="connsiteY96" fmla="*/ 1503544 h 2792295"/>
              <a:gd name="connsiteX97" fmla="*/ 3387576 w 5731877"/>
              <a:gd name="connsiteY97" fmla="*/ 1448311 h 2792295"/>
              <a:gd name="connsiteX98" fmla="*/ 3430535 w 5731877"/>
              <a:gd name="connsiteY98" fmla="*/ 1417627 h 2792295"/>
              <a:gd name="connsiteX99" fmla="*/ 3479630 w 5731877"/>
              <a:gd name="connsiteY99" fmla="*/ 1405353 h 2792295"/>
              <a:gd name="connsiteX100" fmla="*/ 3498041 w 5731877"/>
              <a:gd name="connsiteY100" fmla="*/ 1399216 h 2792295"/>
              <a:gd name="connsiteX101" fmla="*/ 3522588 w 5731877"/>
              <a:gd name="connsiteY101" fmla="*/ 1374668 h 2792295"/>
              <a:gd name="connsiteX102" fmla="*/ 3534862 w 5731877"/>
              <a:gd name="connsiteY102" fmla="*/ 1356258 h 2792295"/>
              <a:gd name="connsiteX103" fmla="*/ 3571684 w 5731877"/>
              <a:gd name="connsiteY103" fmla="*/ 1331710 h 2792295"/>
              <a:gd name="connsiteX104" fmla="*/ 3583958 w 5731877"/>
              <a:gd name="connsiteY104" fmla="*/ 1313299 h 2792295"/>
              <a:gd name="connsiteX105" fmla="*/ 3602368 w 5731877"/>
              <a:gd name="connsiteY105" fmla="*/ 1307162 h 2792295"/>
              <a:gd name="connsiteX106" fmla="*/ 3620779 w 5731877"/>
              <a:gd name="connsiteY106" fmla="*/ 1294889 h 2792295"/>
              <a:gd name="connsiteX107" fmla="*/ 3639190 w 5731877"/>
              <a:gd name="connsiteY107" fmla="*/ 1258067 h 2792295"/>
              <a:gd name="connsiteX108" fmla="*/ 3676011 w 5731877"/>
              <a:gd name="connsiteY108" fmla="*/ 1258067 h 2792295"/>
              <a:gd name="connsiteX109" fmla="*/ 3700559 w 5731877"/>
              <a:gd name="connsiteY109" fmla="*/ 1251930 h 2792295"/>
              <a:gd name="connsiteX110" fmla="*/ 3786476 w 5731877"/>
              <a:gd name="connsiteY110" fmla="*/ 1245793 h 2792295"/>
              <a:gd name="connsiteX111" fmla="*/ 3829434 w 5731877"/>
              <a:gd name="connsiteY111" fmla="*/ 1233519 h 2792295"/>
              <a:gd name="connsiteX112" fmla="*/ 3853982 w 5731877"/>
              <a:gd name="connsiteY112" fmla="*/ 1215109 h 2792295"/>
              <a:gd name="connsiteX113" fmla="*/ 3872392 w 5731877"/>
              <a:gd name="connsiteY113" fmla="*/ 1196698 h 2792295"/>
              <a:gd name="connsiteX114" fmla="*/ 3915351 w 5731877"/>
              <a:gd name="connsiteY114" fmla="*/ 1178287 h 2792295"/>
              <a:gd name="connsiteX115" fmla="*/ 3933762 w 5731877"/>
              <a:gd name="connsiteY115" fmla="*/ 1141466 h 2792295"/>
              <a:gd name="connsiteX116" fmla="*/ 3952172 w 5731877"/>
              <a:gd name="connsiteY116" fmla="*/ 1135329 h 2792295"/>
              <a:gd name="connsiteX117" fmla="*/ 3970583 w 5731877"/>
              <a:gd name="connsiteY117" fmla="*/ 1116918 h 2792295"/>
              <a:gd name="connsiteX118" fmla="*/ 3988994 w 5731877"/>
              <a:gd name="connsiteY118" fmla="*/ 1104644 h 2792295"/>
              <a:gd name="connsiteX119" fmla="*/ 4019678 w 5731877"/>
              <a:gd name="connsiteY119" fmla="*/ 1080097 h 2792295"/>
              <a:gd name="connsiteX120" fmla="*/ 4031952 w 5731877"/>
              <a:gd name="connsiteY120" fmla="*/ 1061686 h 2792295"/>
              <a:gd name="connsiteX121" fmla="*/ 4068774 w 5731877"/>
              <a:gd name="connsiteY121" fmla="*/ 1043275 h 2792295"/>
              <a:gd name="connsiteX122" fmla="*/ 4087184 w 5731877"/>
              <a:gd name="connsiteY122" fmla="*/ 1031001 h 2792295"/>
              <a:gd name="connsiteX123" fmla="*/ 4111732 w 5731877"/>
              <a:gd name="connsiteY123" fmla="*/ 1012591 h 2792295"/>
              <a:gd name="connsiteX124" fmla="*/ 4130143 w 5731877"/>
              <a:gd name="connsiteY124" fmla="*/ 1006454 h 2792295"/>
              <a:gd name="connsiteX125" fmla="*/ 4154690 w 5731877"/>
              <a:gd name="connsiteY125" fmla="*/ 994180 h 2792295"/>
              <a:gd name="connsiteX126" fmla="*/ 4173101 w 5731877"/>
              <a:gd name="connsiteY126" fmla="*/ 981906 h 2792295"/>
              <a:gd name="connsiteX127" fmla="*/ 4240607 w 5731877"/>
              <a:gd name="connsiteY127" fmla="*/ 963495 h 2792295"/>
              <a:gd name="connsiteX128" fmla="*/ 4259018 w 5731877"/>
              <a:gd name="connsiteY128" fmla="*/ 957358 h 2792295"/>
              <a:gd name="connsiteX129" fmla="*/ 4277429 w 5731877"/>
              <a:gd name="connsiteY129" fmla="*/ 945085 h 2792295"/>
              <a:gd name="connsiteX130" fmla="*/ 4314250 w 5731877"/>
              <a:gd name="connsiteY130" fmla="*/ 932811 h 2792295"/>
              <a:gd name="connsiteX131" fmla="*/ 4332661 w 5731877"/>
              <a:gd name="connsiteY131" fmla="*/ 926674 h 2792295"/>
              <a:gd name="connsiteX132" fmla="*/ 4406304 w 5731877"/>
              <a:gd name="connsiteY132" fmla="*/ 877579 h 2792295"/>
              <a:gd name="connsiteX133" fmla="*/ 4424715 w 5731877"/>
              <a:gd name="connsiteY133" fmla="*/ 865305 h 2792295"/>
              <a:gd name="connsiteX134" fmla="*/ 4449262 w 5731877"/>
              <a:gd name="connsiteY134" fmla="*/ 859168 h 2792295"/>
              <a:gd name="connsiteX135" fmla="*/ 4473810 w 5731877"/>
              <a:gd name="connsiteY135" fmla="*/ 846894 h 2792295"/>
              <a:gd name="connsiteX136" fmla="*/ 4492221 w 5731877"/>
              <a:gd name="connsiteY136" fmla="*/ 840757 h 2792295"/>
              <a:gd name="connsiteX137" fmla="*/ 4510631 w 5731877"/>
              <a:gd name="connsiteY137" fmla="*/ 828483 h 2792295"/>
              <a:gd name="connsiteX138" fmla="*/ 4584274 w 5731877"/>
              <a:gd name="connsiteY138" fmla="*/ 767114 h 2792295"/>
              <a:gd name="connsiteX139" fmla="*/ 4627233 w 5731877"/>
              <a:gd name="connsiteY139" fmla="*/ 754840 h 2792295"/>
              <a:gd name="connsiteX140" fmla="*/ 4664054 w 5731877"/>
              <a:gd name="connsiteY140" fmla="*/ 742566 h 2792295"/>
              <a:gd name="connsiteX141" fmla="*/ 4682465 w 5731877"/>
              <a:gd name="connsiteY141" fmla="*/ 730293 h 2792295"/>
              <a:gd name="connsiteX142" fmla="*/ 4725423 w 5731877"/>
              <a:gd name="connsiteY142" fmla="*/ 718019 h 2792295"/>
              <a:gd name="connsiteX143" fmla="*/ 4780656 w 5731877"/>
              <a:gd name="connsiteY143" fmla="*/ 687334 h 2792295"/>
              <a:gd name="connsiteX144" fmla="*/ 4799066 w 5731877"/>
              <a:gd name="connsiteY144" fmla="*/ 675060 h 2792295"/>
              <a:gd name="connsiteX145" fmla="*/ 4817477 w 5731877"/>
              <a:gd name="connsiteY145" fmla="*/ 668924 h 2792295"/>
              <a:gd name="connsiteX146" fmla="*/ 4823614 w 5731877"/>
              <a:gd name="connsiteY146" fmla="*/ 650513 h 2792295"/>
              <a:gd name="connsiteX147" fmla="*/ 4866572 w 5731877"/>
              <a:gd name="connsiteY147" fmla="*/ 607554 h 2792295"/>
              <a:gd name="connsiteX148" fmla="*/ 4878846 w 5731877"/>
              <a:gd name="connsiteY148" fmla="*/ 589144 h 2792295"/>
              <a:gd name="connsiteX149" fmla="*/ 4915668 w 5731877"/>
              <a:gd name="connsiteY149" fmla="*/ 570733 h 2792295"/>
              <a:gd name="connsiteX150" fmla="*/ 4927941 w 5731877"/>
              <a:gd name="connsiteY150" fmla="*/ 564596 h 2792295"/>
              <a:gd name="connsiteX151" fmla="*/ 4970900 w 5731877"/>
              <a:gd name="connsiteY151" fmla="*/ 558459 h 2792295"/>
              <a:gd name="connsiteX152" fmla="*/ 5056817 w 5731877"/>
              <a:gd name="connsiteY152" fmla="*/ 509364 h 2792295"/>
              <a:gd name="connsiteX153" fmla="*/ 5075227 w 5731877"/>
              <a:gd name="connsiteY153" fmla="*/ 497090 h 2792295"/>
              <a:gd name="connsiteX154" fmla="*/ 5087501 w 5731877"/>
              <a:gd name="connsiteY154" fmla="*/ 460268 h 2792295"/>
              <a:gd name="connsiteX155" fmla="*/ 5105912 w 5731877"/>
              <a:gd name="connsiteY155" fmla="*/ 447995 h 2792295"/>
              <a:gd name="connsiteX156" fmla="*/ 5118186 w 5731877"/>
              <a:gd name="connsiteY156" fmla="*/ 429584 h 2792295"/>
              <a:gd name="connsiteX157" fmla="*/ 5155007 w 5731877"/>
              <a:gd name="connsiteY157" fmla="*/ 417310 h 2792295"/>
              <a:gd name="connsiteX158" fmla="*/ 5191829 w 5731877"/>
              <a:gd name="connsiteY158" fmla="*/ 398899 h 2792295"/>
              <a:gd name="connsiteX159" fmla="*/ 5204103 w 5731877"/>
              <a:gd name="connsiteY159" fmla="*/ 380489 h 2792295"/>
              <a:gd name="connsiteX160" fmla="*/ 5259335 w 5731877"/>
              <a:gd name="connsiteY160" fmla="*/ 349804 h 2792295"/>
              <a:gd name="connsiteX161" fmla="*/ 5265472 w 5731877"/>
              <a:gd name="connsiteY161" fmla="*/ 331393 h 2792295"/>
              <a:gd name="connsiteX162" fmla="*/ 5283882 w 5731877"/>
              <a:gd name="connsiteY162" fmla="*/ 325256 h 2792295"/>
              <a:gd name="connsiteX163" fmla="*/ 5351388 w 5731877"/>
              <a:gd name="connsiteY163" fmla="*/ 306846 h 2792295"/>
              <a:gd name="connsiteX164" fmla="*/ 5363662 w 5731877"/>
              <a:gd name="connsiteY164" fmla="*/ 288435 h 2792295"/>
              <a:gd name="connsiteX165" fmla="*/ 5369799 w 5731877"/>
              <a:gd name="connsiteY165" fmla="*/ 270024 h 2792295"/>
              <a:gd name="connsiteX166" fmla="*/ 5437305 w 5731877"/>
              <a:gd name="connsiteY166" fmla="*/ 251613 h 2792295"/>
              <a:gd name="connsiteX167" fmla="*/ 5443442 w 5731877"/>
              <a:gd name="connsiteY167" fmla="*/ 220929 h 2792295"/>
              <a:gd name="connsiteX168" fmla="*/ 5449579 w 5731877"/>
              <a:gd name="connsiteY168" fmla="*/ 202518 h 2792295"/>
              <a:gd name="connsiteX169" fmla="*/ 5523222 w 5731877"/>
              <a:gd name="connsiteY169" fmla="*/ 165697 h 2792295"/>
              <a:gd name="connsiteX170" fmla="*/ 5541633 w 5731877"/>
              <a:gd name="connsiteY170" fmla="*/ 147286 h 2792295"/>
              <a:gd name="connsiteX171" fmla="*/ 5553907 w 5731877"/>
              <a:gd name="connsiteY171" fmla="*/ 128875 h 2792295"/>
              <a:gd name="connsiteX172" fmla="*/ 5590728 w 5731877"/>
              <a:gd name="connsiteY172" fmla="*/ 110464 h 2792295"/>
              <a:gd name="connsiteX173" fmla="*/ 5621413 w 5731877"/>
              <a:gd name="connsiteY173" fmla="*/ 67506 h 2792295"/>
              <a:gd name="connsiteX174" fmla="*/ 5633686 w 5731877"/>
              <a:gd name="connsiteY174" fmla="*/ 49095 h 2792295"/>
              <a:gd name="connsiteX175" fmla="*/ 5652097 w 5731877"/>
              <a:gd name="connsiteY175" fmla="*/ 42958 h 2792295"/>
              <a:gd name="connsiteX176" fmla="*/ 5664371 w 5731877"/>
              <a:gd name="connsiteY176" fmla="*/ 12274 h 2792295"/>
              <a:gd name="connsiteX177" fmla="*/ 5731877 w 5731877"/>
              <a:gd name="connsiteY177"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50046 w 5731877"/>
              <a:gd name="connsiteY89" fmla="*/ 1644693 h 2792295"/>
              <a:gd name="connsiteX90" fmla="*/ 3139614 w 5731877"/>
              <a:gd name="connsiteY90" fmla="*/ 1578351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00559 w 5731877"/>
              <a:gd name="connsiteY108" fmla="*/ 1251930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1732 w 5731877"/>
              <a:gd name="connsiteY122" fmla="*/ 1012591 h 2792295"/>
              <a:gd name="connsiteX123" fmla="*/ 4130143 w 5731877"/>
              <a:gd name="connsiteY123" fmla="*/ 1006454 h 2792295"/>
              <a:gd name="connsiteX124" fmla="*/ 4154690 w 5731877"/>
              <a:gd name="connsiteY124" fmla="*/ 994180 h 2792295"/>
              <a:gd name="connsiteX125" fmla="*/ 4173101 w 5731877"/>
              <a:gd name="connsiteY125" fmla="*/ 981906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78846 w 5731877"/>
              <a:gd name="connsiteY147" fmla="*/ 589144 h 2792295"/>
              <a:gd name="connsiteX148" fmla="*/ 4915668 w 5731877"/>
              <a:gd name="connsiteY148" fmla="*/ 570733 h 2792295"/>
              <a:gd name="connsiteX149" fmla="*/ 4927941 w 5731877"/>
              <a:gd name="connsiteY149" fmla="*/ 564596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83882 w 5731877"/>
              <a:gd name="connsiteY161" fmla="*/ 325256 h 2792295"/>
              <a:gd name="connsiteX162" fmla="*/ 5351388 w 5731877"/>
              <a:gd name="connsiteY162" fmla="*/ 306846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23222 w 5731877"/>
              <a:gd name="connsiteY168" fmla="*/ 165697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70122 w 5731877"/>
              <a:gd name="connsiteY89" fmla="*/ 1633742 h 2792295"/>
              <a:gd name="connsiteX90" fmla="*/ 3139614 w 5731877"/>
              <a:gd name="connsiteY90" fmla="*/ 1578351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00559 w 5731877"/>
              <a:gd name="connsiteY108" fmla="*/ 1251930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1732 w 5731877"/>
              <a:gd name="connsiteY122" fmla="*/ 1012591 h 2792295"/>
              <a:gd name="connsiteX123" fmla="*/ 4130143 w 5731877"/>
              <a:gd name="connsiteY123" fmla="*/ 1006454 h 2792295"/>
              <a:gd name="connsiteX124" fmla="*/ 4154690 w 5731877"/>
              <a:gd name="connsiteY124" fmla="*/ 994180 h 2792295"/>
              <a:gd name="connsiteX125" fmla="*/ 4173101 w 5731877"/>
              <a:gd name="connsiteY125" fmla="*/ 981906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78846 w 5731877"/>
              <a:gd name="connsiteY147" fmla="*/ 589144 h 2792295"/>
              <a:gd name="connsiteX148" fmla="*/ 4915668 w 5731877"/>
              <a:gd name="connsiteY148" fmla="*/ 570733 h 2792295"/>
              <a:gd name="connsiteX149" fmla="*/ 4927941 w 5731877"/>
              <a:gd name="connsiteY149" fmla="*/ 564596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83882 w 5731877"/>
              <a:gd name="connsiteY161" fmla="*/ 325256 h 2792295"/>
              <a:gd name="connsiteX162" fmla="*/ 5351388 w 5731877"/>
              <a:gd name="connsiteY162" fmla="*/ 306846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23222 w 5731877"/>
              <a:gd name="connsiteY168" fmla="*/ 165697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70122 w 5731877"/>
              <a:gd name="connsiteY89" fmla="*/ 1633742 h 2792295"/>
              <a:gd name="connsiteX90" fmla="*/ 3123188 w 5731877"/>
              <a:gd name="connsiteY90" fmla="*/ 1602078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00559 w 5731877"/>
              <a:gd name="connsiteY108" fmla="*/ 1251930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1732 w 5731877"/>
              <a:gd name="connsiteY122" fmla="*/ 1012591 h 2792295"/>
              <a:gd name="connsiteX123" fmla="*/ 4130143 w 5731877"/>
              <a:gd name="connsiteY123" fmla="*/ 1006454 h 2792295"/>
              <a:gd name="connsiteX124" fmla="*/ 4154690 w 5731877"/>
              <a:gd name="connsiteY124" fmla="*/ 994180 h 2792295"/>
              <a:gd name="connsiteX125" fmla="*/ 4173101 w 5731877"/>
              <a:gd name="connsiteY125" fmla="*/ 981906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78846 w 5731877"/>
              <a:gd name="connsiteY147" fmla="*/ 589144 h 2792295"/>
              <a:gd name="connsiteX148" fmla="*/ 4915668 w 5731877"/>
              <a:gd name="connsiteY148" fmla="*/ 570733 h 2792295"/>
              <a:gd name="connsiteX149" fmla="*/ 4927941 w 5731877"/>
              <a:gd name="connsiteY149" fmla="*/ 564596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83882 w 5731877"/>
              <a:gd name="connsiteY161" fmla="*/ 325256 h 2792295"/>
              <a:gd name="connsiteX162" fmla="*/ 5351388 w 5731877"/>
              <a:gd name="connsiteY162" fmla="*/ 306846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23222 w 5731877"/>
              <a:gd name="connsiteY168" fmla="*/ 165697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70122 w 5731877"/>
              <a:gd name="connsiteY89" fmla="*/ 1633742 h 2792295"/>
              <a:gd name="connsiteX90" fmla="*/ 3123188 w 5731877"/>
              <a:gd name="connsiteY90" fmla="*/ 1602078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22460 w 5731877"/>
              <a:gd name="connsiteY108" fmla="*/ 1262881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1732 w 5731877"/>
              <a:gd name="connsiteY122" fmla="*/ 1012591 h 2792295"/>
              <a:gd name="connsiteX123" fmla="*/ 4130143 w 5731877"/>
              <a:gd name="connsiteY123" fmla="*/ 1006454 h 2792295"/>
              <a:gd name="connsiteX124" fmla="*/ 4154690 w 5731877"/>
              <a:gd name="connsiteY124" fmla="*/ 994180 h 2792295"/>
              <a:gd name="connsiteX125" fmla="*/ 4173101 w 5731877"/>
              <a:gd name="connsiteY125" fmla="*/ 981906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78846 w 5731877"/>
              <a:gd name="connsiteY147" fmla="*/ 589144 h 2792295"/>
              <a:gd name="connsiteX148" fmla="*/ 4915668 w 5731877"/>
              <a:gd name="connsiteY148" fmla="*/ 570733 h 2792295"/>
              <a:gd name="connsiteX149" fmla="*/ 4927941 w 5731877"/>
              <a:gd name="connsiteY149" fmla="*/ 564596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83882 w 5731877"/>
              <a:gd name="connsiteY161" fmla="*/ 325256 h 2792295"/>
              <a:gd name="connsiteX162" fmla="*/ 5351388 w 5731877"/>
              <a:gd name="connsiteY162" fmla="*/ 306846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23222 w 5731877"/>
              <a:gd name="connsiteY168" fmla="*/ 165697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70122 w 5731877"/>
              <a:gd name="connsiteY89" fmla="*/ 1633742 h 2792295"/>
              <a:gd name="connsiteX90" fmla="*/ 3123188 w 5731877"/>
              <a:gd name="connsiteY90" fmla="*/ 1602078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22460 w 5731877"/>
              <a:gd name="connsiteY108" fmla="*/ 1262881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1732 w 5731877"/>
              <a:gd name="connsiteY122" fmla="*/ 1012591 h 2792295"/>
              <a:gd name="connsiteX123" fmla="*/ 4130143 w 5731877"/>
              <a:gd name="connsiteY123" fmla="*/ 1006454 h 2792295"/>
              <a:gd name="connsiteX124" fmla="*/ 4154690 w 5731877"/>
              <a:gd name="connsiteY124" fmla="*/ 994180 h 2792295"/>
              <a:gd name="connsiteX125" fmla="*/ 4198653 w 5731877"/>
              <a:gd name="connsiteY125" fmla="*/ 1001982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78846 w 5731877"/>
              <a:gd name="connsiteY147" fmla="*/ 589144 h 2792295"/>
              <a:gd name="connsiteX148" fmla="*/ 4915668 w 5731877"/>
              <a:gd name="connsiteY148" fmla="*/ 570733 h 2792295"/>
              <a:gd name="connsiteX149" fmla="*/ 4927941 w 5731877"/>
              <a:gd name="connsiteY149" fmla="*/ 564596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83882 w 5731877"/>
              <a:gd name="connsiteY161" fmla="*/ 325256 h 2792295"/>
              <a:gd name="connsiteX162" fmla="*/ 5351388 w 5731877"/>
              <a:gd name="connsiteY162" fmla="*/ 306846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23222 w 5731877"/>
              <a:gd name="connsiteY168" fmla="*/ 165697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70122 w 5731877"/>
              <a:gd name="connsiteY89" fmla="*/ 1633742 h 2792295"/>
              <a:gd name="connsiteX90" fmla="*/ 3123188 w 5731877"/>
              <a:gd name="connsiteY90" fmla="*/ 1602078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22460 w 5731877"/>
              <a:gd name="connsiteY108" fmla="*/ 1262881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1732 w 5731877"/>
              <a:gd name="connsiteY122" fmla="*/ 1012591 h 2792295"/>
              <a:gd name="connsiteX123" fmla="*/ 4130143 w 5731877"/>
              <a:gd name="connsiteY123" fmla="*/ 1006454 h 2792295"/>
              <a:gd name="connsiteX124" fmla="*/ 4160166 w 5731877"/>
              <a:gd name="connsiteY124" fmla="*/ 1017907 h 2792295"/>
              <a:gd name="connsiteX125" fmla="*/ 4198653 w 5731877"/>
              <a:gd name="connsiteY125" fmla="*/ 1001982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78846 w 5731877"/>
              <a:gd name="connsiteY147" fmla="*/ 589144 h 2792295"/>
              <a:gd name="connsiteX148" fmla="*/ 4915668 w 5731877"/>
              <a:gd name="connsiteY148" fmla="*/ 570733 h 2792295"/>
              <a:gd name="connsiteX149" fmla="*/ 4927941 w 5731877"/>
              <a:gd name="connsiteY149" fmla="*/ 564596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83882 w 5731877"/>
              <a:gd name="connsiteY161" fmla="*/ 325256 h 2792295"/>
              <a:gd name="connsiteX162" fmla="*/ 5351388 w 5731877"/>
              <a:gd name="connsiteY162" fmla="*/ 306846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23222 w 5731877"/>
              <a:gd name="connsiteY168" fmla="*/ 165697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70122 w 5731877"/>
              <a:gd name="connsiteY89" fmla="*/ 1633742 h 2792295"/>
              <a:gd name="connsiteX90" fmla="*/ 3123188 w 5731877"/>
              <a:gd name="connsiteY90" fmla="*/ 1602078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22460 w 5731877"/>
              <a:gd name="connsiteY108" fmla="*/ 1262881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1732 w 5731877"/>
              <a:gd name="connsiteY122" fmla="*/ 1012591 h 2792295"/>
              <a:gd name="connsiteX123" fmla="*/ 4130143 w 5731877"/>
              <a:gd name="connsiteY123" fmla="*/ 1006454 h 2792295"/>
              <a:gd name="connsiteX124" fmla="*/ 4160166 w 5731877"/>
              <a:gd name="connsiteY124" fmla="*/ 1017907 h 2792295"/>
              <a:gd name="connsiteX125" fmla="*/ 4198653 w 5731877"/>
              <a:gd name="connsiteY125" fmla="*/ 996507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78846 w 5731877"/>
              <a:gd name="connsiteY147" fmla="*/ 589144 h 2792295"/>
              <a:gd name="connsiteX148" fmla="*/ 4915668 w 5731877"/>
              <a:gd name="connsiteY148" fmla="*/ 570733 h 2792295"/>
              <a:gd name="connsiteX149" fmla="*/ 4927941 w 5731877"/>
              <a:gd name="connsiteY149" fmla="*/ 564596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83882 w 5731877"/>
              <a:gd name="connsiteY161" fmla="*/ 325256 h 2792295"/>
              <a:gd name="connsiteX162" fmla="*/ 5351388 w 5731877"/>
              <a:gd name="connsiteY162" fmla="*/ 306846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23222 w 5731877"/>
              <a:gd name="connsiteY168" fmla="*/ 165697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70122 w 5731877"/>
              <a:gd name="connsiteY89" fmla="*/ 1633742 h 2792295"/>
              <a:gd name="connsiteX90" fmla="*/ 3123188 w 5731877"/>
              <a:gd name="connsiteY90" fmla="*/ 1602078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22460 w 5731877"/>
              <a:gd name="connsiteY108" fmla="*/ 1262881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1732 w 5731877"/>
              <a:gd name="connsiteY122" fmla="*/ 1012591 h 2792295"/>
              <a:gd name="connsiteX123" fmla="*/ 4133794 w 5731877"/>
              <a:gd name="connsiteY123" fmla="*/ 1017405 h 2792295"/>
              <a:gd name="connsiteX124" fmla="*/ 4160166 w 5731877"/>
              <a:gd name="connsiteY124" fmla="*/ 1017907 h 2792295"/>
              <a:gd name="connsiteX125" fmla="*/ 4198653 w 5731877"/>
              <a:gd name="connsiteY125" fmla="*/ 996507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78846 w 5731877"/>
              <a:gd name="connsiteY147" fmla="*/ 589144 h 2792295"/>
              <a:gd name="connsiteX148" fmla="*/ 4915668 w 5731877"/>
              <a:gd name="connsiteY148" fmla="*/ 570733 h 2792295"/>
              <a:gd name="connsiteX149" fmla="*/ 4927941 w 5731877"/>
              <a:gd name="connsiteY149" fmla="*/ 564596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83882 w 5731877"/>
              <a:gd name="connsiteY161" fmla="*/ 325256 h 2792295"/>
              <a:gd name="connsiteX162" fmla="*/ 5351388 w 5731877"/>
              <a:gd name="connsiteY162" fmla="*/ 306846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23222 w 5731877"/>
              <a:gd name="connsiteY168" fmla="*/ 165697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70122 w 5731877"/>
              <a:gd name="connsiteY89" fmla="*/ 1633742 h 2792295"/>
              <a:gd name="connsiteX90" fmla="*/ 3123188 w 5731877"/>
              <a:gd name="connsiteY90" fmla="*/ 1602078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22460 w 5731877"/>
              <a:gd name="connsiteY108" fmla="*/ 1262881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3557 w 5731877"/>
              <a:gd name="connsiteY122" fmla="*/ 1023542 h 2792295"/>
              <a:gd name="connsiteX123" fmla="*/ 4133794 w 5731877"/>
              <a:gd name="connsiteY123" fmla="*/ 1017405 h 2792295"/>
              <a:gd name="connsiteX124" fmla="*/ 4160166 w 5731877"/>
              <a:gd name="connsiteY124" fmla="*/ 1017907 h 2792295"/>
              <a:gd name="connsiteX125" fmla="*/ 4198653 w 5731877"/>
              <a:gd name="connsiteY125" fmla="*/ 996507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78846 w 5731877"/>
              <a:gd name="connsiteY147" fmla="*/ 589144 h 2792295"/>
              <a:gd name="connsiteX148" fmla="*/ 4915668 w 5731877"/>
              <a:gd name="connsiteY148" fmla="*/ 570733 h 2792295"/>
              <a:gd name="connsiteX149" fmla="*/ 4927941 w 5731877"/>
              <a:gd name="connsiteY149" fmla="*/ 564596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83882 w 5731877"/>
              <a:gd name="connsiteY161" fmla="*/ 325256 h 2792295"/>
              <a:gd name="connsiteX162" fmla="*/ 5351388 w 5731877"/>
              <a:gd name="connsiteY162" fmla="*/ 306846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23222 w 5731877"/>
              <a:gd name="connsiteY168" fmla="*/ 165697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70122 w 5731877"/>
              <a:gd name="connsiteY89" fmla="*/ 1633742 h 2792295"/>
              <a:gd name="connsiteX90" fmla="*/ 3123188 w 5731877"/>
              <a:gd name="connsiteY90" fmla="*/ 1602078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22460 w 5731877"/>
              <a:gd name="connsiteY108" fmla="*/ 1262881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3557 w 5731877"/>
              <a:gd name="connsiteY122" fmla="*/ 1023542 h 2792295"/>
              <a:gd name="connsiteX123" fmla="*/ 4133794 w 5731877"/>
              <a:gd name="connsiteY123" fmla="*/ 1017405 h 2792295"/>
              <a:gd name="connsiteX124" fmla="*/ 4160166 w 5731877"/>
              <a:gd name="connsiteY124" fmla="*/ 1017907 h 2792295"/>
              <a:gd name="connsiteX125" fmla="*/ 4198653 w 5731877"/>
              <a:gd name="connsiteY125" fmla="*/ 996507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89797 w 5731877"/>
              <a:gd name="connsiteY147" fmla="*/ 603745 h 2792295"/>
              <a:gd name="connsiteX148" fmla="*/ 4915668 w 5731877"/>
              <a:gd name="connsiteY148" fmla="*/ 570733 h 2792295"/>
              <a:gd name="connsiteX149" fmla="*/ 4927941 w 5731877"/>
              <a:gd name="connsiteY149" fmla="*/ 564596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83882 w 5731877"/>
              <a:gd name="connsiteY161" fmla="*/ 325256 h 2792295"/>
              <a:gd name="connsiteX162" fmla="*/ 5351388 w 5731877"/>
              <a:gd name="connsiteY162" fmla="*/ 306846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23222 w 5731877"/>
              <a:gd name="connsiteY168" fmla="*/ 165697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70122 w 5731877"/>
              <a:gd name="connsiteY89" fmla="*/ 1633742 h 2792295"/>
              <a:gd name="connsiteX90" fmla="*/ 3123188 w 5731877"/>
              <a:gd name="connsiteY90" fmla="*/ 1602078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22460 w 5731877"/>
              <a:gd name="connsiteY108" fmla="*/ 1262881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3557 w 5731877"/>
              <a:gd name="connsiteY122" fmla="*/ 1023542 h 2792295"/>
              <a:gd name="connsiteX123" fmla="*/ 4133794 w 5731877"/>
              <a:gd name="connsiteY123" fmla="*/ 1017405 h 2792295"/>
              <a:gd name="connsiteX124" fmla="*/ 4160166 w 5731877"/>
              <a:gd name="connsiteY124" fmla="*/ 1017907 h 2792295"/>
              <a:gd name="connsiteX125" fmla="*/ 4198653 w 5731877"/>
              <a:gd name="connsiteY125" fmla="*/ 996507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89797 w 5731877"/>
              <a:gd name="connsiteY147" fmla="*/ 603745 h 2792295"/>
              <a:gd name="connsiteX148" fmla="*/ 4915668 w 5731877"/>
              <a:gd name="connsiteY148" fmla="*/ 570733 h 2792295"/>
              <a:gd name="connsiteX149" fmla="*/ 4940717 w 5731877"/>
              <a:gd name="connsiteY149" fmla="*/ 581022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83882 w 5731877"/>
              <a:gd name="connsiteY161" fmla="*/ 325256 h 2792295"/>
              <a:gd name="connsiteX162" fmla="*/ 5351388 w 5731877"/>
              <a:gd name="connsiteY162" fmla="*/ 306846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23222 w 5731877"/>
              <a:gd name="connsiteY168" fmla="*/ 165697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70122 w 5731877"/>
              <a:gd name="connsiteY89" fmla="*/ 1633742 h 2792295"/>
              <a:gd name="connsiteX90" fmla="*/ 3123188 w 5731877"/>
              <a:gd name="connsiteY90" fmla="*/ 1602078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22460 w 5731877"/>
              <a:gd name="connsiteY108" fmla="*/ 1262881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3557 w 5731877"/>
              <a:gd name="connsiteY122" fmla="*/ 1023542 h 2792295"/>
              <a:gd name="connsiteX123" fmla="*/ 4133794 w 5731877"/>
              <a:gd name="connsiteY123" fmla="*/ 1017405 h 2792295"/>
              <a:gd name="connsiteX124" fmla="*/ 4160166 w 5731877"/>
              <a:gd name="connsiteY124" fmla="*/ 1017907 h 2792295"/>
              <a:gd name="connsiteX125" fmla="*/ 4198653 w 5731877"/>
              <a:gd name="connsiteY125" fmla="*/ 996507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89797 w 5731877"/>
              <a:gd name="connsiteY147" fmla="*/ 603745 h 2792295"/>
              <a:gd name="connsiteX148" fmla="*/ 4915668 w 5731877"/>
              <a:gd name="connsiteY148" fmla="*/ 570733 h 2792295"/>
              <a:gd name="connsiteX149" fmla="*/ 4940717 w 5731877"/>
              <a:gd name="connsiteY149" fmla="*/ 581022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83882 w 5731877"/>
              <a:gd name="connsiteY161" fmla="*/ 325256 h 2792295"/>
              <a:gd name="connsiteX162" fmla="*/ 5351388 w 5731877"/>
              <a:gd name="connsiteY162" fmla="*/ 306846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23222 w 5731877"/>
              <a:gd name="connsiteY168" fmla="*/ 165697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70122 w 5731877"/>
              <a:gd name="connsiteY89" fmla="*/ 1633742 h 2792295"/>
              <a:gd name="connsiteX90" fmla="*/ 3123188 w 5731877"/>
              <a:gd name="connsiteY90" fmla="*/ 1602078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22460 w 5731877"/>
              <a:gd name="connsiteY108" fmla="*/ 1262881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3557 w 5731877"/>
              <a:gd name="connsiteY122" fmla="*/ 1023542 h 2792295"/>
              <a:gd name="connsiteX123" fmla="*/ 4133794 w 5731877"/>
              <a:gd name="connsiteY123" fmla="*/ 1017405 h 2792295"/>
              <a:gd name="connsiteX124" fmla="*/ 4160166 w 5731877"/>
              <a:gd name="connsiteY124" fmla="*/ 1017907 h 2792295"/>
              <a:gd name="connsiteX125" fmla="*/ 4198653 w 5731877"/>
              <a:gd name="connsiteY125" fmla="*/ 996507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89797 w 5731877"/>
              <a:gd name="connsiteY147" fmla="*/ 603745 h 2792295"/>
              <a:gd name="connsiteX148" fmla="*/ 4921144 w 5731877"/>
              <a:gd name="connsiteY148" fmla="*/ 565258 h 2792295"/>
              <a:gd name="connsiteX149" fmla="*/ 4940717 w 5731877"/>
              <a:gd name="connsiteY149" fmla="*/ 581022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83882 w 5731877"/>
              <a:gd name="connsiteY161" fmla="*/ 325256 h 2792295"/>
              <a:gd name="connsiteX162" fmla="*/ 5351388 w 5731877"/>
              <a:gd name="connsiteY162" fmla="*/ 306846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23222 w 5731877"/>
              <a:gd name="connsiteY168" fmla="*/ 165697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70122 w 5731877"/>
              <a:gd name="connsiteY89" fmla="*/ 1633742 h 2792295"/>
              <a:gd name="connsiteX90" fmla="*/ 3123188 w 5731877"/>
              <a:gd name="connsiteY90" fmla="*/ 1602078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22460 w 5731877"/>
              <a:gd name="connsiteY108" fmla="*/ 1262881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3557 w 5731877"/>
              <a:gd name="connsiteY122" fmla="*/ 1023542 h 2792295"/>
              <a:gd name="connsiteX123" fmla="*/ 4133794 w 5731877"/>
              <a:gd name="connsiteY123" fmla="*/ 1017405 h 2792295"/>
              <a:gd name="connsiteX124" fmla="*/ 4160166 w 5731877"/>
              <a:gd name="connsiteY124" fmla="*/ 1017907 h 2792295"/>
              <a:gd name="connsiteX125" fmla="*/ 4198653 w 5731877"/>
              <a:gd name="connsiteY125" fmla="*/ 996507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89797 w 5731877"/>
              <a:gd name="connsiteY147" fmla="*/ 603745 h 2792295"/>
              <a:gd name="connsiteX148" fmla="*/ 4921144 w 5731877"/>
              <a:gd name="connsiteY148" fmla="*/ 565258 h 2792295"/>
              <a:gd name="connsiteX149" fmla="*/ 4940717 w 5731877"/>
              <a:gd name="connsiteY149" fmla="*/ 581022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83882 w 5731877"/>
              <a:gd name="connsiteY161" fmla="*/ 325256 h 2792295"/>
              <a:gd name="connsiteX162" fmla="*/ 5351388 w 5731877"/>
              <a:gd name="connsiteY162" fmla="*/ 306846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23222 w 5731877"/>
              <a:gd name="connsiteY168" fmla="*/ 165697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70122 w 5731877"/>
              <a:gd name="connsiteY89" fmla="*/ 1633742 h 2792295"/>
              <a:gd name="connsiteX90" fmla="*/ 3123188 w 5731877"/>
              <a:gd name="connsiteY90" fmla="*/ 1602078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22460 w 5731877"/>
              <a:gd name="connsiteY108" fmla="*/ 1262881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3557 w 5731877"/>
              <a:gd name="connsiteY122" fmla="*/ 1023542 h 2792295"/>
              <a:gd name="connsiteX123" fmla="*/ 4133794 w 5731877"/>
              <a:gd name="connsiteY123" fmla="*/ 1017405 h 2792295"/>
              <a:gd name="connsiteX124" fmla="*/ 4160166 w 5731877"/>
              <a:gd name="connsiteY124" fmla="*/ 1017907 h 2792295"/>
              <a:gd name="connsiteX125" fmla="*/ 4198653 w 5731877"/>
              <a:gd name="connsiteY125" fmla="*/ 996507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89797 w 5731877"/>
              <a:gd name="connsiteY147" fmla="*/ 603745 h 2792295"/>
              <a:gd name="connsiteX148" fmla="*/ 4915669 w 5731877"/>
              <a:gd name="connsiteY148" fmla="*/ 559782 h 2792295"/>
              <a:gd name="connsiteX149" fmla="*/ 4940717 w 5731877"/>
              <a:gd name="connsiteY149" fmla="*/ 581022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83882 w 5731877"/>
              <a:gd name="connsiteY161" fmla="*/ 325256 h 2792295"/>
              <a:gd name="connsiteX162" fmla="*/ 5351388 w 5731877"/>
              <a:gd name="connsiteY162" fmla="*/ 306846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23222 w 5731877"/>
              <a:gd name="connsiteY168" fmla="*/ 165697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70122 w 5731877"/>
              <a:gd name="connsiteY89" fmla="*/ 1633742 h 2792295"/>
              <a:gd name="connsiteX90" fmla="*/ 3123188 w 5731877"/>
              <a:gd name="connsiteY90" fmla="*/ 1602078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22460 w 5731877"/>
              <a:gd name="connsiteY108" fmla="*/ 1262881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3557 w 5731877"/>
              <a:gd name="connsiteY122" fmla="*/ 1023542 h 2792295"/>
              <a:gd name="connsiteX123" fmla="*/ 4133794 w 5731877"/>
              <a:gd name="connsiteY123" fmla="*/ 1017405 h 2792295"/>
              <a:gd name="connsiteX124" fmla="*/ 4160166 w 5731877"/>
              <a:gd name="connsiteY124" fmla="*/ 1017907 h 2792295"/>
              <a:gd name="connsiteX125" fmla="*/ 4198653 w 5731877"/>
              <a:gd name="connsiteY125" fmla="*/ 996507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89797 w 5731877"/>
              <a:gd name="connsiteY147" fmla="*/ 603745 h 2792295"/>
              <a:gd name="connsiteX148" fmla="*/ 4915669 w 5731877"/>
              <a:gd name="connsiteY148" fmla="*/ 559782 h 2792295"/>
              <a:gd name="connsiteX149" fmla="*/ 4940717 w 5731877"/>
              <a:gd name="connsiteY149" fmla="*/ 581022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83882 w 5731877"/>
              <a:gd name="connsiteY161" fmla="*/ 325256 h 2792295"/>
              <a:gd name="connsiteX162" fmla="*/ 5351388 w 5731877"/>
              <a:gd name="connsiteY162" fmla="*/ 306846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23222 w 5731877"/>
              <a:gd name="connsiteY168" fmla="*/ 165697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70122 w 5731877"/>
              <a:gd name="connsiteY89" fmla="*/ 1633742 h 2792295"/>
              <a:gd name="connsiteX90" fmla="*/ 3123188 w 5731877"/>
              <a:gd name="connsiteY90" fmla="*/ 1602078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22460 w 5731877"/>
              <a:gd name="connsiteY108" fmla="*/ 1262881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3557 w 5731877"/>
              <a:gd name="connsiteY122" fmla="*/ 1023542 h 2792295"/>
              <a:gd name="connsiteX123" fmla="*/ 4133794 w 5731877"/>
              <a:gd name="connsiteY123" fmla="*/ 1017405 h 2792295"/>
              <a:gd name="connsiteX124" fmla="*/ 4160166 w 5731877"/>
              <a:gd name="connsiteY124" fmla="*/ 1017907 h 2792295"/>
              <a:gd name="connsiteX125" fmla="*/ 4198653 w 5731877"/>
              <a:gd name="connsiteY125" fmla="*/ 996507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89797 w 5731877"/>
              <a:gd name="connsiteY147" fmla="*/ 603745 h 2792295"/>
              <a:gd name="connsiteX148" fmla="*/ 4915669 w 5731877"/>
              <a:gd name="connsiteY148" fmla="*/ 557957 h 2792295"/>
              <a:gd name="connsiteX149" fmla="*/ 4940717 w 5731877"/>
              <a:gd name="connsiteY149" fmla="*/ 581022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83882 w 5731877"/>
              <a:gd name="connsiteY161" fmla="*/ 325256 h 2792295"/>
              <a:gd name="connsiteX162" fmla="*/ 5351388 w 5731877"/>
              <a:gd name="connsiteY162" fmla="*/ 306846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23222 w 5731877"/>
              <a:gd name="connsiteY168" fmla="*/ 165697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70122 w 5731877"/>
              <a:gd name="connsiteY89" fmla="*/ 1633742 h 2792295"/>
              <a:gd name="connsiteX90" fmla="*/ 3123188 w 5731877"/>
              <a:gd name="connsiteY90" fmla="*/ 1602078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22460 w 5731877"/>
              <a:gd name="connsiteY108" fmla="*/ 1262881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3557 w 5731877"/>
              <a:gd name="connsiteY122" fmla="*/ 1023542 h 2792295"/>
              <a:gd name="connsiteX123" fmla="*/ 4133794 w 5731877"/>
              <a:gd name="connsiteY123" fmla="*/ 1017405 h 2792295"/>
              <a:gd name="connsiteX124" fmla="*/ 4160166 w 5731877"/>
              <a:gd name="connsiteY124" fmla="*/ 1017907 h 2792295"/>
              <a:gd name="connsiteX125" fmla="*/ 4198653 w 5731877"/>
              <a:gd name="connsiteY125" fmla="*/ 996507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89797 w 5731877"/>
              <a:gd name="connsiteY147" fmla="*/ 603745 h 2792295"/>
              <a:gd name="connsiteX148" fmla="*/ 4915669 w 5731877"/>
              <a:gd name="connsiteY148" fmla="*/ 557957 h 2792295"/>
              <a:gd name="connsiteX149" fmla="*/ 4940717 w 5731877"/>
              <a:gd name="connsiteY149" fmla="*/ 581022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83882 w 5731877"/>
              <a:gd name="connsiteY161" fmla="*/ 325256 h 2792295"/>
              <a:gd name="connsiteX162" fmla="*/ 5351388 w 5731877"/>
              <a:gd name="connsiteY162" fmla="*/ 306846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23222 w 5731877"/>
              <a:gd name="connsiteY168" fmla="*/ 165697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70122 w 5731877"/>
              <a:gd name="connsiteY89" fmla="*/ 1633742 h 2792295"/>
              <a:gd name="connsiteX90" fmla="*/ 3123188 w 5731877"/>
              <a:gd name="connsiteY90" fmla="*/ 1602078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22460 w 5731877"/>
              <a:gd name="connsiteY108" fmla="*/ 1262881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3557 w 5731877"/>
              <a:gd name="connsiteY122" fmla="*/ 1023542 h 2792295"/>
              <a:gd name="connsiteX123" fmla="*/ 4133794 w 5731877"/>
              <a:gd name="connsiteY123" fmla="*/ 1017405 h 2792295"/>
              <a:gd name="connsiteX124" fmla="*/ 4160166 w 5731877"/>
              <a:gd name="connsiteY124" fmla="*/ 1017907 h 2792295"/>
              <a:gd name="connsiteX125" fmla="*/ 4198653 w 5731877"/>
              <a:gd name="connsiteY125" fmla="*/ 996507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89797 w 5731877"/>
              <a:gd name="connsiteY147" fmla="*/ 603745 h 2792295"/>
              <a:gd name="connsiteX148" fmla="*/ 4915669 w 5731877"/>
              <a:gd name="connsiteY148" fmla="*/ 557957 h 2792295"/>
              <a:gd name="connsiteX149" fmla="*/ 4940717 w 5731877"/>
              <a:gd name="connsiteY149" fmla="*/ 581022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83882 w 5731877"/>
              <a:gd name="connsiteY161" fmla="*/ 325256 h 2792295"/>
              <a:gd name="connsiteX162" fmla="*/ 5351388 w 5731877"/>
              <a:gd name="connsiteY162" fmla="*/ 306846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23222 w 5731877"/>
              <a:gd name="connsiteY168" fmla="*/ 165697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70122 w 5731877"/>
              <a:gd name="connsiteY89" fmla="*/ 1633742 h 2792295"/>
              <a:gd name="connsiteX90" fmla="*/ 3123188 w 5731877"/>
              <a:gd name="connsiteY90" fmla="*/ 1602078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22460 w 5731877"/>
              <a:gd name="connsiteY108" fmla="*/ 1262881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3557 w 5731877"/>
              <a:gd name="connsiteY122" fmla="*/ 1023542 h 2792295"/>
              <a:gd name="connsiteX123" fmla="*/ 4133794 w 5731877"/>
              <a:gd name="connsiteY123" fmla="*/ 1017405 h 2792295"/>
              <a:gd name="connsiteX124" fmla="*/ 4160166 w 5731877"/>
              <a:gd name="connsiteY124" fmla="*/ 1017907 h 2792295"/>
              <a:gd name="connsiteX125" fmla="*/ 4198653 w 5731877"/>
              <a:gd name="connsiteY125" fmla="*/ 996507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89797 w 5731877"/>
              <a:gd name="connsiteY147" fmla="*/ 603745 h 2792295"/>
              <a:gd name="connsiteX148" fmla="*/ 4915669 w 5731877"/>
              <a:gd name="connsiteY148" fmla="*/ 557957 h 2792295"/>
              <a:gd name="connsiteX149" fmla="*/ 4940717 w 5731877"/>
              <a:gd name="connsiteY149" fmla="*/ 581022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83882 w 5731877"/>
              <a:gd name="connsiteY161" fmla="*/ 325256 h 2792295"/>
              <a:gd name="connsiteX162" fmla="*/ 5351388 w 5731877"/>
              <a:gd name="connsiteY162" fmla="*/ 306846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23222 w 5731877"/>
              <a:gd name="connsiteY168" fmla="*/ 165697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70122 w 5731877"/>
              <a:gd name="connsiteY89" fmla="*/ 1633742 h 2792295"/>
              <a:gd name="connsiteX90" fmla="*/ 3123188 w 5731877"/>
              <a:gd name="connsiteY90" fmla="*/ 1602078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22460 w 5731877"/>
              <a:gd name="connsiteY108" fmla="*/ 1262881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3557 w 5731877"/>
              <a:gd name="connsiteY122" fmla="*/ 1023542 h 2792295"/>
              <a:gd name="connsiteX123" fmla="*/ 4133794 w 5731877"/>
              <a:gd name="connsiteY123" fmla="*/ 1017405 h 2792295"/>
              <a:gd name="connsiteX124" fmla="*/ 4160166 w 5731877"/>
              <a:gd name="connsiteY124" fmla="*/ 1017907 h 2792295"/>
              <a:gd name="connsiteX125" fmla="*/ 4198653 w 5731877"/>
              <a:gd name="connsiteY125" fmla="*/ 996507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89797 w 5731877"/>
              <a:gd name="connsiteY147" fmla="*/ 603745 h 2792295"/>
              <a:gd name="connsiteX148" fmla="*/ 4915669 w 5731877"/>
              <a:gd name="connsiteY148" fmla="*/ 557957 h 2792295"/>
              <a:gd name="connsiteX149" fmla="*/ 4940717 w 5731877"/>
              <a:gd name="connsiteY149" fmla="*/ 581022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83882 w 5731877"/>
              <a:gd name="connsiteY161" fmla="*/ 325256 h 2792295"/>
              <a:gd name="connsiteX162" fmla="*/ 5351388 w 5731877"/>
              <a:gd name="connsiteY162" fmla="*/ 306846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23222 w 5731877"/>
              <a:gd name="connsiteY168" fmla="*/ 165697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70122 w 5731877"/>
              <a:gd name="connsiteY89" fmla="*/ 1633742 h 2792295"/>
              <a:gd name="connsiteX90" fmla="*/ 3123188 w 5731877"/>
              <a:gd name="connsiteY90" fmla="*/ 1602078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22460 w 5731877"/>
              <a:gd name="connsiteY108" fmla="*/ 1262881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3557 w 5731877"/>
              <a:gd name="connsiteY122" fmla="*/ 1023542 h 2792295"/>
              <a:gd name="connsiteX123" fmla="*/ 4133794 w 5731877"/>
              <a:gd name="connsiteY123" fmla="*/ 1017405 h 2792295"/>
              <a:gd name="connsiteX124" fmla="*/ 4160166 w 5731877"/>
              <a:gd name="connsiteY124" fmla="*/ 1017907 h 2792295"/>
              <a:gd name="connsiteX125" fmla="*/ 4198653 w 5731877"/>
              <a:gd name="connsiteY125" fmla="*/ 996507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89797 w 5731877"/>
              <a:gd name="connsiteY147" fmla="*/ 603745 h 2792295"/>
              <a:gd name="connsiteX148" fmla="*/ 4922969 w 5731877"/>
              <a:gd name="connsiteY148" fmla="*/ 590810 h 2792295"/>
              <a:gd name="connsiteX149" fmla="*/ 4940717 w 5731877"/>
              <a:gd name="connsiteY149" fmla="*/ 581022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83882 w 5731877"/>
              <a:gd name="connsiteY161" fmla="*/ 325256 h 2792295"/>
              <a:gd name="connsiteX162" fmla="*/ 5351388 w 5731877"/>
              <a:gd name="connsiteY162" fmla="*/ 306846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23222 w 5731877"/>
              <a:gd name="connsiteY168" fmla="*/ 165697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70122 w 5731877"/>
              <a:gd name="connsiteY89" fmla="*/ 1633742 h 2792295"/>
              <a:gd name="connsiteX90" fmla="*/ 3123188 w 5731877"/>
              <a:gd name="connsiteY90" fmla="*/ 1602078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22460 w 5731877"/>
              <a:gd name="connsiteY108" fmla="*/ 1262881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3557 w 5731877"/>
              <a:gd name="connsiteY122" fmla="*/ 1023542 h 2792295"/>
              <a:gd name="connsiteX123" fmla="*/ 4133794 w 5731877"/>
              <a:gd name="connsiteY123" fmla="*/ 1017405 h 2792295"/>
              <a:gd name="connsiteX124" fmla="*/ 4160166 w 5731877"/>
              <a:gd name="connsiteY124" fmla="*/ 1017907 h 2792295"/>
              <a:gd name="connsiteX125" fmla="*/ 4198653 w 5731877"/>
              <a:gd name="connsiteY125" fmla="*/ 996507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89797 w 5731877"/>
              <a:gd name="connsiteY147" fmla="*/ 603745 h 2792295"/>
              <a:gd name="connsiteX148" fmla="*/ 4922969 w 5731877"/>
              <a:gd name="connsiteY148" fmla="*/ 590810 h 2792295"/>
              <a:gd name="connsiteX149" fmla="*/ 4940717 w 5731877"/>
              <a:gd name="connsiteY149" fmla="*/ 581022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98483 w 5731877"/>
              <a:gd name="connsiteY161" fmla="*/ 334382 h 2792295"/>
              <a:gd name="connsiteX162" fmla="*/ 5351388 w 5731877"/>
              <a:gd name="connsiteY162" fmla="*/ 306846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23222 w 5731877"/>
              <a:gd name="connsiteY168" fmla="*/ 165697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70122 w 5731877"/>
              <a:gd name="connsiteY89" fmla="*/ 1633742 h 2792295"/>
              <a:gd name="connsiteX90" fmla="*/ 3123188 w 5731877"/>
              <a:gd name="connsiteY90" fmla="*/ 1602078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22460 w 5731877"/>
              <a:gd name="connsiteY108" fmla="*/ 1262881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3557 w 5731877"/>
              <a:gd name="connsiteY122" fmla="*/ 1023542 h 2792295"/>
              <a:gd name="connsiteX123" fmla="*/ 4133794 w 5731877"/>
              <a:gd name="connsiteY123" fmla="*/ 1017405 h 2792295"/>
              <a:gd name="connsiteX124" fmla="*/ 4160166 w 5731877"/>
              <a:gd name="connsiteY124" fmla="*/ 1017907 h 2792295"/>
              <a:gd name="connsiteX125" fmla="*/ 4198653 w 5731877"/>
              <a:gd name="connsiteY125" fmla="*/ 996507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89797 w 5731877"/>
              <a:gd name="connsiteY147" fmla="*/ 603745 h 2792295"/>
              <a:gd name="connsiteX148" fmla="*/ 4922969 w 5731877"/>
              <a:gd name="connsiteY148" fmla="*/ 590810 h 2792295"/>
              <a:gd name="connsiteX149" fmla="*/ 4940717 w 5731877"/>
              <a:gd name="connsiteY149" fmla="*/ 581022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98483 w 5731877"/>
              <a:gd name="connsiteY161" fmla="*/ 334382 h 2792295"/>
              <a:gd name="connsiteX162" fmla="*/ 5358688 w 5731877"/>
              <a:gd name="connsiteY162" fmla="*/ 334223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23222 w 5731877"/>
              <a:gd name="connsiteY168" fmla="*/ 165697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70122 w 5731877"/>
              <a:gd name="connsiteY89" fmla="*/ 1633742 h 2792295"/>
              <a:gd name="connsiteX90" fmla="*/ 3123188 w 5731877"/>
              <a:gd name="connsiteY90" fmla="*/ 1602078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22460 w 5731877"/>
              <a:gd name="connsiteY108" fmla="*/ 1262881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3557 w 5731877"/>
              <a:gd name="connsiteY122" fmla="*/ 1023542 h 2792295"/>
              <a:gd name="connsiteX123" fmla="*/ 4133794 w 5731877"/>
              <a:gd name="connsiteY123" fmla="*/ 1017405 h 2792295"/>
              <a:gd name="connsiteX124" fmla="*/ 4160166 w 5731877"/>
              <a:gd name="connsiteY124" fmla="*/ 1017907 h 2792295"/>
              <a:gd name="connsiteX125" fmla="*/ 4198653 w 5731877"/>
              <a:gd name="connsiteY125" fmla="*/ 996507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89797 w 5731877"/>
              <a:gd name="connsiteY147" fmla="*/ 603745 h 2792295"/>
              <a:gd name="connsiteX148" fmla="*/ 4922969 w 5731877"/>
              <a:gd name="connsiteY148" fmla="*/ 590810 h 2792295"/>
              <a:gd name="connsiteX149" fmla="*/ 4940717 w 5731877"/>
              <a:gd name="connsiteY149" fmla="*/ 581022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98483 w 5731877"/>
              <a:gd name="connsiteY161" fmla="*/ 334382 h 2792295"/>
              <a:gd name="connsiteX162" fmla="*/ 5358688 w 5731877"/>
              <a:gd name="connsiteY162" fmla="*/ 334223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30523 w 5731877"/>
              <a:gd name="connsiteY168" fmla="*/ 176648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31877"/>
              <a:gd name="connsiteY0" fmla="*/ 2792295 h 2792295"/>
              <a:gd name="connsiteX1" fmla="*/ 0 w 5731877"/>
              <a:gd name="connsiteY1" fmla="*/ 2792295 h 2792295"/>
              <a:gd name="connsiteX2" fmla="*/ 110465 w 5731877"/>
              <a:gd name="connsiteY2" fmla="*/ 2786158 h 2792295"/>
              <a:gd name="connsiteX3" fmla="*/ 165697 w 5731877"/>
              <a:gd name="connsiteY3" fmla="*/ 2761611 h 2792295"/>
              <a:gd name="connsiteX4" fmla="*/ 208656 w 5731877"/>
              <a:gd name="connsiteY4" fmla="*/ 2749337 h 2792295"/>
              <a:gd name="connsiteX5" fmla="*/ 263888 w 5731877"/>
              <a:gd name="connsiteY5" fmla="*/ 2737063 h 2792295"/>
              <a:gd name="connsiteX6" fmla="*/ 319120 w 5731877"/>
              <a:gd name="connsiteY6" fmla="*/ 2718652 h 2792295"/>
              <a:gd name="connsiteX7" fmla="*/ 355941 w 5731877"/>
              <a:gd name="connsiteY7" fmla="*/ 2706379 h 2792295"/>
              <a:gd name="connsiteX8" fmla="*/ 386626 w 5731877"/>
              <a:gd name="connsiteY8" fmla="*/ 2700242 h 2792295"/>
              <a:gd name="connsiteX9" fmla="*/ 405037 w 5731877"/>
              <a:gd name="connsiteY9" fmla="*/ 2694105 h 2792295"/>
              <a:gd name="connsiteX10" fmla="*/ 429584 w 5731877"/>
              <a:gd name="connsiteY10" fmla="*/ 2687968 h 2792295"/>
              <a:gd name="connsiteX11" fmla="*/ 466406 w 5731877"/>
              <a:gd name="connsiteY11" fmla="*/ 2675694 h 2792295"/>
              <a:gd name="connsiteX12" fmla="*/ 564596 w 5731877"/>
              <a:gd name="connsiteY12" fmla="*/ 2663420 h 2792295"/>
              <a:gd name="connsiteX13" fmla="*/ 607555 w 5731877"/>
              <a:gd name="connsiteY13" fmla="*/ 2651146 h 2792295"/>
              <a:gd name="connsiteX14" fmla="*/ 625966 w 5731877"/>
              <a:gd name="connsiteY14" fmla="*/ 2645009 h 2792295"/>
              <a:gd name="connsiteX15" fmla="*/ 681198 w 5731877"/>
              <a:gd name="connsiteY15" fmla="*/ 2608188 h 2792295"/>
              <a:gd name="connsiteX16" fmla="*/ 699609 w 5731877"/>
              <a:gd name="connsiteY16" fmla="*/ 2595914 h 2792295"/>
              <a:gd name="connsiteX17" fmla="*/ 736430 w 5731877"/>
              <a:gd name="connsiteY17" fmla="*/ 2577503 h 2792295"/>
              <a:gd name="connsiteX18" fmla="*/ 773251 w 5731877"/>
              <a:gd name="connsiteY18" fmla="*/ 2565230 h 2792295"/>
              <a:gd name="connsiteX19" fmla="*/ 791662 w 5731877"/>
              <a:gd name="connsiteY19" fmla="*/ 2559093 h 2792295"/>
              <a:gd name="connsiteX20" fmla="*/ 810073 w 5731877"/>
              <a:gd name="connsiteY20" fmla="*/ 2552956 h 2792295"/>
              <a:gd name="connsiteX21" fmla="*/ 865305 w 5731877"/>
              <a:gd name="connsiteY21" fmla="*/ 2540682 h 2792295"/>
              <a:gd name="connsiteX22" fmla="*/ 920537 w 5731877"/>
              <a:gd name="connsiteY22" fmla="*/ 2528408 h 2792295"/>
              <a:gd name="connsiteX23" fmla="*/ 988043 w 5731877"/>
              <a:gd name="connsiteY23" fmla="*/ 2516134 h 2792295"/>
              <a:gd name="connsiteX24" fmla="*/ 1024865 w 5731877"/>
              <a:gd name="connsiteY24" fmla="*/ 2503860 h 2792295"/>
              <a:gd name="connsiteX25" fmla="*/ 1080097 w 5731877"/>
              <a:gd name="connsiteY25" fmla="*/ 2479313 h 2792295"/>
              <a:gd name="connsiteX26" fmla="*/ 1098508 w 5731877"/>
              <a:gd name="connsiteY26" fmla="*/ 2473176 h 2792295"/>
              <a:gd name="connsiteX27" fmla="*/ 1135329 w 5731877"/>
              <a:gd name="connsiteY27" fmla="*/ 2454765 h 2792295"/>
              <a:gd name="connsiteX28" fmla="*/ 1153740 w 5731877"/>
              <a:gd name="connsiteY28" fmla="*/ 2442491 h 2792295"/>
              <a:gd name="connsiteX29" fmla="*/ 1172151 w 5731877"/>
              <a:gd name="connsiteY29" fmla="*/ 2436354 h 2792295"/>
              <a:gd name="connsiteX30" fmla="*/ 1227383 w 5731877"/>
              <a:gd name="connsiteY30" fmla="*/ 2411807 h 2792295"/>
              <a:gd name="connsiteX31" fmla="*/ 1245794 w 5731877"/>
              <a:gd name="connsiteY31" fmla="*/ 2405670 h 2792295"/>
              <a:gd name="connsiteX32" fmla="*/ 1258068 w 5731877"/>
              <a:gd name="connsiteY32" fmla="*/ 2387259 h 2792295"/>
              <a:gd name="connsiteX33" fmla="*/ 1307163 w 5731877"/>
              <a:gd name="connsiteY33" fmla="*/ 2381122 h 2792295"/>
              <a:gd name="connsiteX34" fmla="*/ 1325574 w 5731877"/>
              <a:gd name="connsiteY34" fmla="*/ 2374985 h 2792295"/>
              <a:gd name="connsiteX35" fmla="*/ 1362395 w 5731877"/>
              <a:gd name="connsiteY35" fmla="*/ 2350438 h 2792295"/>
              <a:gd name="connsiteX36" fmla="*/ 1417627 w 5731877"/>
              <a:gd name="connsiteY36" fmla="*/ 2332027 h 2792295"/>
              <a:gd name="connsiteX37" fmla="*/ 1436038 w 5731877"/>
              <a:gd name="connsiteY37" fmla="*/ 2325890 h 2792295"/>
              <a:gd name="connsiteX38" fmla="*/ 1454449 w 5731877"/>
              <a:gd name="connsiteY38" fmla="*/ 2313616 h 2792295"/>
              <a:gd name="connsiteX39" fmla="*/ 1509681 w 5731877"/>
              <a:gd name="connsiteY39" fmla="*/ 2307479 h 2792295"/>
              <a:gd name="connsiteX40" fmla="*/ 1546503 w 5731877"/>
              <a:gd name="connsiteY40" fmla="*/ 2282932 h 2792295"/>
              <a:gd name="connsiteX41" fmla="*/ 1564913 w 5731877"/>
              <a:gd name="connsiteY41" fmla="*/ 2276795 h 2792295"/>
              <a:gd name="connsiteX42" fmla="*/ 1607872 w 5731877"/>
              <a:gd name="connsiteY42" fmla="*/ 2264521 h 2792295"/>
              <a:gd name="connsiteX43" fmla="*/ 1626282 w 5731877"/>
              <a:gd name="connsiteY43" fmla="*/ 2246110 h 2792295"/>
              <a:gd name="connsiteX44" fmla="*/ 1681515 w 5731877"/>
              <a:gd name="connsiteY44" fmla="*/ 2233836 h 2792295"/>
              <a:gd name="connsiteX45" fmla="*/ 1718336 w 5731877"/>
              <a:gd name="connsiteY45" fmla="*/ 2221562 h 2792295"/>
              <a:gd name="connsiteX46" fmla="*/ 1736747 w 5731877"/>
              <a:gd name="connsiteY46" fmla="*/ 2209289 h 2792295"/>
              <a:gd name="connsiteX47" fmla="*/ 1791979 w 5731877"/>
              <a:gd name="connsiteY47" fmla="*/ 2203152 h 2792295"/>
              <a:gd name="connsiteX48" fmla="*/ 1828800 w 5731877"/>
              <a:gd name="connsiteY48" fmla="*/ 2178604 h 2792295"/>
              <a:gd name="connsiteX49" fmla="*/ 1865622 w 5731877"/>
              <a:gd name="connsiteY49" fmla="*/ 2160193 h 2792295"/>
              <a:gd name="connsiteX50" fmla="*/ 1902443 w 5731877"/>
              <a:gd name="connsiteY50" fmla="*/ 2135646 h 2792295"/>
              <a:gd name="connsiteX51" fmla="*/ 1939265 w 5731877"/>
              <a:gd name="connsiteY51" fmla="*/ 2123372 h 2792295"/>
              <a:gd name="connsiteX52" fmla="*/ 1957676 w 5731877"/>
              <a:gd name="connsiteY52" fmla="*/ 2117235 h 2792295"/>
              <a:gd name="connsiteX53" fmla="*/ 1994497 w 5731877"/>
              <a:gd name="connsiteY53" fmla="*/ 2092687 h 2792295"/>
              <a:gd name="connsiteX54" fmla="*/ 2031319 w 5731877"/>
              <a:gd name="connsiteY54" fmla="*/ 2074277 h 2792295"/>
              <a:gd name="connsiteX55" fmla="*/ 2049729 w 5731877"/>
              <a:gd name="connsiteY55" fmla="*/ 2062003 h 2792295"/>
              <a:gd name="connsiteX56" fmla="*/ 2111098 w 5731877"/>
              <a:gd name="connsiteY56" fmla="*/ 2049729 h 2792295"/>
              <a:gd name="connsiteX57" fmla="*/ 2135646 w 5731877"/>
              <a:gd name="connsiteY57" fmla="*/ 2043592 h 2792295"/>
              <a:gd name="connsiteX58" fmla="*/ 2154057 w 5731877"/>
              <a:gd name="connsiteY58" fmla="*/ 2025181 h 2792295"/>
              <a:gd name="connsiteX59" fmla="*/ 2172468 w 5731877"/>
              <a:gd name="connsiteY59" fmla="*/ 2019044 h 2792295"/>
              <a:gd name="connsiteX60" fmla="*/ 2184741 w 5731877"/>
              <a:gd name="connsiteY60" fmla="*/ 2000634 h 2792295"/>
              <a:gd name="connsiteX61" fmla="*/ 2190878 w 5731877"/>
              <a:gd name="connsiteY61" fmla="*/ 1982223 h 2792295"/>
              <a:gd name="connsiteX62" fmla="*/ 2227700 w 5731877"/>
              <a:gd name="connsiteY62" fmla="*/ 1969949 h 2792295"/>
              <a:gd name="connsiteX63" fmla="*/ 2270658 w 5731877"/>
              <a:gd name="connsiteY63" fmla="*/ 1957675 h 2792295"/>
              <a:gd name="connsiteX64" fmla="*/ 2319754 w 5731877"/>
              <a:gd name="connsiteY64" fmla="*/ 1951538 h 2792295"/>
              <a:gd name="connsiteX65" fmla="*/ 2362712 w 5731877"/>
              <a:gd name="connsiteY65" fmla="*/ 1939264 h 2792295"/>
              <a:gd name="connsiteX66" fmla="*/ 2399533 w 5731877"/>
              <a:gd name="connsiteY66" fmla="*/ 1926991 h 2792295"/>
              <a:gd name="connsiteX67" fmla="*/ 2417944 w 5731877"/>
              <a:gd name="connsiteY67" fmla="*/ 1920854 h 2792295"/>
              <a:gd name="connsiteX68" fmla="*/ 2467039 w 5731877"/>
              <a:gd name="connsiteY68" fmla="*/ 1908580 h 2792295"/>
              <a:gd name="connsiteX69" fmla="*/ 2485450 w 5731877"/>
              <a:gd name="connsiteY69" fmla="*/ 1902443 h 2792295"/>
              <a:gd name="connsiteX70" fmla="*/ 2503861 w 5731877"/>
              <a:gd name="connsiteY70" fmla="*/ 1890169 h 2792295"/>
              <a:gd name="connsiteX71" fmla="*/ 2516135 w 5731877"/>
              <a:gd name="connsiteY71" fmla="*/ 1871758 h 2792295"/>
              <a:gd name="connsiteX72" fmla="*/ 2571367 w 5731877"/>
              <a:gd name="connsiteY72" fmla="*/ 1859485 h 2792295"/>
              <a:gd name="connsiteX73" fmla="*/ 2608188 w 5731877"/>
              <a:gd name="connsiteY73" fmla="*/ 1834937 h 2792295"/>
              <a:gd name="connsiteX74" fmla="*/ 2657284 w 5731877"/>
              <a:gd name="connsiteY74" fmla="*/ 1822663 h 2792295"/>
              <a:gd name="connsiteX75" fmla="*/ 2669558 w 5731877"/>
              <a:gd name="connsiteY75" fmla="*/ 1804252 h 2792295"/>
              <a:gd name="connsiteX76" fmla="*/ 2687968 w 5731877"/>
              <a:gd name="connsiteY76" fmla="*/ 1798115 h 2792295"/>
              <a:gd name="connsiteX77" fmla="*/ 2706379 w 5731877"/>
              <a:gd name="connsiteY77" fmla="*/ 1785842 h 2792295"/>
              <a:gd name="connsiteX78" fmla="*/ 2724790 w 5731877"/>
              <a:gd name="connsiteY78" fmla="*/ 1779705 h 2792295"/>
              <a:gd name="connsiteX79" fmla="*/ 2749337 w 5731877"/>
              <a:gd name="connsiteY79" fmla="*/ 1767431 h 2792295"/>
              <a:gd name="connsiteX80" fmla="*/ 2786159 w 5731877"/>
              <a:gd name="connsiteY80" fmla="*/ 1755157 h 2792295"/>
              <a:gd name="connsiteX81" fmla="*/ 2804570 w 5731877"/>
              <a:gd name="connsiteY81" fmla="*/ 1749020 h 2792295"/>
              <a:gd name="connsiteX82" fmla="*/ 2853665 w 5731877"/>
              <a:gd name="connsiteY82" fmla="*/ 1730609 h 2792295"/>
              <a:gd name="connsiteX83" fmla="*/ 2890486 w 5731877"/>
              <a:gd name="connsiteY83" fmla="*/ 1718336 h 2792295"/>
              <a:gd name="connsiteX84" fmla="*/ 2927308 w 5731877"/>
              <a:gd name="connsiteY84" fmla="*/ 1706062 h 2792295"/>
              <a:gd name="connsiteX85" fmla="*/ 2964129 w 5731877"/>
              <a:gd name="connsiteY85" fmla="*/ 1693788 h 2792295"/>
              <a:gd name="connsiteX86" fmla="*/ 2982540 w 5731877"/>
              <a:gd name="connsiteY86" fmla="*/ 1687651 h 2792295"/>
              <a:gd name="connsiteX87" fmla="*/ 2994814 w 5731877"/>
              <a:gd name="connsiteY87" fmla="*/ 1669240 h 2792295"/>
              <a:gd name="connsiteX88" fmla="*/ 3031635 w 5731877"/>
              <a:gd name="connsiteY88" fmla="*/ 1656966 h 2792295"/>
              <a:gd name="connsiteX89" fmla="*/ 3070122 w 5731877"/>
              <a:gd name="connsiteY89" fmla="*/ 1633742 h 2792295"/>
              <a:gd name="connsiteX90" fmla="*/ 3123188 w 5731877"/>
              <a:gd name="connsiteY90" fmla="*/ 1602078 h 2792295"/>
              <a:gd name="connsiteX91" fmla="*/ 3172784 w 5731877"/>
              <a:gd name="connsiteY91" fmla="*/ 1558776 h 2792295"/>
              <a:gd name="connsiteX92" fmla="*/ 3191195 w 5731877"/>
              <a:gd name="connsiteY92" fmla="*/ 1546502 h 2792295"/>
              <a:gd name="connsiteX93" fmla="*/ 3228017 w 5731877"/>
              <a:gd name="connsiteY93" fmla="*/ 1534228 h 2792295"/>
              <a:gd name="connsiteX94" fmla="*/ 3249416 w 5731877"/>
              <a:gd name="connsiteY94" fmla="*/ 1519468 h 2792295"/>
              <a:gd name="connsiteX95" fmla="*/ 3282428 w 5731877"/>
              <a:gd name="connsiteY95" fmla="*/ 1503544 h 2792295"/>
              <a:gd name="connsiteX96" fmla="*/ 3387576 w 5731877"/>
              <a:gd name="connsiteY96" fmla="*/ 1448311 h 2792295"/>
              <a:gd name="connsiteX97" fmla="*/ 3430535 w 5731877"/>
              <a:gd name="connsiteY97" fmla="*/ 1417627 h 2792295"/>
              <a:gd name="connsiteX98" fmla="*/ 3479630 w 5731877"/>
              <a:gd name="connsiteY98" fmla="*/ 1405353 h 2792295"/>
              <a:gd name="connsiteX99" fmla="*/ 3498041 w 5731877"/>
              <a:gd name="connsiteY99" fmla="*/ 1399216 h 2792295"/>
              <a:gd name="connsiteX100" fmla="*/ 3522588 w 5731877"/>
              <a:gd name="connsiteY100" fmla="*/ 1374668 h 2792295"/>
              <a:gd name="connsiteX101" fmla="*/ 3534862 w 5731877"/>
              <a:gd name="connsiteY101" fmla="*/ 1356258 h 2792295"/>
              <a:gd name="connsiteX102" fmla="*/ 3571684 w 5731877"/>
              <a:gd name="connsiteY102" fmla="*/ 1331710 h 2792295"/>
              <a:gd name="connsiteX103" fmla="*/ 3583958 w 5731877"/>
              <a:gd name="connsiteY103" fmla="*/ 1313299 h 2792295"/>
              <a:gd name="connsiteX104" fmla="*/ 3602368 w 5731877"/>
              <a:gd name="connsiteY104" fmla="*/ 1307162 h 2792295"/>
              <a:gd name="connsiteX105" fmla="*/ 3620779 w 5731877"/>
              <a:gd name="connsiteY105" fmla="*/ 1294889 h 2792295"/>
              <a:gd name="connsiteX106" fmla="*/ 3639190 w 5731877"/>
              <a:gd name="connsiteY106" fmla="*/ 1258067 h 2792295"/>
              <a:gd name="connsiteX107" fmla="*/ 3676011 w 5731877"/>
              <a:gd name="connsiteY107" fmla="*/ 1258067 h 2792295"/>
              <a:gd name="connsiteX108" fmla="*/ 3722460 w 5731877"/>
              <a:gd name="connsiteY108" fmla="*/ 1262881 h 2792295"/>
              <a:gd name="connsiteX109" fmla="*/ 3786476 w 5731877"/>
              <a:gd name="connsiteY109" fmla="*/ 1245793 h 2792295"/>
              <a:gd name="connsiteX110" fmla="*/ 3829434 w 5731877"/>
              <a:gd name="connsiteY110" fmla="*/ 1233519 h 2792295"/>
              <a:gd name="connsiteX111" fmla="*/ 3853982 w 5731877"/>
              <a:gd name="connsiteY111" fmla="*/ 1215109 h 2792295"/>
              <a:gd name="connsiteX112" fmla="*/ 3872392 w 5731877"/>
              <a:gd name="connsiteY112" fmla="*/ 1196698 h 2792295"/>
              <a:gd name="connsiteX113" fmla="*/ 3915351 w 5731877"/>
              <a:gd name="connsiteY113" fmla="*/ 1178287 h 2792295"/>
              <a:gd name="connsiteX114" fmla="*/ 3933762 w 5731877"/>
              <a:gd name="connsiteY114" fmla="*/ 1141466 h 2792295"/>
              <a:gd name="connsiteX115" fmla="*/ 3952172 w 5731877"/>
              <a:gd name="connsiteY115" fmla="*/ 1135329 h 2792295"/>
              <a:gd name="connsiteX116" fmla="*/ 3970583 w 5731877"/>
              <a:gd name="connsiteY116" fmla="*/ 1116918 h 2792295"/>
              <a:gd name="connsiteX117" fmla="*/ 3988994 w 5731877"/>
              <a:gd name="connsiteY117" fmla="*/ 1104644 h 2792295"/>
              <a:gd name="connsiteX118" fmla="*/ 4019678 w 5731877"/>
              <a:gd name="connsiteY118" fmla="*/ 1080097 h 2792295"/>
              <a:gd name="connsiteX119" fmla="*/ 4031952 w 5731877"/>
              <a:gd name="connsiteY119" fmla="*/ 1061686 h 2792295"/>
              <a:gd name="connsiteX120" fmla="*/ 4068774 w 5731877"/>
              <a:gd name="connsiteY120" fmla="*/ 1043275 h 2792295"/>
              <a:gd name="connsiteX121" fmla="*/ 4087184 w 5731877"/>
              <a:gd name="connsiteY121" fmla="*/ 1031001 h 2792295"/>
              <a:gd name="connsiteX122" fmla="*/ 4113557 w 5731877"/>
              <a:gd name="connsiteY122" fmla="*/ 1023542 h 2792295"/>
              <a:gd name="connsiteX123" fmla="*/ 4133794 w 5731877"/>
              <a:gd name="connsiteY123" fmla="*/ 1017405 h 2792295"/>
              <a:gd name="connsiteX124" fmla="*/ 4160166 w 5731877"/>
              <a:gd name="connsiteY124" fmla="*/ 1017907 h 2792295"/>
              <a:gd name="connsiteX125" fmla="*/ 4198653 w 5731877"/>
              <a:gd name="connsiteY125" fmla="*/ 996507 h 2792295"/>
              <a:gd name="connsiteX126" fmla="*/ 4240607 w 5731877"/>
              <a:gd name="connsiteY126" fmla="*/ 963495 h 2792295"/>
              <a:gd name="connsiteX127" fmla="*/ 4259018 w 5731877"/>
              <a:gd name="connsiteY127" fmla="*/ 957358 h 2792295"/>
              <a:gd name="connsiteX128" fmla="*/ 4277429 w 5731877"/>
              <a:gd name="connsiteY128" fmla="*/ 945085 h 2792295"/>
              <a:gd name="connsiteX129" fmla="*/ 4314250 w 5731877"/>
              <a:gd name="connsiteY129" fmla="*/ 932811 h 2792295"/>
              <a:gd name="connsiteX130" fmla="*/ 4332661 w 5731877"/>
              <a:gd name="connsiteY130" fmla="*/ 926674 h 2792295"/>
              <a:gd name="connsiteX131" fmla="*/ 4406304 w 5731877"/>
              <a:gd name="connsiteY131" fmla="*/ 877579 h 2792295"/>
              <a:gd name="connsiteX132" fmla="*/ 4424715 w 5731877"/>
              <a:gd name="connsiteY132" fmla="*/ 865305 h 2792295"/>
              <a:gd name="connsiteX133" fmla="*/ 4449262 w 5731877"/>
              <a:gd name="connsiteY133" fmla="*/ 859168 h 2792295"/>
              <a:gd name="connsiteX134" fmla="*/ 4473810 w 5731877"/>
              <a:gd name="connsiteY134" fmla="*/ 846894 h 2792295"/>
              <a:gd name="connsiteX135" fmla="*/ 4492221 w 5731877"/>
              <a:gd name="connsiteY135" fmla="*/ 840757 h 2792295"/>
              <a:gd name="connsiteX136" fmla="*/ 4510631 w 5731877"/>
              <a:gd name="connsiteY136" fmla="*/ 828483 h 2792295"/>
              <a:gd name="connsiteX137" fmla="*/ 4584274 w 5731877"/>
              <a:gd name="connsiteY137" fmla="*/ 767114 h 2792295"/>
              <a:gd name="connsiteX138" fmla="*/ 4627233 w 5731877"/>
              <a:gd name="connsiteY138" fmla="*/ 754840 h 2792295"/>
              <a:gd name="connsiteX139" fmla="*/ 4664054 w 5731877"/>
              <a:gd name="connsiteY139" fmla="*/ 742566 h 2792295"/>
              <a:gd name="connsiteX140" fmla="*/ 4682465 w 5731877"/>
              <a:gd name="connsiteY140" fmla="*/ 730293 h 2792295"/>
              <a:gd name="connsiteX141" fmla="*/ 4725423 w 5731877"/>
              <a:gd name="connsiteY141" fmla="*/ 718019 h 2792295"/>
              <a:gd name="connsiteX142" fmla="*/ 4780656 w 5731877"/>
              <a:gd name="connsiteY142" fmla="*/ 687334 h 2792295"/>
              <a:gd name="connsiteX143" fmla="*/ 4799066 w 5731877"/>
              <a:gd name="connsiteY143" fmla="*/ 675060 h 2792295"/>
              <a:gd name="connsiteX144" fmla="*/ 4817477 w 5731877"/>
              <a:gd name="connsiteY144" fmla="*/ 668924 h 2792295"/>
              <a:gd name="connsiteX145" fmla="*/ 4823614 w 5731877"/>
              <a:gd name="connsiteY145" fmla="*/ 650513 h 2792295"/>
              <a:gd name="connsiteX146" fmla="*/ 4866572 w 5731877"/>
              <a:gd name="connsiteY146" fmla="*/ 607554 h 2792295"/>
              <a:gd name="connsiteX147" fmla="*/ 4889797 w 5731877"/>
              <a:gd name="connsiteY147" fmla="*/ 603745 h 2792295"/>
              <a:gd name="connsiteX148" fmla="*/ 4922969 w 5731877"/>
              <a:gd name="connsiteY148" fmla="*/ 590810 h 2792295"/>
              <a:gd name="connsiteX149" fmla="*/ 4940717 w 5731877"/>
              <a:gd name="connsiteY149" fmla="*/ 581022 h 2792295"/>
              <a:gd name="connsiteX150" fmla="*/ 4970900 w 5731877"/>
              <a:gd name="connsiteY150" fmla="*/ 558459 h 2792295"/>
              <a:gd name="connsiteX151" fmla="*/ 5056817 w 5731877"/>
              <a:gd name="connsiteY151" fmla="*/ 509364 h 2792295"/>
              <a:gd name="connsiteX152" fmla="*/ 5075227 w 5731877"/>
              <a:gd name="connsiteY152" fmla="*/ 497090 h 2792295"/>
              <a:gd name="connsiteX153" fmla="*/ 5087501 w 5731877"/>
              <a:gd name="connsiteY153" fmla="*/ 460268 h 2792295"/>
              <a:gd name="connsiteX154" fmla="*/ 5105912 w 5731877"/>
              <a:gd name="connsiteY154" fmla="*/ 447995 h 2792295"/>
              <a:gd name="connsiteX155" fmla="*/ 5118186 w 5731877"/>
              <a:gd name="connsiteY155" fmla="*/ 429584 h 2792295"/>
              <a:gd name="connsiteX156" fmla="*/ 5155007 w 5731877"/>
              <a:gd name="connsiteY156" fmla="*/ 417310 h 2792295"/>
              <a:gd name="connsiteX157" fmla="*/ 5191829 w 5731877"/>
              <a:gd name="connsiteY157" fmla="*/ 398899 h 2792295"/>
              <a:gd name="connsiteX158" fmla="*/ 5204103 w 5731877"/>
              <a:gd name="connsiteY158" fmla="*/ 380489 h 2792295"/>
              <a:gd name="connsiteX159" fmla="*/ 5259335 w 5731877"/>
              <a:gd name="connsiteY159" fmla="*/ 349804 h 2792295"/>
              <a:gd name="connsiteX160" fmla="*/ 5265472 w 5731877"/>
              <a:gd name="connsiteY160" fmla="*/ 331393 h 2792295"/>
              <a:gd name="connsiteX161" fmla="*/ 5298483 w 5731877"/>
              <a:gd name="connsiteY161" fmla="*/ 334382 h 2792295"/>
              <a:gd name="connsiteX162" fmla="*/ 5358688 w 5731877"/>
              <a:gd name="connsiteY162" fmla="*/ 334223 h 2792295"/>
              <a:gd name="connsiteX163" fmla="*/ 5363662 w 5731877"/>
              <a:gd name="connsiteY163" fmla="*/ 288435 h 2792295"/>
              <a:gd name="connsiteX164" fmla="*/ 5369799 w 5731877"/>
              <a:gd name="connsiteY164" fmla="*/ 270024 h 2792295"/>
              <a:gd name="connsiteX165" fmla="*/ 5437305 w 5731877"/>
              <a:gd name="connsiteY165" fmla="*/ 251613 h 2792295"/>
              <a:gd name="connsiteX166" fmla="*/ 5443442 w 5731877"/>
              <a:gd name="connsiteY166" fmla="*/ 220929 h 2792295"/>
              <a:gd name="connsiteX167" fmla="*/ 5449579 w 5731877"/>
              <a:gd name="connsiteY167" fmla="*/ 202518 h 2792295"/>
              <a:gd name="connsiteX168" fmla="*/ 5530523 w 5731877"/>
              <a:gd name="connsiteY168" fmla="*/ 176648 h 2792295"/>
              <a:gd name="connsiteX169" fmla="*/ 5541633 w 5731877"/>
              <a:gd name="connsiteY169" fmla="*/ 147286 h 2792295"/>
              <a:gd name="connsiteX170" fmla="*/ 5553907 w 5731877"/>
              <a:gd name="connsiteY170" fmla="*/ 128875 h 2792295"/>
              <a:gd name="connsiteX171" fmla="*/ 5590728 w 5731877"/>
              <a:gd name="connsiteY171" fmla="*/ 110464 h 2792295"/>
              <a:gd name="connsiteX172" fmla="*/ 5621413 w 5731877"/>
              <a:gd name="connsiteY172" fmla="*/ 67506 h 2792295"/>
              <a:gd name="connsiteX173" fmla="*/ 5633686 w 5731877"/>
              <a:gd name="connsiteY173" fmla="*/ 49095 h 2792295"/>
              <a:gd name="connsiteX174" fmla="*/ 5652097 w 5731877"/>
              <a:gd name="connsiteY174" fmla="*/ 42958 h 2792295"/>
              <a:gd name="connsiteX175" fmla="*/ 5664371 w 5731877"/>
              <a:gd name="connsiteY175" fmla="*/ 12274 h 2792295"/>
              <a:gd name="connsiteX176" fmla="*/ 5731877 w 5731877"/>
              <a:gd name="connsiteY176" fmla="*/ 0 h 2792295"/>
              <a:gd name="connsiteX0" fmla="*/ 0 w 5773855"/>
              <a:gd name="connsiteY0" fmla="*/ 2780021 h 2780021"/>
              <a:gd name="connsiteX1" fmla="*/ 0 w 5773855"/>
              <a:gd name="connsiteY1" fmla="*/ 2780021 h 2780021"/>
              <a:gd name="connsiteX2" fmla="*/ 110465 w 5773855"/>
              <a:gd name="connsiteY2" fmla="*/ 2773884 h 2780021"/>
              <a:gd name="connsiteX3" fmla="*/ 165697 w 5773855"/>
              <a:gd name="connsiteY3" fmla="*/ 2749337 h 2780021"/>
              <a:gd name="connsiteX4" fmla="*/ 208656 w 5773855"/>
              <a:gd name="connsiteY4" fmla="*/ 2737063 h 2780021"/>
              <a:gd name="connsiteX5" fmla="*/ 263888 w 5773855"/>
              <a:gd name="connsiteY5" fmla="*/ 2724789 h 2780021"/>
              <a:gd name="connsiteX6" fmla="*/ 319120 w 5773855"/>
              <a:gd name="connsiteY6" fmla="*/ 2706378 h 2780021"/>
              <a:gd name="connsiteX7" fmla="*/ 355941 w 5773855"/>
              <a:gd name="connsiteY7" fmla="*/ 2694105 h 2780021"/>
              <a:gd name="connsiteX8" fmla="*/ 386626 w 5773855"/>
              <a:gd name="connsiteY8" fmla="*/ 2687968 h 2780021"/>
              <a:gd name="connsiteX9" fmla="*/ 405037 w 5773855"/>
              <a:gd name="connsiteY9" fmla="*/ 2681831 h 2780021"/>
              <a:gd name="connsiteX10" fmla="*/ 429584 w 5773855"/>
              <a:gd name="connsiteY10" fmla="*/ 2675694 h 2780021"/>
              <a:gd name="connsiteX11" fmla="*/ 466406 w 5773855"/>
              <a:gd name="connsiteY11" fmla="*/ 2663420 h 2780021"/>
              <a:gd name="connsiteX12" fmla="*/ 564596 w 5773855"/>
              <a:gd name="connsiteY12" fmla="*/ 2651146 h 2780021"/>
              <a:gd name="connsiteX13" fmla="*/ 607555 w 5773855"/>
              <a:gd name="connsiteY13" fmla="*/ 2638872 h 2780021"/>
              <a:gd name="connsiteX14" fmla="*/ 625966 w 5773855"/>
              <a:gd name="connsiteY14" fmla="*/ 2632735 h 2780021"/>
              <a:gd name="connsiteX15" fmla="*/ 681198 w 5773855"/>
              <a:gd name="connsiteY15" fmla="*/ 2595914 h 2780021"/>
              <a:gd name="connsiteX16" fmla="*/ 699609 w 5773855"/>
              <a:gd name="connsiteY16" fmla="*/ 2583640 h 2780021"/>
              <a:gd name="connsiteX17" fmla="*/ 736430 w 5773855"/>
              <a:gd name="connsiteY17" fmla="*/ 2565229 h 2780021"/>
              <a:gd name="connsiteX18" fmla="*/ 773251 w 5773855"/>
              <a:gd name="connsiteY18" fmla="*/ 2552956 h 2780021"/>
              <a:gd name="connsiteX19" fmla="*/ 791662 w 5773855"/>
              <a:gd name="connsiteY19" fmla="*/ 2546819 h 2780021"/>
              <a:gd name="connsiteX20" fmla="*/ 810073 w 5773855"/>
              <a:gd name="connsiteY20" fmla="*/ 2540682 h 2780021"/>
              <a:gd name="connsiteX21" fmla="*/ 865305 w 5773855"/>
              <a:gd name="connsiteY21" fmla="*/ 2528408 h 2780021"/>
              <a:gd name="connsiteX22" fmla="*/ 920537 w 5773855"/>
              <a:gd name="connsiteY22" fmla="*/ 2516134 h 2780021"/>
              <a:gd name="connsiteX23" fmla="*/ 988043 w 5773855"/>
              <a:gd name="connsiteY23" fmla="*/ 2503860 h 2780021"/>
              <a:gd name="connsiteX24" fmla="*/ 1024865 w 5773855"/>
              <a:gd name="connsiteY24" fmla="*/ 2491586 h 2780021"/>
              <a:gd name="connsiteX25" fmla="*/ 1080097 w 5773855"/>
              <a:gd name="connsiteY25" fmla="*/ 2467039 h 2780021"/>
              <a:gd name="connsiteX26" fmla="*/ 1098508 w 5773855"/>
              <a:gd name="connsiteY26" fmla="*/ 2460902 h 2780021"/>
              <a:gd name="connsiteX27" fmla="*/ 1135329 w 5773855"/>
              <a:gd name="connsiteY27" fmla="*/ 2442491 h 2780021"/>
              <a:gd name="connsiteX28" fmla="*/ 1153740 w 5773855"/>
              <a:gd name="connsiteY28" fmla="*/ 2430217 h 2780021"/>
              <a:gd name="connsiteX29" fmla="*/ 1172151 w 5773855"/>
              <a:gd name="connsiteY29" fmla="*/ 2424080 h 2780021"/>
              <a:gd name="connsiteX30" fmla="*/ 1227383 w 5773855"/>
              <a:gd name="connsiteY30" fmla="*/ 2399533 h 2780021"/>
              <a:gd name="connsiteX31" fmla="*/ 1245794 w 5773855"/>
              <a:gd name="connsiteY31" fmla="*/ 2393396 h 2780021"/>
              <a:gd name="connsiteX32" fmla="*/ 1258068 w 5773855"/>
              <a:gd name="connsiteY32" fmla="*/ 2374985 h 2780021"/>
              <a:gd name="connsiteX33" fmla="*/ 1307163 w 5773855"/>
              <a:gd name="connsiteY33" fmla="*/ 2368848 h 2780021"/>
              <a:gd name="connsiteX34" fmla="*/ 1325574 w 5773855"/>
              <a:gd name="connsiteY34" fmla="*/ 2362711 h 2780021"/>
              <a:gd name="connsiteX35" fmla="*/ 1362395 w 5773855"/>
              <a:gd name="connsiteY35" fmla="*/ 2338164 h 2780021"/>
              <a:gd name="connsiteX36" fmla="*/ 1417627 w 5773855"/>
              <a:gd name="connsiteY36" fmla="*/ 2319753 h 2780021"/>
              <a:gd name="connsiteX37" fmla="*/ 1436038 w 5773855"/>
              <a:gd name="connsiteY37" fmla="*/ 2313616 h 2780021"/>
              <a:gd name="connsiteX38" fmla="*/ 1454449 w 5773855"/>
              <a:gd name="connsiteY38" fmla="*/ 2301342 h 2780021"/>
              <a:gd name="connsiteX39" fmla="*/ 1509681 w 5773855"/>
              <a:gd name="connsiteY39" fmla="*/ 2295205 h 2780021"/>
              <a:gd name="connsiteX40" fmla="*/ 1546503 w 5773855"/>
              <a:gd name="connsiteY40" fmla="*/ 2270658 h 2780021"/>
              <a:gd name="connsiteX41" fmla="*/ 1564913 w 5773855"/>
              <a:gd name="connsiteY41" fmla="*/ 2264521 h 2780021"/>
              <a:gd name="connsiteX42" fmla="*/ 1607872 w 5773855"/>
              <a:gd name="connsiteY42" fmla="*/ 2252247 h 2780021"/>
              <a:gd name="connsiteX43" fmla="*/ 1626282 w 5773855"/>
              <a:gd name="connsiteY43" fmla="*/ 2233836 h 2780021"/>
              <a:gd name="connsiteX44" fmla="*/ 1681515 w 5773855"/>
              <a:gd name="connsiteY44" fmla="*/ 2221562 h 2780021"/>
              <a:gd name="connsiteX45" fmla="*/ 1718336 w 5773855"/>
              <a:gd name="connsiteY45" fmla="*/ 2209288 h 2780021"/>
              <a:gd name="connsiteX46" fmla="*/ 1736747 w 5773855"/>
              <a:gd name="connsiteY46" fmla="*/ 2197015 h 2780021"/>
              <a:gd name="connsiteX47" fmla="*/ 1791979 w 5773855"/>
              <a:gd name="connsiteY47" fmla="*/ 2190878 h 2780021"/>
              <a:gd name="connsiteX48" fmla="*/ 1828800 w 5773855"/>
              <a:gd name="connsiteY48" fmla="*/ 2166330 h 2780021"/>
              <a:gd name="connsiteX49" fmla="*/ 1865622 w 5773855"/>
              <a:gd name="connsiteY49" fmla="*/ 2147919 h 2780021"/>
              <a:gd name="connsiteX50" fmla="*/ 1902443 w 5773855"/>
              <a:gd name="connsiteY50" fmla="*/ 2123372 h 2780021"/>
              <a:gd name="connsiteX51" fmla="*/ 1939265 w 5773855"/>
              <a:gd name="connsiteY51" fmla="*/ 2111098 h 2780021"/>
              <a:gd name="connsiteX52" fmla="*/ 1957676 w 5773855"/>
              <a:gd name="connsiteY52" fmla="*/ 2104961 h 2780021"/>
              <a:gd name="connsiteX53" fmla="*/ 1994497 w 5773855"/>
              <a:gd name="connsiteY53" fmla="*/ 2080413 h 2780021"/>
              <a:gd name="connsiteX54" fmla="*/ 2031319 w 5773855"/>
              <a:gd name="connsiteY54" fmla="*/ 2062003 h 2780021"/>
              <a:gd name="connsiteX55" fmla="*/ 2049729 w 5773855"/>
              <a:gd name="connsiteY55" fmla="*/ 2049729 h 2780021"/>
              <a:gd name="connsiteX56" fmla="*/ 2111098 w 5773855"/>
              <a:gd name="connsiteY56" fmla="*/ 2037455 h 2780021"/>
              <a:gd name="connsiteX57" fmla="*/ 2135646 w 5773855"/>
              <a:gd name="connsiteY57" fmla="*/ 2031318 h 2780021"/>
              <a:gd name="connsiteX58" fmla="*/ 2154057 w 5773855"/>
              <a:gd name="connsiteY58" fmla="*/ 2012907 h 2780021"/>
              <a:gd name="connsiteX59" fmla="*/ 2172468 w 5773855"/>
              <a:gd name="connsiteY59" fmla="*/ 2006770 h 2780021"/>
              <a:gd name="connsiteX60" fmla="*/ 2184741 w 5773855"/>
              <a:gd name="connsiteY60" fmla="*/ 1988360 h 2780021"/>
              <a:gd name="connsiteX61" fmla="*/ 2190878 w 5773855"/>
              <a:gd name="connsiteY61" fmla="*/ 1969949 h 2780021"/>
              <a:gd name="connsiteX62" fmla="*/ 2227700 w 5773855"/>
              <a:gd name="connsiteY62" fmla="*/ 1957675 h 2780021"/>
              <a:gd name="connsiteX63" fmla="*/ 2270658 w 5773855"/>
              <a:gd name="connsiteY63" fmla="*/ 1945401 h 2780021"/>
              <a:gd name="connsiteX64" fmla="*/ 2319754 w 5773855"/>
              <a:gd name="connsiteY64" fmla="*/ 1939264 h 2780021"/>
              <a:gd name="connsiteX65" fmla="*/ 2362712 w 5773855"/>
              <a:gd name="connsiteY65" fmla="*/ 1926990 h 2780021"/>
              <a:gd name="connsiteX66" fmla="*/ 2399533 w 5773855"/>
              <a:gd name="connsiteY66" fmla="*/ 1914717 h 2780021"/>
              <a:gd name="connsiteX67" fmla="*/ 2417944 w 5773855"/>
              <a:gd name="connsiteY67" fmla="*/ 1908580 h 2780021"/>
              <a:gd name="connsiteX68" fmla="*/ 2467039 w 5773855"/>
              <a:gd name="connsiteY68" fmla="*/ 1896306 h 2780021"/>
              <a:gd name="connsiteX69" fmla="*/ 2485450 w 5773855"/>
              <a:gd name="connsiteY69" fmla="*/ 1890169 h 2780021"/>
              <a:gd name="connsiteX70" fmla="*/ 2503861 w 5773855"/>
              <a:gd name="connsiteY70" fmla="*/ 1877895 h 2780021"/>
              <a:gd name="connsiteX71" fmla="*/ 2516135 w 5773855"/>
              <a:gd name="connsiteY71" fmla="*/ 1859484 h 2780021"/>
              <a:gd name="connsiteX72" fmla="*/ 2571367 w 5773855"/>
              <a:gd name="connsiteY72" fmla="*/ 1847211 h 2780021"/>
              <a:gd name="connsiteX73" fmla="*/ 2608188 w 5773855"/>
              <a:gd name="connsiteY73" fmla="*/ 1822663 h 2780021"/>
              <a:gd name="connsiteX74" fmla="*/ 2657284 w 5773855"/>
              <a:gd name="connsiteY74" fmla="*/ 1810389 h 2780021"/>
              <a:gd name="connsiteX75" fmla="*/ 2669558 w 5773855"/>
              <a:gd name="connsiteY75" fmla="*/ 1791978 h 2780021"/>
              <a:gd name="connsiteX76" fmla="*/ 2687968 w 5773855"/>
              <a:gd name="connsiteY76" fmla="*/ 1785841 h 2780021"/>
              <a:gd name="connsiteX77" fmla="*/ 2706379 w 5773855"/>
              <a:gd name="connsiteY77" fmla="*/ 1773568 h 2780021"/>
              <a:gd name="connsiteX78" fmla="*/ 2724790 w 5773855"/>
              <a:gd name="connsiteY78" fmla="*/ 1767431 h 2780021"/>
              <a:gd name="connsiteX79" fmla="*/ 2749337 w 5773855"/>
              <a:gd name="connsiteY79" fmla="*/ 1755157 h 2780021"/>
              <a:gd name="connsiteX80" fmla="*/ 2786159 w 5773855"/>
              <a:gd name="connsiteY80" fmla="*/ 1742883 h 2780021"/>
              <a:gd name="connsiteX81" fmla="*/ 2804570 w 5773855"/>
              <a:gd name="connsiteY81" fmla="*/ 1736746 h 2780021"/>
              <a:gd name="connsiteX82" fmla="*/ 2853665 w 5773855"/>
              <a:gd name="connsiteY82" fmla="*/ 1718335 h 2780021"/>
              <a:gd name="connsiteX83" fmla="*/ 2890486 w 5773855"/>
              <a:gd name="connsiteY83" fmla="*/ 1706062 h 2780021"/>
              <a:gd name="connsiteX84" fmla="*/ 2927308 w 5773855"/>
              <a:gd name="connsiteY84" fmla="*/ 1693788 h 2780021"/>
              <a:gd name="connsiteX85" fmla="*/ 2964129 w 5773855"/>
              <a:gd name="connsiteY85" fmla="*/ 1681514 h 2780021"/>
              <a:gd name="connsiteX86" fmla="*/ 2982540 w 5773855"/>
              <a:gd name="connsiteY86" fmla="*/ 1675377 h 2780021"/>
              <a:gd name="connsiteX87" fmla="*/ 2994814 w 5773855"/>
              <a:gd name="connsiteY87" fmla="*/ 1656966 h 2780021"/>
              <a:gd name="connsiteX88" fmla="*/ 3031635 w 5773855"/>
              <a:gd name="connsiteY88" fmla="*/ 1644692 h 2780021"/>
              <a:gd name="connsiteX89" fmla="*/ 3070122 w 5773855"/>
              <a:gd name="connsiteY89" fmla="*/ 1621468 h 2780021"/>
              <a:gd name="connsiteX90" fmla="*/ 3123188 w 5773855"/>
              <a:gd name="connsiteY90" fmla="*/ 1589804 h 2780021"/>
              <a:gd name="connsiteX91" fmla="*/ 3172784 w 5773855"/>
              <a:gd name="connsiteY91" fmla="*/ 1546502 h 2780021"/>
              <a:gd name="connsiteX92" fmla="*/ 3191195 w 5773855"/>
              <a:gd name="connsiteY92" fmla="*/ 1534228 h 2780021"/>
              <a:gd name="connsiteX93" fmla="*/ 3228017 w 5773855"/>
              <a:gd name="connsiteY93" fmla="*/ 1521954 h 2780021"/>
              <a:gd name="connsiteX94" fmla="*/ 3249416 w 5773855"/>
              <a:gd name="connsiteY94" fmla="*/ 1507194 h 2780021"/>
              <a:gd name="connsiteX95" fmla="*/ 3282428 w 5773855"/>
              <a:gd name="connsiteY95" fmla="*/ 1491270 h 2780021"/>
              <a:gd name="connsiteX96" fmla="*/ 3387576 w 5773855"/>
              <a:gd name="connsiteY96" fmla="*/ 1436037 h 2780021"/>
              <a:gd name="connsiteX97" fmla="*/ 3430535 w 5773855"/>
              <a:gd name="connsiteY97" fmla="*/ 1405353 h 2780021"/>
              <a:gd name="connsiteX98" fmla="*/ 3479630 w 5773855"/>
              <a:gd name="connsiteY98" fmla="*/ 1393079 h 2780021"/>
              <a:gd name="connsiteX99" fmla="*/ 3498041 w 5773855"/>
              <a:gd name="connsiteY99" fmla="*/ 1386942 h 2780021"/>
              <a:gd name="connsiteX100" fmla="*/ 3522588 w 5773855"/>
              <a:gd name="connsiteY100" fmla="*/ 1362394 h 2780021"/>
              <a:gd name="connsiteX101" fmla="*/ 3534862 w 5773855"/>
              <a:gd name="connsiteY101" fmla="*/ 1343984 h 2780021"/>
              <a:gd name="connsiteX102" fmla="*/ 3571684 w 5773855"/>
              <a:gd name="connsiteY102" fmla="*/ 1319436 h 2780021"/>
              <a:gd name="connsiteX103" fmla="*/ 3583958 w 5773855"/>
              <a:gd name="connsiteY103" fmla="*/ 1301025 h 2780021"/>
              <a:gd name="connsiteX104" fmla="*/ 3602368 w 5773855"/>
              <a:gd name="connsiteY104" fmla="*/ 1294888 h 2780021"/>
              <a:gd name="connsiteX105" fmla="*/ 3620779 w 5773855"/>
              <a:gd name="connsiteY105" fmla="*/ 1282615 h 2780021"/>
              <a:gd name="connsiteX106" fmla="*/ 3639190 w 5773855"/>
              <a:gd name="connsiteY106" fmla="*/ 1245793 h 2780021"/>
              <a:gd name="connsiteX107" fmla="*/ 3676011 w 5773855"/>
              <a:gd name="connsiteY107" fmla="*/ 1245793 h 2780021"/>
              <a:gd name="connsiteX108" fmla="*/ 3722460 w 5773855"/>
              <a:gd name="connsiteY108" fmla="*/ 1250607 h 2780021"/>
              <a:gd name="connsiteX109" fmla="*/ 3786476 w 5773855"/>
              <a:gd name="connsiteY109" fmla="*/ 1233519 h 2780021"/>
              <a:gd name="connsiteX110" fmla="*/ 3829434 w 5773855"/>
              <a:gd name="connsiteY110" fmla="*/ 1221245 h 2780021"/>
              <a:gd name="connsiteX111" fmla="*/ 3853982 w 5773855"/>
              <a:gd name="connsiteY111" fmla="*/ 1202835 h 2780021"/>
              <a:gd name="connsiteX112" fmla="*/ 3872392 w 5773855"/>
              <a:gd name="connsiteY112" fmla="*/ 1184424 h 2780021"/>
              <a:gd name="connsiteX113" fmla="*/ 3915351 w 5773855"/>
              <a:gd name="connsiteY113" fmla="*/ 1166013 h 2780021"/>
              <a:gd name="connsiteX114" fmla="*/ 3933762 w 5773855"/>
              <a:gd name="connsiteY114" fmla="*/ 1129192 h 2780021"/>
              <a:gd name="connsiteX115" fmla="*/ 3952172 w 5773855"/>
              <a:gd name="connsiteY115" fmla="*/ 1123055 h 2780021"/>
              <a:gd name="connsiteX116" fmla="*/ 3970583 w 5773855"/>
              <a:gd name="connsiteY116" fmla="*/ 1104644 h 2780021"/>
              <a:gd name="connsiteX117" fmla="*/ 3988994 w 5773855"/>
              <a:gd name="connsiteY117" fmla="*/ 1092370 h 2780021"/>
              <a:gd name="connsiteX118" fmla="*/ 4019678 w 5773855"/>
              <a:gd name="connsiteY118" fmla="*/ 1067823 h 2780021"/>
              <a:gd name="connsiteX119" fmla="*/ 4031952 w 5773855"/>
              <a:gd name="connsiteY119" fmla="*/ 1049412 h 2780021"/>
              <a:gd name="connsiteX120" fmla="*/ 4068774 w 5773855"/>
              <a:gd name="connsiteY120" fmla="*/ 1031001 h 2780021"/>
              <a:gd name="connsiteX121" fmla="*/ 4087184 w 5773855"/>
              <a:gd name="connsiteY121" fmla="*/ 1018727 h 2780021"/>
              <a:gd name="connsiteX122" fmla="*/ 4113557 w 5773855"/>
              <a:gd name="connsiteY122" fmla="*/ 1011268 h 2780021"/>
              <a:gd name="connsiteX123" fmla="*/ 4133794 w 5773855"/>
              <a:gd name="connsiteY123" fmla="*/ 1005131 h 2780021"/>
              <a:gd name="connsiteX124" fmla="*/ 4160166 w 5773855"/>
              <a:gd name="connsiteY124" fmla="*/ 1005633 h 2780021"/>
              <a:gd name="connsiteX125" fmla="*/ 4198653 w 5773855"/>
              <a:gd name="connsiteY125" fmla="*/ 984233 h 2780021"/>
              <a:gd name="connsiteX126" fmla="*/ 4240607 w 5773855"/>
              <a:gd name="connsiteY126" fmla="*/ 951221 h 2780021"/>
              <a:gd name="connsiteX127" fmla="*/ 4259018 w 5773855"/>
              <a:gd name="connsiteY127" fmla="*/ 945084 h 2780021"/>
              <a:gd name="connsiteX128" fmla="*/ 4277429 w 5773855"/>
              <a:gd name="connsiteY128" fmla="*/ 932811 h 2780021"/>
              <a:gd name="connsiteX129" fmla="*/ 4314250 w 5773855"/>
              <a:gd name="connsiteY129" fmla="*/ 920537 h 2780021"/>
              <a:gd name="connsiteX130" fmla="*/ 4332661 w 5773855"/>
              <a:gd name="connsiteY130" fmla="*/ 914400 h 2780021"/>
              <a:gd name="connsiteX131" fmla="*/ 4406304 w 5773855"/>
              <a:gd name="connsiteY131" fmla="*/ 865305 h 2780021"/>
              <a:gd name="connsiteX132" fmla="*/ 4424715 w 5773855"/>
              <a:gd name="connsiteY132" fmla="*/ 853031 h 2780021"/>
              <a:gd name="connsiteX133" fmla="*/ 4449262 w 5773855"/>
              <a:gd name="connsiteY133" fmla="*/ 846894 h 2780021"/>
              <a:gd name="connsiteX134" fmla="*/ 4473810 w 5773855"/>
              <a:gd name="connsiteY134" fmla="*/ 834620 h 2780021"/>
              <a:gd name="connsiteX135" fmla="*/ 4492221 w 5773855"/>
              <a:gd name="connsiteY135" fmla="*/ 828483 h 2780021"/>
              <a:gd name="connsiteX136" fmla="*/ 4510631 w 5773855"/>
              <a:gd name="connsiteY136" fmla="*/ 816209 h 2780021"/>
              <a:gd name="connsiteX137" fmla="*/ 4584274 w 5773855"/>
              <a:gd name="connsiteY137" fmla="*/ 754840 h 2780021"/>
              <a:gd name="connsiteX138" fmla="*/ 4627233 w 5773855"/>
              <a:gd name="connsiteY138" fmla="*/ 742566 h 2780021"/>
              <a:gd name="connsiteX139" fmla="*/ 4664054 w 5773855"/>
              <a:gd name="connsiteY139" fmla="*/ 730292 h 2780021"/>
              <a:gd name="connsiteX140" fmla="*/ 4682465 w 5773855"/>
              <a:gd name="connsiteY140" fmla="*/ 718019 h 2780021"/>
              <a:gd name="connsiteX141" fmla="*/ 4725423 w 5773855"/>
              <a:gd name="connsiteY141" fmla="*/ 705745 h 2780021"/>
              <a:gd name="connsiteX142" fmla="*/ 4780656 w 5773855"/>
              <a:gd name="connsiteY142" fmla="*/ 675060 h 2780021"/>
              <a:gd name="connsiteX143" fmla="*/ 4799066 w 5773855"/>
              <a:gd name="connsiteY143" fmla="*/ 662786 h 2780021"/>
              <a:gd name="connsiteX144" fmla="*/ 4817477 w 5773855"/>
              <a:gd name="connsiteY144" fmla="*/ 656650 h 2780021"/>
              <a:gd name="connsiteX145" fmla="*/ 4823614 w 5773855"/>
              <a:gd name="connsiteY145" fmla="*/ 638239 h 2780021"/>
              <a:gd name="connsiteX146" fmla="*/ 4866572 w 5773855"/>
              <a:gd name="connsiteY146" fmla="*/ 595280 h 2780021"/>
              <a:gd name="connsiteX147" fmla="*/ 4889797 w 5773855"/>
              <a:gd name="connsiteY147" fmla="*/ 591471 h 2780021"/>
              <a:gd name="connsiteX148" fmla="*/ 4922969 w 5773855"/>
              <a:gd name="connsiteY148" fmla="*/ 578536 h 2780021"/>
              <a:gd name="connsiteX149" fmla="*/ 4940717 w 5773855"/>
              <a:gd name="connsiteY149" fmla="*/ 568748 h 2780021"/>
              <a:gd name="connsiteX150" fmla="*/ 4970900 w 5773855"/>
              <a:gd name="connsiteY150" fmla="*/ 546185 h 2780021"/>
              <a:gd name="connsiteX151" fmla="*/ 5056817 w 5773855"/>
              <a:gd name="connsiteY151" fmla="*/ 497090 h 2780021"/>
              <a:gd name="connsiteX152" fmla="*/ 5075227 w 5773855"/>
              <a:gd name="connsiteY152" fmla="*/ 484816 h 2780021"/>
              <a:gd name="connsiteX153" fmla="*/ 5087501 w 5773855"/>
              <a:gd name="connsiteY153" fmla="*/ 447994 h 2780021"/>
              <a:gd name="connsiteX154" fmla="*/ 5105912 w 5773855"/>
              <a:gd name="connsiteY154" fmla="*/ 435721 h 2780021"/>
              <a:gd name="connsiteX155" fmla="*/ 5118186 w 5773855"/>
              <a:gd name="connsiteY155" fmla="*/ 417310 h 2780021"/>
              <a:gd name="connsiteX156" fmla="*/ 5155007 w 5773855"/>
              <a:gd name="connsiteY156" fmla="*/ 405036 h 2780021"/>
              <a:gd name="connsiteX157" fmla="*/ 5191829 w 5773855"/>
              <a:gd name="connsiteY157" fmla="*/ 386625 h 2780021"/>
              <a:gd name="connsiteX158" fmla="*/ 5204103 w 5773855"/>
              <a:gd name="connsiteY158" fmla="*/ 368215 h 2780021"/>
              <a:gd name="connsiteX159" fmla="*/ 5259335 w 5773855"/>
              <a:gd name="connsiteY159" fmla="*/ 337530 h 2780021"/>
              <a:gd name="connsiteX160" fmla="*/ 5265472 w 5773855"/>
              <a:gd name="connsiteY160" fmla="*/ 319119 h 2780021"/>
              <a:gd name="connsiteX161" fmla="*/ 5298483 w 5773855"/>
              <a:gd name="connsiteY161" fmla="*/ 322108 h 2780021"/>
              <a:gd name="connsiteX162" fmla="*/ 5358688 w 5773855"/>
              <a:gd name="connsiteY162" fmla="*/ 321949 h 2780021"/>
              <a:gd name="connsiteX163" fmla="*/ 5363662 w 5773855"/>
              <a:gd name="connsiteY163" fmla="*/ 276161 h 2780021"/>
              <a:gd name="connsiteX164" fmla="*/ 5369799 w 5773855"/>
              <a:gd name="connsiteY164" fmla="*/ 257750 h 2780021"/>
              <a:gd name="connsiteX165" fmla="*/ 5437305 w 5773855"/>
              <a:gd name="connsiteY165" fmla="*/ 239339 h 2780021"/>
              <a:gd name="connsiteX166" fmla="*/ 5443442 w 5773855"/>
              <a:gd name="connsiteY166" fmla="*/ 208655 h 2780021"/>
              <a:gd name="connsiteX167" fmla="*/ 5449579 w 5773855"/>
              <a:gd name="connsiteY167" fmla="*/ 190244 h 2780021"/>
              <a:gd name="connsiteX168" fmla="*/ 5530523 w 5773855"/>
              <a:gd name="connsiteY168" fmla="*/ 164374 h 2780021"/>
              <a:gd name="connsiteX169" fmla="*/ 5541633 w 5773855"/>
              <a:gd name="connsiteY169" fmla="*/ 135012 h 2780021"/>
              <a:gd name="connsiteX170" fmla="*/ 5553907 w 5773855"/>
              <a:gd name="connsiteY170" fmla="*/ 116601 h 2780021"/>
              <a:gd name="connsiteX171" fmla="*/ 5590728 w 5773855"/>
              <a:gd name="connsiteY171" fmla="*/ 98190 h 2780021"/>
              <a:gd name="connsiteX172" fmla="*/ 5621413 w 5773855"/>
              <a:gd name="connsiteY172" fmla="*/ 55232 h 2780021"/>
              <a:gd name="connsiteX173" fmla="*/ 5633686 w 5773855"/>
              <a:gd name="connsiteY173" fmla="*/ 36821 h 2780021"/>
              <a:gd name="connsiteX174" fmla="*/ 5652097 w 5773855"/>
              <a:gd name="connsiteY174" fmla="*/ 30684 h 2780021"/>
              <a:gd name="connsiteX175" fmla="*/ 5664371 w 5773855"/>
              <a:gd name="connsiteY175" fmla="*/ 0 h 2780021"/>
              <a:gd name="connsiteX176" fmla="*/ 5773855 w 5773855"/>
              <a:gd name="connsiteY176" fmla="*/ 2328 h 2780021"/>
              <a:gd name="connsiteX0" fmla="*/ 0 w 5773855"/>
              <a:gd name="connsiteY0" fmla="*/ 2780021 h 2780021"/>
              <a:gd name="connsiteX1" fmla="*/ 0 w 5773855"/>
              <a:gd name="connsiteY1" fmla="*/ 2780021 h 2780021"/>
              <a:gd name="connsiteX2" fmla="*/ 110465 w 5773855"/>
              <a:gd name="connsiteY2" fmla="*/ 2773884 h 2780021"/>
              <a:gd name="connsiteX3" fmla="*/ 165697 w 5773855"/>
              <a:gd name="connsiteY3" fmla="*/ 2749337 h 2780021"/>
              <a:gd name="connsiteX4" fmla="*/ 208656 w 5773855"/>
              <a:gd name="connsiteY4" fmla="*/ 2737063 h 2780021"/>
              <a:gd name="connsiteX5" fmla="*/ 263888 w 5773855"/>
              <a:gd name="connsiteY5" fmla="*/ 2724789 h 2780021"/>
              <a:gd name="connsiteX6" fmla="*/ 319120 w 5773855"/>
              <a:gd name="connsiteY6" fmla="*/ 2706378 h 2780021"/>
              <a:gd name="connsiteX7" fmla="*/ 355941 w 5773855"/>
              <a:gd name="connsiteY7" fmla="*/ 2694105 h 2780021"/>
              <a:gd name="connsiteX8" fmla="*/ 386626 w 5773855"/>
              <a:gd name="connsiteY8" fmla="*/ 2687968 h 2780021"/>
              <a:gd name="connsiteX9" fmla="*/ 405037 w 5773855"/>
              <a:gd name="connsiteY9" fmla="*/ 2681831 h 2780021"/>
              <a:gd name="connsiteX10" fmla="*/ 429584 w 5773855"/>
              <a:gd name="connsiteY10" fmla="*/ 2675694 h 2780021"/>
              <a:gd name="connsiteX11" fmla="*/ 466406 w 5773855"/>
              <a:gd name="connsiteY11" fmla="*/ 2663420 h 2780021"/>
              <a:gd name="connsiteX12" fmla="*/ 564596 w 5773855"/>
              <a:gd name="connsiteY12" fmla="*/ 2651146 h 2780021"/>
              <a:gd name="connsiteX13" fmla="*/ 607555 w 5773855"/>
              <a:gd name="connsiteY13" fmla="*/ 2638872 h 2780021"/>
              <a:gd name="connsiteX14" fmla="*/ 625966 w 5773855"/>
              <a:gd name="connsiteY14" fmla="*/ 2632735 h 2780021"/>
              <a:gd name="connsiteX15" fmla="*/ 681198 w 5773855"/>
              <a:gd name="connsiteY15" fmla="*/ 2595914 h 2780021"/>
              <a:gd name="connsiteX16" fmla="*/ 699609 w 5773855"/>
              <a:gd name="connsiteY16" fmla="*/ 2583640 h 2780021"/>
              <a:gd name="connsiteX17" fmla="*/ 736430 w 5773855"/>
              <a:gd name="connsiteY17" fmla="*/ 2565229 h 2780021"/>
              <a:gd name="connsiteX18" fmla="*/ 773251 w 5773855"/>
              <a:gd name="connsiteY18" fmla="*/ 2552956 h 2780021"/>
              <a:gd name="connsiteX19" fmla="*/ 791662 w 5773855"/>
              <a:gd name="connsiteY19" fmla="*/ 2546819 h 2780021"/>
              <a:gd name="connsiteX20" fmla="*/ 810073 w 5773855"/>
              <a:gd name="connsiteY20" fmla="*/ 2540682 h 2780021"/>
              <a:gd name="connsiteX21" fmla="*/ 865305 w 5773855"/>
              <a:gd name="connsiteY21" fmla="*/ 2528408 h 2780021"/>
              <a:gd name="connsiteX22" fmla="*/ 920537 w 5773855"/>
              <a:gd name="connsiteY22" fmla="*/ 2516134 h 2780021"/>
              <a:gd name="connsiteX23" fmla="*/ 988043 w 5773855"/>
              <a:gd name="connsiteY23" fmla="*/ 2503860 h 2780021"/>
              <a:gd name="connsiteX24" fmla="*/ 1024865 w 5773855"/>
              <a:gd name="connsiteY24" fmla="*/ 2491586 h 2780021"/>
              <a:gd name="connsiteX25" fmla="*/ 1080097 w 5773855"/>
              <a:gd name="connsiteY25" fmla="*/ 2467039 h 2780021"/>
              <a:gd name="connsiteX26" fmla="*/ 1098508 w 5773855"/>
              <a:gd name="connsiteY26" fmla="*/ 2460902 h 2780021"/>
              <a:gd name="connsiteX27" fmla="*/ 1135329 w 5773855"/>
              <a:gd name="connsiteY27" fmla="*/ 2442491 h 2780021"/>
              <a:gd name="connsiteX28" fmla="*/ 1153740 w 5773855"/>
              <a:gd name="connsiteY28" fmla="*/ 2430217 h 2780021"/>
              <a:gd name="connsiteX29" fmla="*/ 1172151 w 5773855"/>
              <a:gd name="connsiteY29" fmla="*/ 2424080 h 2780021"/>
              <a:gd name="connsiteX30" fmla="*/ 1227383 w 5773855"/>
              <a:gd name="connsiteY30" fmla="*/ 2399533 h 2780021"/>
              <a:gd name="connsiteX31" fmla="*/ 1245794 w 5773855"/>
              <a:gd name="connsiteY31" fmla="*/ 2393396 h 2780021"/>
              <a:gd name="connsiteX32" fmla="*/ 1258068 w 5773855"/>
              <a:gd name="connsiteY32" fmla="*/ 2374985 h 2780021"/>
              <a:gd name="connsiteX33" fmla="*/ 1307163 w 5773855"/>
              <a:gd name="connsiteY33" fmla="*/ 2368848 h 2780021"/>
              <a:gd name="connsiteX34" fmla="*/ 1325574 w 5773855"/>
              <a:gd name="connsiteY34" fmla="*/ 2362711 h 2780021"/>
              <a:gd name="connsiteX35" fmla="*/ 1362395 w 5773855"/>
              <a:gd name="connsiteY35" fmla="*/ 2338164 h 2780021"/>
              <a:gd name="connsiteX36" fmla="*/ 1417627 w 5773855"/>
              <a:gd name="connsiteY36" fmla="*/ 2319753 h 2780021"/>
              <a:gd name="connsiteX37" fmla="*/ 1436038 w 5773855"/>
              <a:gd name="connsiteY37" fmla="*/ 2313616 h 2780021"/>
              <a:gd name="connsiteX38" fmla="*/ 1454449 w 5773855"/>
              <a:gd name="connsiteY38" fmla="*/ 2301342 h 2780021"/>
              <a:gd name="connsiteX39" fmla="*/ 1509681 w 5773855"/>
              <a:gd name="connsiteY39" fmla="*/ 2295205 h 2780021"/>
              <a:gd name="connsiteX40" fmla="*/ 1546503 w 5773855"/>
              <a:gd name="connsiteY40" fmla="*/ 2270658 h 2780021"/>
              <a:gd name="connsiteX41" fmla="*/ 1564913 w 5773855"/>
              <a:gd name="connsiteY41" fmla="*/ 2264521 h 2780021"/>
              <a:gd name="connsiteX42" fmla="*/ 1607872 w 5773855"/>
              <a:gd name="connsiteY42" fmla="*/ 2252247 h 2780021"/>
              <a:gd name="connsiteX43" fmla="*/ 1626282 w 5773855"/>
              <a:gd name="connsiteY43" fmla="*/ 2233836 h 2780021"/>
              <a:gd name="connsiteX44" fmla="*/ 1681515 w 5773855"/>
              <a:gd name="connsiteY44" fmla="*/ 2221562 h 2780021"/>
              <a:gd name="connsiteX45" fmla="*/ 1718336 w 5773855"/>
              <a:gd name="connsiteY45" fmla="*/ 2209288 h 2780021"/>
              <a:gd name="connsiteX46" fmla="*/ 1736747 w 5773855"/>
              <a:gd name="connsiteY46" fmla="*/ 2197015 h 2780021"/>
              <a:gd name="connsiteX47" fmla="*/ 1791979 w 5773855"/>
              <a:gd name="connsiteY47" fmla="*/ 2190878 h 2780021"/>
              <a:gd name="connsiteX48" fmla="*/ 1828800 w 5773855"/>
              <a:gd name="connsiteY48" fmla="*/ 2166330 h 2780021"/>
              <a:gd name="connsiteX49" fmla="*/ 1865622 w 5773855"/>
              <a:gd name="connsiteY49" fmla="*/ 2147919 h 2780021"/>
              <a:gd name="connsiteX50" fmla="*/ 1902443 w 5773855"/>
              <a:gd name="connsiteY50" fmla="*/ 2123372 h 2780021"/>
              <a:gd name="connsiteX51" fmla="*/ 1939265 w 5773855"/>
              <a:gd name="connsiteY51" fmla="*/ 2111098 h 2780021"/>
              <a:gd name="connsiteX52" fmla="*/ 1957676 w 5773855"/>
              <a:gd name="connsiteY52" fmla="*/ 2104961 h 2780021"/>
              <a:gd name="connsiteX53" fmla="*/ 1994497 w 5773855"/>
              <a:gd name="connsiteY53" fmla="*/ 2080413 h 2780021"/>
              <a:gd name="connsiteX54" fmla="*/ 2031319 w 5773855"/>
              <a:gd name="connsiteY54" fmla="*/ 2062003 h 2780021"/>
              <a:gd name="connsiteX55" fmla="*/ 2049729 w 5773855"/>
              <a:gd name="connsiteY55" fmla="*/ 2049729 h 2780021"/>
              <a:gd name="connsiteX56" fmla="*/ 2111098 w 5773855"/>
              <a:gd name="connsiteY56" fmla="*/ 2037455 h 2780021"/>
              <a:gd name="connsiteX57" fmla="*/ 2135646 w 5773855"/>
              <a:gd name="connsiteY57" fmla="*/ 2031318 h 2780021"/>
              <a:gd name="connsiteX58" fmla="*/ 2154057 w 5773855"/>
              <a:gd name="connsiteY58" fmla="*/ 2012907 h 2780021"/>
              <a:gd name="connsiteX59" fmla="*/ 2172468 w 5773855"/>
              <a:gd name="connsiteY59" fmla="*/ 2006770 h 2780021"/>
              <a:gd name="connsiteX60" fmla="*/ 2184741 w 5773855"/>
              <a:gd name="connsiteY60" fmla="*/ 1988360 h 2780021"/>
              <a:gd name="connsiteX61" fmla="*/ 2190878 w 5773855"/>
              <a:gd name="connsiteY61" fmla="*/ 1969949 h 2780021"/>
              <a:gd name="connsiteX62" fmla="*/ 2227700 w 5773855"/>
              <a:gd name="connsiteY62" fmla="*/ 1957675 h 2780021"/>
              <a:gd name="connsiteX63" fmla="*/ 2270658 w 5773855"/>
              <a:gd name="connsiteY63" fmla="*/ 1945401 h 2780021"/>
              <a:gd name="connsiteX64" fmla="*/ 2319754 w 5773855"/>
              <a:gd name="connsiteY64" fmla="*/ 1939264 h 2780021"/>
              <a:gd name="connsiteX65" fmla="*/ 2362712 w 5773855"/>
              <a:gd name="connsiteY65" fmla="*/ 1926990 h 2780021"/>
              <a:gd name="connsiteX66" fmla="*/ 2399533 w 5773855"/>
              <a:gd name="connsiteY66" fmla="*/ 1914717 h 2780021"/>
              <a:gd name="connsiteX67" fmla="*/ 2417944 w 5773855"/>
              <a:gd name="connsiteY67" fmla="*/ 1908580 h 2780021"/>
              <a:gd name="connsiteX68" fmla="*/ 2467039 w 5773855"/>
              <a:gd name="connsiteY68" fmla="*/ 1896306 h 2780021"/>
              <a:gd name="connsiteX69" fmla="*/ 2485450 w 5773855"/>
              <a:gd name="connsiteY69" fmla="*/ 1890169 h 2780021"/>
              <a:gd name="connsiteX70" fmla="*/ 2503861 w 5773855"/>
              <a:gd name="connsiteY70" fmla="*/ 1877895 h 2780021"/>
              <a:gd name="connsiteX71" fmla="*/ 2516135 w 5773855"/>
              <a:gd name="connsiteY71" fmla="*/ 1859484 h 2780021"/>
              <a:gd name="connsiteX72" fmla="*/ 2571367 w 5773855"/>
              <a:gd name="connsiteY72" fmla="*/ 1847211 h 2780021"/>
              <a:gd name="connsiteX73" fmla="*/ 2608188 w 5773855"/>
              <a:gd name="connsiteY73" fmla="*/ 1822663 h 2780021"/>
              <a:gd name="connsiteX74" fmla="*/ 2657284 w 5773855"/>
              <a:gd name="connsiteY74" fmla="*/ 1810389 h 2780021"/>
              <a:gd name="connsiteX75" fmla="*/ 2669558 w 5773855"/>
              <a:gd name="connsiteY75" fmla="*/ 1791978 h 2780021"/>
              <a:gd name="connsiteX76" fmla="*/ 2687968 w 5773855"/>
              <a:gd name="connsiteY76" fmla="*/ 1785841 h 2780021"/>
              <a:gd name="connsiteX77" fmla="*/ 2706379 w 5773855"/>
              <a:gd name="connsiteY77" fmla="*/ 1773568 h 2780021"/>
              <a:gd name="connsiteX78" fmla="*/ 2724790 w 5773855"/>
              <a:gd name="connsiteY78" fmla="*/ 1767431 h 2780021"/>
              <a:gd name="connsiteX79" fmla="*/ 2749337 w 5773855"/>
              <a:gd name="connsiteY79" fmla="*/ 1755157 h 2780021"/>
              <a:gd name="connsiteX80" fmla="*/ 2786159 w 5773855"/>
              <a:gd name="connsiteY80" fmla="*/ 1742883 h 2780021"/>
              <a:gd name="connsiteX81" fmla="*/ 2804570 w 5773855"/>
              <a:gd name="connsiteY81" fmla="*/ 1736746 h 2780021"/>
              <a:gd name="connsiteX82" fmla="*/ 2853665 w 5773855"/>
              <a:gd name="connsiteY82" fmla="*/ 1718335 h 2780021"/>
              <a:gd name="connsiteX83" fmla="*/ 2890486 w 5773855"/>
              <a:gd name="connsiteY83" fmla="*/ 1706062 h 2780021"/>
              <a:gd name="connsiteX84" fmla="*/ 2927308 w 5773855"/>
              <a:gd name="connsiteY84" fmla="*/ 1693788 h 2780021"/>
              <a:gd name="connsiteX85" fmla="*/ 2964129 w 5773855"/>
              <a:gd name="connsiteY85" fmla="*/ 1681514 h 2780021"/>
              <a:gd name="connsiteX86" fmla="*/ 2982540 w 5773855"/>
              <a:gd name="connsiteY86" fmla="*/ 1675377 h 2780021"/>
              <a:gd name="connsiteX87" fmla="*/ 2994814 w 5773855"/>
              <a:gd name="connsiteY87" fmla="*/ 1656966 h 2780021"/>
              <a:gd name="connsiteX88" fmla="*/ 3031635 w 5773855"/>
              <a:gd name="connsiteY88" fmla="*/ 1644692 h 2780021"/>
              <a:gd name="connsiteX89" fmla="*/ 3070122 w 5773855"/>
              <a:gd name="connsiteY89" fmla="*/ 1621468 h 2780021"/>
              <a:gd name="connsiteX90" fmla="*/ 3123188 w 5773855"/>
              <a:gd name="connsiteY90" fmla="*/ 1589804 h 2780021"/>
              <a:gd name="connsiteX91" fmla="*/ 3172784 w 5773855"/>
              <a:gd name="connsiteY91" fmla="*/ 1546502 h 2780021"/>
              <a:gd name="connsiteX92" fmla="*/ 3191195 w 5773855"/>
              <a:gd name="connsiteY92" fmla="*/ 1534228 h 2780021"/>
              <a:gd name="connsiteX93" fmla="*/ 3228017 w 5773855"/>
              <a:gd name="connsiteY93" fmla="*/ 1521954 h 2780021"/>
              <a:gd name="connsiteX94" fmla="*/ 3249416 w 5773855"/>
              <a:gd name="connsiteY94" fmla="*/ 1507194 h 2780021"/>
              <a:gd name="connsiteX95" fmla="*/ 3282428 w 5773855"/>
              <a:gd name="connsiteY95" fmla="*/ 1491270 h 2780021"/>
              <a:gd name="connsiteX96" fmla="*/ 3387576 w 5773855"/>
              <a:gd name="connsiteY96" fmla="*/ 1436037 h 2780021"/>
              <a:gd name="connsiteX97" fmla="*/ 3430535 w 5773855"/>
              <a:gd name="connsiteY97" fmla="*/ 1405353 h 2780021"/>
              <a:gd name="connsiteX98" fmla="*/ 3479630 w 5773855"/>
              <a:gd name="connsiteY98" fmla="*/ 1393079 h 2780021"/>
              <a:gd name="connsiteX99" fmla="*/ 3498041 w 5773855"/>
              <a:gd name="connsiteY99" fmla="*/ 1386942 h 2780021"/>
              <a:gd name="connsiteX100" fmla="*/ 3522588 w 5773855"/>
              <a:gd name="connsiteY100" fmla="*/ 1362394 h 2780021"/>
              <a:gd name="connsiteX101" fmla="*/ 3534862 w 5773855"/>
              <a:gd name="connsiteY101" fmla="*/ 1343984 h 2780021"/>
              <a:gd name="connsiteX102" fmla="*/ 3571684 w 5773855"/>
              <a:gd name="connsiteY102" fmla="*/ 1319436 h 2780021"/>
              <a:gd name="connsiteX103" fmla="*/ 3583958 w 5773855"/>
              <a:gd name="connsiteY103" fmla="*/ 1301025 h 2780021"/>
              <a:gd name="connsiteX104" fmla="*/ 3602368 w 5773855"/>
              <a:gd name="connsiteY104" fmla="*/ 1294888 h 2780021"/>
              <a:gd name="connsiteX105" fmla="*/ 3620779 w 5773855"/>
              <a:gd name="connsiteY105" fmla="*/ 1282615 h 2780021"/>
              <a:gd name="connsiteX106" fmla="*/ 3639190 w 5773855"/>
              <a:gd name="connsiteY106" fmla="*/ 1245793 h 2780021"/>
              <a:gd name="connsiteX107" fmla="*/ 3676011 w 5773855"/>
              <a:gd name="connsiteY107" fmla="*/ 1245793 h 2780021"/>
              <a:gd name="connsiteX108" fmla="*/ 3722460 w 5773855"/>
              <a:gd name="connsiteY108" fmla="*/ 1250607 h 2780021"/>
              <a:gd name="connsiteX109" fmla="*/ 3786476 w 5773855"/>
              <a:gd name="connsiteY109" fmla="*/ 1233519 h 2780021"/>
              <a:gd name="connsiteX110" fmla="*/ 3829434 w 5773855"/>
              <a:gd name="connsiteY110" fmla="*/ 1221245 h 2780021"/>
              <a:gd name="connsiteX111" fmla="*/ 3853982 w 5773855"/>
              <a:gd name="connsiteY111" fmla="*/ 1202835 h 2780021"/>
              <a:gd name="connsiteX112" fmla="*/ 3872392 w 5773855"/>
              <a:gd name="connsiteY112" fmla="*/ 1184424 h 2780021"/>
              <a:gd name="connsiteX113" fmla="*/ 3915351 w 5773855"/>
              <a:gd name="connsiteY113" fmla="*/ 1166013 h 2780021"/>
              <a:gd name="connsiteX114" fmla="*/ 3933762 w 5773855"/>
              <a:gd name="connsiteY114" fmla="*/ 1129192 h 2780021"/>
              <a:gd name="connsiteX115" fmla="*/ 3952172 w 5773855"/>
              <a:gd name="connsiteY115" fmla="*/ 1123055 h 2780021"/>
              <a:gd name="connsiteX116" fmla="*/ 3970583 w 5773855"/>
              <a:gd name="connsiteY116" fmla="*/ 1104644 h 2780021"/>
              <a:gd name="connsiteX117" fmla="*/ 3988994 w 5773855"/>
              <a:gd name="connsiteY117" fmla="*/ 1092370 h 2780021"/>
              <a:gd name="connsiteX118" fmla="*/ 4019678 w 5773855"/>
              <a:gd name="connsiteY118" fmla="*/ 1067823 h 2780021"/>
              <a:gd name="connsiteX119" fmla="*/ 4031952 w 5773855"/>
              <a:gd name="connsiteY119" fmla="*/ 1049412 h 2780021"/>
              <a:gd name="connsiteX120" fmla="*/ 4068774 w 5773855"/>
              <a:gd name="connsiteY120" fmla="*/ 1031001 h 2780021"/>
              <a:gd name="connsiteX121" fmla="*/ 4087184 w 5773855"/>
              <a:gd name="connsiteY121" fmla="*/ 1018727 h 2780021"/>
              <a:gd name="connsiteX122" fmla="*/ 4113557 w 5773855"/>
              <a:gd name="connsiteY122" fmla="*/ 1011268 h 2780021"/>
              <a:gd name="connsiteX123" fmla="*/ 4133794 w 5773855"/>
              <a:gd name="connsiteY123" fmla="*/ 1005131 h 2780021"/>
              <a:gd name="connsiteX124" fmla="*/ 4160166 w 5773855"/>
              <a:gd name="connsiteY124" fmla="*/ 1005633 h 2780021"/>
              <a:gd name="connsiteX125" fmla="*/ 4198653 w 5773855"/>
              <a:gd name="connsiteY125" fmla="*/ 984233 h 2780021"/>
              <a:gd name="connsiteX126" fmla="*/ 4240607 w 5773855"/>
              <a:gd name="connsiteY126" fmla="*/ 951221 h 2780021"/>
              <a:gd name="connsiteX127" fmla="*/ 4259018 w 5773855"/>
              <a:gd name="connsiteY127" fmla="*/ 945084 h 2780021"/>
              <a:gd name="connsiteX128" fmla="*/ 4277429 w 5773855"/>
              <a:gd name="connsiteY128" fmla="*/ 932811 h 2780021"/>
              <a:gd name="connsiteX129" fmla="*/ 4314250 w 5773855"/>
              <a:gd name="connsiteY129" fmla="*/ 920537 h 2780021"/>
              <a:gd name="connsiteX130" fmla="*/ 4332661 w 5773855"/>
              <a:gd name="connsiteY130" fmla="*/ 914400 h 2780021"/>
              <a:gd name="connsiteX131" fmla="*/ 4406304 w 5773855"/>
              <a:gd name="connsiteY131" fmla="*/ 865305 h 2780021"/>
              <a:gd name="connsiteX132" fmla="*/ 4424715 w 5773855"/>
              <a:gd name="connsiteY132" fmla="*/ 853031 h 2780021"/>
              <a:gd name="connsiteX133" fmla="*/ 4449262 w 5773855"/>
              <a:gd name="connsiteY133" fmla="*/ 846894 h 2780021"/>
              <a:gd name="connsiteX134" fmla="*/ 4473810 w 5773855"/>
              <a:gd name="connsiteY134" fmla="*/ 834620 h 2780021"/>
              <a:gd name="connsiteX135" fmla="*/ 4492221 w 5773855"/>
              <a:gd name="connsiteY135" fmla="*/ 828483 h 2780021"/>
              <a:gd name="connsiteX136" fmla="*/ 4510631 w 5773855"/>
              <a:gd name="connsiteY136" fmla="*/ 816209 h 2780021"/>
              <a:gd name="connsiteX137" fmla="*/ 4584274 w 5773855"/>
              <a:gd name="connsiteY137" fmla="*/ 754840 h 2780021"/>
              <a:gd name="connsiteX138" fmla="*/ 4627233 w 5773855"/>
              <a:gd name="connsiteY138" fmla="*/ 742566 h 2780021"/>
              <a:gd name="connsiteX139" fmla="*/ 4664054 w 5773855"/>
              <a:gd name="connsiteY139" fmla="*/ 730292 h 2780021"/>
              <a:gd name="connsiteX140" fmla="*/ 4682465 w 5773855"/>
              <a:gd name="connsiteY140" fmla="*/ 718019 h 2780021"/>
              <a:gd name="connsiteX141" fmla="*/ 4725423 w 5773855"/>
              <a:gd name="connsiteY141" fmla="*/ 705745 h 2780021"/>
              <a:gd name="connsiteX142" fmla="*/ 4780656 w 5773855"/>
              <a:gd name="connsiteY142" fmla="*/ 675060 h 2780021"/>
              <a:gd name="connsiteX143" fmla="*/ 4799066 w 5773855"/>
              <a:gd name="connsiteY143" fmla="*/ 662786 h 2780021"/>
              <a:gd name="connsiteX144" fmla="*/ 4817477 w 5773855"/>
              <a:gd name="connsiteY144" fmla="*/ 656650 h 2780021"/>
              <a:gd name="connsiteX145" fmla="*/ 4823614 w 5773855"/>
              <a:gd name="connsiteY145" fmla="*/ 638239 h 2780021"/>
              <a:gd name="connsiteX146" fmla="*/ 4866572 w 5773855"/>
              <a:gd name="connsiteY146" fmla="*/ 595280 h 2780021"/>
              <a:gd name="connsiteX147" fmla="*/ 4889797 w 5773855"/>
              <a:gd name="connsiteY147" fmla="*/ 591471 h 2780021"/>
              <a:gd name="connsiteX148" fmla="*/ 4922969 w 5773855"/>
              <a:gd name="connsiteY148" fmla="*/ 578536 h 2780021"/>
              <a:gd name="connsiteX149" fmla="*/ 4940717 w 5773855"/>
              <a:gd name="connsiteY149" fmla="*/ 568748 h 2780021"/>
              <a:gd name="connsiteX150" fmla="*/ 4970900 w 5773855"/>
              <a:gd name="connsiteY150" fmla="*/ 546185 h 2780021"/>
              <a:gd name="connsiteX151" fmla="*/ 5056817 w 5773855"/>
              <a:gd name="connsiteY151" fmla="*/ 497090 h 2780021"/>
              <a:gd name="connsiteX152" fmla="*/ 5075227 w 5773855"/>
              <a:gd name="connsiteY152" fmla="*/ 484816 h 2780021"/>
              <a:gd name="connsiteX153" fmla="*/ 5087501 w 5773855"/>
              <a:gd name="connsiteY153" fmla="*/ 447994 h 2780021"/>
              <a:gd name="connsiteX154" fmla="*/ 5105912 w 5773855"/>
              <a:gd name="connsiteY154" fmla="*/ 435721 h 2780021"/>
              <a:gd name="connsiteX155" fmla="*/ 5118186 w 5773855"/>
              <a:gd name="connsiteY155" fmla="*/ 417310 h 2780021"/>
              <a:gd name="connsiteX156" fmla="*/ 5155007 w 5773855"/>
              <a:gd name="connsiteY156" fmla="*/ 405036 h 2780021"/>
              <a:gd name="connsiteX157" fmla="*/ 5191829 w 5773855"/>
              <a:gd name="connsiteY157" fmla="*/ 386625 h 2780021"/>
              <a:gd name="connsiteX158" fmla="*/ 5204103 w 5773855"/>
              <a:gd name="connsiteY158" fmla="*/ 368215 h 2780021"/>
              <a:gd name="connsiteX159" fmla="*/ 5259335 w 5773855"/>
              <a:gd name="connsiteY159" fmla="*/ 337530 h 2780021"/>
              <a:gd name="connsiteX160" fmla="*/ 5265472 w 5773855"/>
              <a:gd name="connsiteY160" fmla="*/ 319119 h 2780021"/>
              <a:gd name="connsiteX161" fmla="*/ 5298483 w 5773855"/>
              <a:gd name="connsiteY161" fmla="*/ 322108 h 2780021"/>
              <a:gd name="connsiteX162" fmla="*/ 5358688 w 5773855"/>
              <a:gd name="connsiteY162" fmla="*/ 321949 h 2780021"/>
              <a:gd name="connsiteX163" fmla="*/ 5363662 w 5773855"/>
              <a:gd name="connsiteY163" fmla="*/ 276161 h 2780021"/>
              <a:gd name="connsiteX164" fmla="*/ 5369799 w 5773855"/>
              <a:gd name="connsiteY164" fmla="*/ 257750 h 2780021"/>
              <a:gd name="connsiteX165" fmla="*/ 5437305 w 5773855"/>
              <a:gd name="connsiteY165" fmla="*/ 239339 h 2780021"/>
              <a:gd name="connsiteX166" fmla="*/ 5443442 w 5773855"/>
              <a:gd name="connsiteY166" fmla="*/ 208655 h 2780021"/>
              <a:gd name="connsiteX167" fmla="*/ 5449579 w 5773855"/>
              <a:gd name="connsiteY167" fmla="*/ 190244 h 2780021"/>
              <a:gd name="connsiteX168" fmla="*/ 5530523 w 5773855"/>
              <a:gd name="connsiteY168" fmla="*/ 164374 h 2780021"/>
              <a:gd name="connsiteX169" fmla="*/ 5541633 w 5773855"/>
              <a:gd name="connsiteY169" fmla="*/ 135012 h 2780021"/>
              <a:gd name="connsiteX170" fmla="*/ 5553907 w 5773855"/>
              <a:gd name="connsiteY170" fmla="*/ 116601 h 2780021"/>
              <a:gd name="connsiteX171" fmla="*/ 5590728 w 5773855"/>
              <a:gd name="connsiteY171" fmla="*/ 98190 h 2780021"/>
              <a:gd name="connsiteX172" fmla="*/ 5621413 w 5773855"/>
              <a:gd name="connsiteY172" fmla="*/ 55232 h 2780021"/>
              <a:gd name="connsiteX173" fmla="*/ 5633686 w 5773855"/>
              <a:gd name="connsiteY173" fmla="*/ 36821 h 2780021"/>
              <a:gd name="connsiteX174" fmla="*/ 5652097 w 5773855"/>
              <a:gd name="connsiteY174" fmla="*/ 30684 h 2780021"/>
              <a:gd name="connsiteX175" fmla="*/ 5664371 w 5773855"/>
              <a:gd name="connsiteY175" fmla="*/ 0 h 2780021"/>
              <a:gd name="connsiteX176" fmla="*/ 5773855 w 5773855"/>
              <a:gd name="connsiteY176" fmla="*/ 2328 h 278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5773855" h="2780021">
                <a:moveTo>
                  <a:pt x="0" y="2780021"/>
                </a:moveTo>
                <a:lnTo>
                  <a:pt x="0" y="2780021"/>
                </a:lnTo>
                <a:cubicBezTo>
                  <a:pt x="36822" y="2777975"/>
                  <a:pt x="73871" y="2778458"/>
                  <a:pt x="110465" y="2773884"/>
                </a:cubicBezTo>
                <a:cubicBezTo>
                  <a:pt x="152686" y="2768607"/>
                  <a:pt x="137432" y="2763470"/>
                  <a:pt x="165697" y="2749337"/>
                </a:cubicBezTo>
                <a:cubicBezTo>
                  <a:pt x="175507" y="2744432"/>
                  <a:pt x="199480" y="2739685"/>
                  <a:pt x="208656" y="2737063"/>
                </a:cubicBezTo>
                <a:cubicBezTo>
                  <a:pt x="250959" y="2724976"/>
                  <a:pt x="197432" y="2735865"/>
                  <a:pt x="263888" y="2724789"/>
                </a:cubicBezTo>
                <a:lnTo>
                  <a:pt x="319120" y="2706378"/>
                </a:lnTo>
                <a:lnTo>
                  <a:pt x="355941" y="2694105"/>
                </a:lnTo>
                <a:cubicBezTo>
                  <a:pt x="366169" y="2692059"/>
                  <a:pt x="376507" y="2690498"/>
                  <a:pt x="386626" y="2687968"/>
                </a:cubicBezTo>
                <a:cubicBezTo>
                  <a:pt x="392902" y="2686399"/>
                  <a:pt x="398817" y="2683608"/>
                  <a:pt x="405037" y="2681831"/>
                </a:cubicBezTo>
                <a:cubicBezTo>
                  <a:pt x="413147" y="2679514"/>
                  <a:pt x="421506" y="2678118"/>
                  <a:pt x="429584" y="2675694"/>
                </a:cubicBezTo>
                <a:cubicBezTo>
                  <a:pt x="441976" y="2671976"/>
                  <a:pt x="453547" y="2664849"/>
                  <a:pt x="466406" y="2663420"/>
                </a:cubicBezTo>
                <a:cubicBezTo>
                  <a:pt x="536014" y="2655686"/>
                  <a:pt x="503300" y="2659903"/>
                  <a:pt x="564596" y="2651146"/>
                </a:cubicBezTo>
                <a:cubicBezTo>
                  <a:pt x="608739" y="2636432"/>
                  <a:pt x="553613" y="2654284"/>
                  <a:pt x="607555" y="2638872"/>
                </a:cubicBezTo>
                <a:cubicBezTo>
                  <a:pt x="613775" y="2637095"/>
                  <a:pt x="620311" y="2635877"/>
                  <a:pt x="625966" y="2632735"/>
                </a:cubicBezTo>
                <a:lnTo>
                  <a:pt x="681198" y="2595914"/>
                </a:lnTo>
                <a:cubicBezTo>
                  <a:pt x="687335" y="2591823"/>
                  <a:pt x="692612" y="2585973"/>
                  <a:pt x="699609" y="2583640"/>
                </a:cubicBezTo>
                <a:cubicBezTo>
                  <a:pt x="766763" y="2561254"/>
                  <a:pt x="665036" y="2596959"/>
                  <a:pt x="736430" y="2565229"/>
                </a:cubicBezTo>
                <a:cubicBezTo>
                  <a:pt x="748252" y="2559975"/>
                  <a:pt x="760977" y="2557047"/>
                  <a:pt x="773251" y="2552956"/>
                </a:cubicBezTo>
                <a:lnTo>
                  <a:pt x="791662" y="2546819"/>
                </a:lnTo>
                <a:cubicBezTo>
                  <a:pt x="797799" y="2544773"/>
                  <a:pt x="803797" y="2542251"/>
                  <a:pt x="810073" y="2540682"/>
                </a:cubicBezTo>
                <a:cubicBezTo>
                  <a:pt x="869941" y="2525715"/>
                  <a:pt x="795186" y="2543990"/>
                  <a:pt x="865305" y="2528408"/>
                </a:cubicBezTo>
                <a:cubicBezTo>
                  <a:pt x="898401" y="2521053"/>
                  <a:pt x="883526" y="2522303"/>
                  <a:pt x="920537" y="2516134"/>
                </a:cubicBezTo>
                <a:cubicBezTo>
                  <a:pt x="956199" y="2510190"/>
                  <a:pt x="958586" y="2512697"/>
                  <a:pt x="988043" y="2503860"/>
                </a:cubicBezTo>
                <a:cubicBezTo>
                  <a:pt x="1000435" y="2500142"/>
                  <a:pt x="1014100" y="2498762"/>
                  <a:pt x="1024865" y="2491586"/>
                </a:cubicBezTo>
                <a:cubicBezTo>
                  <a:pt x="1054041" y="2472137"/>
                  <a:pt x="1036279" y="2481645"/>
                  <a:pt x="1080097" y="2467039"/>
                </a:cubicBezTo>
                <a:cubicBezTo>
                  <a:pt x="1086234" y="2464993"/>
                  <a:pt x="1093125" y="2464490"/>
                  <a:pt x="1098508" y="2460902"/>
                </a:cubicBezTo>
                <a:cubicBezTo>
                  <a:pt x="1151273" y="2425725"/>
                  <a:pt x="1084513" y="2467900"/>
                  <a:pt x="1135329" y="2442491"/>
                </a:cubicBezTo>
                <a:cubicBezTo>
                  <a:pt x="1141926" y="2439192"/>
                  <a:pt x="1147143" y="2433516"/>
                  <a:pt x="1153740" y="2430217"/>
                </a:cubicBezTo>
                <a:cubicBezTo>
                  <a:pt x="1159526" y="2427324"/>
                  <a:pt x="1166365" y="2426973"/>
                  <a:pt x="1172151" y="2424080"/>
                </a:cubicBezTo>
                <a:cubicBezTo>
                  <a:pt x="1230504" y="2394905"/>
                  <a:pt x="1132386" y="2431199"/>
                  <a:pt x="1227383" y="2399533"/>
                </a:cubicBezTo>
                <a:lnTo>
                  <a:pt x="1245794" y="2393396"/>
                </a:lnTo>
                <a:cubicBezTo>
                  <a:pt x="1249885" y="2387259"/>
                  <a:pt x="1251220" y="2377724"/>
                  <a:pt x="1258068" y="2374985"/>
                </a:cubicBezTo>
                <a:cubicBezTo>
                  <a:pt x="1273381" y="2368860"/>
                  <a:pt x="1290937" y="2371798"/>
                  <a:pt x="1307163" y="2368848"/>
                </a:cubicBezTo>
                <a:cubicBezTo>
                  <a:pt x="1313528" y="2367691"/>
                  <a:pt x="1319437" y="2364757"/>
                  <a:pt x="1325574" y="2362711"/>
                </a:cubicBezTo>
                <a:cubicBezTo>
                  <a:pt x="1337848" y="2354529"/>
                  <a:pt x="1348401" y="2342829"/>
                  <a:pt x="1362395" y="2338164"/>
                </a:cubicBezTo>
                <a:lnTo>
                  <a:pt x="1417627" y="2319753"/>
                </a:lnTo>
                <a:cubicBezTo>
                  <a:pt x="1423764" y="2317707"/>
                  <a:pt x="1430655" y="2317204"/>
                  <a:pt x="1436038" y="2313616"/>
                </a:cubicBezTo>
                <a:cubicBezTo>
                  <a:pt x="1442175" y="2309525"/>
                  <a:pt x="1447293" y="2303131"/>
                  <a:pt x="1454449" y="2301342"/>
                </a:cubicBezTo>
                <a:cubicBezTo>
                  <a:pt x="1472420" y="2296849"/>
                  <a:pt x="1491270" y="2297251"/>
                  <a:pt x="1509681" y="2295205"/>
                </a:cubicBezTo>
                <a:cubicBezTo>
                  <a:pt x="1566056" y="2281111"/>
                  <a:pt x="1507976" y="2301479"/>
                  <a:pt x="1546503" y="2270658"/>
                </a:cubicBezTo>
                <a:cubicBezTo>
                  <a:pt x="1551554" y="2266617"/>
                  <a:pt x="1558693" y="2266298"/>
                  <a:pt x="1564913" y="2264521"/>
                </a:cubicBezTo>
                <a:cubicBezTo>
                  <a:pt x="1618862" y="2249107"/>
                  <a:pt x="1563723" y="2266963"/>
                  <a:pt x="1607872" y="2252247"/>
                </a:cubicBezTo>
                <a:cubicBezTo>
                  <a:pt x="1614009" y="2246110"/>
                  <a:pt x="1619061" y="2238650"/>
                  <a:pt x="1626282" y="2233836"/>
                </a:cubicBezTo>
                <a:cubicBezTo>
                  <a:pt x="1636354" y="2227121"/>
                  <a:pt x="1677060" y="2222304"/>
                  <a:pt x="1681515" y="2221562"/>
                </a:cubicBezTo>
                <a:cubicBezTo>
                  <a:pt x="1693789" y="2217471"/>
                  <a:pt x="1707571" y="2216464"/>
                  <a:pt x="1718336" y="2209288"/>
                </a:cubicBezTo>
                <a:cubicBezTo>
                  <a:pt x="1724473" y="2205197"/>
                  <a:pt x="1729592" y="2198804"/>
                  <a:pt x="1736747" y="2197015"/>
                </a:cubicBezTo>
                <a:cubicBezTo>
                  <a:pt x="1754718" y="2192522"/>
                  <a:pt x="1773568" y="2192924"/>
                  <a:pt x="1791979" y="2190878"/>
                </a:cubicBezTo>
                <a:cubicBezTo>
                  <a:pt x="1836608" y="2179721"/>
                  <a:pt x="1800546" y="2194585"/>
                  <a:pt x="1828800" y="2166330"/>
                </a:cubicBezTo>
                <a:cubicBezTo>
                  <a:pt x="1849231" y="2145898"/>
                  <a:pt x="1843163" y="2160396"/>
                  <a:pt x="1865622" y="2147919"/>
                </a:cubicBezTo>
                <a:cubicBezTo>
                  <a:pt x="1878517" y="2140755"/>
                  <a:pt x="1888449" y="2128037"/>
                  <a:pt x="1902443" y="2123372"/>
                </a:cubicBezTo>
                <a:lnTo>
                  <a:pt x="1939265" y="2111098"/>
                </a:lnTo>
                <a:lnTo>
                  <a:pt x="1957676" y="2104961"/>
                </a:lnTo>
                <a:cubicBezTo>
                  <a:pt x="1992574" y="2070061"/>
                  <a:pt x="1958972" y="2098175"/>
                  <a:pt x="1994497" y="2080413"/>
                </a:cubicBezTo>
                <a:cubicBezTo>
                  <a:pt x="2042076" y="2056623"/>
                  <a:pt x="1985050" y="2077424"/>
                  <a:pt x="2031319" y="2062003"/>
                </a:cubicBezTo>
                <a:cubicBezTo>
                  <a:pt x="2037456" y="2057912"/>
                  <a:pt x="2042680" y="2051898"/>
                  <a:pt x="2049729" y="2049729"/>
                </a:cubicBezTo>
                <a:cubicBezTo>
                  <a:pt x="2069668" y="2043594"/>
                  <a:pt x="2090859" y="2042515"/>
                  <a:pt x="2111098" y="2037455"/>
                </a:cubicBezTo>
                <a:lnTo>
                  <a:pt x="2135646" y="2031318"/>
                </a:lnTo>
                <a:cubicBezTo>
                  <a:pt x="2141783" y="2025181"/>
                  <a:pt x="2146836" y="2017721"/>
                  <a:pt x="2154057" y="2012907"/>
                </a:cubicBezTo>
                <a:cubicBezTo>
                  <a:pt x="2159440" y="2009319"/>
                  <a:pt x="2167417" y="2010811"/>
                  <a:pt x="2172468" y="2006770"/>
                </a:cubicBezTo>
                <a:cubicBezTo>
                  <a:pt x="2178227" y="2002163"/>
                  <a:pt x="2181443" y="1994957"/>
                  <a:pt x="2184741" y="1988360"/>
                </a:cubicBezTo>
                <a:cubicBezTo>
                  <a:pt x="2187634" y="1982574"/>
                  <a:pt x="2185614" y="1973709"/>
                  <a:pt x="2190878" y="1969949"/>
                </a:cubicBezTo>
                <a:cubicBezTo>
                  <a:pt x="2201406" y="1962429"/>
                  <a:pt x="2215426" y="1961766"/>
                  <a:pt x="2227700" y="1957675"/>
                </a:cubicBezTo>
                <a:cubicBezTo>
                  <a:pt x="2242291" y="1952811"/>
                  <a:pt x="2255248" y="1947969"/>
                  <a:pt x="2270658" y="1945401"/>
                </a:cubicBezTo>
                <a:cubicBezTo>
                  <a:pt x="2286926" y="1942690"/>
                  <a:pt x="2303389" y="1941310"/>
                  <a:pt x="2319754" y="1939264"/>
                </a:cubicBezTo>
                <a:cubicBezTo>
                  <a:pt x="2381585" y="1918652"/>
                  <a:pt x="2285705" y="1950091"/>
                  <a:pt x="2362712" y="1926990"/>
                </a:cubicBezTo>
                <a:cubicBezTo>
                  <a:pt x="2375104" y="1923273"/>
                  <a:pt x="2387259" y="1918808"/>
                  <a:pt x="2399533" y="1914717"/>
                </a:cubicBezTo>
                <a:cubicBezTo>
                  <a:pt x="2405670" y="1912671"/>
                  <a:pt x="2411668" y="1910149"/>
                  <a:pt x="2417944" y="1908580"/>
                </a:cubicBezTo>
                <a:cubicBezTo>
                  <a:pt x="2434309" y="1904489"/>
                  <a:pt x="2451036" y="1901640"/>
                  <a:pt x="2467039" y="1896306"/>
                </a:cubicBezTo>
                <a:cubicBezTo>
                  <a:pt x="2473176" y="1894260"/>
                  <a:pt x="2479664" y="1893062"/>
                  <a:pt x="2485450" y="1890169"/>
                </a:cubicBezTo>
                <a:cubicBezTo>
                  <a:pt x="2492047" y="1886870"/>
                  <a:pt x="2497724" y="1881986"/>
                  <a:pt x="2503861" y="1877895"/>
                </a:cubicBezTo>
                <a:cubicBezTo>
                  <a:pt x="2507952" y="1871758"/>
                  <a:pt x="2509538" y="1862782"/>
                  <a:pt x="2516135" y="1859484"/>
                </a:cubicBezTo>
                <a:cubicBezTo>
                  <a:pt x="2586064" y="1824520"/>
                  <a:pt x="2527257" y="1871717"/>
                  <a:pt x="2571367" y="1847211"/>
                </a:cubicBezTo>
                <a:cubicBezTo>
                  <a:pt x="2584262" y="1840047"/>
                  <a:pt x="2593723" y="1825556"/>
                  <a:pt x="2608188" y="1822663"/>
                </a:cubicBezTo>
                <a:cubicBezTo>
                  <a:pt x="2645216" y="1815257"/>
                  <a:pt x="2628977" y="1819825"/>
                  <a:pt x="2657284" y="1810389"/>
                </a:cubicBezTo>
                <a:cubicBezTo>
                  <a:pt x="2661375" y="1804252"/>
                  <a:pt x="2663799" y="1796586"/>
                  <a:pt x="2669558" y="1791978"/>
                </a:cubicBezTo>
                <a:cubicBezTo>
                  <a:pt x="2674609" y="1787937"/>
                  <a:pt x="2682182" y="1788734"/>
                  <a:pt x="2687968" y="1785841"/>
                </a:cubicBezTo>
                <a:cubicBezTo>
                  <a:pt x="2694565" y="1782543"/>
                  <a:pt x="2699782" y="1776866"/>
                  <a:pt x="2706379" y="1773568"/>
                </a:cubicBezTo>
                <a:cubicBezTo>
                  <a:pt x="2712165" y="1770675"/>
                  <a:pt x="2718844" y="1769979"/>
                  <a:pt x="2724790" y="1767431"/>
                </a:cubicBezTo>
                <a:cubicBezTo>
                  <a:pt x="2733198" y="1763827"/>
                  <a:pt x="2740843" y="1758555"/>
                  <a:pt x="2749337" y="1755157"/>
                </a:cubicBezTo>
                <a:cubicBezTo>
                  <a:pt x="2761350" y="1750352"/>
                  <a:pt x="2773885" y="1746974"/>
                  <a:pt x="2786159" y="1742883"/>
                </a:cubicBezTo>
                <a:lnTo>
                  <a:pt x="2804570" y="1736746"/>
                </a:lnTo>
                <a:cubicBezTo>
                  <a:pt x="2836607" y="1715387"/>
                  <a:pt x="2808750" y="1730584"/>
                  <a:pt x="2853665" y="1718335"/>
                </a:cubicBezTo>
                <a:cubicBezTo>
                  <a:pt x="2866147" y="1714931"/>
                  <a:pt x="2878212" y="1710153"/>
                  <a:pt x="2890486" y="1706062"/>
                </a:cubicBezTo>
                <a:lnTo>
                  <a:pt x="2927308" y="1693788"/>
                </a:lnTo>
                <a:lnTo>
                  <a:pt x="2964129" y="1681514"/>
                </a:lnTo>
                <a:lnTo>
                  <a:pt x="2982540" y="1675377"/>
                </a:lnTo>
                <a:cubicBezTo>
                  <a:pt x="2986631" y="1669240"/>
                  <a:pt x="2988559" y="1660875"/>
                  <a:pt x="2994814" y="1656966"/>
                </a:cubicBezTo>
                <a:cubicBezTo>
                  <a:pt x="3005785" y="1650109"/>
                  <a:pt x="3019084" y="1650608"/>
                  <a:pt x="3031635" y="1644692"/>
                </a:cubicBezTo>
                <a:cubicBezTo>
                  <a:pt x="3044186" y="1638776"/>
                  <a:pt x="3057293" y="1629209"/>
                  <a:pt x="3070122" y="1621468"/>
                </a:cubicBezTo>
                <a:cubicBezTo>
                  <a:pt x="3088118" y="1608366"/>
                  <a:pt x="3106078" y="1602298"/>
                  <a:pt x="3123188" y="1589804"/>
                </a:cubicBezTo>
                <a:cubicBezTo>
                  <a:pt x="3140298" y="1577310"/>
                  <a:pt x="3161450" y="1555765"/>
                  <a:pt x="3172784" y="1546502"/>
                </a:cubicBezTo>
                <a:cubicBezTo>
                  <a:pt x="3184119" y="1537239"/>
                  <a:pt x="3184455" y="1537224"/>
                  <a:pt x="3191195" y="1534228"/>
                </a:cubicBezTo>
                <a:cubicBezTo>
                  <a:pt x="3203018" y="1528973"/>
                  <a:pt x="3218313" y="1526460"/>
                  <a:pt x="3228017" y="1521954"/>
                </a:cubicBezTo>
                <a:cubicBezTo>
                  <a:pt x="3237721" y="1517448"/>
                  <a:pt x="3240348" y="1512308"/>
                  <a:pt x="3249416" y="1507194"/>
                </a:cubicBezTo>
                <a:cubicBezTo>
                  <a:pt x="3258485" y="1502080"/>
                  <a:pt x="3259401" y="1503130"/>
                  <a:pt x="3282428" y="1491270"/>
                </a:cubicBezTo>
                <a:cubicBezTo>
                  <a:pt x="3305455" y="1479411"/>
                  <a:pt x="3358937" y="1450356"/>
                  <a:pt x="3387576" y="1436037"/>
                </a:cubicBezTo>
                <a:cubicBezTo>
                  <a:pt x="3401896" y="1425809"/>
                  <a:pt x="3414589" y="1412795"/>
                  <a:pt x="3430535" y="1405353"/>
                </a:cubicBezTo>
                <a:cubicBezTo>
                  <a:pt x="3445821" y="1398220"/>
                  <a:pt x="3463627" y="1398413"/>
                  <a:pt x="3479630" y="1393079"/>
                </a:cubicBezTo>
                <a:lnTo>
                  <a:pt x="3498041" y="1386942"/>
                </a:lnTo>
                <a:cubicBezTo>
                  <a:pt x="3511430" y="1346774"/>
                  <a:pt x="3492834" y="1386197"/>
                  <a:pt x="3522588" y="1362394"/>
                </a:cubicBezTo>
                <a:cubicBezTo>
                  <a:pt x="3528347" y="1357787"/>
                  <a:pt x="3529311" y="1348841"/>
                  <a:pt x="3534862" y="1343984"/>
                </a:cubicBezTo>
                <a:cubicBezTo>
                  <a:pt x="3545964" y="1334270"/>
                  <a:pt x="3571684" y="1319436"/>
                  <a:pt x="3571684" y="1319436"/>
                </a:cubicBezTo>
                <a:cubicBezTo>
                  <a:pt x="3575775" y="1313299"/>
                  <a:pt x="3578199" y="1305633"/>
                  <a:pt x="3583958" y="1301025"/>
                </a:cubicBezTo>
                <a:cubicBezTo>
                  <a:pt x="3589009" y="1296984"/>
                  <a:pt x="3596582" y="1297781"/>
                  <a:pt x="3602368" y="1294888"/>
                </a:cubicBezTo>
                <a:cubicBezTo>
                  <a:pt x="3608965" y="1291590"/>
                  <a:pt x="3614642" y="1286706"/>
                  <a:pt x="3620779" y="1282615"/>
                </a:cubicBezTo>
                <a:cubicBezTo>
                  <a:pt x="3623286" y="1275094"/>
                  <a:pt x="3630126" y="1249192"/>
                  <a:pt x="3639190" y="1245793"/>
                </a:cubicBezTo>
                <a:cubicBezTo>
                  <a:pt x="3650682" y="1241483"/>
                  <a:pt x="3663737" y="1245793"/>
                  <a:pt x="3676011" y="1245793"/>
                </a:cubicBezTo>
                <a:lnTo>
                  <a:pt x="3722460" y="1250607"/>
                </a:lnTo>
                <a:cubicBezTo>
                  <a:pt x="3751099" y="1248561"/>
                  <a:pt x="3768647" y="1238413"/>
                  <a:pt x="3786476" y="1233519"/>
                </a:cubicBezTo>
                <a:cubicBezTo>
                  <a:pt x="3804305" y="1228625"/>
                  <a:pt x="3817798" y="1225124"/>
                  <a:pt x="3829434" y="1221245"/>
                </a:cubicBezTo>
                <a:cubicBezTo>
                  <a:pt x="3837617" y="1215108"/>
                  <a:pt x="3846216" y="1209491"/>
                  <a:pt x="3853982" y="1202835"/>
                </a:cubicBezTo>
                <a:cubicBezTo>
                  <a:pt x="3860571" y="1197187"/>
                  <a:pt x="3865330" y="1189469"/>
                  <a:pt x="3872392" y="1184424"/>
                </a:cubicBezTo>
                <a:cubicBezTo>
                  <a:pt x="3885663" y="1174945"/>
                  <a:pt x="3900327" y="1171021"/>
                  <a:pt x="3915351" y="1166013"/>
                </a:cubicBezTo>
                <a:cubicBezTo>
                  <a:pt x="3919394" y="1153885"/>
                  <a:pt x="3922947" y="1137844"/>
                  <a:pt x="3933762" y="1129192"/>
                </a:cubicBezTo>
                <a:cubicBezTo>
                  <a:pt x="3938813" y="1125151"/>
                  <a:pt x="3946035" y="1125101"/>
                  <a:pt x="3952172" y="1123055"/>
                </a:cubicBezTo>
                <a:cubicBezTo>
                  <a:pt x="3958309" y="1116918"/>
                  <a:pt x="3963916" y="1110200"/>
                  <a:pt x="3970583" y="1104644"/>
                </a:cubicBezTo>
                <a:cubicBezTo>
                  <a:pt x="3976249" y="1099922"/>
                  <a:pt x="3983778" y="1097585"/>
                  <a:pt x="3988994" y="1092370"/>
                </a:cubicBezTo>
                <a:cubicBezTo>
                  <a:pt x="4016753" y="1064612"/>
                  <a:pt x="3983837" y="1079771"/>
                  <a:pt x="4019678" y="1067823"/>
                </a:cubicBezTo>
                <a:cubicBezTo>
                  <a:pt x="4023769" y="1061686"/>
                  <a:pt x="4026737" y="1054627"/>
                  <a:pt x="4031952" y="1049412"/>
                </a:cubicBezTo>
                <a:cubicBezTo>
                  <a:pt x="4043849" y="1037515"/>
                  <a:pt x="4053800" y="1035992"/>
                  <a:pt x="4068774" y="1031001"/>
                </a:cubicBezTo>
                <a:cubicBezTo>
                  <a:pt x="4074911" y="1026910"/>
                  <a:pt x="4079720" y="1022016"/>
                  <a:pt x="4087184" y="1018727"/>
                </a:cubicBezTo>
                <a:cubicBezTo>
                  <a:pt x="4094648" y="1015438"/>
                  <a:pt x="4105789" y="1013534"/>
                  <a:pt x="4113557" y="1011268"/>
                </a:cubicBezTo>
                <a:cubicBezTo>
                  <a:pt x="4121325" y="1009002"/>
                  <a:pt x="4126026" y="1006070"/>
                  <a:pt x="4133794" y="1005131"/>
                </a:cubicBezTo>
                <a:cubicBezTo>
                  <a:pt x="4141562" y="1004192"/>
                  <a:pt x="4149356" y="1009116"/>
                  <a:pt x="4160166" y="1005633"/>
                </a:cubicBezTo>
                <a:cubicBezTo>
                  <a:pt x="4170976" y="1002150"/>
                  <a:pt x="4185246" y="993302"/>
                  <a:pt x="4198653" y="984233"/>
                </a:cubicBezTo>
                <a:cubicBezTo>
                  <a:pt x="4212060" y="975164"/>
                  <a:pt x="4230546" y="957746"/>
                  <a:pt x="4240607" y="951221"/>
                </a:cubicBezTo>
                <a:cubicBezTo>
                  <a:pt x="4250668" y="944696"/>
                  <a:pt x="4253232" y="947977"/>
                  <a:pt x="4259018" y="945084"/>
                </a:cubicBezTo>
                <a:cubicBezTo>
                  <a:pt x="4265615" y="941786"/>
                  <a:pt x="4270689" y="935806"/>
                  <a:pt x="4277429" y="932811"/>
                </a:cubicBezTo>
                <a:cubicBezTo>
                  <a:pt x="4289252" y="927557"/>
                  <a:pt x="4301976" y="924628"/>
                  <a:pt x="4314250" y="920537"/>
                </a:cubicBezTo>
                <a:cubicBezTo>
                  <a:pt x="4320387" y="918491"/>
                  <a:pt x="4327279" y="917988"/>
                  <a:pt x="4332661" y="914400"/>
                </a:cubicBezTo>
                <a:lnTo>
                  <a:pt x="4406304" y="865305"/>
                </a:lnTo>
                <a:cubicBezTo>
                  <a:pt x="4412441" y="861214"/>
                  <a:pt x="4417559" y="854820"/>
                  <a:pt x="4424715" y="853031"/>
                </a:cubicBezTo>
                <a:cubicBezTo>
                  <a:pt x="4432897" y="850985"/>
                  <a:pt x="4441365" y="849855"/>
                  <a:pt x="4449262" y="846894"/>
                </a:cubicBezTo>
                <a:cubicBezTo>
                  <a:pt x="4457828" y="843682"/>
                  <a:pt x="4465401" y="838224"/>
                  <a:pt x="4473810" y="834620"/>
                </a:cubicBezTo>
                <a:cubicBezTo>
                  <a:pt x="4479756" y="832072"/>
                  <a:pt x="4486084" y="830529"/>
                  <a:pt x="4492221" y="828483"/>
                </a:cubicBezTo>
                <a:cubicBezTo>
                  <a:pt x="4498358" y="824392"/>
                  <a:pt x="4505118" y="821109"/>
                  <a:pt x="4510631" y="816209"/>
                </a:cubicBezTo>
                <a:cubicBezTo>
                  <a:pt x="4531137" y="797981"/>
                  <a:pt x="4555741" y="764351"/>
                  <a:pt x="4584274" y="754840"/>
                </a:cubicBezTo>
                <a:cubicBezTo>
                  <a:pt x="4646157" y="734212"/>
                  <a:pt x="4550162" y="765688"/>
                  <a:pt x="4627233" y="742566"/>
                </a:cubicBezTo>
                <a:cubicBezTo>
                  <a:pt x="4639625" y="738848"/>
                  <a:pt x="4653289" y="737468"/>
                  <a:pt x="4664054" y="730292"/>
                </a:cubicBezTo>
                <a:cubicBezTo>
                  <a:pt x="4670191" y="726201"/>
                  <a:pt x="4675686" y="720924"/>
                  <a:pt x="4682465" y="718019"/>
                </a:cubicBezTo>
                <a:cubicBezTo>
                  <a:pt x="4696368" y="712061"/>
                  <a:pt x="4711988" y="713209"/>
                  <a:pt x="4725423" y="705745"/>
                </a:cubicBezTo>
                <a:cubicBezTo>
                  <a:pt x="4788727" y="670576"/>
                  <a:pt x="4738998" y="688946"/>
                  <a:pt x="4780656" y="675060"/>
                </a:cubicBezTo>
                <a:cubicBezTo>
                  <a:pt x="4786793" y="670969"/>
                  <a:pt x="4792469" y="666084"/>
                  <a:pt x="4799066" y="662786"/>
                </a:cubicBezTo>
                <a:cubicBezTo>
                  <a:pt x="4804852" y="659893"/>
                  <a:pt x="4812903" y="661224"/>
                  <a:pt x="4817477" y="656650"/>
                </a:cubicBezTo>
                <a:cubicBezTo>
                  <a:pt x="4822051" y="652076"/>
                  <a:pt x="4820472" y="643894"/>
                  <a:pt x="4823614" y="638239"/>
                </a:cubicBezTo>
                <a:cubicBezTo>
                  <a:pt x="4845995" y="597953"/>
                  <a:pt x="4845816" y="616192"/>
                  <a:pt x="4866572" y="595280"/>
                </a:cubicBezTo>
                <a:cubicBezTo>
                  <a:pt x="4870663" y="589143"/>
                  <a:pt x="4880398" y="594262"/>
                  <a:pt x="4889797" y="591471"/>
                </a:cubicBezTo>
                <a:cubicBezTo>
                  <a:pt x="4899196" y="588680"/>
                  <a:pt x="4914482" y="582323"/>
                  <a:pt x="4922969" y="578536"/>
                </a:cubicBezTo>
                <a:cubicBezTo>
                  <a:pt x="4931456" y="574749"/>
                  <a:pt x="4936626" y="570794"/>
                  <a:pt x="4940717" y="568748"/>
                </a:cubicBezTo>
                <a:lnTo>
                  <a:pt x="4970900" y="546185"/>
                </a:lnTo>
                <a:cubicBezTo>
                  <a:pt x="5043864" y="499754"/>
                  <a:pt x="5013103" y="511661"/>
                  <a:pt x="5056817" y="497090"/>
                </a:cubicBezTo>
                <a:cubicBezTo>
                  <a:pt x="5062954" y="492999"/>
                  <a:pt x="5071318" y="491070"/>
                  <a:pt x="5075227" y="484816"/>
                </a:cubicBezTo>
                <a:cubicBezTo>
                  <a:pt x="5082084" y="473845"/>
                  <a:pt x="5076736" y="455170"/>
                  <a:pt x="5087501" y="447994"/>
                </a:cubicBezTo>
                <a:lnTo>
                  <a:pt x="5105912" y="435721"/>
                </a:lnTo>
                <a:cubicBezTo>
                  <a:pt x="5110003" y="429584"/>
                  <a:pt x="5111931" y="421219"/>
                  <a:pt x="5118186" y="417310"/>
                </a:cubicBezTo>
                <a:cubicBezTo>
                  <a:pt x="5129157" y="410453"/>
                  <a:pt x="5144242" y="412212"/>
                  <a:pt x="5155007" y="405036"/>
                </a:cubicBezTo>
                <a:cubicBezTo>
                  <a:pt x="5178801" y="389174"/>
                  <a:pt x="5166421" y="395094"/>
                  <a:pt x="5191829" y="386625"/>
                </a:cubicBezTo>
                <a:cubicBezTo>
                  <a:pt x="5195920" y="380488"/>
                  <a:pt x="5198552" y="373072"/>
                  <a:pt x="5204103" y="368215"/>
                </a:cubicBezTo>
                <a:cubicBezTo>
                  <a:pt x="5230076" y="345489"/>
                  <a:pt x="5234047" y="345959"/>
                  <a:pt x="5259335" y="337530"/>
                </a:cubicBezTo>
                <a:cubicBezTo>
                  <a:pt x="5261381" y="331393"/>
                  <a:pt x="5258947" y="321689"/>
                  <a:pt x="5265472" y="319119"/>
                </a:cubicBezTo>
                <a:cubicBezTo>
                  <a:pt x="5271997" y="316549"/>
                  <a:pt x="5282947" y="321636"/>
                  <a:pt x="5298483" y="322108"/>
                </a:cubicBezTo>
                <a:cubicBezTo>
                  <a:pt x="5314019" y="322580"/>
                  <a:pt x="5316313" y="336075"/>
                  <a:pt x="5358688" y="321949"/>
                </a:cubicBezTo>
                <a:cubicBezTo>
                  <a:pt x="5362779" y="315812"/>
                  <a:pt x="5361810" y="286861"/>
                  <a:pt x="5363662" y="276161"/>
                </a:cubicBezTo>
                <a:cubicBezTo>
                  <a:pt x="5365514" y="265461"/>
                  <a:pt x="5364829" y="261891"/>
                  <a:pt x="5369799" y="257750"/>
                </a:cubicBezTo>
                <a:cubicBezTo>
                  <a:pt x="5384582" y="245431"/>
                  <a:pt x="5420628" y="242119"/>
                  <a:pt x="5437305" y="239339"/>
                </a:cubicBezTo>
                <a:cubicBezTo>
                  <a:pt x="5439351" y="229111"/>
                  <a:pt x="5441396" y="216838"/>
                  <a:pt x="5443442" y="208655"/>
                </a:cubicBezTo>
                <a:cubicBezTo>
                  <a:pt x="5445488" y="200472"/>
                  <a:pt x="5435066" y="197624"/>
                  <a:pt x="5449579" y="190244"/>
                </a:cubicBezTo>
                <a:cubicBezTo>
                  <a:pt x="5464092" y="182864"/>
                  <a:pt x="5515181" y="173579"/>
                  <a:pt x="5530523" y="164374"/>
                </a:cubicBezTo>
                <a:cubicBezTo>
                  <a:pt x="5545865" y="155169"/>
                  <a:pt x="5537736" y="142974"/>
                  <a:pt x="5541633" y="135012"/>
                </a:cubicBezTo>
                <a:cubicBezTo>
                  <a:pt x="5545530" y="127050"/>
                  <a:pt x="5548692" y="121817"/>
                  <a:pt x="5553907" y="116601"/>
                </a:cubicBezTo>
                <a:cubicBezTo>
                  <a:pt x="5565804" y="104704"/>
                  <a:pt x="5575753" y="103182"/>
                  <a:pt x="5590728" y="98190"/>
                </a:cubicBezTo>
                <a:cubicBezTo>
                  <a:pt x="5605048" y="55232"/>
                  <a:pt x="5590728" y="65460"/>
                  <a:pt x="5621413" y="55232"/>
                </a:cubicBezTo>
                <a:cubicBezTo>
                  <a:pt x="5625504" y="49095"/>
                  <a:pt x="5627927" y="41429"/>
                  <a:pt x="5633686" y="36821"/>
                </a:cubicBezTo>
                <a:cubicBezTo>
                  <a:pt x="5638737" y="32780"/>
                  <a:pt x="5647046" y="34725"/>
                  <a:pt x="5652097" y="30684"/>
                </a:cubicBezTo>
                <a:cubicBezTo>
                  <a:pt x="5666641" y="19050"/>
                  <a:pt x="5664371" y="14003"/>
                  <a:pt x="5664371" y="0"/>
                </a:cubicBezTo>
                <a:lnTo>
                  <a:pt x="5773855" y="2328"/>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515135" name="TextBox 68"/>
          <p:cNvSpPr txBox="1">
            <a:spLocks noChangeArrowheads="1"/>
          </p:cNvSpPr>
          <p:nvPr/>
        </p:nvSpPr>
        <p:spPr bwMode="auto">
          <a:xfrm>
            <a:off x="7942263" y="1468438"/>
            <a:ext cx="2238375" cy="3451225"/>
          </a:xfrm>
          <a:prstGeom prst="rect">
            <a:avLst/>
          </a:prstGeom>
          <a:solidFill>
            <a:schemeClr val="bg1"/>
          </a:solidFill>
          <a:ln w="9525">
            <a:noFill/>
            <a:miter lim="800000"/>
            <a:headEnd/>
            <a:tailEnd/>
          </a:ln>
        </p:spPr>
        <p:txBody>
          <a:bodyPr>
            <a:spAutoFit/>
          </a:bodyPr>
          <a:lstStyle/>
          <a:p>
            <a:endParaRPr lang="cs-CZ">
              <a:solidFill>
                <a:srgbClr val="000000"/>
              </a:solidFill>
            </a:endParaRPr>
          </a:p>
        </p:txBody>
      </p:sp>
      <p:sp>
        <p:nvSpPr>
          <p:cNvPr id="515136" name="TextBox 69"/>
          <p:cNvSpPr txBox="1">
            <a:spLocks noChangeArrowheads="1"/>
          </p:cNvSpPr>
          <p:nvPr/>
        </p:nvSpPr>
        <p:spPr bwMode="auto">
          <a:xfrm>
            <a:off x="2938463" y="1811338"/>
            <a:ext cx="184150" cy="730250"/>
          </a:xfrm>
          <a:prstGeom prst="rect">
            <a:avLst/>
          </a:prstGeom>
          <a:solidFill>
            <a:schemeClr val="bg1"/>
          </a:solidFill>
          <a:ln w="9525">
            <a:noFill/>
            <a:miter lim="800000"/>
            <a:headEnd/>
            <a:tailEnd/>
          </a:ln>
        </p:spPr>
        <p:txBody>
          <a:bodyPr>
            <a:spAutoFit/>
          </a:bodyPr>
          <a:lstStyle/>
          <a:p>
            <a:endParaRPr lang="cs-CZ">
              <a:solidFill>
                <a:srgbClr val="000000"/>
              </a:solidFill>
            </a:endParaRPr>
          </a:p>
        </p:txBody>
      </p:sp>
      <p:sp>
        <p:nvSpPr>
          <p:cNvPr id="515137" name="TextBox 74"/>
          <p:cNvSpPr txBox="1">
            <a:spLocks noChangeArrowheads="1"/>
          </p:cNvSpPr>
          <p:nvPr/>
        </p:nvSpPr>
        <p:spPr bwMode="auto">
          <a:xfrm>
            <a:off x="8115300" y="2524125"/>
            <a:ext cx="2020888" cy="257175"/>
          </a:xfrm>
          <a:prstGeom prst="rect">
            <a:avLst/>
          </a:prstGeom>
          <a:noFill/>
          <a:ln w="9525">
            <a:noFill/>
            <a:miter lim="800000"/>
            <a:headEnd/>
            <a:tailEnd/>
          </a:ln>
        </p:spPr>
        <p:txBody>
          <a:bodyPr wrap="none">
            <a:spAutoFit/>
          </a:bodyPr>
          <a:lstStyle/>
          <a:p>
            <a:pPr>
              <a:lnSpc>
                <a:spcPct val="90000"/>
              </a:lnSpc>
              <a:spcBef>
                <a:spcPts val="1200"/>
              </a:spcBef>
              <a:buClr>
                <a:srgbClr val="7F134C"/>
              </a:buClr>
            </a:pPr>
            <a:r>
              <a:rPr lang="en-US" sz="1200" b="1">
                <a:solidFill>
                  <a:srgbClr val="7F134C"/>
                </a:solidFill>
              </a:rPr>
              <a:t>DAPA 10 mg (529 </a:t>
            </a:r>
            <a:r>
              <a:rPr lang="cs-CZ" sz="1200" b="1">
                <a:solidFill>
                  <a:srgbClr val="7F134C"/>
                </a:solidFill>
              </a:rPr>
              <a:t>Příhod</a:t>
            </a:r>
            <a:r>
              <a:rPr lang="en-US" sz="1200" b="1">
                <a:solidFill>
                  <a:srgbClr val="7F134C"/>
                </a:solidFill>
              </a:rPr>
              <a:t>)</a:t>
            </a:r>
            <a:endParaRPr lang="en-US" sz="1200">
              <a:solidFill>
                <a:srgbClr val="7F134C"/>
              </a:solidFill>
            </a:endParaRPr>
          </a:p>
        </p:txBody>
      </p:sp>
      <p:sp>
        <p:nvSpPr>
          <p:cNvPr id="515138" name="TextBox 75"/>
          <p:cNvSpPr txBox="1">
            <a:spLocks noChangeArrowheads="1"/>
          </p:cNvSpPr>
          <p:nvPr/>
        </p:nvSpPr>
        <p:spPr bwMode="auto">
          <a:xfrm>
            <a:off x="8104188" y="2192338"/>
            <a:ext cx="1787525" cy="257175"/>
          </a:xfrm>
          <a:prstGeom prst="rect">
            <a:avLst/>
          </a:prstGeom>
          <a:noFill/>
          <a:ln w="9525">
            <a:noFill/>
            <a:miter lim="800000"/>
            <a:headEnd/>
            <a:tailEnd/>
          </a:ln>
        </p:spPr>
        <p:txBody>
          <a:bodyPr wrap="none">
            <a:spAutoFit/>
          </a:bodyPr>
          <a:lstStyle/>
          <a:p>
            <a:pPr>
              <a:lnSpc>
                <a:spcPct val="90000"/>
              </a:lnSpc>
              <a:spcBef>
                <a:spcPts val="1200"/>
              </a:spcBef>
              <a:buClr>
                <a:srgbClr val="7F134C"/>
              </a:buClr>
            </a:pPr>
            <a:r>
              <a:rPr lang="en-US" sz="1200" b="1">
                <a:solidFill>
                  <a:srgbClr val="7F7F7F"/>
                </a:solidFill>
              </a:rPr>
              <a:t>Placebo (570 </a:t>
            </a:r>
            <a:r>
              <a:rPr lang="cs-CZ" sz="1200" b="1">
                <a:solidFill>
                  <a:srgbClr val="7F7F7F"/>
                </a:solidFill>
              </a:rPr>
              <a:t>Příphod</a:t>
            </a:r>
            <a:r>
              <a:rPr lang="en-US" sz="1200" b="1">
                <a:solidFill>
                  <a:srgbClr val="7F7F7F"/>
                </a:solidFill>
              </a:rPr>
              <a:t>)</a:t>
            </a:r>
            <a:endParaRPr lang="en-US" sz="1200">
              <a:solidFill>
                <a:srgbClr val="7F7F7F"/>
              </a:solidFill>
            </a:endParaRPr>
          </a:p>
        </p:txBody>
      </p:sp>
      <p:sp>
        <p:nvSpPr>
          <p:cNvPr id="515139" name="Text Placeholder 3"/>
          <p:cNvSpPr>
            <a:spLocks/>
          </p:cNvSpPr>
          <p:nvPr/>
        </p:nvSpPr>
        <p:spPr bwMode="auto">
          <a:xfrm>
            <a:off x="7473950" y="6010275"/>
            <a:ext cx="4525963" cy="615950"/>
          </a:xfrm>
          <a:prstGeom prst="rect">
            <a:avLst/>
          </a:prstGeom>
          <a:noFill/>
          <a:ln w="9525">
            <a:noFill/>
            <a:miter lim="800000"/>
            <a:headEnd/>
            <a:tailEnd/>
          </a:ln>
        </p:spPr>
        <p:txBody>
          <a:bodyPr anchor="b"/>
          <a:lstStyle/>
          <a:p>
            <a:pPr>
              <a:lnSpc>
                <a:spcPct val="90000"/>
              </a:lnSpc>
              <a:spcBef>
                <a:spcPts val="300"/>
              </a:spcBef>
              <a:buClr>
                <a:schemeClr val="accent1"/>
              </a:buClr>
              <a:buFont typeface="Arial" charset="0"/>
              <a:buNone/>
            </a:pPr>
            <a:endParaRPr lang="en-US" sz="800"/>
          </a:p>
          <a:p>
            <a:pPr>
              <a:lnSpc>
                <a:spcPct val="90000"/>
              </a:lnSpc>
              <a:spcBef>
                <a:spcPts val="300"/>
              </a:spcBef>
              <a:buClr>
                <a:schemeClr val="accent1"/>
              </a:buClr>
              <a:buFont typeface="Arial" charset="0"/>
              <a:buNone/>
            </a:pPr>
            <a:r>
              <a:rPr lang="en-US" sz="1200"/>
              <a:t>Wiviott SD et al. Online ahead of print</a:t>
            </a:r>
            <a:r>
              <a:rPr lang="en-US" sz="1200" i="1"/>
              <a:t>. New Engl J Med. </a:t>
            </a:r>
            <a:r>
              <a:rPr lang="en-US" sz="1200"/>
              <a:t>2018.</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121" name="Picture 3"/>
          <p:cNvPicPr>
            <a:picLocks noChangeAspect="1" noChangeArrowheads="1"/>
          </p:cNvPicPr>
          <p:nvPr/>
        </p:nvPicPr>
        <p:blipFill>
          <a:blip r:embed="rId2"/>
          <a:srcRect l="4128" t="32983" r="14804" b="24350"/>
          <a:stretch>
            <a:fillRect/>
          </a:stretch>
        </p:blipFill>
        <p:spPr bwMode="auto">
          <a:xfrm>
            <a:off x="334963" y="404813"/>
            <a:ext cx="11579225" cy="2498725"/>
          </a:xfrm>
          <a:prstGeom prst="rect">
            <a:avLst/>
          </a:prstGeom>
          <a:noFill/>
          <a:ln w="9525">
            <a:noFill/>
            <a:miter lim="800000"/>
            <a:headEnd/>
            <a:tailEnd/>
          </a:ln>
        </p:spPr>
      </p:pic>
      <p:pic>
        <p:nvPicPr>
          <p:cNvPr id="517122" name="Picture 4"/>
          <p:cNvPicPr>
            <a:picLocks noChangeAspect="1" noChangeArrowheads="1"/>
          </p:cNvPicPr>
          <p:nvPr/>
        </p:nvPicPr>
        <p:blipFill>
          <a:blip r:embed="rId3"/>
          <a:srcRect l="31984" t="40530" r="14999" b="22752"/>
          <a:stretch>
            <a:fillRect/>
          </a:stretch>
        </p:blipFill>
        <p:spPr bwMode="auto">
          <a:xfrm>
            <a:off x="2446338" y="3429000"/>
            <a:ext cx="7753350" cy="22018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8145" name="Title 11"/>
          <p:cNvSpPr>
            <a:spLocks noGrp="1"/>
          </p:cNvSpPr>
          <p:nvPr>
            <p:ph type="title" idx="4294967295"/>
          </p:nvPr>
        </p:nvSpPr>
        <p:spPr>
          <a:xfrm>
            <a:off x="457200" y="1270000"/>
            <a:ext cx="11277600" cy="3051175"/>
          </a:xfrm>
        </p:spPr>
        <p:txBody>
          <a:bodyPr anchor="t">
            <a:spAutoFit/>
          </a:bodyPr>
          <a:lstStyle/>
          <a:p>
            <a:pPr algn="ctr" eaLnBrk="1" hangingPunct="1"/>
            <a:r>
              <a:rPr lang="en-US" sz="5400" smtClean="0"/>
              <a:t>DAPA-HF </a:t>
            </a:r>
            <a:r>
              <a:rPr lang="cs-CZ" sz="5400" smtClean="0"/>
              <a:t/>
            </a:r>
            <a:br>
              <a:rPr lang="cs-CZ" sz="5400" smtClean="0"/>
            </a:br>
            <a:r>
              <a:rPr lang="cs-CZ" sz="5400" smtClean="0"/>
              <a:t/>
            </a:r>
            <a:br>
              <a:rPr lang="cs-CZ" sz="5400" smtClean="0"/>
            </a:br>
            <a:r>
              <a:rPr lang="en-US" sz="5400" smtClean="0"/>
              <a:t>Dapagliflozin </a:t>
            </a:r>
            <a:r>
              <a:rPr lang="cs-CZ" sz="5400" smtClean="0"/>
              <a:t>a prevence srdečního selhání</a:t>
            </a:r>
            <a:endParaRPr lang="en-US" sz="5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334963" y="333375"/>
            <a:ext cx="11566525" cy="1981200"/>
          </a:xfrm>
          <a:gradFill rotWithShape="0">
            <a:gsLst>
              <a:gs pos="0">
                <a:srgbClr val="FF0000">
                  <a:gamma/>
                  <a:shade val="0"/>
                  <a:invGamma/>
                </a:srgbClr>
              </a:gs>
              <a:gs pos="50000">
                <a:srgbClr val="FF0000"/>
              </a:gs>
              <a:gs pos="100000">
                <a:srgbClr val="FF0000">
                  <a:gamma/>
                  <a:shade val="0"/>
                  <a:invGamma/>
                </a:srgbClr>
              </a:gs>
            </a:gsLst>
            <a:lin ang="5400000" scaled="1"/>
          </a:gradFill>
        </p:spPr>
        <p:txBody>
          <a:bodyPr/>
          <a:lstStyle/>
          <a:p>
            <a:pPr eaLnBrk="1" hangingPunct="1">
              <a:defRPr/>
            </a:pPr>
            <a:r>
              <a:rPr lang="cs-CZ" sz="4000" smtClean="0">
                <a:solidFill>
                  <a:srgbClr val="FFFF00"/>
                </a:solidFill>
                <a:effectLst>
                  <a:outerShdw blurRad="38100" dist="38100" dir="2700000" algn="tl">
                    <a:srgbClr val="FFFFFF"/>
                  </a:outerShdw>
                </a:effectLst>
                <a:latin typeface="Arial Black" pitchFamily="34" charset="0"/>
              </a:rPr>
              <a:t>SGLT2 inhibitory</a:t>
            </a:r>
            <a:endParaRPr lang="cs-CZ" sz="3200" smtClean="0">
              <a:effectLst>
                <a:outerShdw blurRad="38100" dist="38100" dir="2700000" algn="tl">
                  <a:srgbClr val="FFFFFF"/>
                </a:outerShdw>
              </a:effectLst>
            </a:endParaRPr>
          </a:p>
        </p:txBody>
      </p:sp>
      <p:pic>
        <p:nvPicPr>
          <p:cNvPr id="489474" name="Picture 3" descr="Našelogomalé"/>
          <p:cNvPicPr>
            <a:picLocks noChangeAspect="1" noChangeArrowheads="1"/>
          </p:cNvPicPr>
          <p:nvPr/>
        </p:nvPicPr>
        <p:blipFill>
          <a:blip r:embed="rId2"/>
          <a:srcRect/>
          <a:stretch>
            <a:fillRect/>
          </a:stretch>
        </p:blipFill>
        <p:spPr bwMode="auto">
          <a:xfrm>
            <a:off x="10972800" y="5867400"/>
            <a:ext cx="798513" cy="762000"/>
          </a:xfrm>
          <a:prstGeom prst="rect">
            <a:avLst/>
          </a:prstGeom>
          <a:noFill/>
          <a:ln w="3175">
            <a:solidFill>
              <a:srgbClr val="FF0000"/>
            </a:solidFill>
            <a:miter lim="800000"/>
            <a:headEnd/>
            <a:tailEnd/>
          </a:ln>
        </p:spPr>
      </p:pic>
      <p:sp>
        <p:nvSpPr>
          <p:cNvPr id="259076" name="Rectangle 4"/>
          <p:cNvSpPr>
            <a:spLocks noGrp="1" noChangeArrowheads="1"/>
          </p:cNvSpPr>
          <p:nvPr>
            <p:ph type="body" idx="4294967295"/>
          </p:nvPr>
        </p:nvSpPr>
        <p:spPr>
          <a:xfrm>
            <a:off x="0" y="3200400"/>
            <a:ext cx="12192000" cy="3657600"/>
          </a:xfrm>
          <a:extLst>
            <a:ext uri="{AF507438-7753-43E0-B8FC-AC1667EBCBE1}"/>
          </a:extLst>
        </p:spPr>
        <p:txBody>
          <a:bodyPr/>
          <a:lstStyle/>
          <a:p>
            <a:pPr marL="476250" indent="-476250" algn="ctr" eaLnBrk="1" hangingPunct="1">
              <a:buFontTx/>
              <a:buNone/>
              <a:defRPr/>
            </a:pPr>
            <a:r>
              <a:rPr lang="cs-CZ" sz="5400" b="1">
                <a:solidFill>
                  <a:srgbClr val="FFFF00"/>
                </a:solidFill>
              </a:rPr>
              <a:t> Špinar J.</a:t>
            </a:r>
            <a:endParaRPr lang="cs-CZ" sz="4000" b="1">
              <a:solidFill>
                <a:srgbClr val="FFFF00"/>
              </a:solidFill>
            </a:endParaRPr>
          </a:p>
          <a:p>
            <a:pPr marL="476250" indent="-476250" algn="ctr" eaLnBrk="1" hangingPunct="1">
              <a:buFontTx/>
              <a:buNone/>
              <a:defRPr/>
            </a:pPr>
            <a:r>
              <a:rPr lang="cs-CZ" sz="4000" b="1">
                <a:solidFill>
                  <a:srgbClr val="FFFF00"/>
                </a:solidFill>
              </a:rPr>
              <a:t>Lékařská fakulta Masarykovy univerzity</a:t>
            </a:r>
          </a:p>
          <a:p>
            <a:pPr marL="476250" indent="-476250" algn="ctr" eaLnBrk="1" hangingPunct="1">
              <a:buFontTx/>
              <a:buNone/>
              <a:defRPr/>
            </a:pPr>
            <a:endParaRPr lang="cs-CZ" sz="4000" b="1">
              <a:solidFill>
                <a:srgbClr val="FFFF00"/>
              </a:solidFill>
            </a:endParaRPr>
          </a:p>
          <a:p>
            <a:pPr marL="476250" indent="-476250" algn="ctr" eaLnBrk="1" hangingPunct="1">
              <a:buFontTx/>
              <a:buNone/>
              <a:defRPr/>
            </a:pPr>
            <a:endParaRPr lang="cs-CZ" sz="4000" b="1">
              <a:solidFill>
                <a:srgbClr val="FF3300"/>
              </a:solidFill>
              <a:effectLst>
                <a:outerShdw blurRad="38100" dist="38100" dir="2700000" algn="tl">
                  <a:srgbClr val="000000"/>
                </a:outerShdw>
              </a:effectLst>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20193" name="Title 1"/>
          <p:cNvSpPr>
            <a:spLocks noGrp="1"/>
          </p:cNvSpPr>
          <p:nvPr>
            <p:ph type="title" idx="4294967295"/>
          </p:nvPr>
        </p:nvSpPr>
        <p:spPr>
          <a:xfrm>
            <a:off x="457200" y="-100013"/>
            <a:ext cx="11277600" cy="800101"/>
          </a:xfrm>
        </p:spPr>
        <p:txBody>
          <a:bodyPr/>
          <a:lstStyle/>
          <a:p>
            <a:pPr eaLnBrk="1" hangingPunct="1"/>
            <a:r>
              <a:rPr lang="cs-CZ" sz="2800" smtClean="0"/>
              <a:t>Úvod</a:t>
            </a:r>
            <a:endParaRPr lang="en-US" sz="2800" smtClean="0"/>
          </a:p>
        </p:txBody>
      </p:sp>
      <p:sp>
        <p:nvSpPr>
          <p:cNvPr id="520194" name="Content Placeholder 4"/>
          <p:cNvSpPr>
            <a:spLocks noGrp="1"/>
          </p:cNvSpPr>
          <p:nvPr>
            <p:ph idx="4294967295"/>
          </p:nvPr>
        </p:nvSpPr>
        <p:spPr>
          <a:xfrm>
            <a:off x="482600" y="836613"/>
            <a:ext cx="11277600" cy="4572000"/>
          </a:xfrm>
        </p:spPr>
        <p:txBody>
          <a:bodyPr/>
          <a:lstStyle/>
          <a:p>
            <a:pPr eaLnBrk="1" hangingPunct="1">
              <a:buClrTx/>
            </a:pPr>
            <a:r>
              <a:rPr lang="cs-CZ" smtClean="0"/>
              <a:t>Studie DE</a:t>
            </a:r>
            <a:r>
              <a:rPr lang="en-US" smtClean="0"/>
              <a:t>CLARE-TIMI 58 trial</a:t>
            </a:r>
            <a:r>
              <a:rPr lang="cs-CZ" smtClean="0"/>
              <a:t> ukázala snížení hospitalizací pro srdeční selhání dapagliflozinem ve srovnání s placebem u nemocných s DM 2. typu, bez ohledu zda měli anamnézu srdečního selhání</a:t>
            </a:r>
            <a:r>
              <a:rPr lang="en-US" smtClean="0"/>
              <a:t>; </a:t>
            </a:r>
            <a:r>
              <a:rPr lang="cs-CZ" smtClean="0"/>
              <a:t>pouze </a:t>
            </a:r>
            <a:r>
              <a:rPr lang="en-US" smtClean="0"/>
              <a:t> 10% </a:t>
            </a:r>
            <a:r>
              <a:rPr lang="cs-CZ" smtClean="0"/>
              <a:t>nemocných ve studii</a:t>
            </a:r>
            <a:r>
              <a:rPr lang="en-US" smtClean="0"/>
              <a:t> DECLARE </a:t>
            </a:r>
            <a:r>
              <a:rPr lang="cs-CZ" smtClean="0"/>
              <a:t>mělo anamnézu srdečního selhání.</a:t>
            </a:r>
            <a:endParaRPr lang="en-US" baseline="30000" smtClean="0"/>
          </a:p>
          <a:p>
            <a:pPr lvl="1" eaLnBrk="1" hangingPunct="1">
              <a:buFont typeface="Arial" charset="0"/>
              <a:buChar char="•"/>
            </a:pPr>
            <a:r>
              <a:rPr lang="cs-CZ" sz="2000" smtClean="0"/>
              <a:t>U nemocných se srdečním selháním se sníženou ejekční frakcí (HFrEF) a diabetem mellitem 2. typu dapagliflozin snížil nejen hospitalizace, ale i KV mortalitu a celkovou mortalitu</a:t>
            </a:r>
          </a:p>
          <a:p>
            <a:pPr lvl="1" eaLnBrk="1" hangingPunct="1">
              <a:buFont typeface="Arial" charset="0"/>
              <a:buChar char="•"/>
            </a:pPr>
            <a:r>
              <a:rPr lang="cs-CZ" sz="2000" smtClean="0"/>
              <a:t>Na základě dosavadních zkušeností se zdá, že efekt SGLT2 je nezávislý na hladině glykémie a mohl by být u nemocných s i bez diabetes mellitus</a:t>
            </a:r>
            <a:endParaRPr lang="cs-CZ" sz="2000" baseline="30000" smtClean="0"/>
          </a:p>
          <a:p>
            <a:pPr lvl="1" eaLnBrk="1" hangingPunct="1">
              <a:buFont typeface="Arial" charset="0"/>
              <a:buChar char="•"/>
            </a:pPr>
            <a:r>
              <a:rPr lang="cs-CZ" sz="2000" smtClean="0"/>
              <a:t>V menších studiích u dobrovolníků dapagliflozin vedl ke glykosurii a k renální exkreci sodíku i u nemocných bez diabetes mellitus</a:t>
            </a:r>
            <a:r>
              <a:rPr lang="en-US" sz="2000" smtClean="0"/>
              <a:t>.</a:t>
            </a:r>
          </a:p>
          <a:p>
            <a:pPr eaLnBrk="1" hangingPunct="1">
              <a:buClrTx/>
            </a:pPr>
            <a:r>
              <a:rPr lang="en-US" smtClean="0"/>
              <a:t>DAPA-HF </a:t>
            </a:r>
            <a:r>
              <a:rPr lang="cs-CZ" smtClean="0"/>
              <a:t>je první klinická studie u nemocných se srdečním selháním s i bez diabetes mellitus, kdy dapagliflozin je přidán k základní léčbě srdečního selhání.</a:t>
            </a:r>
            <a:endParaRPr lang="en-US" smtClean="0"/>
          </a:p>
          <a:p>
            <a:pPr eaLnBrk="1" hangingPunct="1">
              <a:buClrTx/>
            </a:pPr>
            <a:r>
              <a:rPr lang="cs-CZ" smtClean="0"/>
              <a:t>Populace ve studii</a:t>
            </a:r>
            <a:r>
              <a:rPr lang="en-US" smtClean="0"/>
              <a:t> DAPA-HF </a:t>
            </a:r>
            <a:r>
              <a:rPr lang="cs-CZ" smtClean="0"/>
              <a:t>odpovídá populaci v reálné praxi a populaci nemocných ve studiích se srdečním selháním</a:t>
            </a:r>
            <a:r>
              <a:rPr lang="en-US" smtClean="0"/>
              <a:t>.</a:t>
            </a:r>
          </a:p>
          <a:p>
            <a:pPr lvl="1" eaLnBrk="1" hangingPunct="1">
              <a:lnSpc>
                <a:spcPct val="70000"/>
              </a:lnSpc>
              <a:buFont typeface="Arial" charset="0"/>
              <a:buChar char="•"/>
            </a:pPr>
            <a:endParaRPr lang="en-US" sz="200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41" name="Title 3"/>
          <p:cNvSpPr>
            <a:spLocks noGrp="1"/>
          </p:cNvSpPr>
          <p:nvPr>
            <p:ph type="title" idx="4294967295"/>
          </p:nvPr>
        </p:nvSpPr>
        <p:spPr>
          <a:xfrm>
            <a:off x="3524250" y="163513"/>
            <a:ext cx="8667750" cy="793750"/>
          </a:xfrm>
        </p:spPr>
        <p:txBody>
          <a:bodyPr/>
          <a:lstStyle/>
          <a:p>
            <a:pPr eaLnBrk="1" hangingPunct="1"/>
            <a:r>
              <a:rPr lang="en-US" smtClean="0"/>
              <a:t>Dapagliflozin </a:t>
            </a:r>
            <a:r>
              <a:rPr lang="cs-CZ" smtClean="0"/>
              <a:t>u nemocných s chronickým</a:t>
            </a:r>
            <a:r>
              <a:rPr lang="en-US" smtClean="0"/>
              <a:t> HFrEF </a:t>
            </a:r>
            <a:r>
              <a:rPr lang="cs-CZ" smtClean="0"/>
              <a:t>s i bez diabetes mellitus</a:t>
            </a:r>
            <a:r>
              <a:rPr lang="en-US" smtClean="0"/>
              <a:t> </a:t>
            </a:r>
            <a:r>
              <a:rPr lang="cs-CZ" smtClean="0"/>
              <a:t>2. typu</a:t>
            </a:r>
            <a:endParaRPr lang="en-US" smtClean="0"/>
          </a:p>
        </p:txBody>
      </p:sp>
      <p:sp>
        <p:nvSpPr>
          <p:cNvPr id="99330" name="Slide Number Placeholder 1"/>
          <p:cNvSpPr txBox="1">
            <a:spLocks noGrp="1"/>
          </p:cNvSpPr>
          <p:nvPr/>
        </p:nvSpPr>
        <p:spPr bwMode="auto">
          <a:xfrm>
            <a:off x="0" y="6591300"/>
            <a:ext cx="487363" cy="266700"/>
          </a:xfrm>
          <a:prstGeom prst="rect">
            <a:avLst/>
          </a:prstGeom>
          <a:noFill/>
          <a:ln>
            <a:miter lim="800000"/>
            <a:headEnd/>
            <a:tailEnd/>
          </a:ln>
        </p:spPr>
        <p:txBody>
          <a:bodyPr rIns="45720" anchor="b"/>
          <a:lstStyle/>
          <a:p>
            <a:pPr algn="ctr">
              <a:defRPr/>
            </a:pPr>
            <a:fld id="{32D7C1C9-7375-48D2-81D5-A6B890596D70}" type="slidenum">
              <a:rPr lang="en-US" sz="1000">
                <a:solidFill>
                  <a:srgbClr val="000000"/>
                </a:solidFill>
                <a:latin typeface="+mn-lt"/>
              </a:rPr>
              <a:pPr algn="ctr">
                <a:defRPr/>
              </a:pPr>
              <a:t>21</a:t>
            </a:fld>
            <a:endParaRPr lang="en-US" sz="1000">
              <a:solidFill>
                <a:srgbClr val="000000"/>
              </a:solidFill>
              <a:latin typeface="+mn-lt"/>
            </a:endParaRPr>
          </a:p>
        </p:txBody>
      </p:sp>
      <p:sp>
        <p:nvSpPr>
          <p:cNvPr id="79" name="TextBox 78"/>
          <p:cNvSpPr txBox="1"/>
          <p:nvPr/>
        </p:nvSpPr>
        <p:spPr>
          <a:xfrm>
            <a:off x="9136063" y="3341688"/>
            <a:ext cx="2649537" cy="793750"/>
          </a:xfrm>
          <a:prstGeom prst="rect">
            <a:avLst/>
          </a:prstGeom>
          <a:noFill/>
          <a:ln w="28575">
            <a:solidFill>
              <a:schemeClr val="accent6"/>
            </a:solidFill>
          </a:ln>
        </p:spPr>
        <p:txBody>
          <a:bodyPr lIns="0">
            <a:spAutoFit/>
          </a:bodyPr>
          <a:lstStyle/>
          <a:p>
            <a:pPr algn="ctr">
              <a:defRPr/>
            </a:pPr>
            <a:r>
              <a:rPr lang="cs-CZ" sz="1100" b="1">
                <a:solidFill>
                  <a:srgbClr val="000000"/>
                </a:solidFill>
              </a:rPr>
              <a:t>Primární cíl</a:t>
            </a:r>
            <a:r>
              <a:rPr lang="en-US" sz="1100" b="1">
                <a:solidFill>
                  <a:srgbClr val="000000"/>
                </a:solidFill>
              </a:rPr>
              <a:t>: 844</a:t>
            </a:r>
            <a:r>
              <a:rPr lang="cs-CZ" sz="1100" b="1">
                <a:solidFill>
                  <a:srgbClr val="000000"/>
                </a:solidFill>
              </a:rPr>
              <a:t> příhod</a:t>
            </a:r>
            <a:r>
              <a:rPr lang="en-US" sz="1100" b="1">
                <a:solidFill>
                  <a:srgbClr val="000000"/>
                </a:solidFill>
              </a:rPr>
              <a:t> </a:t>
            </a:r>
          </a:p>
          <a:p>
            <a:pPr algn="ctr">
              <a:defRPr/>
            </a:pPr>
            <a:r>
              <a:rPr lang="en-US" sz="1100" b="1">
                <a:solidFill>
                  <a:srgbClr val="000000"/>
                </a:solidFill>
              </a:rPr>
              <a:t>Median</a:t>
            </a:r>
            <a:r>
              <a:rPr lang="cs-CZ" sz="1100" b="1">
                <a:solidFill>
                  <a:srgbClr val="000000"/>
                </a:solidFill>
              </a:rPr>
              <a:t> sledování</a:t>
            </a:r>
            <a:r>
              <a:rPr lang="en-US" sz="1100" b="1">
                <a:solidFill>
                  <a:srgbClr val="000000"/>
                </a:solidFill>
              </a:rPr>
              <a:t>: 18.2 m</a:t>
            </a:r>
            <a:r>
              <a:rPr lang="cs-CZ" sz="1100" b="1">
                <a:solidFill>
                  <a:srgbClr val="000000"/>
                </a:solidFill>
              </a:rPr>
              <a:t>ěsíců</a:t>
            </a:r>
            <a:endParaRPr lang="en-US" sz="1100" b="1">
              <a:solidFill>
                <a:srgbClr val="000000"/>
              </a:solidFill>
            </a:endParaRPr>
          </a:p>
          <a:p>
            <a:pPr algn="ctr">
              <a:defRPr/>
            </a:pPr>
            <a:r>
              <a:rPr lang="cs-CZ" sz="1100" b="1">
                <a:solidFill>
                  <a:srgbClr val="000000"/>
                </a:solidFill>
              </a:rPr>
              <a:t>Ukončení: červenec</a:t>
            </a:r>
            <a:r>
              <a:rPr lang="en-US" sz="1100" b="1">
                <a:solidFill>
                  <a:srgbClr val="000000"/>
                </a:solidFill>
              </a:rPr>
              <a:t> 2019</a:t>
            </a:r>
          </a:p>
        </p:txBody>
      </p:sp>
      <p:grpSp>
        <p:nvGrpSpPr>
          <p:cNvPr id="522244" name="Group 18"/>
          <p:cNvGrpSpPr>
            <a:grpSpLocks/>
          </p:cNvGrpSpPr>
          <p:nvPr/>
        </p:nvGrpSpPr>
        <p:grpSpPr bwMode="auto">
          <a:xfrm>
            <a:off x="1677988" y="1096963"/>
            <a:ext cx="9407525" cy="2692400"/>
            <a:chOff x="1751060" y="1225006"/>
            <a:chExt cx="9308430" cy="2474664"/>
          </a:xfrm>
        </p:grpSpPr>
        <p:grpSp>
          <p:nvGrpSpPr>
            <p:cNvPr id="522263" name="Group 17"/>
            <p:cNvGrpSpPr>
              <a:grpSpLocks/>
            </p:cNvGrpSpPr>
            <p:nvPr/>
          </p:nvGrpSpPr>
          <p:grpSpPr bwMode="auto">
            <a:xfrm>
              <a:off x="6510410" y="3082966"/>
              <a:ext cx="1667878" cy="125185"/>
              <a:chOff x="6510410" y="3082966"/>
              <a:chExt cx="1667878" cy="125185"/>
            </a:xfrm>
          </p:grpSpPr>
          <p:grpSp>
            <p:nvGrpSpPr>
              <p:cNvPr id="522286" name="Group 57"/>
              <p:cNvGrpSpPr>
                <a:grpSpLocks/>
              </p:cNvGrpSpPr>
              <p:nvPr/>
            </p:nvGrpSpPr>
            <p:grpSpPr bwMode="auto">
              <a:xfrm>
                <a:off x="7273063" y="3092575"/>
                <a:ext cx="121957" cy="108368"/>
                <a:chOff x="5175879" y="3090868"/>
                <a:chExt cx="121957" cy="108368"/>
              </a:xfrm>
            </p:grpSpPr>
            <p:cxnSp>
              <p:nvCxnSpPr>
                <p:cNvPr id="59" name="Straight Connector 58">
                  <a:extLst>
                    <a:ext uri="{FF2B5EF4-FFF2-40B4-BE49-F238E27FC236}"/>
                  </a:extLst>
                </p:cNvPr>
                <p:cNvCxnSpPr>
                  <a:cxnSpLocks/>
                </p:cNvCxnSpPr>
                <p:nvPr/>
              </p:nvCxnSpPr>
              <p:spPr bwMode="auto">
                <a:xfrm flipH="1">
                  <a:off x="5184584" y="3088052"/>
                  <a:ext cx="70686" cy="90465"/>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extLst>
                </p:cNvPr>
                <p:cNvCxnSpPr>
                  <a:cxnSpLocks/>
                </p:cNvCxnSpPr>
                <p:nvPr/>
              </p:nvCxnSpPr>
              <p:spPr bwMode="auto">
                <a:xfrm flipH="1">
                  <a:off x="5217571" y="3105561"/>
                  <a:ext cx="76968" cy="90465"/>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22287" name="Group 9"/>
              <p:cNvGrpSpPr>
                <a:grpSpLocks/>
              </p:cNvGrpSpPr>
              <p:nvPr/>
            </p:nvGrpSpPr>
            <p:grpSpPr bwMode="auto">
              <a:xfrm>
                <a:off x="6510410" y="3082966"/>
                <a:ext cx="121957" cy="108368"/>
                <a:chOff x="5175879" y="3090868"/>
                <a:chExt cx="121957" cy="108368"/>
              </a:xfrm>
            </p:grpSpPr>
            <p:cxnSp>
              <p:nvCxnSpPr>
                <p:cNvPr id="56" name="Straight Connector 55">
                  <a:extLst>
                    <a:ext uri="{FF2B5EF4-FFF2-40B4-BE49-F238E27FC236}"/>
                  </a:extLst>
                </p:cNvPr>
                <p:cNvCxnSpPr>
                  <a:cxnSpLocks/>
                </p:cNvCxnSpPr>
                <p:nvPr/>
              </p:nvCxnSpPr>
              <p:spPr bwMode="auto">
                <a:xfrm flipH="1">
                  <a:off x="5175986" y="3088906"/>
                  <a:ext cx="80109" cy="7587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extLst>
                </p:cNvPr>
                <p:cNvCxnSpPr>
                  <a:cxnSpLocks/>
                </p:cNvCxnSpPr>
                <p:nvPr/>
              </p:nvCxnSpPr>
              <p:spPr bwMode="auto">
                <a:xfrm flipH="1">
                  <a:off x="5218396" y="3104955"/>
                  <a:ext cx="80110" cy="7733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22288" name="Group 60"/>
              <p:cNvGrpSpPr>
                <a:grpSpLocks/>
              </p:cNvGrpSpPr>
              <p:nvPr/>
            </p:nvGrpSpPr>
            <p:grpSpPr bwMode="auto">
              <a:xfrm>
                <a:off x="8056331" y="3099783"/>
                <a:ext cx="121957" cy="108368"/>
                <a:chOff x="5175879" y="3090868"/>
                <a:chExt cx="121957" cy="108368"/>
              </a:xfrm>
            </p:grpSpPr>
            <p:cxnSp>
              <p:nvCxnSpPr>
                <p:cNvPr id="63" name="Straight Connector 62">
                  <a:extLst>
                    <a:ext uri="{FF2B5EF4-FFF2-40B4-BE49-F238E27FC236}"/>
                  </a:extLst>
                </p:cNvPr>
                <p:cNvCxnSpPr>
                  <a:cxnSpLocks/>
                </p:cNvCxnSpPr>
                <p:nvPr/>
              </p:nvCxnSpPr>
              <p:spPr bwMode="auto">
                <a:xfrm flipH="1">
                  <a:off x="5175710" y="3091056"/>
                  <a:ext cx="80109" cy="90465"/>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extLst>
                </p:cNvPr>
                <p:cNvCxnSpPr>
                  <a:cxnSpLocks/>
                </p:cNvCxnSpPr>
                <p:nvPr/>
              </p:nvCxnSpPr>
              <p:spPr bwMode="auto">
                <a:xfrm flipH="1">
                  <a:off x="5218120" y="3108566"/>
                  <a:ext cx="80110" cy="90465"/>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522264" name="Group 16"/>
            <p:cNvGrpSpPr>
              <a:grpSpLocks/>
            </p:cNvGrpSpPr>
            <p:nvPr/>
          </p:nvGrpSpPr>
          <p:grpSpPr bwMode="auto">
            <a:xfrm>
              <a:off x="1751060" y="1225006"/>
              <a:ext cx="9308430" cy="2474664"/>
              <a:chOff x="1751060" y="1225006"/>
              <a:chExt cx="9308430" cy="2474664"/>
            </a:xfrm>
          </p:grpSpPr>
          <p:grpSp>
            <p:nvGrpSpPr>
              <p:cNvPr id="522265" name="Group 15"/>
              <p:cNvGrpSpPr>
                <a:grpSpLocks/>
              </p:cNvGrpSpPr>
              <p:nvPr/>
            </p:nvGrpSpPr>
            <p:grpSpPr bwMode="auto">
              <a:xfrm>
                <a:off x="1751060" y="1225006"/>
                <a:ext cx="9228603" cy="2474664"/>
                <a:chOff x="1751060" y="1225006"/>
                <a:chExt cx="9228603" cy="2474664"/>
              </a:xfrm>
            </p:grpSpPr>
            <p:cxnSp>
              <p:nvCxnSpPr>
                <p:cNvPr id="25" name="Straight Connector 24"/>
                <p:cNvCxnSpPr/>
                <p:nvPr/>
              </p:nvCxnSpPr>
              <p:spPr bwMode="auto">
                <a:xfrm>
                  <a:off x="5060689" y="1608754"/>
                  <a:ext cx="2469263" cy="0"/>
                </a:xfrm>
                <a:prstGeom prst="line">
                  <a:avLst/>
                </a:prstGeom>
                <a:solidFill>
                  <a:schemeClr val="accent1"/>
                </a:solidFill>
                <a:ln w="22225" cap="flat" cmpd="sng" algn="ctr">
                  <a:solidFill>
                    <a:schemeClr val="bg1">
                      <a:lumMod val="65000"/>
                    </a:schemeClr>
                  </a:solidFill>
                  <a:prstDash val="solid"/>
                  <a:round/>
                  <a:headEnd type="none" w="med" len="med"/>
                  <a:tailEnd type="none" w="med" len="med"/>
                </a:ln>
                <a:effectLst/>
              </p:spPr>
            </p:cxnSp>
            <p:cxnSp>
              <p:nvCxnSpPr>
                <p:cNvPr id="27" name="Straight Connector 26"/>
                <p:cNvCxnSpPr/>
                <p:nvPr/>
              </p:nvCxnSpPr>
              <p:spPr bwMode="auto">
                <a:xfrm>
                  <a:off x="5060689" y="2682664"/>
                  <a:ext cx="2469263" cy="0"/>
                </a:xfrm>
                <a:prstGeom prst="line">
                  <a:avLst/>
                </a:prstGeom>
                <a:solidFill>
                  <a:schemeClr val="accent1"/>
                </a:solidFill>
                <a:ln w="22225" cap="flat" cmpd="sng" algn="ctr">
                  <a:solidFill>
                    <a:schemeClr val="bg1">
                      <a:lumMod val="65000"/>
                    </a:schemeClr>
                  </a:solidFill>
                  <a:prstDash val="solid"/>
                  <a:round/>
                  <a:headEnd type="none" w="med" len="med"/>
                  <a:tailEnd type="none" w="med" len="med"/>
                </a:ln>
                <a:effectLst/>
              </p:spPr>
            </p:cxnSp>
            <p:sp>
              <p:nvSpPr>
                <p:cNvPr id="33" name="Rounded Rectangle 32"/>
                <p:cNvSpPr/>
                <p:nvPr/>
              </p:nvSpPr>
              <p:spPr bwMode="auto">
                <a:xfrm>
                  <a:off x="5951320" y="2411268"/>
                  <a:ext cx="5028060" cy="548628"/>
                </a:xfrm>
                <a:prstGeom prst="roundRect">
                  <a:avLst>
                    <a:gd name="adj" fmla="val 0"/>
                  </a:avLst>
                </a:prstGeom>
                <a:solidFill>
                  <a:srgbClr val="003865"/>
                </a:solid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lIns="0" tIns="0" rIns="0" bIns="0" anchor="ctr"/>
                <a:lstStyle/>
                <a:p>
                  <a:pPr algn="ctr">
                    <a:lnSpc>
                      <a:spcPct val="90000"/>
                    </a:lnSpc>
                    <a:defRPr/>
                  </a:pPr>
                  <a:r>
                    <a:rPr lang="en-US" sz="1600" b="1">
                      <a:solidFill>
                        <a:srgbClr val="FFFFFF"/>
                      </a:solidFill>
                    </a:rPr>
                    <a:t>Placebo </a:t>
                  </a:r>
                  <a:br>
                    <a:rPr lang="en-US" sz="1600" b="1">
                      <a:solidFill>
                        <a:srgbClr val="FFFFFF"/>
                      </a:solidFill>
                    </a:rPr>
                  </a:br>
                  <a:r>
                    <a:rPr lang="en-US" sz="1600" b="1">
                      <a:solidFill>
                        <a:srgbClr val="FFFFFF"/>
                      </a:solidFill>
                    </a:rPr>
                    <a:t>+ </a:t>
                  </a:r>
                  <a:r>
                    <a:rPr lang="cs-CZ" sz="1600" b="1">
                      <a:solidFill>
                        <a:srgbClr val="FFFFFF"/>
                      </a:solidFill>
                    </a:rPr>
                    <a:t>základní léčba</a:t>
                  </a:r>
                  <a:endParaRPr lang="en-US" sz="1600" b="1">
                    <a:solidFill>
                      <a:srgbClr val="FFFFFF"/>
                    </a:solidFill>
                  </a:endParaRPr>
                </a:p>
              </p:txBody>
            </p:sp>
            <p:sp>
              <p:nvSpPr>
                <p:cNvPr id="34" name="Rounded Rectangle 33"/>
                <p:cNvSpPr/>
                <p:nvPr/>
              </p:nvSpPr>
              <p:spPr bwMode="auto">
                <a:xfrm>
                  <a:off x="5945037" y="1343194"/>
                  <a:ext cx="5028060" cy="547170"/>
                </a:xfrm>
                <a:prstGeom prst="roundRect">
                  <a:avLst>
                    <a:gd name="adj" fmla="val 0"/>
                  </a:avLst>
                </a:prstGeom>
                <a:solidFill>
                  <a:srgbClr val="830051"/>
                </a:solid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lIns="0" tIns="0" rIns="0" bIns="0" anchor="ctr"/>
                <a:lstStyle/>
                <a:p>
                  <a:pPr algn="ctr">
                    <a:lnSpc>
                      <a:spcPct val="90000"/>
                    </a:lnSpc>
                    <a:defRPr/>
                  </a:pPr>
                  <a:r>
                    <a:rPr lang="en-US" sz="1600" b="1">
                      <a:solidFill>
                        <a:srgbClr val="FFFFFF"/>
                      </a:solidFill>
                    </a:rPr>
                    <a:t>Dapagliflozin 10 mg </a:t>
                  </a:r>
                  <a:br>
                    <a:rPr lang="en-US" sz="1600" b="1">
                      <a:solidFill>
                        <a:srgbClr val="FFFFFF"/>
                      </a:solidFill>
                    </a:rPr>
                  </a:br>
                  <a:r>
                    <a:rPr lang="en-US" sz="1600" b="1">
                      <a:solidFill>
                        <a:srgbClr val="FFFFFF"/>
                      </a:solidFill>
                    </a:rPr>
                    <a:t>+ </a:t>
                  </a:r>
                  <a:r>
                    <a:rPr lang="cs-CZ" sz="1600" b="1">
                      <a:solidFill>
                        <a:srgbClr val="FFFFFF"/>
                      </a:solidFill>
                    </a:rPr>
                    <a:t>základní léčba</a:t>
                  </a:r>
                  <a:endParaRPr lang="en-US" sz="1600" b="1">
                    <a:solidFill>
                      <a:srgbClr val="FFFFFF"/>
                    </a:solidFill>
                  </a:endParaRPr>
                </a:p>
              </p:txBody>
            </p:sp>
            <p:cxnSp>
              <p:nvCxnSpPr>
                <p:cNvPr id="39" name="Straight Connector 38"/>
                <p:cNvCxnSpPr/>
                <p:nvPr/>
              </p:nvCxnSpPr>
              <p:spPr bwMode="auto">
                <a:xfrm>
                  <a:off x="4190478" y="2145709"/>
                  <a:ext cx="658156" cy="0"/>
                </a:xfrm>
                <a:prstGeom prst="line">
                  <a:avLst/>
                </a:prstGeom>
                <a:solidFill>
                  <a:schemeClr val="accent1"/>
                </a:solidFill>
                <a:ln w="22225" cap="flat" cmpd="sng" algn="ctr">
                  <a:solidFill>
                    <a:schemeClr val="bg1">
                      <a:lumMod val="65000"/>
                    </a:schemeClr>
                  </a:solidFill>
                  <a:prstDash val="solid"/>
                  <a:round/>
                  <a:headEnd type="none" w="med" len="med"/>
                  <a:tailEnd type="none" w="med" len="med"/>
                </a:ln>
                <a:effectLst/>
              </p:spPr>
            </p:cxnSp>
            <p:sp>
              <p:nvSpPr>
                <p:cNvPr id="38" name="Rounded Rectangle 37"/>
                <p:cNvSpPr/>
                <p:nvPr/>
              </p:nvSpPr>
              <p:spPr bwMode="auto">
                <a:xfrm>
                  <a:off x="4807862" y="1234528"/>
                  <a:ext cx="459740" cy="1828800"/>
                </a:xfrm>
                <a:prstGeom prst="roundRect">
                  <a:avLst>
                    <a:gd name="adj" fmla="val 0"/>
                  </a:avLst>
                </a:prstGeom>
                <a:solidFill>
                  <a:schemeClr val="bg1"/>
                </a:solidFill>
                <a:ln w="28575">
                  <a:solidFill>
                    <a:schemeClr val="accent2"/>
                  </a:solid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vert270" lIns="0" tIns="91440" rIns="0" bIns="34290" anchor="ctr"/>
                <a:lstStyle/>
                <a:p>
                  <a:pPr marL="88106" indent="-88106" algn="ctr" fontAlgn="auto">
                    <a:spcBef>
                      <a:spcPts val="0"/>
                    </a:spcBef>
                    <a:spcAft>
                      <a:spcPts val="0"/>
                    </a:spcAft>
                    <a:defRPr/>
                  </a:pPr>
                  <a:r>
                    <a:rPr lang="en-GB" sz="1050" b="1" dirty="0">
                      <a:solidFill>
                        <a:srgbClr val="000000"/>
                      </a:solidFill>
                    </a:rPr>
                    <a:t>1:1</a:t>
                  </a:r>
                  <a:br>
                    <a:rPr lang="en-GB" sz="1050" b="1" dirty="0">
                      <a:solidFill>
                        <a:srgbClr val="000000"/>
                      </a:solidFill>
                    </a:rPr>
                  </a:br>
                  <a:r>
                    <a:rPr lang="en-GB" sz="1050" b="1" dirty="0">
                      <a:solidFill>
                        <a:srgbClr val="000000"/>
                      </a:solidFill>
                    </a:rPr>
                    <a:t>Double-blind</a:t>
                  </a:r>
                  <a:endParaRPr lang="en-GB" sz="1050" dirty="0">
                    <a:solidFill>
                      <a:srgbClr val="000000"/>
                    </a:solidFill>
                  </a:endParaRPr>
                </a:p>
              </p:txBody>
            </p:sp>
            <p:sp>
              <p:nvSpPr>
                <p:cNvPr id="28" name="Rounded Rectangle 27"/>
                <p:cNvSpPr/>
                <p:nvPr/>
              </p:nvSpPr>
              <p:spPr bwMode="auto">
                <a:xfrm>
                  <a:off x="1751060" y="1225006"/>
                  <a:ext cx="2524240" cy="1828274"/>
                </a:xfrm>
                <a:prstGeom prst="roundRect">
                  <a:avLst>
                    <a:gd name="adj" fmla="val 0"/>
                  </a:avLst>
                </a:prstGeom>
                <a:solidFill>
                  <a:schemeClr val="bg1"/>
                </a:solidFill>
                <a:ln w="28575">
                  <a:solidFill>
                    <a:schemeClr val="accent6"/>
                  </a:solid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lIns="68580" tIns="34290" rIns="68580" bIns="34290" anchor="ctr"/>
                <a:lstStyle/>
                <a:p>
                  <a:pPr marL="87313" indent="-87313" algn="ctr">
                    <a:spcAft>
                      <a:spcPts val="300"/>
                    </a:spcAft>
                    <a:defRPr/>
                  </a:pPr>
                  <a:r>
                    <a:rPr lang="en-GB" sz="1600" b="1">
                      <a:solidFill>
                        <a:srgbClr val="000000"/>
                      </a:solidFill>
                    </a:rPr>
                    <a:t>4744 </a:t>
                  </a:r>
                  <a:r>
                    <a:rPr lang="cs-CZ" sz="1600" b="1">
                      <a:solidFill>
                        <a:srgbClr val="000000"/>
                      </a:solidFill>
                    </a:rPr>
                    <a:t>nemocných</a:t>
                  </a:r>
                  <a:endParaRPr lang="en-GB" sz="1600" b="1">
                    <a:solidFill>
                      <a:srgbClr val="000000"/>
                    </a:solidFill>
                  </a:endParaRPr>
                </a:p>
                <a:p>
                  <a:pPr marL="87313" indent="-87313">
                    <a:lnSpc>
                      <a:spcPct val="90000"/>
                    </a:lnSpc>
                    <a:spcAft>
                      <a:spcPts val="300"/>
                    </a:spcAft>
                    <a:buFont typeface="Arial" charset="0"/>
                    <a:buChar char="•"/>
                    <a:defRPr/>
                  </a:pPr>
                  <a:r>
                    <a:rPr lang="en-GB" sz="1100" b="1">
                      <a:solidFill>
                        <a:srgbClr val="000000"/>
                      </a:solidFill>
                    </a:rPr>
                    <a:t>≥18 </a:t>
                  </a:r>
                  <a:r>
                    <a:rPr lang="cs-CZ" sz="1100" b="1">
                      <a:solidFill>
                        <a:srgbClr val="000000"/>
                      </a:solidFill>
                    </a:rPr>
                    <a:t>let</a:t>
                  </a:r>
                  <a:r>
                    <a:rPr lang="en-GB" sz="1100" b="1">
                      <a:solidFill>
                        <a:srgbClr val="000000"/>
                      </a:solidFill>
                    </a:rPr>
                    <a:t> </a:t>
                  </a:r>
                </a:p>
                <a:p>
                  <a:pPr marL="87313" indent="-87313">
                    <a:lnSpc>
                      <a:spcPct val="90000"/>
                    </a:lnSpc>
                    <a:spcAft>
                      <a:spcPts val="300"/>
                    </a:spcAft>
                    <a:buFont typeface="Arial" charset="0"/>
                    <a:buChar char="•"/>
                    <a:defRPr/>
                  </a:pPr>
                  <a:r>
                    <a:rPr lang="cs-CZ" sz="1100" b="1">
                      <a:solidFill>
                        <a:srgbClr val="000000"/>
                      </a:solidFill>
                    </a:rPr>
                    <a:t>S i bez DM</a:t>
                  </a:r>
                  <a:endParaRPr lang="en-US" sz="1100" b="1">
                    <a:solidFill>
                      <a:srgbClr val="000000"/>
                    </a:solidFill>
                  </a:endParaRPr>
                </a:p>
                <a:p>
                  <a:pPr marL="87313" indent="-87313">
                    <a:lnSpc>
                      <a:spcPct val="90000"/>
                    </a:lnSpc>
                    <a:spcAft>
                      <a:spcPts val="300"/>
                    </a:spcAft>
                    <a:buFont typeface="Arial" charset="0"/>
                    <a:buChar char="•"/>
                    <a:defRPr/>
                  </a:pPr>
                  <a:r>
                    <a:rPr lang="cs-CZ" sz="1100" b="1">
                      <a:solidFill>
                        <a:srgbClr val="000000"/>
                      </a:solidFill>
                    </a:rPr>
                    <a:t>Symptomatické</a:t>
                  </a:r>
                  <a:r>
                    <a:rPr lang="en-GB" sz="1100" b="1">
                      <a:solidFill>
                        <a:srgbClr val="000000"/>
                      </a:solidFill>
                    </a:rPr>
                    <a:t> HFrEF (NYHA II-IV)  </a:t>
                  </a:r>
                  <a:r>
                    <a:rPr lang="en-US" sz="1100" b="1">
                      <a:solidFill>
                        <a:srgbClr val="000000"/>
                      </a:solidFill>
                    </a:rPr>
                    <a:t>≥ 2 m</a:t>
                  </a:r>
                  <a:r>
                    <a:rPr lang="cs-CZ" sz="1100" b="1">
                      <a:solidFill>
                        <a:srgbClr val="000000"/>
                      </a:solidFill>
                    </a:rPr>
                    <a:t>ěsíce</a:t>
                  </a:r>
                  <a:endParaRPr lang="en-GB" sz="1100" b="1">
                    <a:solidFill>
                      <a:srgbClr val="000000"/>
                    </a:solidFill>
                  </a:endParaRPr>
                </a:p>
                <a:p>
                  <a:pPr marL="87313" indent="-87313">
                    <a:lnSpc>
                      <a:spcPct val="90000"/>
                    </a:lnSpc>
                    <a:spcAft>
                      <a:spcPts val="300"/>
                    </a:spcAft>
                    <a:buFont typeface="Arial" charset="0"/>
                    <a:buChar char="•"/>
                    <a:defRPr/>
                  </a:pPr>
                  <a:r>
                    <a:rPr lang="en-GB" sz="1100" b="1">
                      <a:solidFill>
                        <a:srgbClr val="000000"/>
                      </a:solidFill>
                    </a:rPr>
                    <a:t>LVEF ≤40% </a:t>
                  </a:r>
                  <a:r>
                    <a:rPr lang="cs-CZ" sz="1100" b="1">
                      <a:solidFill>
                        <a:srgbClr val="000000"/>
                      </a:solidFill>
                    </a:rPr>
                    <a:t>během posledních </a:t>
                  </a:r>
                  <a:r>
                    <a:rPr lang="en-GB" sz="1100" b="1">
                      <a:solidFill>
                        <a:srgbClr val="000000"/>
                      </a:solidFill>
                    </a:rPr>
                    <a:t>12 m</a:t>
                  </a:r>
                  <a:r>
                    <a:rPr lang="cs-CZ" sz="1100" b="1">
                      <a:solidFill>
                        <a:srgbClr val="000000"/>
                      </a:solidFill>
                    </a:rPr>
                    <a:t>ěsíců</a:t>
                  </a:r>
                  <a:endParaRPr lang="en-GB" sz="1100" b="1">
                    <a:solidFill>
                      <a:srgbClr val="000000"/>
                    </a:solidFill>
                  </a:endParaRPr>
                </a:p>
                <a:p>
                  <a:pPr marL="87313" indent="-87313">
                    <a:lnSpc>
                      <a:spcPct val="90000"/>
                    </a:lnSpc>
                    <a:spcAft>
                      <a:spcPts val="300"/>
                    </a:spcAft>
                    <a:buFont typeface="Arial" charset="0"/>
                    <a:buChar char="•"/>
                    <a:defRPr/>
                  </a:pPr>
                  <a:r>
                    <a:rPr lang="cs-CZ" sz="1100" b="1">
                      <a:solidFill>
                        <a:srgbClr val="000000"/>
                      </a:solidFill>
                    </a:rPr>
                    <a:t>Zvýšené</a:t>
                  </a:r>
                  <a:r>
                    <a:rPr lang="en-US" sz="1100" b="1">
                      <a:solidFill>
                        <a:srgbClr val="000000"/>
                      </a:solidFill>
                    </a:rPr>
                    <a:t> NT-proBNP </a:t>
                  </a:r>
                </a:p>
                <a:p>
                  <a:pPr marL="87313" indent="-87313">
                    <a:lnSpc>
                      <a:spcPct val="90000"/>
                    </a:lnSpc>
                    <a:spcAft>
                      <a:spcPts val="300"/>
                    </a:spcAft>
                    <a:buFont typeface="Arial" charset="0"/>
                    <a:buChar char="•"/>
                    <a:defRPr/>
                  </a:pPr>
                  <a:r>
                    <a:rPr lang="en-US" sz="1100" b="1">
                      <a:solidFill>
                        <a:srgbClr val="000000"/>
                      </a:solidFill>
                    </a:rPr>
                    <a:t>eGFR ≥30 </a:t>
                  </a:r>
                  <a:r>
                    <a:rPr lang="en-GB" sz="1100" b="1">
                      <a:solidFill>
                        <a:srgbClr val="000000"/>
                      </a:solidFill>
                    </a:rPr>
                    <a:t>ml/min/1.73 m</a:t>
                  </a:r>
                  <a:r>
                    <a:rPr lang="en-GB" sz="1100" b="1" baseline="30000">
                      <a:solidFill>
                        <a:srgbClr val="000000"/>
                      </a:solidFill>
                    </a:rPr>
                    <a:t>2</a:t>
                  </a:r>
                </a:p>
                <a:p>
                  <a:pPr marL="87313" indent="-87313">
                    <a:lnSpc>
                      <a:spcPct val="90000"/>
                    </a:lnSpc>
                    <a:spcAft>
                      <a:spcPts val="300"/>
                    </a:spcAft>
                    <a:buFont typeface="Arial" charset="0"/>
                    <a:buChar char="•"/>
                    <a:defRPr/>
                  </a:pPr>
                  <a:r>
                    <a:rPr lang="cs-CZ" sz="1100" b="1">
                      <a:solidFill>
                        <a:srgbClr val="000000"/>
                      </a:solidFill>
                    </a:rPr>
                    <a:t>Zavedená léčba HFrE</a:t>
                  </a:r>
                  <a:r>
                    <a:rPr lang="en-GB" sz="1100" b="1">
                      <a:solidFill>
                        <a:srgbClr val="000000"/>
                      </a:solidFill>
                    </a:rPr>
                    <a:t>F </a:t>
                  </a:r>
                </a:p>
              </p:txBody>
            </p:sp>
            <p:cxnSp>
              <p:nvCxnSpPr>
                <p:cNvPr id="37" name="Straight Connector 36">
                  <a:extLst>
                    <a:ext uri="{FF2B5EF4-FFF2-40B4-BE49-F238E27FC236}"/>
                  </a:extLst>
                </p:cNvPr>
                <p:cNvCxnSpPr/>
                <p:nvPr/>
              </p:nvCxnSpPr>
              <p:spPr bwMode="auto">
                <a:xfrm>
                  <a:off x="3667409" y="3142287"/>
                  <a:ext cx="0" cy="14883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2275" name="Rectangle 40"/>
                <p:cNvSpPr>
                  <a:spLocks noChangeArrowheads="1"/>
                </p:cNvSpPr>
                <p:nvPr/>
              </p:nvSpPr>
              <p:spPr bwMode="auto">
                <a:xfrm>
                  <a:off x="3082886" y="3286389"/>
                  <a:ext cx="1188720" cy="365760"/>
                </a:xfrm>
                <a:prstGeom prst="rect">
                  <a:avLst/>
                </a:prstGeom>
                <a:noFill/>
                <a:ln w="9525">
                  <a:noFill/>
                  <a:miter lim="800000"/>
                  <a:headEnd/>
                  <a:tailEnd/>
                </a:ln>
              </p:spPr>
              <p:txBody>
                <a:bodyPr lIns="0" tIns="0" rIns="0" bIns="0"/>
                <a:lstStyle/>
                <a:p>
                  <a:pPr algn="ctr" defTabSz="912813">
                    <a:spcBef>
                      <a:spcPts val="600"/>
                    </a:spcBef>
                  </a:pPr>
                  <a:r>
                    <a:rPr lang="en-US" sz="1100">
                      <a:solidFill>
                        <a:srgbClr val="000000"/>
                      </a:solidFill>
                    </a:rPr>
                    <a:t>Visit 1 (enrollment)</a:t>
                  </a:r>
                  <a:br>
                    <a:rPr lang="en-US" sz="1100">
                      <a:solidFill>
                        <a:srgbClr val="000000"/>
                      </a:solidFill>
                    </a:rPr>
                  </a:br>
                  <a:r>
                    <a:rPr lang="en-US" sz="1100">
                      <a:solidFill>
                        <a:srgbClr val="000000"/>
                      </a:solidFill>
                    </a:rPr>
                    <a:t>Day -14</a:t>
                  </a:r>
                  <a:endParaRPr lang="en-GB" sz="1100">
                    <a:solidFill>
                      <a:srgbClr val="000000"/>
                    </a:solidFill>
                  </a:endParaRPr>
                </a:p>
              </p:txBody>
            </p:sp>
            <p:cxnSp>
              <p:nvCxnSpPr>
                <p:cNvPr id="42" name="Straight Connector 41">
                  <a:extLst>
                    <a:ext uri="{FF2B5EF4-FFF2-40B4-BE49-F238E27FC236}"/>
                  </a:extLst>
                </p:cNvPr>
                <p:cNvCxnSpPr/>
                <p:nvPr/>
              </p:nvCxnSpPr>
              <p:spPr bwMode="auto">
                <a:xfrm>
                  <a:off x="5040269" y="3142287"/>
                  <a:ext cx="0" cy="14883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2277" name="Rectangle 42"/>
                <p:cNvSpPr>
                  <a:spLocks noChangeArrowheads="1"/>
                </p:cNvSpPr>
                <p:nvPr/>
              </p:nvSpPr>
              <p:spPr bwMode="auto">
                <a:xfrm>
                  <a:off x="4314239" y="3295893"/>
                  <a:ext cx="1463040" cy="365760"/>
                </a:xfrm>
                <a:prstGeom prst="rect">
                  <a:avLst/>
                </a:prstGeom>
                <a:noFill/>
                <a:ln w="9525">
                  <a:noFill/>
                  <a:miter lim="800000"/>
                  <a:headEnd/>
                  <a:tailEnd/>
                </a:ln>
              </p:spPr>
              <p:txBody>
                <a:bodyPr lIns="0" tIns="0" rIns="0" bIns="0"/>
                <a:lstStyle/>
                <a:p>
                  <a:pPr algn="ctr" defTabSz="912813">
                    <a:spcBef>
                      <a:spcPts val="600"/>
                    </a:spcBef>
                  </a:pPr>
                  <a:r>
                    <a:rPr lang="en-US" sz="1100">
                      <a:solidFill>
                        <a:srgbClr val="000000"/>
                      </a:solidFill>
                    </a:rPr>
                    <a:t>Visit 2 (randomization)</a:t>
                  </a:r>
                  <a:br>
                    <a:rPr lang="en-US" sz="1100">
                      <a:solidFill>
                        <a:srgbClr val="000000"/>
                      </a:solidFill>
                    </a:rPr>
                  </a:br>
                  <a:r>
                    <a:rPr lang="en-US" sz="1100">
                      <a:solidFill>
                        <a:srgbClr val="000000"/>
                      </a:solidFill>
                    </a:rPr>
                    <a:t>Day 0</a:t>
                  </a:r>
                  <a:endParaRPr lang="en-GB" sz="1100">
                    <a:solidFill>
                      <a:srgbClr val="000000"/>
                    </a:solidFill>
                  </a:endParaRPr>
                </a:p>
              </p:txBody>
            </p:sp>
            <p:sp>
              <p:nvSpPr>
                <p:cNvPr id="522278" name="Rectangle 47"/>
                <p:cNvSpPr>
                  <a:spLocks noChangeArrowheads="1"/>
                </p:cNvSpPr>
                <p:nvPr/>
              </p:nvSpPr>
              <p:spPr bwMode="auto">
                <a:xfrm>
                  <a:off x="8050930" y="3333910"/>
                  <a:ext cx="1097280" cy="365760"/>
                </a:xfrm>
                <a:prstGeom prst="rect">
                  <a:avLst/>
                </a:prstGeom>
                <a:noFill/>
                <a:ln w="9525">
                  <a:noFill/>
                  <a:miter lim="800000"/>
                  <a:headEnd/>
                  <a:tailEnd/>
                </a:ln>
              </p:spPr>
              <p:txBody>
                <a:bodyPr lIns="0" tIns="0" rIns="0" bIns="0"/>
                <a:lstStyle/>
                <a:p>
                  <a:pPr algn="ctr" defTabSz="912813">
                    <a:spcBef>
                      <a:spcPts val="600"/>
                    </a:spcBef>
                  </a:pPr>
                  <a:r>
                    <a:rPr lang="en-US" sz="1100">
                      <a:solidFill>
                        <a:srgbClr val="000000"/>
                      </a:solidFill>
                    </a:rPr>
                    <a:t>Visit 6, etc.</a:t>
                  </a:r>
                  <a:br>
                    <a:rPr lang="en-US" sz="1100">
                      <a:solidFill>
                        <a:srgbClr val="000000"/>
                      </a:solidFill>
                    </a:rPr>
                  </a:br>
                  <a:r>
                    <a:rPr lang="en-US" sz="1100">
                      <a:solidFill>
                        <a:srgbClr val="000000"/>
                      </a:solidFill>
                    </a:rPr>
                    <a:t>Every 120 days</a:t>
                  </a:r>
                  <a:endParaRPr lang="en-GB" sz="1100">
                    <a:solidFill>
                      <a:srgbClr val="000000"/>
                    </a:solidFill>
                  </a:endParaRPr>
                </a:p>
              </p:txBody>
            </p:sp>
            <p:sp>
              <p:nvSpPr>
                <p:cNvPr id="522279" name="Rectangle 48"/>
                <p:cNvSpPr>
                  <a:spLocks noChangeArrowheads="1"/>
                </p:cNvSpPr>
                <p:nvPr/>
              </p:nvSpPr>
              <p:spPr bwMode="auto">
                <a:xfrm>
                  <a:off x="7368218" y="3314901"/>
                  <a:ext cx="640080" cy="365760"/>
                </a:xfrm>
                <a:prstGeom prst="rect">
                  <a:avLst/>
                </a:prstGeom>
                <a:noFill/>
                <a:ln w="9525">
                  <a:noFill/>
                  <a:miter lim="800000"/>
                  <a:headEnd/>
                  <a:tailEnd/>
                </a:ln>
              </p:spPr>
              <p:txBody>
                <a:bodyPr lIns="0" tIns="0" rIns="0" bIns="0"/>
                <a:lstStyle/>
                <a:p>
                  <a:pPr algn="ctr" defTabSz="912813">
                    <a:spcBef>
                      <a:spcPts val="600"/>
                    </a:spcBef>
                  </a:pPr>
                  <a:r>
                    <a:rPr lang="en-US" sz="1100">
                      <a:solidFill>
                        <a:srgbClr val="000000"/>
                      </a:solidFill>
                    </a:rPr>
                    <a:t>Visit 5</a:t>
                  </a:r>
                  <a:br>
                    <a:rPr lang="en-US" sz="1100">
                      <a:solidFill>
                        <a:srgbClr val="000000"/>
                      </a:solidFill>
                    </a:rPr>
                  </a:br>
                  <a:r>
                    <a:rPr lang="en-US" sz="1100">
                      <a:solidFill>
                        <a:srgbClr val="000000"/>
                      </a:solidFill>
                    </a:rPr>
                    <a:t>Day 120</a:t>
                  </a:r>
                  <a:endParaRPr lang="en-GB" sz="1100">
                    <a:solidFill>
                      <a:srgbClr val="000000"/>
                    </a:solidFill>
                  </a:endParaRPr>
                </a:p>
              </p:txBody>
            </p:sp>
            <p:sp>
              <p:nvSpPr>
                <p:cNvPr id="522280" name="Rectangle 49"/>
                <p:cNvSpPr>
                  <a:spLocks noChangeArrowheads="1"/>
                </p:cNvSpPr>
                <p:nvPr/>
              </p:nvSpPr>
              <p:spPr bwMode="auto">
                <a:xfrm>
                  <a:off x="5819912" y="3305397"/>
                  <a:ext cx="822960" cy="365760"/>
                </a:xfrm>
                <a:prstGeom prst="rect">
                  <a:avLst/>
                </a:prstGeom>
                <a:noFill/>
                <a:ln w="9525">
                  <a:noFill/>
                  <a:miter lim="800000"/>
                  <a:headEnd/>
                  <a:tailEnd/>
                </a:ln>
              </p:spPr>
              <p:txBody>
                <a:bodyPr lIns="0" tIns="0" rIns="0" bIns="0"/>
                <a:lstStyle/>
                <a:p>
                  <a:pPr algn="ctr" defTabSz="912813">
                    <a:spcBef>
                      <a:spcPts val="600"/>
                    </a:spcBef>
                  </a:pPr>
                  <a:r>
                    <a:rPr lang="en-US" sz="1100">
                      <a:solidFill>
                        <a:srgbClr val="000000"/>
                      </a:solidFill>
                    </a:rPr>
                    <a:t>Visit 3</a:t>
                  </a:r>
                  <a:br>
                    <a:rPr lang="en-US" sz="1100">
                      <a:solidFill>
                        <a:srgbClr val="000000"/>
                      </a:solidFill>
                    </a:rPr>
                  </a:br>
                  <a:r>
                    <a:rPr lang="en-US" sz="1100">
                      <a:solidFill>
                        <a:srgbClr val="000000"/>
                      </a:solidFill>
                    </a:rPr>
                    <a:t>Day 14</a:t>
                  </a:r>
                  <a:endParaRPr lang="en-GB" sz="1100">
                    <a:solidFill>
                      <a:srgbClr val="000000"/>
                    </a:solidFill>
                  </a:endParaRPr>
                </a:p>
              </p:txBody>
            </p:sp>
            <p:sp>
              <p:nvSpPr>
                <p:cNvPr id="522281" name="Rectangle 50"/>
                <p:cNvSpPr>
                  <a:spLocks noChangeArrowheads="1"/>
                </p:cNvSpPr>
                <p:nvPr/>
              </p:nvSpPr>
              <p:spPr bwMode="auto">
                <a:xfrm>
                  <a:off x="6685505" y="3324405"/>
                  <a:ext cx="640080" cy="365760"/>
                </a:xfrm>
                <a:prstGeom prst="rect">
                  <a:avLst/>
                </a:prstGeom>
                <a:noFill/>
                <a:ln w="9525">
                  <a:noFill/>
                  <a:miter lim="800000"/>
                  <a:headEnd/>
                  <a:tailEnd/>
                </a:ln>
              </p:spPr>
              <p:txBody>
                <a:bodyPr lIns="0" tIns="0" rIns="0" bIns="0"/>
                <a:lstStyle/>
                <a:p>
                  <a:pPr algn="ctr" defTabSz="912813">
                    <a:spcBef>
                      <a:spcPts val="600"/>
                    </a:spcBef>
                  </a:pPr>
                  <a:r>
                    <a:rPr lang="en-US" sz="1100">
                      <a:solidFill>
                        <a:srgbClr val="000000"/>
                      </a:solidFill>
                    </a:rPr>
                    <a:t>Visit 4</a:t>
                  </a:r>
                  <a:br>
                    <a:rPr lang="en-US" sz="1100">
                      <a:solidFill>
                        <a:srgbClr val="000000"/>
                      </a:solidFill>
                    </a:rPr>
                  </a:br>
                  <a:r>
                    <a:rPr lang="en-US" sz="1100">
                      <a:solidFill>
                        <a:srgbClr val="000000"/>
                      </a:solidFill>
                    </a:rPr>
                    <a:t>Day 60</a:t>
                  </a:r>
                  <a:endParaRPr lang="en-GB" sz="1100">
                    <a:solidFill>
                      <a:srgbClr val="000000"/>
                    </a:solidFill>
                  </a:endParaRPr>
                </a:p>
              </p:txBody>
            </p:sp>
            <p:cxnSp>
              <p:nvCxnSpPr>
                <p:cNvPr id="52" name="Straight Connector 51">
                  <a:extLst>
                    <a:ext uri="{FF2B5EF4-FFF2-40B4-BE49-F238E27FC236}"/>
                  </a:extLst>
                </p:cNvPr>
                <p:cNvCxnSpPr>
                  <a:cxnSpLocks/>
                </p:cNvCxnSpPr>
                <p:nvPr/>
              </p:nvCxnSpPr>
              <p:spPr bwMode="auto">
                <a:xfrm>
                  <a:off x="6215211" y="3126236"/>
                  <a:ext cx="0" cy="167799"/>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extLst>
                </p:cNvPr>
                <p:cNvCxnSpPr/>
                <p:nvPr/>
              </p:nvCxnSpPr>
              <p:spPr bwMode="auto">
                <a:xfrm>
                  <a:off x="6983321" y="3127696"/>
                  <a:ext cx="0" cy="150289"/>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extLst>
                </p:cNvPr>
                <p:cNvCxnSpPr/>
                <p:nvPr/>
              </p:nvCxnSpPr>
              <p:spPr bwMode="auto">
                <a:xfrm>
                  <a:off x="7699596" y="3127696"/>
                  <a:ext cx="0" cy="150289"/>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extLst>
                </p:cNvPr>
                <p:cNvCxnSpPr/>
                <p:nvPr/>
              </p:nvCxnSpPr>
              <p:spPr bwMode="auto">
                <a:xfrm>
                  <a:off x="8594939" y="3133532"/>
                  <a:ext cx="0" cy="14883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5" name="Straight Arrow Connector 14">
                <a:extLst>
                  <a:ext uri="{FF2B5EF4-FFF2-40B4-BE49-F238E27FC236}"/>
                </a:extLst>
              </p:cNvPr>
              <p:cNvCxnSpPr/>
              <p:nvPr/>
            </p:nvCxnSpPr>
            <p:spPr>
              <a:xfrm flipV="1">
                <a:off x="3653272" y="3132073"/>
                <a:ext cx="740621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22245" name="Group 20"/>
          <p:cNvGrpSpPr>
            <a:grpSpLocks/>
          </p:cNvGrpSpPr>
          <p:nvPr/>
        </p:nvGrpSpPr>
        <p:grpSpPr bwMode="auto">
          <a:xfrm>
            <a:off x="431800" y="4338638"/>
            <a:ext cx="11233150" cy="2519362"/>
            <a:chOff x="1995954" y="4236216"/>
            <a:chExt cx="8200092" cy="1832072"/>
          </a:xfrm>
        </p:grpSpPr>
        <p:sp>
          <p:nvSpPr>
            <p:cNvPr id="74" name="Rectangle 73"/>
            <p:cNvSpPr/>
            <p:nvPr/>
          </p:nvSpPr>
          <p:spPr>
            <a:xfrm>
              <a:off x="5166594" y="4236216"/>
              <a:ext cx="5029452" cy="1828609"/>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522253" name="TextBox 76"/>
            <p:cNvSpPr txBox="1">
              <a:spLocks noChangeArrowheads="1"/>
            </p:cNvSpPr>
            <p:nvPr/>
          </p:nvSpPr>
          <p:spPr bwMode="auto">
            <a:xfrm>
              <a:off x="5166594" y="4247760"/>
              <a:ext cx="5029452" cy="266672"/>
            </a:xfrm>
            <a:prstGeom prst="rect">
              <a:avLst/>
            </a:prstGeom>
            <a:noFill/>
            <a:ln w="9525">
              <a:noFill/>
              <a:miter lim="800000"/>
              <a:headEnd/>
              <a:tailEnd/>
            </a:ln>
          </p:spPr>
          <p:txBody>
            <a:bodyPr>
              <a:spAutoFit/>
            </a:bodyPr>
            <a:lstStyle/>
            <a:p>
              <a:r>
                <a:rPr lang="en-US" b="1">
                  <a:solidFill>
                    <a:srgbClr val="830051"/>
                  </a:solidFill>
                </a:rPr>
                <a:t>Se</a:t>
              </a:r>
              <a:r>
                <a:rPr lang="cs-CZ" b="1">
                  <a:solidFill>
                    <a:srgbClr val="830051"/>
                  </a:solidFill>
                </a:rPr>
                <a:t>kundární cíle</a:t>
              </a:r>
              <a:endParaRPr lang="en-US">
                <a:solidFill>
                  <a:srgbClr val="830051"/>
                </a:solidFill>
              </a:endParaRPr>
            </a:p>
          </p:txBody>
        </p:sp>
        <p:cxnSp>
          <p:nvCxnSpPr>
            <p:cNvPr id="75" name="Straight Connector 74"/>
            <p:cNvCxnSpPr/>
            <p:nvPr/>
          </p:nvCxnSpPr>
          <p:spPr>
            <a:xfrm>
              <a:off x="5166594" y="6068288"/>
              <a:ext cx="5029452" cy="0"/>
            </a:xfrm>
            <a:prstGeom prst="line">
              <a:avLst/>
            </a:prstGeom>
            <a:ln w="38100">
              <a:solidFill>
                <a:srgbClr val="830051"/>
              </a:solidFill>
            </a:ln>
            <a:effectLst/>
          </p:spPr>
          <p:style>
            <a:lnRef idx="2">
              <a:schemeClr val="accent1"/>
            </a:lnRef>
            <a:fillRef idx="0">
              <a:schemeClr val="accent1"/>
            </a:fillRef>
            <a:effectRef idx="1">
              <a:schemeClr val="accent1"/>
            </a:effectRef>
            <a:fontRef idx="minor">
              <a:schemeClr val="tx1"/>
            </a:fontRef>
          </p:style>
        </p:cxnSp>
        <p:sp>
          <p:nvSpPr>
            <p:cNvPr id="522255" name="Rectangle 77"/>
            <p:cNvSpPr>
              <a:spLocks noChangeArrowheads="1"/>
            </p:cNvSpPr>
            <p:nvPr/>
          </p:nvSpPr>
          <p:spPr bwMode="auto">
            <a:xfrm>
              <a:off x="5166594" y="4564073"/>
              <a:ext cx="5029452" cy="905069"/>
            </a:xfrm>
            <a:prstGeom prst="rect">
              <a:avLst/>
            </a:prstGeom>
            <a:noFill/>
            <a:ln w="9525">
              <a:noFill/>
              <a:miter lim="800000"/>
              <a:headEnd/>
              <a:tailEnd/>
            </a:ln>
          </p:spPr>
          <p:txBody>
            <a:bodyPr>
              <a:spAutoFit/>
            </a:bodyPr>
            <a:lstStyle/>
            <a:p>
              <a:pPr marL="120650" indent="-120650">
                <a:lnSpc>
                  <a:spcPct val="90000"/>
                </a:lnSpc>
                <a:buClr>
                  <a:srgbClr val="830051"/>
                </a:buClr>
                <a:buFont typeface="Arial" charset="0"/>
                <a:buChar char="•"/>
              </a:pPr>
              <a:r>
                <a:rPr lang="cs-CZ" sz="1400" b="1">
                  <a:solidFill>
                    <a:srgbClr val="000000"/>
                  </a:solidFill>
                </a:rPr>
                <a:t>Doba do úmrtí nebo hospitalizace pro SS</a:t>
              </a:r>
              <a:endParaRPr lang="en-US" sz="1400" b="1">
                <a:solidFill>
                  <a:srgbClr val="000000"/>
                </a:solidFill>
              </a:endParaRPr>
            </a:p>
            <a:p>
              <a:pPr marL="120650" indent="-120650">
                <a:lnSpc>
                  <a:spcPct val="90000"/>
                </a:lnSpc>
                <a:buClr>
                  <a:srgbClr val="830051"/>
                </a:buClr>
                <a:buFont typeface="Arial" charset="0"/>
                <a:buChar char="•"/>
              </a:pPr>
              <a:r>
                <a:rPr lang="cs-CZ" sz="1400" b="1">
                  <a:solidFill>
                    <a:srgbClr val="000000"/>
                  </a:solidFill>
                </a:rPr>
                <a:t>Celkový počet úmrtí nebo hospitalizací pro SS</a:t>
              </a:r>
            </a:p>
            <a:p>
              <a:pPr marL="120650" indent="-120650">
                <a:lnSpc>
                  <a:spcPct val="90000"/>
                </a:lnSpc>
                <a:buClr>
                  <a:srgbClr val="830051"/>
                </a:buClr>
                <a:buFont typeface="Arial" charset="0"/>
                <a:buChar char="•"/>
              </a:pPr>
              <a:r>
                <a:rPr lang="cs-CZ" sz="1400" b="1">
                  <a:solidFill>
                    <a:srgbClr val="000000"/>
                  </a:solidFill>
                </a:rPr>
                <a:t>Kvalita života (</a:t>
              </a:r>
              <a:r>
                <a:rPr lang="en-US" sz="1400" b="1">
                  <a:solidFill>
                    <a:srgbClr val="000000"/>
                  </a:solidFill>
                </a:rPr>
                <a:t>KCCQ</a:t>
              </a:r>
              <a:r>
                <a:rPr lang="cs-CZ" sz="1400" b="1">
                  <a:solidFill>
                    <a:srgbClr val="000000"/>
                  </a:solidFill>
                </a:rPr>
                <a:t>)</a:t>
              </a:r>
              <a:endParaRPr lang="en-US" sz="1400" b="1">
                <a:solidFill>
                  <a:srgbClr val="000000"/>
                </a:solidFill>
              </a:endParaRPr>
            </a:p>
            <a:p>
              <a:pPr marL="120650" indent="-120650">
                <a:lnSpc>
                  <a:spcPct val="90000"/>
                </a:lnSpc>
                <a:buClr>
                  <a:srgbClr val="830051"/>
                </a:buClr>
                <a:buFont typeface="Arial" charset="0"/>
                <a:buChar char="•"/>
              </a:pPr>
              <a:r>
                <a:rPr lang="cs-CZ" sz="1400" b="1">
                  <a:solidFill>
                    <a:srgbClr val="000000"/>
                  </a:solidFill>
                </a:rPr>
                <a:t>Renální cíle - pokles GFR o </a:t>
              </a:r>
              <a:r>
                <a:rPr lang="en-US" sz="1400" b="1">
                  <a:solidFill>
                    <a:srgbClr val="000000"/>
                  </a:solidFill>
                </a:rPr>
                <a:t>≥50% </a:t>
              </a:r>
              <a:r>
                <a:rPr lang="cs-CZ" sz="1400" b="1">
                  <a:solidFill>
                    <a:srgbClr val="000000"/>
                  </a:solidFill>
                </a:rPr>
                <a:t>nebo manifestní renální selhání</a:t>
              </a:r>
              <a:endParaRPr lang="en-US" sz="1400" b="1">
                <a:solidFill>
                  <a:srgbClr val="000000"/>
                </a:solidFill>
              </a:endParaRPr>
            </a:p>
            <a:p>
              <a:pPr marL="120650" indent="-120650">
                <a:lnSpc>
                  <a:spcPct val="90000"/>
                </a:lnSpc>
                <a:buClr>
                  <a:srgbClr val="830051"/>
                </a:buClr>
                <a:buFont typeface="Arial" charset="0"/>
                <a:buChar char="•"/>
              </a:pPr>
              <a:r>
                <a:rPr lang="cs-CZ" sz="1400" b="1">
                  <a:solidFill>
                    <a:srgbClr val="000000"/>
                  </a:solidFill>
                </a:rPr>
                <a:t>Doba do úmrtí z jakékoliv příčiny</a:t>
              </a:r>
              <a:endParaRPr lang="en-US" sz="1400" b="1">
                <a:solidFill>
                  <a:srgbClr val="000000"/>
                </a:solidFill>
              </a:endParaRPr>
            </a:p>
          </p:txBody>
        </p:sp>
        <p:grpSp>
          <p:nvGrpSpPr>
            <p:cNvPr id="522256" name="Group 19"/>
            <p:cNvGrpSpPr>
              <a:grpSpLocks/>
            </p:cNvGrpSpPr>
            <p:nvPr/>
          </p:nvGrpSpPr>
          <p:grpSpPr bwMode="auto">
            <a:xfrm>
              <a:off x="1995954" y="4236216"/>
              <a:ext cx="2891790" cy="1832071"/>
              <a:chOff x="1995954" y="4236216"/>
              <a:chExt cx="2891790" cy="1832071"/>
            </a:xfrm>
          </p:grpSpPr>
          <p:sp>
            <p:nvSpPr>
              <p:cNvPr id="62" name="Rectangle 61"/>
              <p:cNvSpPr/>
              <p:nvPr/>
            </p:nvSpPr>
            <p:spPr>
              <a:xfrm>
                <a:off x="1995954" y="4236216"/>
                <a:ext cx="2891356" cy="1828609"/>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cxnSp>
            <p:nvCxnSpPr>
              <p:cNvPr id="64" name="Straight Connector 63"/>
              <p:cNvCxnSpPr/>
              <p:nvPr/>
            </p:nvCxnSpPr>
            <p:spPr>
              <a:xfrm>
                <a:off x="1995954" y="6068288"/>
                <a:ext cx="2891356" cy="0"/>
              </a:xfrm>
              <a:prstGeom prst="line">
                <a:avLst/>
              </a:prstGeom>
              <a:solidFill>
                <a:srgbClr val="EBEBEB"/>
              </a:solidFill>
              <a:ln w="38100">
                <a:solidFill>
                  <a:srgbClr val="830051"/>
                </a:solidFill>
              </a:ln>
              <a:effectLst/>
            </p:spPr>
            <p:style>
              <a:lnRef idx="2">
                <a:schemeClr val="accent1"/>
              </a:lnRef>
              <a:fillRef idx="0">
                <a:schemeClr val="accent1"/>
              </a:fillRef>
              <a:effectRef idx="1">
                <a:schemeClr val="accent1"/>
              </a:effectRef>
              <a:fontRef idx="minor">
                <a:schemeClr val="tx1"/>
              </a:fontRef>
            </p:style>
          </p:cxnSp>
          <p:sp>
            <p:nvSpPr>
              <p:cNvPr id="522260" name="TextBox 64"/>
              <p:cNvSpPr txBox="1">
                <a:spLocks noChangeArrowheads="1"/>
              </p:cNvSpPr>
              <p:nvPr/>
            </p:nvSpPr>
            <p:spPr bwMode="auto">
              <a:xfrm>
                <a:off x="1995954" y="4247760"/>
                <a:ext cx="2891790" cy="266672"/>
              </a:xfrm>
              <a:prstGeom prst="rect">
                <a:avLst/>
              </a:prstGeom>
              <a:noFill/>
              <a:ln w="9525">
                <a:noFill/>
                <a:miter lim="800000"/>
                <a:headEnd/>
                <a:tailEnd/>
              </a:ln>
            </p:spPr>
            <p:txBody>
              <a:bodyPr>
                <a:spAutoFit/>
              </a:bodyPr>
              <a:lstStyle/>
              <a:p>
                <a:r>
                  <a:rPr lang="en-US" b="1">
                    <a:solidFill>
                      <a:srgbClr val="830051"/>
                    </a:solidFill>
                  </a:rPr>
                  <a:t>Prim</a:t>
                </a:r>
                <a:r>
                  <a:rPr lang="cs-CZ" b="1">
                    <a:solidFill>
                      <a:srgbClr val="830051"/>
                    </a:solidFill>
                  </a:rPr>
                  <a:t>ární cíl</a:t>
                </a:r>
                <a:endParaRPr lang="en-US">
                  <a:solidFill>
                    <a:srgbClr val="830051"/>
                  </a:solidFill>
                </a:endParaRPr>
              </a:p>
            </p:txBody>
          </p:sp>
          <p:sp>
            <p:nvSpPr>
              <p:cNvPr id="522261" name="Rectangle 65"/>
              <p:cNvSpPr>
                <a:spLocks noChangeArrowheads="1"/>
              </p:cNvSpPr>
              <p:nvPr/>
            </p:nvSpPr>
            <p:spPr bwMode="auto">
              <a:xfrm>
                <a:off x="1995954" y="4636801"/>
                <a:ext cx="2891790" cy="778082"/>
              </a:xfrm>
              <a:prstGeom prst="rect">
                <a:avLst/>
              </a:prstGeom>
              <a:noFill/>
              <a:ln w="9525">
                <a:noFill/>
                <a:miter lim="800000"/>
                <a:headEnd/>
                <a:tailEnd/>
              </a:ln>
            </p:spPr>
            <p:txBody>
              <a:bodyPr>
                <a:spAutoFit/>
              </a:bodyPr>
              <a:lstStyle/>
              <a:p>
                <a:pPr marL="120650" indent="-120650">
                  <a:buClr>
                    <a:srgbClr val="830051"/>
                  </a:buClr>
                  <a:buFont typeface="Arial" charset="0"/>
                  <a:buChar char="•"/>
                </a:pPr>
                <a:r>
                  <a:rPr lang="cs-CZ" sz="1600" b="1">
                    <a:solidFill>
                      <a:srgbClr val="000000"/>
                    </a:solidFill>
                  </a:rPr>
                  <a:t>Doba do prvního výskytu KV úmrtí, hospitalizace pro SS, nebo urgentní návštěva pro SS</a:t>
                </a:r>
                <a:endParaRPr lang="en-US" sz="1600" b="1">
                  <a:solidFill>
                    <a:srgbClr val="000000"/>
                  </a:solidFill>
                </a:endParaRPr>
              </a:p>
            </p:txBody>
          </p:sp>
          <p:cxnSp>
            <p:nvCxnSpPr>
              <p:cNvPr id="80" name="Straight Connector 79"/>
              <p:cNvCxnSpPr/>
              <p:nvPr/>
            </p:nvCxnSpPr>
            <p:spPr>
              <a:xfrm>
                <a:off x="1995954" y="4236216"/>
                <a:ext cx="2891356" cy="0"/>
              </a:xfrm>
              <a:prstGeom prst="line">
                <a:avLst/>
              </a:prstGeom>
              <a:solidFill>
                <a:srgbClr val="EBEBEB"/>
              </a:solidFill>
              <a:ln w="38100">
                <a:solidFill>
                  <a:srgbClr val="830051"/>
                </a:solidFill>
              </a:ln>
              <a:effectLst/>
            </p:spPr>
            <p:style>
              <a:lnRef idx="2">
                <a:schemeClr val="accent1"/>
              </a:lnRef>
              <a:fillRef idx="0">
                <a:schemeClr val="accent1"/>
              </a:fillRef>
              <a:effectRef idx="1">
                <a:schemeClr val="accent1"/>
              </a:effectRef>
              <a:fontRef idx="minor">
                <a:schemeClr val="tx1"/>
              </a:fontRef>
            </p:style>
          </p:cxnSp>
        </p:grpSp>
        <p:cxnSp>
          <p:nvCxnSpPr>
            <p:cNvPr id="81" name="Straight Connector 80"/>
            <p:cNvCxnSpPr/>
            <p:nvPr/>
          </p:nvCxnSpPr>
          <p:spPr>
            <a:xfrm>
              <a:off x="5166594" y="4236216"/>
              <a:ext cx="5029452" cy="0"/>
            </a:xfrm>
            <a:prstGeom prst="line">
              <a:avLst/>
            </a:prstGeom>
            <a:ln w="38100">
              <a:solidFill>
                <a:srgbClr val="830051"/>
              </a:solidFill>
            </a:ln>
            <a:effectLst/>
          </p:spPr>
          <p:style>
            <a:lnRef idx="2">
              <a:schemeClr val="accent1"/>
            </a:lnRef>
            <a:fillRef idx="0">
              <a:schemeClr val="accent1"/>
            </a:fillRef>
            <a:effectRef idx="1">
              <a:schemeClr val="accent1"/>
            </a:effectRef>
            <a:fontRef idx="minor">
              <a:schemeClr val="tx1"/>
            </a:fontRef>
          </p:style>
        </p:cxnSp>
      </p:grpSp>
      <p:grpSp>
        <p:nvGrpSpPr>
          <p:cNvPr id="522246" name="Group 67"/>
          <p:cNvGrpSpPr>
            <a:grpSpLocks/>
          </p:cNvGrpSpPr>
          <p:nvPr/>
        </p:nvGrpSpPr>
        <p:grpSpPr bwMode="auto">
          <a:xfrm>
            <a:off x="239713" y="-171450"/>
            <a:ext cx="3455987" cy="1484313"/>
            <a:chOff x="6966329" y="10128650"/>
            <a:chExt cx="4161746" cy="1801682"/>
          </a:xfrm>
        </p:grpSpPr>
        <p:grpSp>
          <p:nvGrpSpPr>
            <p:cNvPr id="522248" name="Groupe 13"/>
            <p:cNvGrpSpPr>
              <a:grpSpLocks/>
            </p:cNvGrpSpPr>
            <p:nvPr/>
          </p:nvGrpSpPr>
          <p:grpSpPr bwMode="auto">
            <a:xfrm>
              <a:off x="6966329" y="10498347"/>
              <a:ext cx="956025" cy="1078302"/>
              <a:chOff x="3604743" y="-4816117"/>
              <a:chExt cx="4161941" cy="4694257"/>
            </a:xfrm>
          </p:grpSpPr>
          <p:sp>
            <p:nvSpPr>
              <p:cNvPr id="71" name="Forme libre : forme 22">
                <a:extLst>
                  <a:ext uri="{FF2B5EF4-FFF2-40B4-BE49-F238E27FC236}"/>
                </a:extLst>
              </p:cNvPr>
              <p:cNvSpPr/>
              <p:nvPr/>
            </p:nvSpPr>
            <p:spPr>
              <a:xfrm>
                <a:off x="5002891" y="-4814923"/>
                <a:ext cx="2763007" cy="3556796"/>
              </a:xfrm>
              <a:custGeom>
                <a:avLst/>
                <a:gdLst>
                  <a:gd name="connsiteX0" fmla="*/ 1646802 w 2764719"/>
                  <a:gd name="connsiteY0" fmla="*/ 330198 h 3558224"/>
                  <a:gd name="connsiteX1" fmla="*/ 1307801 w 2764719"/>
                  <a:gd name="connsiteY1" fmla="*/ 452937 h 3558224"/>
                  <a:gd name="connsiteX2" fmla="*/ 1154379 w 2764719"/>
                  <a:gd name="connsiteY2" fmla="*/ 790468 h 3558224"/>
                  <a:gd name="connsiteX3" fmla="*/ 1142105 w 2764719"/>
                  <a:gd name="connsiteY3" fmla="*/ 1152544 h 3558224"/>
                  <a:gd name="connsiteX4" fmla="*/ 1178926 w 2764719"/>
                  <a:gd name="connsiteY4" fmla="*/ 1741688 h 3558224"/>
                  <a:gd name="connsiteX5" fmla="*/ 835259 w 2764719"/>
                  <a:gd name="connsiteY5" fmla="*/ 2085355 h 3558224"/>
                  <a:gd name="connsiteX6" fmla="*/ 374991 w 2764719"/>
                  <a:gd name="connsiteY6" fmla="*/ 2281736 h 3558224"/>
                  <a:gd name="connsiteX7" fmla="*/ 126765 w 2764719"/>
                  <a:gd name="connsiteY7" fmla="*/ 2577044 h 3558224"/>
                  <a:gd name="connsiteX8" fmla="*/ 68145 w 2764719"/>
                  <a:gd name="connsiteY8" fmla="*/ 2877017 h 3558224"/>
                  <a:gd name="connsiteX9" fmla="*/ 227705 w 2764719"/>
                  <a:gd name="connsiteY9" fmla="*/ 3288190 h 3558224"/>
                  <a:gd name="connsiteX10" fmla="*/ 675699 w 2764719"/>
                  <a:gd name="connsiteY10" fmla="*/ 3521393 h 3558224"/>
                  <a:gd name="connsiteX11" fmla="*/ 1283254 w 2764719"/>
                  <a:gd name="connsiteY11" fmla="*/ 3367970 h 3558224"/>
                  <a:gd name="connsiteX12" fmla="*/ 1946040 w 2764719"/>
                  <a:gd name="connsiteY12" fmla="*/ 2932249 h 3558224"/>
                  <a:gd name="connsiteX13" fmla="*/ 2320392 w 2764719"/>
                  <a:gd name="connsiteY13" fmla="*/ 2429022 h 3558224"/>
                  <a:gd name="connsiteX14" fmla="*/ 2479952 w 2764719"/>
                  <a:gd name="connsiteY14" fmla="*/ 1753962 h 3558224"/>
                  <a:gd name="connsiteX15" fmla="*/ 2414768 w 2764719"/>
                  <a:gd name="connsiteY15" fmla="*/ 1125653 h 3558224"/>
                  <a:gd name="connsiteX16" fmla="*/ 2130148 w 2764719"/>
                  <a:gd name="connsiteY16" fmla="*/ 557264 h 3558224"/>
                  <a:gd name="connsiteX17" fmla="*/ 1646802 w 2764719"/>
                  <a:gd name="connsiteY17" fmla="*/ 330198 h 3558224"/>
                  <a:gd name="connsiteX18" fmla="*/ 1652124 w 2764719"/>
                  <a:gd name="connsiteY18" fmla="*/ 868 h 3558224"/>
                  <a:gd name="connsiteX19" fmla="*/ 1881301 w 2764719"/>
                  <a:gd name="connsiteY19" fmla="*/ 38562 h 3558224"/>
                  <a:gd name="connsiteX20" fmla="*/ 2293241 w 2764719"/>
                  <a:gd name="connsiteY20" fmla="*/ 271119 h 3558224"/>
                  <a:gd name="connsiteX21" fmla="*/ 2660208 w 2764719"/>
                  <a:gd name="connsiteY21" fmla="*/ 805241 h 3558224"/>
                  <a:gd name="connsiteX22" fmla="*/ 2760557 w 2764719"/>
                  <a:gd name="connsiteY22" fmla="*/ 1583278 h 3558224"/>
                  <a:gd name="connsiteX23" fmla="*/ 2553532 w 2764719"/>
                  <a:gd name="connsiteY23" fmla="*/ 2378701 h 3558224"/>
                  <a:gd name="connsiteX24" fmla="*/ 2047284 w 2764719"/>
                  <a:gd name="connsiteY24" fmla="*/ 3016398 h 3558224"/>
                  <a:gd name="connsiteX25" fmla="*/ 1339815 w 2764719"/>
                  <a:gd name="connsiteY25" fmla="*/ 3420517 h 3558224"/>
                  <a:gd name="connsiteX26" fmla="*/ 706130 w 2764719"/>
                  <a:gd name="connsiteY26" fmla="*/ 3558056 h 3558224"/>
                  <a:gd name="connsiteX27" fmla="*/ 275060 w 2764719"/>
                  <a:gd name="connsiteY27" fmla="*/ 3399631 h 3558224"/>
                  <a:gd name="connsiteX28" fmla="*/ 11078 w 2764719"/>
                  <a:gd name="connsiteY28" fmla="*/ 2919015 h 3558224"/>
                  <a:gd name="connsiteX29" fmla="*/ 77338 w 2764719"/>
                  <a:gd name="connsiteY29" fmla="*/ 2517914 h 3558224"/>
                  <a:gd name="connsiteX30" fmla="*/ 330149 w 2764719"/>
                  <a:gd name="connsiteY30" fmla="*/ 2228943 h 3558224"/>
                  <a:gd name="connsiteX31" fmla="*/ 884354 w 2764719"/>
                  <a:gd name="connsiteY31" fmla="*/ 1876701 h 3558224"/>
                  <a:gd name="connsiteX32" fmla="*/ 1004057 w 2764719"/>
                  <a:gd name="connsiteY32" fmla="*/ 1569819 h 3558224"/>
                  <a:gd name="connsiteX33" fmla="*/ 875088 w 2764719"/>
                  <a:gd name="connsiteY33" fmla="*/ 979065 h 3558224"/>
                  <a:gd name="connsiteX34" fmla="*/ 915936 w 2764719"/>
                  <a:gd name="connsiteY34" fmla="*/ 543833 h 3558224"/>
                  <a:gd name="connsiteX35" fmla="*/ 1194637 w 2764719"/>
                  <a:gd name="connsiteY35" fmla="*/ 156726 h 3558224"/>
                  <a:gd name="connsiteX36" fmla="*/ 1571819 w 2764719"/>
                  <a:gd name="connsiteY36" fmla="*/ 10464 h 3558224"/>
                  <a:gd name="connsiteX37" fmla="*/ 1652124 w 2764719"/>
                  <a:gd name="connsiteY37" fmla="*/ 868 h 355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64719" h="3558224">
                    <a:moveTo>
                      <a:pt x="1646802" y="330198"/>
                    </a:moveTo>
                    <a:cubicBezTo>
                      <a:pt x="1495456" y="327097"/>
                      <a:pt x="1389872" y="376225"/>
                      <a:pt x="1307801" y="452937"/>
                    </a:cubicBezTo>
                    <a:cubicBezTo>
                      <a:pt x="1225730" y="529649"/>
                      <a:pt x="1181995" y="673867"/>
                      <a:pt x="1154379" y="790468"/>
                    </a:cubicBezTo>
                    <a:cubicBezTo>
                      <a:pt x="1126763" y="907069"/>
                      <a:pt x="1138014" y="994007"/>
                      <a:pt x="1142105" y="1152544"/>
                    </a:cubicBezTo>
                    <a:cubicBezTo>
                      <a:pt x="1146196" y="1311081"/>
                      <a:pt x="1230067" y="1586219"/>
                      <a:pt x="1178926" y="1741688"/>
                    </a:cubicBezTo>
                    <a:cubicBezTo>
                      <a:pt x="1127785" y="1897157"/>
                      <a:pt x="969248" y="1995347"/>
                      <a:pt x="835259" y="2085355"/>
                    </a:cubicBezTo>
                    <a:cubicBezTo>
                      <a:pt x="701270" y="2175363"/>
                      <a:pt x="493073" y="2199788"/>
                      <a:pt x="374991" y="2281736"/>
                    </a:cubicBezTo>
                    <a:cubicBezTo>
                      <a:pt x="256909" y="2363684"/>
                      <a:pt x="177906" y="2477830"/>
                      <a:pt x="126765" y="2577044"/>
                    </a:cubicBezTo>
                    <a:cubicBezTo>
                      <a:pt x="75624" y="2676258"/>
                      <a:pt x="51322" y="2758493"/>
                      <a:pt x="68145" y="2877017"/>
                    </a:cubicBezTo>
                    <a:cubicBezTo>
                      <a:pt x="84968" y="2995541"/>
                      <a:pt x="126446" y="3180794"/>
                      <a:pt x="227705" y="3288190"/>
                    </a:cubicBezTo>
                    <a:cubicBezTo>
                      <a:pt x="328964" y="3395586"/>
                      <a:pt x="499774" y="3508096"/>
                      <a:pt x="675699" y="3521393"/>
                    </a:cubicBezTo>
                    <a:cubicBezTo>
                      <a:pt x="851624" y="3534690"/>
                      <a:pt x="1071531" y="3466161"/>
                      <a:pt x="1283254" y="3367970"/>
                    </a:cubicBezTo>
                    <a:cubicBezTo>
                      <a:pt x="1494977" y="3269779"/>
                      <a:pt x="1773184" y="3088740"/>
                      <a:pt x="1946040" y="2932249"/>
                    </a:cubicBezTo>
                    <a:cubicBezTo>
                      <a:pt x="2118896" y="2775758"/>
                      <a:pt x="2231407" y="2625403"/>
                      <a:pt x="2320392" y="2429022"/>
                    </a:cubicBezTo>
                    <a:cubicBezTo>
                      <a:pt x="2409377" y="2232641"/>
                      <a:pt x="2464223" y="1971190"/>
                      <a:pt x="2479952" y="1753962"/>
                    </a:cubicBezTo>
                    <a:cubicBezTo>
                      <a:pt x="2495681" y="1536734"/>
                      <a:pt x="2473069" y="1325103"/>
                      <a:pt x="2414768" y="1125653"/>
                    </a:cubicBezTo>
                    <a:cubicBezTo>
                      <a:pt x="2356467" y="926203"/>
                      <a:pt x="2258142" y="689840"/>
                      <a:pt x="2130148" y="557264"/>
                    </a:cubicBezTo>
                    <a:cubicBezTo>
                      <a:pt x="2002154" y="424688"/>
                      <a:pt x="1798148" y="333299"/>
                      <a:pt x="1646802" y="330198"/>
                    </a:cubicBezTo>
                    <a:close/>
                    <a:moveTo>
                      <a:pt x="1652124" y="868"/>
                    </a:moveTo>
                    <a:cubicBezTo>
                      <a:pt x="1728037" y="-3461"/>
                      <a:pt x="1794191" y="8282"/>
                      <a:pt x="1881301" y="38562"/>
                    </a:cubicBezTo>
                    <a:cubicBezTo>
                      <a:pt x="1997447" y="78937"/>
                      <a:pt x="2163422" y="143339"/>
                      <a:pt x="2293241" y="271119"/>
                    </a:cubicBezTo>
                    <a:cubicBezTo>
                      <a:pt x="2423059" y="398898"/>
                      <a:pt x="2582321" y="586547"/>
                      <a:pt x="2660208" y="805241"/>
                    </a:cubicBezTo>
                    <a:cubicBezTo>
                      <a:pt x="2738094" y="1023934"/>
                      <a:pt x="2778335" y="1321034"/>
                      <a:pt x="2760557" y="1583278"/>
                    </a:cubicBezTo>
                    <a:cubicBezTo>
                      <a:pt x="2742778" y="1845521"/>
                      <a:pt x="2672410" y="2139848"/>
                      <a:pt x="2553532" y="2378701"/>
                    </a:cubicBezTo>
                    <a:cubicBezTo>
                      <a:pt x="2434654" y="2617555"/>
                      <a:pt x="2249570" y="2842762"/>
                      <a:pt x="2047284" y="3016398"/>
                    </a:cubicBezTo>
                    <a:cubicBezTo>
                      <a:pt x="1844998" y="3190034"/>
                      <a:pt x="1563341" y="3330240"/>
                      <a:pt x="1339815" y="3420517"/>
                    </a:cubicBezTo>
                    <a:cubicBezTo>
                      <a:pt x="1116289" y="3510794"/>
                      <a:pt x="883589" y="3561538"/>
                      <a:pt x="706130" y="3558056"/>
                    </a:cubicBezTo>
                    <a:cubicBezTo>
                      <a:pt x="528670" y="3554575"/>
                      <a:pt x="390902" y="3506138"/>
                      <a:pt x="275060" y="3399631"/>
                    </a:cubicBezTo>
                    <a:cubicBezTo>
                      <a:pt x="159218" y="3293124"/>
                      <a:pt x="44031" y="3065968"/>
                      <a:pt x="11078" y="2919015"/>
                    </a:cubicBezTo>
                    <a:cubicBezTo>
                      <a:pt x="-21876" y="2772062"/>
                      <a:pt x="24159" y="2632926"/>
                      <a:pt x="77338" y="2517914"/>
                    </a:cubicBezTo>
                    <a:cubicBezTo>
                      <a:pt x="130516" y="2402902"/>
                      <a:pt x="195647" y="2335811"/>
                      <a:pt x="330149" y="2228943"/>
                    </a:cubicBezTo>
                    <a:cubicBezTo>
                      <a:pt x="464651" y="2122074"/>
                      <a:pt x="768968" y="1986554"/>
                      <a:pt x="884354" y="1876701"/>
                    </a:cubicBezTo>
                    <a:cubicBezTo>
                      <a:pt x="999740" y="1766847"/>
                      <a:pt x="1005601" y="1719426"/>
                      <a:pt x="1004057" y="1569819"/>
                    </a:cubicBezTo>
                    <a:cubicBezTo>
                      <a:pt x="1002512" y="1420213"/>
                      <a:pt x="889775" y="1150063"/>
                      <a:pt x="875088" y="979065"/>
                    </a:cubicBezTo>
                    <a:cubicBezTo>
                      <a:pt x="860401" y="808067"/>
                      <a:pt x="885874" y="663833"/>
                      <a:pt x="915936" y="543833"/>
                    </a:cubicBezTo>
                    <a:cubicBezTo>
                      <a:pt x="945997" y="423832"/>
                      <a:pt x="1085323" y="245621"/>
                      <a:pt x="1194637" y="156726"/>
                    </a:cubicBezTo>
                    <a:cubicBezTo>
                      <a:pt x="1303952" y="67831"/>
                      <a:pt x="1457375" y="30158"/>
                      <a:pt x="1571819" y="10464"/>
                    </a:cubicBezTo>
                    <a:cubicBezTo>
                      <a:pt x="1600430" y="5540"/>
                      <a:pt x="1626819" y="2311"/>
                      <a:pt x="1652124" y="868"/>
                    </a:cubicBezTo>
                    <a:close/>
                  </a:path>
                </a:pathLst>
              </a:custGeom>
              <a:solidFill>
                <a:srgbClr val="8C0F3B"/>
              </a:solidFill>
              <a:ln>
                <a:noFill/>
              </a:ln>
              <a:effectLst/>
            </p:spPr>
            <p:style>
              <a:lnRef idx="0">
                <a:scrgbClr r="0" g="0" b="0"/>
              </a:lnRef>
              <a:fillRef idx="0">
                <a:scrgbClr r="0" g="0" b="0"/>
              </a:fillRef>
              <a:effectRef idx="0">
                <a:scrgbClr r="0" g="0" b="0"/>
              </a:effectRef>
              <a:fontRef idx="minor">
                <a:schemeClr val="lt1"/>
              </a:fontRef>
            </p:style>
            <p:txBody>
              <a:bodyPr lIns="51428" tIns="25715" rIns="51428" bIns="25715" anchor="ctr"/>
              <a:lstStyle/>
              <a:p>
                <a:pPr algn="ctr" defTabSz="257168" fontAlgn="auto">
                  <a:spcBef>
                    <a:spcPts val="0"/>
                  </a:spcBef>
                  <a:spcAft>
                    <a:spcPts val="0"/>
                  </a:spcAft>
                  <a:defRPr/>
                </a:pPr>
                <a:endParaRPr lang="fr-FR" sz="1013">
                  <a:solidFill>
                    <a:srgbClr val="FFFFFF"/>
                  </a:solidFill>
                </a:endParaRPr>
              </a:p>
            </p:txBody>
          </p:sp>
          <p:sp>
            <p:nvSpPr>
              <p:cNvPr id="85" name="Forme libre : forme 24">
                <a:extLst>
                  <a:ext uri="{FF2B5EF4-FFF2-40B4-BE49-F238E27FC236}"/>
                </a:extLst>
              </p:cNvPr>
              <p:cNvSpPr/>
              <p:nvPr/>
            </p:nvSpPr>
            <p:spPr>
              <a:xfrm>
                <a:off x="3604743" y="-4403875"/>
                <a:ext cx="2480048" cy="4278221"/>
              </a:xfrm>
              <a:custGeom>
                <a:avLst/>
                <a:gdLst>
                  <a:gd name="connsiteX0" fmla="*/ 2154421 w 2477713"/>
                  <a:gd name="connsiteY0" fmla="*/ 404016 h 4350653"/>
                  <a:gd name="connsiteX1" fmla="*/ 1221610 w 2477713"/>
                  <a:gd name="connsiteY1" fmla="*/ 29665 h 4350653"/>
                  <a:gd name="connsiteX2" fmla="*/ 365 w 2477713"/>
                  <a:gd name="connsiteY2" fmla="*/ 1275458 h 4350653"/>
                  <a:gd name="connsiteX3" fmla="*/ 1105009 w 2477713"/>
                  <a:gd name="connsiteY3" fmla="*/ 3374282 h 4350653"/>
                  <a:gd name="connsiteX4" fmla="*/ 2185106 w 2477713"/>
                  <a:gd name="connsiteY4" fmla="*/ 4350051 h 4350653"/>
                  <a:gd name="connsiteX5" fmla="*/ 2442856 w 2477713"/>
                  <a:gd name="connsiteY5" fmla="*/ 3490884 h 4350653"/>
                  <a:gd name="connsiteX6" fmla="*/ 2467404 w 2477713"/>
                  <a:gd name="connsiteY6" fmla="*/ 1803233 h 4350653"/>
                  <a:gd name="connsiteX7" fmla="*/ 2369213 w 2477713"/>
                  <a:gd name="connsiteY7" fmla="*/ 1846191 h 4350653"/>
                  <a:gd name="connsiteX8" fmla="*/ 2111463 w 2477713"/>
                  <a:gd name="connsiteY8" fmla="*/ 3902057 h 4350653"/>
                  <a:gd name="connsiteX9" fmla="*/ 301074 w 2477713"/>
                  <a:gd name="connsiteY9" fmla="*/ 1367512 h 4350653"/>
                  <a:gd name="connsiteX10" fmla="*/ 1301390 w 2477713"/>
                  <a:gd name="connsiteY10" fmla="*/ 238320 h 4350653"/>
                  <a:gd name="connsiteX11" fmla="*/ 2136010 w 2477713"/>
                  <a:gd name="connsiteY11" fmla="*/ 563576 h 4350653"/>
                  <a:gd name="connsiteX12" fmla="*/ 2154421 w 2477713"/>
                  <a:gd name="connsiteY12" fmla="*/ 404016 h 4350653"/>
                  <a:gd name="connsiteX0" fmla="*/ 2154421 w 2477713"/>
                  <a:gd name="connsiteY0" fmla="*/ 374784 h 4321421"/>
                  <a:gd name="connsiteX1" fmla="*/ 1221610 w 2477713"/>
                  <a:gd name="connsiteY1" fmla="*/ 433 h 4321421"/>
                  <a:gd name="connsiteX2" fmla="*/ 365 w 2477713"/>
                  <a:gd name="connsiteY2" fmla="*/ 1246226 h 4321421"/>
                  <a:gd name="connsiteX3" fmla="*/ 1105009 w 2477713"/>
                  <a:gd name="connsiteY3" fmla="*/ 3345050 h 4321421"/>
                  <a:gd name="connsiteX4" fmla="*/ 2185106 w 2477713"/>
                  <a:gd name="connsiteY4" fmla="*/ 4320819 h 4321421"/>
                  <a:gd name="connsiteX5" fmla="*/ 2442856 w 2477713"/>
                  <a:gd name="connsiteY5" fmla="*/ 3461652 h 4321421"/>
                  <a:gd name="connsiteX6" fmla="*/ 2467404 w 2477713"/>
                  <a:gd name="connsiteY6" fmla="*/ 1774001 h 4321421"/>
                  <a:gd name="connsiteX7" fmla="*/ 2369213 w 2477713"/>
                  <a:gd name="connsiteY7" fmla="*/ 1816959 h 4321421"/>
                  <a:gd name="connsiteX8" fmla="*/ 2111463 w 2477713"/>
                  <a:gd name="connsiteY8" fmla="*/ 3872825 h 4321421"/>
                  <a:gd name="connsiteX9" fmla="*/ 301074 w 2477713"/>
                  <a:gd name="connsiteY9" fmla="*/ 1338280 h 4321421"/>
                  <a:gd name="connsiteX10" fmla="*/ 1301390 w 2477713"/>
                  <a:gd name="connsiteY10" fmla="*/ 209088 h 4321421"/>
                  <a:gd name="connsiteX11" fmla="*/ 2136010 w 2477713"/>
                  <a:gd name="connsiteY11" fmla="*/ 534344 h 4321421"/>
                  <a:gd name="connsiteX12" fmla="*/ 2154421 w 2477713"/>
                  <a:gd name="connsiteY12" fmla="*/ 374784 h 4321421"/>
                  <a:gd name="connsiteX0" fmla="*/ 2154421 w 2477713"/>
                  <a:gd name="connsiteY0" fmla="*/ 374784 h 4321421"/>
                  <a:gd name="connsiteX1" fmla="*/ 1221610 w 2477713"/>
                  <a:gd name="connsiteY1" fmla="*/ 433 h 4321421"/>
                  <a:gd name="connsiteX2" fmla="*/ 365 w 2477713"/>
                  <a:gd name="connsiteY2" fmla="*/ 1246226 h 4321421"/>
                  <a:gd name="connsiteX3" fmla="*/ 1105009 w 2477713"/>
                  <a:gd name="connsiteY3" fmla="*/ 3345050 h 4321421"/>
                  <a:gd name="connsiteX4" fmla="*/ 2185106 w 2477713"/>
                  <a:gd name="connsiteY4" fmla="*/ 4320819 h 4321421"/>
                  <a:gd name="connsiteX5" fmla="*/ 2442856 w 2477713"/>
                  <a:gd name="connsiteY5" fmla="*/ 3461652 h 4321421"/>
                  <a:gd name="connsiteX6" fmla="*/ 2467404 w 2477713"/>
                  <a:gd name="connsiteY6" fmla="*/ 1774001 h 4321421"/>
                  <a:gd name="connsiteX7" fmla="*/ 2369213 w 2477713"/>
                  <a:gd name="connsiteY7" fmla="*/ 1816959 h 4321421"/>
                  <a:gd name="connsiteX8" fmla="*/ 2111463 w 2477713"/>
                  <a:gd name="connsiteY8" fmla="*/ 3872825 h 4321421"/>
                  <a:gd name="connsiteX9" fmla="*/ 301074 w 2477713"/>
                  <a:gd name="connsiteY9" fmla="*/ 1338280 h 4321421"/>
                  <a:gd name="connsiteX10" fmla="*/ 1301390 w 2477713"/>
                  <a:gd name="connsiteY10" fmla="*/ 209088 h 4321421"/>
                  <a:gd name="connsiteX11" fmla="*/ 2136010 w 2477713"/>
                  <a:gd name="connsiteY11" fmla="*/ 534344 h 4321421"/>
                  <a:gd name="connsiteX12" fmla="*/ 2154421 w 2477713"/>
                  <a:gd name="connsiteY12" fmla="*/ 374784 h 4321421"/>
                  <a:gd name="connsiteX0" fmla="*/ 2154421 w 2477713"/>
                  <a:gd name="connsiteY0" fmla="*/ 374784 h 4321421"/>
                  <a:gd name="connsiteX1" fmla="*/ 1221610 w 2477713"/>
                  <a:gd name="connsiteY1" fmla="*/ 433 h 4321421"/>
                  <a:gd name="connsiteX2" fmla="*/ 365 w 2477713"/>
                  <a:gd name="connsiteY2" fmla="*/ 1246226 h 4321421"/>
                  <a:gd name="connsiteX3" fmla="*/ 1105009 w 2477713"/>
                  <a:gd name="connsiteY3" fmla="*/ 3345050 h 4321421"/>
                  <a:gd name="connsiteX4" fmla="*/ 2185106 w 2477713"/>
                  <a:gd name="connsiteY4" fmla="*/ 4320819 h 4321421"/>
                  <a:gd name="connsiteX5" fmla="*/ 2442856 w 2477713"/>
                  <a:gd name="connsiteY5" fmla="*/ 3461652 h 4321421"/>
                  <a:gd name="connsiteX6" fmla="*/ 2467404 w 2477713"/>
                  <a:gd name="connsiteY6" fmla="*/ 1774001 h 4321421"/>
                  <a:gd name="connsiteX7" fmla="*/ 2369213 w 2477713"/>
                  <a:gd name="connsiteY7" fmla="*/ 1816959 h 4321421"/>
                  <a:gd name="connsiteX8" fmla="*/ 2111463 w 2477713"/>
                  <a:gd name="connsiteY8" fmla="*/ 3872825 h 4321421"/>
                  <a:gd name="connsiteX9" fmla="*/ 301074 w 2477713"/>
                  <a:gd name="connsiteY9" fmla="*/ 1338280 h 4321421"/>
                  <a:gd name="connsiteX10" fmla="*/ 1301390 w 2477713"/>
                  <a:gd name="connsiteY10" fmla="*/ 209088 h 4321421"/>
                  <a:gd name="connsiteX11" fmla="*/ 2136010 w 2477713"/>
                  <a:gd name="connsiteY11" fmla="*/ 534344 h 4321421"/>
                  <a:gd name="connsiteX12" fmla="*/ 2154421 w 2477713"/>
                  <a:gd name="connsiteY12" fmla="*/ 374784 h 4321421"/>
                  <a:gd name="connsiteX0" fmla="*/ 2154421 w 2477713"/>
                  <a:gd name="connsiteY0" fmla="*/ 374784 h 4321421"/>
                  <a:gd name="connsiteX1" fmla="*/ 1221610 w 2477713"/>
                  <a:gd name="connsiteY1" fmla="*/ 433 h 4321421"/>
                  <a:gd name="connsiteX2" fmla="*/ 365 w 2477713"/>
                  <a:gd name="connsiteY2" fmla="*/ 1246226 h 4321421"/>
                  <a:gd name="connsiteX3" fmla="*/ 1105009 w 2477713"/>
                  <a:gd name="connsiteY3" fmla="*/ 3345050 h 4321421"/>
                  <a:gd name="connsiteX4" fmla="*/ 2185106 w 2477713"/>
                  <a:gd name="connsiteY4" fmla="*/ 4320819 h 4321421"/>
                  <a:gd name="connsiteX5" fmla="*/ 2442856 w 2477713"/>
                  <a:gd name="connsiteY5" fmla="*/ 3461652 h 4321421"/>
                  <a:gd name="connsiteX6" fmla="*/ 2467404 w 2477713"/>
                  <a:gd name="connsiteY6" fmla="*/ 1774001 h 4321421"/>
                  <a:gd name="connsiteX7" fmla="*/ 2369213 w 2477713"/>
                  <a:gd name="connsiteY7" fmla="*/ 1816959 h 4321421"/>
                  <a:gd name="connsiteX8" fmla="*/ 2111463 w 2477713"/>
                  <a:gd name="connsiteY8" fmla="*/ 3872825 h 4321421"/>
                  <a:gd name="connsiteX9" fmla="*/ 301074 w 2477713"/>
                  <a:gd name="connsiteY9" fmla="*/ 1338280 h 4321421"/>
                  <a:gd name="connsiteX10" fmla="*/ 1301390 w 2477713"/>
                  <a:gd name="connsiteY10" fmla="*/ 209088 h 4321421"/>
                  <a:gd name="connsiteX11" fmla="*/ 2136010 w 2477713"/>
                  <a:gd name="connsiteY11" fmla="*/ 534344 h 4321421"/>
                  <a:gd name="connsiteX12" fmla="*/ 2154421 w 2477713"/>
                  <a:gd name="connsiteY12" fmla="*/ 374784 h 4321421"/>
                  <a:gd name="connsiteX0" fmla="*/ 2154421 w 2477713"/>
                  <a:gd name="connsiteY0" fmla="*/ 374784 h 4321421"/>
                  <a:gd name="connsiteX1" fmla="*/ 1221610 w 2477713"/>
                  <a:gd name="connsiteY1" fmla="*/ 433 h 4321421"/>
                  <a:gd name="connsiteX2" fmla="*/ 365 w 2477713"/>
                  <a:gd name="connsiteY2" fmla="*/ 1246226 h 4321421"/>
                  <a:gd name="connsiteX3" fmla="*/ 1105009 w 2477713"/>
                  <a:gd name="connsiteY3" fmla="*/ 3345050 h 4321421"/>
                  <a:gd name="connsiteX4" fmla="*/ 2185106 w 2477713"/>
                  <a:gd name="connsiteY4" fmla="*/ 4320819 h 4321421"/>
                  <a:gd name="connsiteX5" fmla="*/ 2442856 w 2477713"/>
                  <a:gd name="connsiteY5" fmla="*/ 3461652 h 4321421"/>
                  <a:gd name="connsiteX6" fmla="*/ 2467404 w 2477713"/>
                  <a:gd name="connsiteY6" fmla="*/ 1774001 h 4321421"/>
                  <a:gd name="connsiteX7" fmla="*/ 2369213 w 2477713"/>
                  <a:gd name="connsiteY7" fmla="*/ 1816959 h 4321421"/>
                  <a:gd name="connsiteX8" fmla="*/ 2111463 w 2477713"/>
                  <a:gd name="connsiteY8" fmla="*/ 3872825 h 4321421"/>
                  <a:gd name="connsiteX9" fmla="*/ 301074 w 2477713"/>
                  <a:gd name="connsiteY9" fmla="*/ 1338280 h 4321421"/>
                  <a:gd name="connsiteX10" fmla="*/ 1301390 w 2477713"/>
                  <a:gd name="connsiteY10" fmla="*/ 209088 h 4321421"/>
                  <a:gd name="connsiteX11" fmla="*/ 2136010 w 2477713"/>
                  <a:gd name="connsiteY11" fmla="*/ 534344 h 4321421"/>
                  <a:gd name="connsiteX12" fmla="*/ 2154421 w 2477713"/>
                  <a:gd name="connsiteY12" fmla="*/ 374784 h 4321421"/>
                  <a:gd name="connsiteX0" fmla="*/ 2154108 w 2477400"/>
                  <a:gd name="connsiteY0" fmla="*/ 374942 h 4321579"/>
                  <a:gd name="connsiteX1" fmla="*/ 1221297 w 2477400"/>
                  <a:gd name="connsiteY1" fmla="*/ 591 h 4321579"/>
                  <a:gd name="connsiteX2" fmla="*/ 52 w 2477400"/>
                  <a:gd name="connsiteY2" fmla="*/ 1246384 h 4321579"/>
                  <a:gd name="connsiteX3" fmla="*/ 1104696 w 2477400"/>
                  <a:gd name="connsiteY3" fmla="*/ 3345208 h 4321579"/>
                  <a:gd name="connsiteX4" fmla="*/ 2184793 w 2477400"/>
                  <a:gd name="connsiteY4" fmla="*/ 4320977 h 4321579"/>
                  <a:gd name="connsiteX5" fmla="*/ 2442543 w 2477400"/>
                  <a:gd name="connsiteY5" fmla="*/ 3461810 h 4321579"/>
                  <a:gd name="connsiteX6" fmla="*/ 2467091 w 2477400"/>
                  <a:gd name="connsiteY6" fmla="*/ 1774159 h 4321579"/>
                  <a:gd name="connsiteX7" fmla="*/ 2368900 w 2477400"/>
                  <a:gd name="connsiteY7" fmla="*/ 1817117 h 4321579"/>
                  <a:gd name="connsiteX8" fmla="*/ 2111150 w 2477400"/>
                  <a:gd name="connsiteY8" fmla="*/ 3872983 h 4321579"/>
                  <a:gd name="connsiteX9" fmla="*/ 300761 w 2477400"/>
                  <a:gd name="connsiteY9" fmla="*/ 1338438 h 4321579"/>
                  <a:gd name="connsiteX10" fmla="*/ 1301077 w 2477400"/>
                  <a:gd name="connsiteY10" fmla="*/ 209246 h 4321579"/>
                  <a:gd name="connsiteX11" fmla="*/ 2135697 w 2477400"/>
                  <a:gd name="connsiteY11" fmla="*/ 534502 h 4321579"/>
                  <a:gd name="connsiteX12" fmla="*/ 2154108 w 2477400"/>
                  <a:gd name="connsiteY12" fmla="*/ 374942 h 4321579"/>
                  <a:gd name="connsiteX0" fmla="*/ 2166380 w 2489672"/>
                  <a:gd name="connsiteY0" fmla="*/ 404660 h 4351297"/>
                  <a:gd name="connsiteX1" fmla="*/ 1233569 w 2489672"/>
                  <a:gd name="connsiteY1" fmla="*/ 30309 h 4351297"/>
                  <a:gd name="connsiteX2" fmla="*/ 50 w 2489672"/>
                  <a:gd name="connsiteY2" fmla="*/ 1288376 h 4351297"/>
                  <a:gd name="connsiteX3" fmla="*/ 1116968 w 2489672"/>
                  <a:gd name="connsiteY3" fmla="*/ 3374926 h 4351297"/>
                  <a:gd name="connsiteX4" fmla="*/ 2197065 w 2489672"/>
                  <a:gd name="connsiteY4" fmla="*/ 4350695 h 4351297"/>
                  <a:gd name="connsiteX5" fmla="*/ 2454815 w 2489672"/>
                  <a:gd name="connsiteY5" fmla="*/ 3491528 h 4351297"/>
                  <a:gd name="connsiteX6" fmla="*/ 2479363 w 2489672"/>
                  <a:gd name="connsiteY6" fmla="*/ 1803877 h 4351297"/>
                  <a:gd name="connsiteX7" fmla="*/ 2381172 w 2489672"/>
                  <a:gd name="connsiteY7" fmla="*/ 1846835 h 4351297"/>
                  <a:gd name="connsiteX8" fmla="*/ 2123422 w 2489672"/>
                  <a:gd name="connsiteY8" fmla="*/ 3902701 h 4351297"/>
                  <a:gd name="connsiteX9" fmla="*/ 313033 w 2489672"/>
                  <a:gd name="connsiteY9" fmla="*/ 1368156 h 4351297"/>
                  <a:gd name="connsiteX10" fmla="*/ 1313349 w 2489672"/>
                  <a:gd name="connsiteY10" fmla="*/ 238964 h 4351297"/>
                  <a:gd name="connsiteX11" fmla="*/ 2147969 w 2489672"/>
                  <a:gd name="connsiteY11" fmla="*/ 564220 h 4351297"/>
                  <a:gd name="connsiteX12" fmla="*/ 2166380 w 2489672"/>
                  <a:gd name="connsiteY12" fmla="*/ 404660 h 4351297"/>
                  <a:gd name="connsiteX0" fmla="*/ 2166353 w 2489645"/>
                  <a:gd name="connsiteY0" fmla="*/ 404660 h 4351297"/>
                  <a:gd name="connsiteX1" fmla="*/ 1233542 w 2489645"/>
                  <a:gd name="connsiteY1" fmla="*/ 30309 h 4351297"/>
                  <a:gd name="connsiteX2" fmla="*/ 23 w 2489645"/>
                  <a:gd name="connsiteY2" fmla="*/ 1288376 h 4351297"/>
                  <a:gd name="connsiteX3" fmla="*/ 1116941 w 2489645"/>
                  <a:gd name="connsiteY3" fmla="*/ 3374926 h 4351297"/>
                  <a:gd name="connsiteX4" fmla="*/ 2197038 w 2489645"/>
                  <a:gd name="connsiteY4" fmla="*/ 4350695 h 4351297"/>
                  <a:gd name="connsiteX5" fmla="*/ 2454788 w 2489645"/>
                  <a:gd name="connsiteY5" fmla="*/ 3491528 h 4351297"/>
                  <a:gd name="connsiteX6" fmla="*/ 2479336 w 2489645"/>
                  <a:gd name="connsiteY6" fmla="*/ 1803877 h 4351297"/>
                  <a:gd name="connsiteX7" fmla="*/ 2381145 w 2489645"/>
                  <a:gd name="connsiteY7" fmla="*/ 1846835 h 4351297"/>
                  <a:gd name="connsiteX8" fmla="*/ 2123395 w 2489645"/>
                  <a:gd name="connsiteY8" fmla="*/ 3902701 h 4351297"/>
                  <a:gd name="connsiteX9" fmla="*/ 313006 w 2489645"/>
                  <a:gd name="connsiteY9" fmla="*/ 1368156 h 4351297"/>
                  <a:gd name="connsiteX10" fmla="*/ 1313322 w 2489645"/>
                  <a:gd name="connsiteY10" fmla="*/ 238964 h 4351297"/>
                  <a:gd name="connsiteX11" fmla="*/ 2147942 w 2489645"/>
                  <a:gd name="connsiteY11" fmla="*/ 564220 h 4351297"/>
                  <a:gd name="connsiteX12" fmla="*/ 2166353 w 2489645"/>
                  <a:gd name="connsiteY12" fmla="*/ 404660 h 4351297"/>
                  <a:gd name="connsiteX0" fmla="*/ 2166355 w 2489647"/>
                  <a:gd name="connsiteY0" fmla="*/ 374447 h 4321084"/>
                  <a:gd name="connsiteX1" fmla="*/ 1233544 w 2489647"/>
                  <a:gd name="connsiteY1" fmla="*/ 96 h 4321084"/>
                  <a:gd name="connsiteX2" fmla="*/ 25 w 2489647"/>
                  <a:gd name="connsiteY2" fmla="*/ 1258163 h 4321084"/>
                  <a:gd name="connsiteX3" fmla="*/ 1116943 w 2489647"/>
                  <a:gd name="connsiteY3" fmla="*/ 3344713 h 4321084"/>
                  <a:gd name="connsiteX4" fmla="*/ 2197040 w 2489647"/>
                  <a:gd name="connsiteY4" fmla="*/ 4320482 h 4321084"/>
                  <a:gd name="connsiteX5" fmla="*/ 2454790 w 2489647"/>
                  <a:gd name="connsiteY5" fmla="*/ 3461315 h 4321084"/>
                  <a:gd name="connsiteX6" fmla="*/ 2479338 w 2489647"/>
                  <a:gd name="connsiteY6" fmla="*/ 1773664 h 4321084"/>
                  <a:gd name="connsiteX7" fmla="*/ 2381147 w 2489647"/>
                  <a:gd name="connsiteY7" fmla="*/ 1816622 h 4321084"/>
                  <a:gd name="connsiteX8" fmla="*/ 2123397 w 2489647"/>
                  <a:gd name="connsiteY8" fmla="*/ 3872488 h 4321084"/>
                  <a:gd name="connsiteX9" fmla="*/ 313008 w 2489647"/>
                  <a:gd name="connsiteY9" fmla="*/ 1337943 h 4321084"/>
                  <a:gd name="connsiteX10" fmla="*/ 1313324 w 2489647"/>
                  <a:gd name="connsiteY10" fmla="*/ 208751 h 4321084"/>
                  <a:gd name="connsiteX11" fmla="*/ 2147944 w 2489647"/>
                  <a:gd name="connsiteY11" fmla="*/ 534007 h 4321084"/>
                  <a:gd name="connsiteX12" fmla="*/ 2166355 w 2489647"/>
                  <a:gd name="connsiteY12" fmla="*/ 374447 h 4321084"/>
                  <a:gd name="connsiteX0" fmla="*/ 2166355 w 2489647"/>
                  <a:gd name="connsiteY0" fmla="*/ 374447 h 4321084"/>
                  <a:gd name="connsiteX1" fmla="*/ 1233544 w 2489647"/>
                  <a:gd name="connsiteY1" fmla="*/ 96 h 4321084"/>
                  <a:gd name="connsiteX2" fmla="*/ 25 w 2489647"/>
                  <a:gd name="connsiteY2" fmla="*/ 1258163 h 4321084"/>
                  <a:gd name="connsiteX3" fmla="*/ 1116943 w 2489647"/>
                  <a:gd name="connsiteY3" fmla="*/ 3344713 h 4321084"/>
                  <a:gd name="connsiteX4" fmla="*/ 2197040 w 2489647"/>
                  <a:gd name="connsiteY4" fmla="*/ 4320482 h 4321084"/>
                  <a:gd name="connsiteX5" fmla="*/ 2454790 w 2489647"/>
                  <a:gd name="connsiteY5" fmla="*/ 3461315 h 4321084"/>
                  <a:gd name="connsiteX6" fmla="*/ 2479338 w 2489647"/>
                  <a:gd name="connsiteY6" fmla="*/ 1773664 h 4321084"/>
                  <a:gd name="connsiteX7" fmla="*/ 2381147 w 2489647"/>
                  <a:gd name="connsiteY7" fmla="*/ 1816622 h 4321084"/>
                  <a:gd name="connsiteX8" fmla="*/ 2123397 w 2489647"/>
                  <a:gd name="connsiteY8" fmla="*/ 3872488 h 4321084"/>
                  <a:gd name="connsiteX9" fmla="*/ 313008 w 2489647"/>
                  <a:gd name="connsiteY9" fmla="*/ 1337943 h 4321084"/>
                  <a:gd name="connsiteX10" fmla="*/ 1313324 w 2489647"/>
                  <a:gd name="connsiteY10" fmla="*/ 208751 h 4321084"/>
                  <a:gd name="connsiteX11" fmla="*/ 2147944 w 2489647"/>
                  <a:gd name="connsiteY11" fmla="*/ 534007 h 4321084"/>
                  <a:gd name="connsiteX12" fmla="*/ 2166355 w 2489647"/>
                  <a:gd name="connsiteY12" fmla="*/ 374447 h 4321084"/>
                  <a:gd name="connsiteX0" fmla="*/ 2166353 w 2489645"/>
                  <a:gd name="connsiteY0" fmla="*/ 406284 h 4352921"/>
                  <a:gd name="connsiteX1" fmla="*/ 1233542 w 2489645"/>
                  <a:gd name="connsiteY1" fmla="*/ 31933 h 4352921"/>
                  <a:gd name="connsiteX2" fmla="*/ 23 w 2489645"/>
                  <a:gd name="connsiteY2" fmla="*/ 1320684 h 4352921"/>
                  <a:gd name="connsiteX3" fmla="*/ 1116941 w 2489645"/>
                  <a:gd name="connsiteY3" fmla="*/ 3376550 h 4352921"/>
                  <a:gd name="connsiteX4" fmla="*/ 2197038 w 2489645"/>
                  <a:gd name="connsiteY4" fmla="*/ 4352319 h 4352921"/>
                  <a:gd name="connsiteX5" fmla="*/ 2454788 w 2489645"/>
                  <a:gd name="connsiteY5" fmla="*/ 3493152 h 4352921"/>
                  <a:gd name="connsiteX6" fmla="*/ 2479336 w 2489645"/>
                  <a:gd name="connsiteY6" fmla="*/ 1805501 h 4352921"/>
                  <a:gd name="connsiteX7" fmla="*/ 2381145 w 2489645"/>
                  <a:gd name="connsiteY7" fmla="*/ 1848459 h 4352921"/>
                  <a:gd name="connsiteX8" fmla="*/ 2123395 w 2489645"/>
                  <a:gd name="connsiteY8" fmla="*/ 3904325 h 4352921"/>
                  <a:gd name="connsiteX9" fmla="*/ 313006 w 2489645"/>
                  <a:gd name="connsiteY9" fmla="*/ 1369780 h 4352921"/>
                  <a:gd name="connsiteX10" fmla="*/ 1313322 w 2489645"/>
                  <a:gd name="connsiteY10" fmla="*/ 240588 h 4352921"/>
                  <a:gd name="connsiteX11" fmla="*/ 2147942 w 2489645"/>
                  <a:gd name="connsiteY11" fmla="*/ 565844 h 4352921"/>
                  <a:gd name="connsiteX12" fmla="*/ 2166353 w 2489645"/>
                  <a:gd name="connsiteY12" fmla="*/ 406284 h 4352921"/>
                  <a:gd name="connsiteX0" fmla="*/ 2166353 w 2489645"/>
                  <a:gd name="connsiteY0" fmla="*/ 375626 h 4322263"/>
                  <a:gd name="connsiteX1" fmla="*/ 1233542 w 2489645"/>
                  <a:gd name="connsiteY1" fmla="*/ 1275 h 4322263"/>
                  <a:gd name="connsiteX2" fmla="*/ 23 w 2489645"/>
                  <a:gd name="connsiteY2" fmla="*/ 1290026 h 4322263"/>
                  <a:gd name="connsiteX3" fmla="*/ 1116941 w 2489645"/>
                  <a:gd name="connsiteY3" fmla="*/ 3345892 h 4322263"/>
                  <a:gd name="connsiteX4" fmla="*/ 2197038 w 2489645"/>
                  <a:gd name="connsiteY4" fmla="*/ 4321661 h 4322263"/>
                  <a:gd name="connsiteX5" fmla="*/ 2454788 w 2489645"/>
                  <a:gd name="connsiteY5" fmla="*/ 3462494 h 4322263"/>
                  <a:gd name="connsiteX6" fmla="*/ 2479336 w 2489645"/>
                  <a:gd name="connsiteY6" fmla="*/ 1774843 h 4322263"/>
                  <a:gd name="connsiteX7" fmla="*/ 2381145 w 2489645"/>
                  <a:gd name="connsiteY7" fmla="*/ 1817801 h 4322263"/>
                  <a:gd name="connsiteX8" fmla="*/ 2123395 w 2489645"/>
                  <a:gd name="connsiteY8" fmla="*/ 3873667 h 4322263"/>
                  <a:gd name="connsiteX9" fmla="*/ 313006 w 2489645"/>
                  <a:gd name="connsiteY9" fmla="*/ 1339122 h 4322263"/>
                  <a:gd name="connsiteX10" fmla="*/ 1313322 w 2489645"/>
                  <a:gd name="connsiteY10" fmla="*/ 209930 h 4322263"/>
                  <a:gd name="connsiteX11" fmla="*/ 2147942 w 2489645"/>
                  <a:gd name="connsiteY11" fmla="*/ 535186 h 4322263"/>
                  <a:gd name="connsiteX12" fmla="*/ 2166353 w 2489645"/>
                  <a:gd name="connsiteY12" fmla="*/ 375626 h 4322263"/>
                  <a:gd name="connsiteX0" fmla="*/ 2166353 w 2489645"/>
                  <a:gd name="connsiteY0" fmla="*/ 375660 h 4322297"/>
                  <a:gd name="connsiteX1" fmla="*/ 1233542 w 2489645"/>
                  <a:gd name="connsiteY1" fmla="*/ 1309 h 4322297"/>
                  <a:gd name="connsiteX2" fmla="*/ 23 w 2489645"/>
                  <a:gd name="connsiteY2" fmla="*/ 1290060 h 4322297"/>
                  <a:gd name="connsiteX3" fmla="*/ 1116941 w 2489645"/>
                  <a:gd name="connsiteY3" fmla="*/ 3345926 h 4322297"/>
                  <a:gd name="connsiteX4" fmla="*/ 2197038 w 2489645"/>
                  <a:gd name="connsiteY4" fmla="*/ 4321695 h 4322297"/>
                  <a:gd name="connsiteX5" fmla="*/ 2454788 w 2489645"/>
                  <a:gd name="connsiteY5" fmla="*/ 3462528 h 4322297"/>
                  <a:gd name="connsiteX6" fmla="*/ 2479336 w 2489645"/>
                  <a:gd name="connsiteY6" fmla="*/ 1774877 h 4322297"/>
                  <a:gd name="connsiteX7" fmla="*/ 2381145 w 2489645"/>
                  <a:gd name="connsiteY7" fmla="*/ 1817835 h 4322297"/>
                  <a:gd name="connsiteX8" fmla="*/ 2123395 w 2489645"/>
                  <a:gd name="connsiteY8" fmla="*/ 3873701 h 4322297"/>
                  <a:gd name="connsiteX9" fmla="*/ 313006 w 2489645"/>
                  <a:gd name="connsiteY9" fmla="*/ 1339156 h 4322297"/>
                  <a:gd name="connsiteX10" fmla="*/ 1313322 w 2489645"/>
                  <a:gd name="connsiteY10" fmla="*/ 209964 h 4322297"/>
                  <a:gd name="connsiteX11" fmla="*/ 2147942 w 2489645"/>
                  <a:gd name="connsiteY11" fmla="*/ 535220 h 4322297"/>
                  <a:gd name="connsiteX12" fmla="*/ 2166353 w 2489645"/>
                  <a:gd name="connsiteY12" fmla="*/ 375660 h 4322297"/>
                  <a:gd name="connsiteX0" fmla="*/ 2166353 w 2489645"/>
                  <a:gd name="connsiteY0" fmla="*/ 375098 h 4321735"/>
                  <a:gd name="connsiteX1" fmla="*/ 1233542 w 2489645"/>
                  <a:gd name="connsiteY1" fmla="*/ 747 h 4321735"/>
                  <a:gd name="connsiteX2" fmla="*/ 23 w 2489645"/>
                  <a:gd name="connsiteY2" fmla="*/ 1289498 h 4321735"/>
                  <a:gd name="connsiteX3" fmla="*/ 1116941 w 2489645"/>
                  <a:gd name="connsiteY3" fmla="*/ 3345364 h 4321735"/>
                  <a:gd name="connsiteX4" fmla="*/ 2197038 w 2489645"/>
                  <a:gd name="connsiteY4" fmla="*/ 4321133 h 4321735"/>
                  <a:gd name="connsiteX5" fmla="*/ 2454788 w 2489645"/>
                  <a:gd name="connsiteY5" fmla="*/ 3461966 h 4321735"/>
                  <a:gd name="connsiteX6" fmla="*/ 2479336 w 2489645"/>
                  <a:gd name="connsiteY6" fmla="*/ 1774315 h 4321735"/>
                  <a:gd name="connsiteX7" fmla="*/ 2381145 w 2489645"/>
                  <a:gd name="connsiteY7" fmla="*/ 1817273 h 4321735"/>
                  <a:gd name="connsiteX8" fmla="*/ 2123395 w 2489645"/>
                  <a:gd name="connsiteY8" fmla="*/ 3873139 h 4321735"/>
                  <a:gd name="connsiteX9" fmla="*/ 313006 w 2489645"/>
                  <a:gd name="connsiteY9" fmla="*/ 1338594 h 4321735"/>
                  <a:gd name="connsiteX10" fmla="*/ 1313322 w 2489645"/>
                  <a:gd name="connsiteY10" fmla="*/ 209402 h 4321735"/>
                  <a:gd name="connsiteX11" fmla="*/ 2147942 w 2489645"/>
                  <a:gd name="connsiteY11" fmla="*/ 534658 h 4321735"/>
                  <a:gd name="connsiteX12" fmla="*/ 2166353 w 2489645"/>
                  <a:gd name="connsiteY12" fmla="*/ 375098 h 4321735"/>
                  <a:gd name="connsiteX0" fmla="*/ 2166353 w 2489645"/>
                  <a:gd name="connsiteY0" fmla="*/ 375098 h 4321326"/>
                  <a:gd name="connsiteX1" fmla="*/ 1233542 w 2489645"/>
                  <a:gd name="connsiteY1" fmla="*/ 747 h 4321326"/>
                  <a:gd name="connsiteX2" fmla="*/ 23 w 2489645"/>
                  <a:gd name="connsiteY2" fmla="*/ 1289498 h 4321326"/>
                  <a:gd name="connsiteX3" fmla="*/ 1116941 w 2489645"/>
                  <a:gd name="connsiteY3" fmla="*/ 3345364 h 4321326"/>
                  <a:gd name="connsiteX4" fmla="*/ 2197038 w 2489645"/>
                  <a:gd name="connsiteY4" fmla="*/ 4321133 h 4321326"/>
                  <a:gd name="connsiteX5" fmla="*/ 2454788 w 2489645"/>
                  <a:gd name="connsiteY5" fmla="*/ 3461966 h 4321326"/>
                  <a:gd name="connsiteX6" fmla="*/ 2479336 w 2489645"/>
                  <a:gd name="connsiteY6" fmla="*/ 1774315 h 4321326"/>
                  <a:gd name="connsiteX7" fmla="*/ 2381145 w 2489645"/>
                  <a:gd name="connsiteY7" fmla="*/ 1817273 h 4321326"/>
                  <a:gd name="connsiteX8" fmla="*/ 2123395 w 2489645"/>
                  <a:gd name="connsiteY8" fmla="*/ 3873139 h 4321326"/>
                  <a:gd name="connsiteX9" fmla="*/ 313006 w 2489645"/>
                  <a:gd name="connsiteY9" fmla="*/ 1338594 h 4321326"/>
                  <a:gd name="connsiteX10" fmla="*/ 1313322 w 2489645"/>
                  <a:gd name="connsiteY10" fmla="*/ 209402 h 4321326"/>
                  <a:gd name="connsiteX11" fmla="*/ 2147942 w 2489645"/>
                  <a:gd name="connsiteY11" fmla="*/ 534658 h 4321326"/>
                  <a:gd name="connsiteX12" fmla="*/ 2166353 w 2489645"/>
                  <a:gd name="connsiteY12" fmla="*/ 375098 h 4321326"/>
                  <a:gd name="connsiteX0" fmla="*/ 2166353 w 2491002"/>
                  <a:gd name="connsiteY0" fmla="*/ 375098 h 4290652"/>
                  <a:gd name="connsiteX1" fmla="*/ 1233542 w 2491002"/>
                  <a:gd name="connsiteY1" fmla="*/ 747 h 4290652"/>
                  <a:gd name="connsiteX2" fmla="*/ 23 w 2491002"/>
                  <a:gd name="connsiteY2" fmla="*/ 1289498 h 4290652"/>
                  <a:gd name="connsiteX3" fmla="*/ 1116941 w 2491002"/>
                  <a:gd name="connsiteY3" fmla="*/ 3345364 h 4290652"/>
                  <a:gd name="connsiteX4" fmla="*/ 2172491 w 2491002"/>
                  <a:gd name="connsiteY4" fmla="*/ 4290449 h 4290652"/>
                  <a:gd name="connsiteX5" fmla="*/ 2454788 w 2491002"/>
                  <a:gd name="connsiteY5" fmla="*/ 3461966 h 4290652"/>
                  <a:gd name="connsiteX6" fmla="*/ 2479336 w 2491002"/>
                  <a:gd name="connsiteY6" fmla="*/ 1774315 h 4290652"/>
                  <a:gd name="connsiteX7" fmla="*/ 2381145 w 2491002"/>
                  <a:gd name="connsiteY7" fmla="*/ 1817273 h 4290652"/>
                  <a:gd name="connsiteX8" fmla="*/ 2123395 w 2491002"/>
                  <a:gd name="connsiteY8" fmla="*/ 3873139 h 4290652"/>
                  <a:gd name="connsiteX9" fmla="*/ 313006 w 2491002"/>
                  <a:gd name="connsiteY9" fmla="*/ 1338594 h 4290652"/>
                  <a:gd name="connsiteX10" fmla="*/ 1313322 w 2491002"/>
                  <a:gd name="connsiteY10" fmla="*/ 209402 h 4290652"/>
                  <a:gd name="connsiteX11" fmla="*/ 2147942 w 2491002"/>
                  <a:gd name="connsiteY11" fmla="*/ 534658 h 4290652"/>
                  <a:gd name="connsiteX12" fmla="*/ 2166353 w 2491002"/>
                  <a:gd name="connsiteY12" fmla="*/ 375098 h 4290652"/>
                  <a:gd name="connsiteX0" fmla="*/ 2166353 w 2491002"/>
                  <a:gd name="connsiteY0" fmla="*/ 375098 h 4290633"/>
                  <a:gd name="connsiteX1" fmla="*/ 1233542 w 2491002"/>
                  <a:gd name="connsiteY1" fmla="*/ 747 h 4290633"/>
                  <a:gd name="connsiteX2" fmla="*/ 23 w 2491002"/>
                  <a:gd name="connsiteY2" fmla="*/ 1289498 h 4290633"/>
                  <a:gd name="connsiteX3" fmla="*/ 1116941 w 2491002"/>
                  <a:gd name="connsiteY3" fmla="*/ 3345364 h 4290633"/>
                  <a:gd name="connsiteX4" fmla="*/ 2172491 w 2491002"/>
                  <a:gd name="connsiteY4" fmla="*/ 4290449 h 4290633"/>
                  <a:gd name="connsiteX5" fmla="*/ 2454788 w 2491002"/>
                  <a:gd name="connsiteY5" fmla="*/ 3461966 h 4290633"/>
                  <a:gd name="connsiteX6" fmla="*/ 2479336 w 2491002"/>
                  <a:gd name="connsiteY6" fmla="*/ 1774315 h 4290633"/>
                  <a:gd name="connsiteX7" fmla="*/ 2381145 w 2491002"/>
                  <a:gd name="connsiteY7" fmla="*/ 1817273 h 4290633"/>
                  <a:gd name="connsiteX8" fmla="*/ 2123395 w 2491002"/>
                  <a:gd name="connsiteY8" fmla="*/ 3873139 h 4290633"/>
                  <a:gd name="connsiteX9" fmla="*/ 313006 w 2491002"/>
                  <a:gd name="connsiteY9" fmla="*/ 1338594 h 4290633"/>
                  <a:gd name="connsiteX10" fmla="*/ 1313322 w 2491002"/>
                  <a:gd name="connsiteY10" fmla="*/ 209402 h 4290633"/>
                  <a:gd name="connsiteX11" fmla="*/ 2147942 w 2491002"/>
                  <a:gd name="connsiteY11" fmla="*/ 534658 h 4290633"/>
                  <a:gd name="connsiteX12" fmla="*/ 2166353 w 2491002"/>
                  <a:gd name="connsiteY12" fmla="*/ 375098 h 4290633"/>
                  <a:gd name="connsiteX0" fmla="*/ 2166588 w 2491237"/>
                  <a:gd name="connsiteY0" fmla="*/ 375098 h 4290633"/>
                  <a:gd name="connsiteX1" fmla="*/ 1233777 w 2491237"/>
                  <a:gd name="connsiteY1" fmla="*/ 747 h 4290633"/>
                  <a:gd name="connsiteX2" fmla="*/ 258 w 2491237"/>
                  <a:gd name="connsiteY2" fmla="*/ 1289498 h 4290633"/>
                  <a:gd name="connsiteX3" fmla="*/ 1117176 w 2491237"/>
                  <a:gd name="connsiteY3" fmla="*/ 3345364 h 4290633"/>
                  <a:gd name="connsiteX4" fmla="*/ 2172726 w 2491237"/>
                  <a:gd name="connsiteY4" fmla="*/ 4290449 h 4290633"/>
                  <a:gd name="connsiteX5" fmla="*/ 2455023 w 2491237"/>
                  <a:gd name="connsiteY5" fmla="*/ 3461966 h 4290633"/>
                  <a:gd name="connsiteX6" fmla="*/ 2479571 w 2491237"/>
                  <a:gd name="connsiteY6" fmla="*/ 1774315 h 4290633"/>
                  <a:gd name="connsiteX7" fmla="*/ 2381380 w 2491237"/>
                  <a:gd name="connsiteY7" fmla="*/ 1817273 h 4290633"/>
                  <a:gd name="connsiteX8" fmla="*/ 2123630 w 2491237"/>
                  <a:gd name="connsiteY8" fmla="*/ 3873139 h 4290633"/>
                  <a:gd name="connsiteX9" fmla="*/ 313241 w 2491237"/>
                  <a:gd name="connsiteY9" fmla="*/ 1338594 h 4290633"/>
                  <a:gd name="connsiteX10" fmla="*/ 1313557 w 2491237"/>
                  <a:gd name="connsiteY10" fmla="*/ 209402 h 4290633"/>
                  <a:gd name="connsiteX11" fmla="*/ 2148177 w 2491237"/>
                  <a:gd name="connsiteY11" fmla="*/ 534658 h 4290633"/>
                  <a:gd name="connsiteX12" fmla="*/ 2166588 w 2491237"/>
                  <a:gd name="connsiteY12" fmla="*/ 375098 h 4290633"/>
                  <a:gd name="connsiteX0" fmla="*/ 2166625 w 2491274"/>
                  <a:gd name="connsiteY0" fmla="*/ 374558 h 4290093"/>
                  <a:gd name="connsiteX1" fmla="*/ 1233814 w 2491274"/>
                  <a:gd name="connsiteY1" fmla="*/ 207 h 4290093"/>
                  <a:gd name="connsiteX2" fmla="*/ 295 w 2491274"/>
                  <a:gd name="connsiteY2" fmla="*/ 1288958 h 4290093"/>
                  <a:gd name="connsiteX3" fmla="*/ 1117213 w 2491274"/>
                  <a:gd name="connsiteY3" fmla="*/ 3344824 h 4290093"/>
                  <a:gd name="connsiteX4" fmla="*/ 2172763 w 2491274"/>
                  <a:gd name="connsiteY4" fmla="*/ 4289909 h 4290093"/>
                  <a:gd name="connsiteX5" fmla="*/ 2455060 w 2491274"/>
                  <a:gd name="connsiteY5" fmla="*/ 3461426 h 4290093"/>
                  <a:gd name="connsiteX6" fmla="*/ 2479608 w 2491274"/>
                  <a:gd name="connsiteY6" fmla="*/ 1773775 h 4290093"/>
                  <a:gd name="connsiteX7" fmla="*/ 2381417 w 2491274"/>
                  <a:gd name="connsiteY7" fmla="*/ 1816733 h 4290093"/>
                  <a:gd name="connsiteX8" fmla="*/ 2123667 w 2491274"/>
                  <a:gd name="connsiteY8" fmla="*/ 3872599 h 4290093"/>
                  <a:gd name="connsiteX9" fmla="*/ 313278 w 2491274"/>
                  <a:gd name="connsiteY9" fmla="*/ 1338054 h 4290093"/>
                  <a:gd name="connsiteX10" fmla="*/ 1313594 w 2491274"/>
                  <a:gd name="connsiteY10" fmla="*/ 208862 h 4290093"/>
                  <a:gd name="connsiteX11" fmla="*/ 2148214 w 2491274"/>
                  <a:gd name="connsiteY11" fmla="*/ 534118 h 4290093"/>
                  <a:gd name="connsiteX12" fmla="*/ 2166625 w 2491274"/>
                  <a:gd name="connsiteY12" fmla="*/ 374558 h 4290093"/>
                  <a:gd name="connsiteX0" fmla="*/ 2166625 w 2491274"/>
                  <a:gd name="connsiteY0" fmla="*/ 374558 h 4290093"/>
                  <a:gd name="connsiteX1" fmla="*/ 1233814 w 2491274"/>
                  <a:gd name="connsiteY1" fmla="*/ 207 h 4290093"/>
                  <a:gd name="connsiteX2" fmla="*/ 295 w 2491274"/>
                  <a:gd name="connsiteY2" fmla="*/ 1288958 h 4290093"/>
                  <a:gd name="connsiteX3" fmla="*/ 1117213 w 2491274"/>
                  <a:gd name="connsiteY3" fmla="*/ 3344824 h 4290093"/>
                  <a:gd name="connsiteX4" fmla="*/ 2172763 w 2491274"/>
                  <a:gd name="connsiteY4" fmla="*/ 4289909 h 4290093"/>
                  <a:gd name="connsiteX5" fmla="*/ 2455060 w 2491274"/>
                  <a:gd name="connsiteY5" fmla="*/ 3461426 h 4290093"/>
                  <a:gd name="connsiteX6" fmla="*/ 2479608 w 2491274"/>
                  <a:gd name="connsiteY6" fmla="*/ 1773775 h 4290093"/>
                  <a:gd name="connsiteX7" fmla="*/ 2381417 w 2491274"/>
                  <a:gd name="connsiteY7" fmla="*/ 1816733 h 4290093"/>
                  <a:gd name="connsiteX8" fmla="*/ 2123667 w 2491274"/>
                  <a:gd name="connsiteY8" fmla="*/ 3872599 h 4290093"/>
                  <a:gd name="connsiteX9" fmla="*/ 313278 w 2491274"/>
                  <a:gd name="connsiteY9" fmla="*/ 1338054 h 4290093"/>
                  <a:gd name="connsiteX10" fmla="*/ 1313594 w 2491274"/>
                  <a:gd name="connsiteY10" fmla="*/ 208862 h 4290093"/>
                  <a:gd name="connsiteX11" fmla="*/ 2148214 w 2491274"/>
                  <a:gd name="connsiteY11" fmla="*/ 534118 h 4290093"/>
                  <a:gd name="connsiteX12" fmla="*/ 2166625 w 2491274"/>
                  <a:gd name="connsiteY12" fmla="*/ 374558 h 4290093"/>
                  <a:gd name="connsiteX0" fmla="*/ 2166625 w 2491274"/>
                  <a:gd name="connsiteY0" fmla="*/ 374558 h 4290093"/>
                  <a:gd name="connsiteX1" fmla="*/ 1233814 w 2491274"/>
                  <a:gd name="connsiteY1" fmla="*/ 207 h 4290093"/>
                  <a:gd name="connsiteX2" fmla="*/ 295 w 2491274"/>
                  <a:gd name="connsiteY2" fmla="*/ 1288958 h 4290093"/>
                  <a:gd name="connsiteX3" fmla="*/ 1117213 w 2491274"/>
                  <a:gd name="connsiteY3" fmla="*/ 3344824 h 4290093"/>
                  <a:gd name="connsiteX4" fmla="*/ 2172763 w 2491274"/>
                  <a:gd name="connsiteY4" fmla="*/ 4289909 h 4290093"/>
                  <a:gd name="connsiteX5" fmla="*/ 2455060 w 2491274"/>
                  <a:gd name="connsiteY5" fmla="*/ 3461426 h 4290093"/>
                  <a:gd name="connsiteX6" fmla="*/ 2479608 w 2491274"/>
                  <a:gd name="connsiteY6" fmla="*/ 1773775 h 4290093"/>
                  <a:gd name="connsiteX7" fmla="*/ 2381417 w 2491274"/>
                  <a:gd name="connsiteY7" fmla="*/ 1816733 h 4290093"/>
                  <a:gd name="connsiteX8" fmla="*/ 2123667 w 2491274"/>
                  <a:gd name="connsiteY8" fmla="*/ 3872599 h 4290093"/>
                  <a:gd name="connsiteX9" fmla="*/ 313278 w 2491274"/>
                  <a:gd name="connsiteY9" fmla="*/ 1338054 h 4290093"/>
                  <a:gd name="connsiteX10" fmla="*/ 1313594 w 2491274"/>
                  <a:gd name="connsiteY10" fmla="*/ 208862 h 4290093"/>
                  <a:gd name="connsiteX11" fmla="*/ 2148214 w 2491274"/>
                  <a:gd name="connsiteY11" fmla="*/ 534118 h 4290093"/>
                  <a:gd name="connsiteX12" fmla="*/ 2166625 w 2491274"/>
                  <a:gd name="connsiteY12" fmla="*/ 374558 h 4290093"/>
                  <a:gd name="connsiteX0" fmla="*/ 2166625 w 2491274"/>
                  <a:gd name="connsiteY0" fmla="*/ 374558 h 4290093"/>
                  <a:gd name="connsiteX1" fmla="*/ 1233814 w 2491274"/>
                  <a:gd name="connsiteY1" fmla="*/ 207 h 4290093"/>
                  <a:gd name="connsiteX2" fmla="*/ 295 w 2491274"/>
                  <a:gd name="connsiteY2" fmla="*/ 1288958 h 4290093"/>
                  <a:gd name="connsiteX3" fmla="*/ 1117213 w 2491274"/>
                  <a:gd name="connsiteY3" fmla="*/ 3344824 h 4290093"/>
                  <a:gd name="connsiteX4" fmla="*/ 2172763 w 2491274"/>
                  <a:gd name="connsiteY4" fmla="*/ 4289909 h 4290093"/>
                  <a:gd name="connsiteX5" fmla="*/ 2455060 w 2491274"/>
                  <a:gd name="connsiteY5" fmla="*/ 3461426 h 4290093"/>
                  <a:gd name="connsiteX6" fmla="*/ 2479608 w 2491274"/>
                  <a:gd name="connsiteY6" fmla="*/ 1773775 h 4290093"/>
                  <a:gd name="connsiteX7" fmla="*/ 2381417 w 2491274"/>
                  <a:gd name="connsiteY7" fmla="*/ 1816733 h 4290093"/>
                  <a:gd name="connsiteX8" fmla="*/ 2123667 w 2491274"/>
                  <a:gd name="connsiteY8" fmla="*/ 3872599 h 4290093"/>
                  <a:gd name="connsiteX9" fmla="*/ 313278 w 2491274"/>
                  <a:gd name="connsiteY9" fmla="*/ 1338054 h 4290093"/>
                  <a:gd name="connsiteX10" fmla="*/ 1313594 w 2491274"/>
                  <a:gd name="connsiteY10" fmla="*/ 208862 h 4290093"/>
                  <a:gd name="connsiteX11" fmla="*/ 2148214 w 2491274"/>
                  <a:gd name="connsiteY11" fmla="*/ 534118 h 4290093"/>
                  <a:gd name="connsiteX12" fmla="*/ 2166625 w 2491274"/>
                  <a:gd name="connsiteY12" fmla="*/ 374558 h 4290093"/>
                  <a:gd name="connsiteX0" fmla="*/ 2166625 w 2491274"/>
                  <a:gd name="connsiteY0" fmla="*/ 374558 h 4290093"/>
                  <a:gd name="connsiteX1" fmla="*/ 1233814 w 2491274"/>
                  <a:gd name="connsiteY1" fmla="*/ 207 h 4290093"/>
                  <a:gd name="connsiteX2" fmla="*/ 295 w 2491274"/>
                  <a:gd name="connsiteY2" fmla="*/ 1288958 h 4290093"/>
                  <a:gd name="connsiteX3" fmla="*/ 1117213 w 2491274"/>
                  <a:gd name="connsiteY3" fmla="*/ 3344824 h 4290093"/>
                  <a:gd name="connsiteX4" fmla="*/ 2172763 w 2491274"/>
                  <a:gd name="connsiteY4" fmla="*/ 4289909 h 4290093"/>
                  <a:gd name="connsiteX5" fmla="*/ 2455060 w 2491274"/>
                  <a:gd name="connsiteY5" fmla="*/ 3461426 h 4290093"/>
                  <a:gd name="connsiteX6" fmla="*/ 2479608 w 2491274"/>
                  <a:gd name="connsiteY6" fmla="*/ 1773775 h 4290093"/>
                  <a:gd name="connsiteX7" fmla="*/ 2381417 w 2491274"/>
                  <a:gd name="connsiteY7" fmla="*/ 1816733 h 4290093"/>
                  <a:gd name="connsiteX8" fmla="*/ 2123667 w 2491274"/>
                  <a:gd name="connsiteY8" fmla="*/ 3872599 h 4290093"/>
                  <a:gd name="connsiteX9" fmla="*/ 313278 w 2491274"/>
                  <a:gd name="connsiteY9" fmla="*/ 1338054 h 4290093"/>
                  <a:gd name="connsiteX10" fmla="*/ 1313594 w 2491274"/>
                  <a:gd name="connsiteY10" fmla="*/ 208862 h 4290093"/>
                  <a:gd name="connsiteX11" fmla="*/ 2148214 w 2491274"/>
                  <a:gd name="connsiteY11" fmla="*/ 534118 h 4290093"/>
                  <a:gd name="connsiteX12" fmla="*/ 2166625 w 2491274"/>
                  <a:gd name="connsiteY12" fmla="*/ 374558 h 4290093"/>
                  <a:gd name="connsiteX0" fmla="*/ 2166625 w 2482622"/>
                  <a:gd name="connsiteY0" fmla="*/ 374558 h 4290093"/>
                  <a:gd name="connsiteX1" fmla="*/ 1233814 w 2482622"/>
                  <a:gd name="connsiteY1" fmla="*/ 207 h 4290093"/>
                  <a:gd name="connsiteX2" fmla="*/ 295 w 2482622"/>
                  <a:gd name="connsiteY2" fmla="*/ 1288958 h 4290093"/>
                  <a:gd name="connsiteX3" fmla="*/ 1117213 w 2482622"/>
                  <a:gd name="connsiteY3" fmla="*/ 3344824 h 4290093"/>
                  <a:gd name="connsiteX4" fmla="*/ 2172763 w 2482622"/>
                  <a:gd name="connsiteY4" fmla="*/ 4289909 h 4290093"/>
                  <a:gd name="connsiteX5" fmla="*/ 2455060 w 2482622"/>
                  <a:gd name="connsiteY5" fmla="*/ 3461426 h 4290093"/>
                  <a:gd name="connsiteX6" fmla="*/ 2479608 w 2482622"/>
                  <a:gd name="connsiteY6" fmla="*/ 1773775 h 4290093"/>
                  <a:gd name="connsiteX7" fmla="*/ 2381417 w 2482622"/>
                  <a:gd name="connsiteY7" fmla="*/ 1816733 h 4290093"/>
                  <a:gd name="connsiteX8" fmla="*/ 2123667 w 2482622"/>
                  <a:gd name="connsiteY8" fmla="*/ 3872599 h 4290093"/>
                  <a:gd name="connsiteX9" fmla="*/ 313278 w 2482622"/>
                  <a:gd name="connsiteY9" fmla="*/ 1338054 h 4290093"/>
                  <a:gd name="connsiteX10" fmla="*/ 1313594 w 2482622"/>
                  <a:gd name="connsiteY10" fmla="*/ 208862 h 4290093"/>
                  <a:gd name="connsiteX11" fmla="*/ 2148214 w 2482622"/>
                  <a:gd name="connsiteY11" fmla="*/ 534118 h 4290093"/>
                  <a:gd name="connsiteX12" fmla="*/ 2166625 w 2482622"/>
                  <a:gd name="connsiteY12" fmla="*/ 374558 h 4290093"/>
                  <a:gd name="connsiteX0" fmla="*/ 2166625 w 2479896"/>
                  <a:gd name="connsiteY0" fmla="*/ 374558 h 4290546"/>
                  <a:gd name="connsiteX1" fmla="*/ 1233814 w 2479896"/>
                  <a:gd name="connsiteY1" fmla="*/ 207 h 4290546"/>
                  <a:gd name="connsiteX2" fmla="*/ 295 w 2479896"/>
                  <a:gd name="connsiteY2" fmla="*/ 1288958 h 4290546"/>
                  <a:gd name="connsiteX3" fmla="*/ 1117213 w 2479896"/>
                  <a:gd name="connsiteY3" fmla="*/ 3344824 h 4290546"/>
                  <a:gd name="connsiteX4" fmla="*/ 2172763 w 2479896"/>
                  <a:gd name="connsiteY4" fmla="*/ 4289909 h 4290546"/>
                  <a:gd name="connsiteX5" fmla="*/ 2412102 w 2479896"/>
                  <a:gd name="connsiteY5" fmla="*/ 3461426 h 4290546"/>
                  <a:gd name="connsiteX6" fmla="*/ 2479608 w 2479896"/>
                  <a:gd name="connsiteY6" fmla="*/ 1773775 h 4290546"/>
                  <a:gd name="connsiteX7" fmla="*/ 2381417 w 2479896"/>
                  <a:gd name="connsiteY7" fmla="*/ 1816733 h 4290546"/>
                  <a:gd name="connsiteX8" fmla="*/ 2123667 w 2479896"/>
                  <a:gd name="connsiteY8" fmla="*/ 3872599 h 4290546"/>
                  <a:gd name="connsiteX9" fmla="*/ 313278 w 2479896"/>
                  <a:gd name="connsiteY9" fmla="*/ 1338054 h 4290546"/>
                  <a:gd name="connsiteX10" fmla="*/ 1313594 w 2479896"/>
                  <a:gd name="connsiteY10" fmla="*/ 208862 h 4290546"/>
                  <a:gd name="connsiteX11" fmla="*/ 2148214 w 2479896"/>
                  <a:gd name="connsiteY11" fmla="*/ 534118 h 4290546"/>
                  <a:gd name="connsiteX12" fmla="*/ 2166625 w 2479896"/>
                  <a:gd name="connsiteY12" fmla="*/ 374558 h 4290546"/>
                  <a:gd name="connsiteX0" fmla="*/ 2166625 w 2480396"/>
                  <a:gd name="connsiteY0" fmla="*/ 374558 h 4284416"/>
                  <a:gd name="connsiteX1" fmla="*/ 1233814 w 2480396"/>
                  <a:gd name="connsiteY1" fmla="*/ 207 h 4284416"/>
                  <a:gd name="connsiteX2" fmla="*/ 295 w 2480396"/>
                  <a:gd name="connsiteY2" fmla="*/ 1288958 h 4284416"/>
                  <a:gd name="connsiteX3" fmla="*/ 1117213 w 2480396"/>
                  <a:gd name="connsiteY3" fmla="*/ 3344824 h 4284416"/>
                  <a:gd name="connsiteX4" fmla="*/ 2160489 w 2480396"/>
                  <a:gd name="connsiteY4" fmla="*/ 4283772 h 4284416"/>
                  <a:gd name="connsiteX5" fmla="*/ 2412102 w 2480396"/>
                  <a:gd name="connsiteY5" fmla="*/ 3461426 h 4284416"/>
                  <a:gd name="connsiteX6" fmla="*/ 2479608 w 2480396"/>
                  <a:gd name="connsiteY6" fmla="*/ 1773775 h 4284416"/>
                  <a:gd name="connsiteX7" fmla="*/ 2381417 w 2480396"/>
                  <a:gd name="connsiteY7" fmla="*/ 1816733 h 4284416"/>
                  <a:gd name="connsiteX8" fmla="*/ 2123667 w 2480396"/>
                  <a:gd name="connsiteY8" fmla="*/ 3872599 h 4284416"/>
                  <a:gd name="connsiteX9" fmla="*/ 313278 w 2480396"/>
                  <a:gd name="connsiteY9" fmla="*/ 1338054 h 4284416"/>
                  <a:gd name="connsiteX10" fmla="*/ 1313594 w 2480396"/>
                  <a:gd name="connsiteY10" fmla="*/ 208862 h 4284416"/>
                  <a:gd name="connsiteX11" fmla="*/ 2148214 w 2480396"/>
                  <a:gd name="connsiteY11" fmla="*/ 534118 h 4284416"/>
                  <a:gd name="connsiteX12" fmla="*/ 2166625 w 2480396"/>
                  <a:gd name="connsiteY12" fmla="*/ 374558 h 4284416"/>
                  <a:gd name="connsiteX0" fmla="*/ 2166625 w 2480396"/>
                  <a:gd name="connsiteY0" fmla="*/ 374558 h 4285404"/>
                  <a:gd name="connsiteX1" fmla="*/ 1233814 w 2480396"/>
                  <a:gd name="connsiteY1" fmla="*/ 207 h 4285404"/>
                  <a:gd name="connsiteX2" fmla="*/ 295 w 2480396"/>
                  <a:gd name="connsiteY2" fmla="*/ 1288958 h 4285404"/>
                  <a:gd name="connsiteX3" fmla="*/ 1117213 w 2480396"/>
                  <a:gd name="connsiteY3" fmla="*/ 3344824 h 4285404"/>
                  <a:gd name="connsiteX4" fmla="*/ 2160489 w 2480396"/>
                  <a:gd name="connsiteY4" fmla="*/ 4283772 h 4285404"/>
                  <a:gd name="connsiteX5" fmla="*/ 2412102 w 2480396"/>
                  <a:gd name="connsiteY5" fmla="*/ 3461426 h 4285404"/>
                  <a:gd name="connsiteX6" fmla="*/ 2479608 w 2480396"/>
                  <a:gd name="connsiteY6" fmla="*/ 1773775 h 4285404"/>
                  <a:gd name="connsiteX7" fmla="*/ 2381417 w 2480396"/>
                  <a:gd name="connsiteY7" fmla="*/ 1816733 h 4285404"/>
                  <a:gd name="connsiteX8" fmla="*/ 2123667 w 2480396"/>
                  <a:gd name="connsiteY8" fmla="*/ 3872599 h 4285404"/>
                  <a:gd name="connsiteX9" fmla="*/ 313278 w 2480396"/>
                  <a:gd name="connsiteY9" fmla="*/ 1338054 h 4285404"/>
                  <a:gd name="connsiteX10" fmla="*/ 1313594 w 2480396"/>
                  <a:gd name="connsiteY10" fmla="*/ 208862 h 4285404"/>
                  <a:gd name="connsiteX11" fmla="*/ 2148214 w 2480396"/>
                  <a:gd name="connsiteY11" fmla="*/ 534118 h 4285404"/>
                  <a:gd name="connsiteX12" fmla="*/ 2166625 w 2480396"/>
                  <a:gd name="connsiteY12" fmla="*/ 374558 h 4285404"/>
                  <a:gd name="connsiteX0" fmla="*/ 2166625 w 2480396"/>
                  <a:gd name="connsiteY0" fmla="*/ 374558 h 4285404"/>
                  <a:gd name="connsiteX1" fmla="*/ 1233814 w 2480396"/>
                  <a:gd name="connsiteY1" fmla="*/ 207 h 4285404"/>
                  <a:gd name="connsiteX2" fmla="*/ 295 w 2480396"/>
                  <a:gd name="connsiteY2" fmla="*/ 1288958 h 4285404"/>
                  <a:gd name="connsiteX3" fmla="*/ 1117213 w 2480396"/>
                  <a:gd name="connsiteY3" fmla="*/ 3344824 h 4285404"/>
                  <a:gd name="connsiteX4" fmla="*/ 2160489 w 2480396"/>
                  <a:gd name="connsiteY4" fmla="*/ 4283772 h 4285404"/>
                  <a:gd name="connsiteX5" fmla="*/ 2412102 w 2480396"/>
                  <a:gd name="connsiteY5" fmla="*/ 3461426 h 4285404"/>
                  <a:gd name="connsiteX6" fmla="*/ 2479608 w 2480396"/>
                  <a:gd name="connsiteY6" fmla="*/ 1773775 h 4285404"/>
                  <a:gd name="connsiteX7" fmla="*/ 2381417 w 2480396"/>
                  <a:gd name="connsiteY7" fmla="*/ 1816733 h 4285404"/>
                  <a:gd name="connsiteX8" fmla="*/ 2123667 w 2480396"/>
                  <a:gd name="connsiteY8" fmla="*/ 3872599 h 4285404"/>
                  <a:gd name="connsiteX9" fmla="*/ 313278 w 2480396"/>
                  <a:gd name="connsiteY9" fmla="*/ 1338054 h 4285404"/>
                  <a:gd name="connsiteX10" fmla="*/ 1313594 w 2480396"/>
                  <a:gd name="connsiteY10" fmla="*/ 208862 h 4285404"/>
                  <a:gd name="connsiteX11" fmla="*/ 2148214 w 2480396"/>
                  <a:gd name="connsiteY11" fmla="*/ 534118 h 4285404"/>
                  <a:gd name="connsiteX12" fmla="*/ 2166625 w 2480396"/>
                  <a:gd name="connsiteY12" fmla="*/ 374558 h 4285404"/>
                  <a:gd name="connsiteX0" fmla="*/ 2166625 w 2480396"/>
                  <a:gd name="connsiteY0" fmla="*/ 374558 h 4285404"/>
                  <a:gd name="connsiteX1" fmla="*/ 1233814 w 2480396"/>
                  <a:gd name="connsiteY1" fmla="*/ 207 h 4285404"/>
                  <a:gd name="connsiteX2" fmla="*/ 295 w 2480396"/>
                  <a:gd name="connsiteY2" fmla="*/ 1288958 h 4285404"/>
                  <a:gd name="connsiteX3" fmla="*/ 1117213 w 2480396"/>
                  <a:gd name="connsiteY3" fmla="*/ 3344824 h 4285404"/>
                  <a:gd name="connsiteX4" fmla="*/ 2160489 w 2480396"/>
                  <a:gd name="connsiteY4" fmla="*/ 4283772 h 4285404"/>
                  <a:gd name="connsiteX5" fmla="*/ 2412102 w 2480396"/>
                  <a:gd name="connsiteY5" fmla="*/ 3461426 h 4285404"/>
                  <a:gd name="connsiteX6" fmla="*/ 2479608 w 2480396"/>
                  <a:gd name="connsiteY6" fmla="*/ 1773775 h 4285404"/>
                  <a:gd name="connsiteX7" fmla="*/ 2381417 w 2480396"/>
                  <a:gd name="connsiteY7" fmla="*/ 1816733 h 4285404"/>
                  <a:gd name="connsiteX8" fmla="*/ 2123667 w 2480396"/>
                  <a:gd name="connsiteY8" fmla="*/ 3872599 h 4285404"/>
                  <a:gd name="connsiteX9" fmla="*/ 313278 w 2480396"/>
                  <a:gd name="connsiteY9" fmla="*/ 1338054 h 4285404"/>
                  <a:gd name="connsiteX10" fmla="*/ 1313594 w 2480396"/>
                  <a:gd name="connsiteY10" fmla="*/ 208862 h 4285404"/>
                  <a:gd name="connsiteX11" fmla="*/ 2148214 w 2480396"/>
                  <a:gd name="connsiteY11" fmla="*/ 534118 h 4285404"/>
                  <a:gd name="connsiteX12" fmla="*/ 2166625 w 2480396"/>
                  <a:gd name="connsiteY12" fmla="*/ 374558 h 4285404"/>
                  <a:gd name="connsiteX0" fmla="*/ 2166625 w 2480396"/>
                  <a:gd name="connsiteY0" fmla="*/ 374558 h 4285404"/>
                  <a:gd name="connsiteX1" fmla="*/ 1233814 w 2480396"/>
                  <a:gd name="connsiteY1" fmla="*/ 207 h 4285404"/>
                  <a:gd name="connsiteX2" fmla="*/ 295 w 2480396"/>
                  <a:gd name="connsiteY2" fmla="*/ 1288958 h 4285404"/>
                  <a:gd name="connsiteX3" fmla="*/ 1117213 w 2480396"/>
                  <a:gd name="connsiteY3" fmla="*/ 3344824 h 4285404"/>
                  <a:gd name="connsiteX4" fmla="*/ 2160489 w 2480396"/>
                  <a:gd name="connsiteY4" fmla="*/ 4283772 h 4285404"/>
                  <a:gd name="connsiteX5" fmla="*/ 2412102 w 2480396"/>
                  <a:gd name="connsiteY5" fmla="*/ 3461426 h 4285404"/>
                  <a:gd name="connsiteX6" fmla="*/ 2479608 w 2480396"/>
                  <a:gd name="connsiteY6" fmla="*/ 1773775 h 4285404"/>
                  <a:gd name="connsiteX7" fmla="*/ 2381417 w 2480396"/>
                  <a:gd name="connsiteY7" fmla="*/ 1816733 h 4285404"/>
                  <a:gd name="connsiteX8" fmla="*/ 2123667 w 2480396"/>
                  <a:gd name="connsiteY8" fmla="*/ 3872599 h 4285404"/>
                  <a:gd name="connsiteX9" fmla="*/ 920831 w 2480396"/>
                  <a:gd name="connsiteY9" fmla="*/ 2565436 h 4285404"/>
                  <a:gd name="connsiteX10" fmla="*/ 313278 w 2480396"/>
                  <a:gd name="connsiteY10" fmla="*/ 1338054 h 4285404"/>
                  <a:gd name="connsiteX11" fmla="*/ 1313594 w 2480396"/>
                  <a:gd name="connsiteY11" fmla="*/ 208862 h 4285404"/>
                  <a:gd name="connsiteX12" fmla="*/ 2148214 w 2480396"/>
                  <a:gd name="connsiteY12" fmla="*/ 534118 h 4285404"/>
                  <a:gd name="connsiteX13" fmla="*/ 2166625 w 2480396"/>
                  <a:gd name="connsiteY13" fmla="*/ 374558 h 4285404"/>
                  <a:gd name="connsiteX0" fmla="*/ 2166625 w 2480396"/>
                  <a:gd name="connsiteY0" fmla="*/ 374558 h 4285404"/>
                  <a:gd name="connsiteX1" fmla="*/ 1233814 w 2480396"/>
                  <a:gd name="connsiteY1" fmla="*/ 207 h 4285404"/>
                  <a:gd name="connsiteX2" fmla="*/ 295 w 2480396"/>
                  <a:gd name="connsiteY2" fmla="*/ 1288958 h 4285404"/>
                  <a:gd name="connsiteX3" fmla="*/ 1117213 w 2480396"/>
                  <a:gd name="connsiteY3" fmla="*/ 3344824 h 4285404"/>
                  <a:gd name="connsiteX4" fmla="*/ 2160489 w 2480396"/>
                  <a:gd name="connsiteY4" fmla="*/ 4283772 h 4285404"/>
                  <a:gd name="connsiteX5" fmla="*/ 2412102 w 2480396"/>
                  <a:gd name="connsiteY5" fmla="*/ 3461426 h 4285404"/>
                  <a:gd name="connsiteX6" fmla="*/ 2479608 w 2480396"/>
                  <a:gd name="connsiteY6" fmla="*/ 1773775 h 4285404"/>
                  <a:gd name="connsiteX7" fmla="*/ 2381417 w 2480396"/>
                  <a:gd name="connsiteY7" fmla="*/ 1816733 h 4285404"/>
                  <a:gd name="connsiteX8" fmla="*/ 2123667 w 2480396"/>
                  <a:gd name="connsiteY8" fmla="*/ 3872599 h 4285404"/>
                  <a:gd name="connsiteX9" fmla="*/ 920831 w 2480396"/>
                  <a:gd name="connsiteY9" fmla="*/ 2565436 h 4285404"/>
                  <a:gd name="connsiteX10" fmla="*/ 313278 w 2480396"/>
                  <a:gd name="connsiteY10" fmla="*/ 1338054 h 4285404"/>
                  <a:gd name="connsiteX11" fmla="*/ 1313594 w 2480396"/>
                  <a:gd name="connsiteY11" fmla="*/ 208862 h 4285404"/>
                  <a:gd name="connsiteX12" fmla="*/ 2148214 w 2480396"/>
                  <a:gd name="connsiteY12" fmla="*/ 534118 h 4285404"/>
                  <a:gd name="connsiteX13" fmla="*/ 2166625 w 2480396"/>
                  <a:gd name="connsiteY13" fmla="*/ 374558 h 4285404"/>
                  <a:gd name="connsiteX0" fmla="*/ 2166625 w 2480396"/>
                  <a:gd name="connsiteY0" fmla="*/ 374558 h 4285404"/>
                  <a:gd name="connsiteX1" fmla="*/ 1233814 w 2480396"/>
                  <a:gd name="connsiteY1" fmla="*/ 207 h 4285404"/>
                  <a:gd name="connsiteX2" fmla="*/ 295 w 2480396"/>
                  <a:gd name="connsiteY2" fmla="*/ 1288958 h 4285404"/>
                  <a:gd name="connsiteX3" fmla="*/ 1117213 w 2480396"/>
                  <a:gd name="connsiteY3" fmla="*/ 3344824 h 4285404"/>
                  <a:gd name="connsiteX4" fmla="*/ 2160489 w 2480396"/>
                  <a:gd name="connsiteY4" fmla="*/ 4283772 h 4285404"/>
                  <a:gd name="connsiteX5" fmla="*/ 2412102 w 2480396"/>
                  <a:gd name="connsiteY5" fmla="*/ 3461426 h 4285404"/>
                  <a:gd name="connsiteX6" fmla="*/ 2479608 w 2480396"/>
                  <a:gd name="connsiteY6" fmla="*/ 1773775 h 4285404"/>
                  <a:gd name="connsiteX7" fmla="*/ 2381417 w 2480396"/>
                  <a:gd name="connsiteY7" fmla="*/ 1816733 h 4285404"/>
                  <a:gd name="connsiteX8" fmla="*/ 2123667 w 2480396"/>
                  <a:gd name="connsiteY8" fmla="*/ 3872599 h 4285404"/>
                  <a:gd name="connsiteX9" fmla="*/ 920831 w 2480396"/>
                  <a:gd name="connsiteY9" fmla="*/ 2565436 h 4285404"/>
                  <a:gd name="connsiteX10" fmla="*/ 313278 w 2480396"/>
                  <a:gd name="connsiteY10" fmla="*/ 1338054 h 4285404"/>
                  <a:gd name="connsiteX11" fmla="*/ 1313594 w 2480396"/>
                  <a:gd name="connsiteY11" fmla="*/ 208862 h 4285404"/>
                  <a:gd name="connsiteX12" fmla="*/ 2148214 w 2480396"/>
                  <a:gd name="connsiteY12" fmla="*/ 534118 h 4285404"/>
                  <a:gd name="connsiteX13" fmla="*/ 2166625 w 2480396"/>
                  <a:gd name="connsiteY13" fmla="*/ 374558 h 4285404"/>
                  <a:gd name="connsiteX0" fmla="*/ 2166625 w 2480396"/>
                  <a:gd name="connsiteY0" fmla="*/ 374558 h 4285404"/>
                  <a:gd name="connsiteX1" fmla="*/ 1233814 w 2480396"/>
                  <a:gd name="connsiteY1" fmla="*/ 207 h 4285404"/>
                  <a:gd name="connsiteX2" fmla="*/ 295 w 2480396"/>
                  <a:gd name="connsiteY2" fmla="*/ 1288958 h 4285404"/>
                  <a:gd name="connsiteX3" fmla="*/ 1117213 w 2480396"/>
                  <a:gd name="connsiteY3" fmla="*/ 3344824 h 4285404"/>
                  <a:gd name="connsiteX4" fmla="*/ 2160489 w 2480396"/>
                  <a:gd name="connsiteY4" fmla="*/ 4283772 h 4285404"/>
                  <a:gd name="connsiteX5" fmla="*/ 2412102 w 2480396"/>
                  <a:gd name="connsiteY5" fmla="*/ 3461426 h 4285404"/>
                  <a:gd name="connsiteX6" fmla="*/ 2479608 w 2480396"/>
                  <a:gd name="connsiteY6" fmla="*/ 1773775 h 4285404"/>
                  <a:gd name="connsiteX7" fmla="*/ 2381417 w 2480396"/>
                  <a:gd name="connsiteY7" fmla="*/ 1816733 h 4285404"/>
                  <a:gd name="connsiteX8" fmla="*/ 2123667 w 2480396"/>
                  <a:gd name="connsiteY8" fmla="*/ 3872599 h 4285404"/>
                  <a:gd name="connsiteX9" fmla="*/ 920831 w 2480396"/>
                  <a:gd name="connsiteY9" fmla="*/ 2565436 h 4285404"/>
                  <a:gd name="connsiteX10" fmla="*/ 313278 w 2480396"/>
                  <a:gd name="connsiteY10" fmla="*/ 1338054 h 4285404"/>
                  <a:gd name="connsiteX11" fmla="*/ 1313594 w 2480396"/>
                  <a:gd name="connsiteY11" fmla="*/ 208862 h 4285404"/>
                  <a:gd name="connsiteX12" fmla="*/ 2148214 w 2480396"/>
                  <a:gd name="connsiteY12" fmla="*/ 534118 h 4285404"/>
                  <a:gd name="connsiteX13" fmla="*/ 2166625 w 2480396"/>
                  <a:gd name="connsiteY13" fmla="*/ 374558 h 4285404"/>
                  <a:gd name="connsiteX0" fmla="*/ 2166625 w 2480396"/>
                  <a:gd name="connsiteY0" fmla="*/ 374558 h 4285404"/>
                  <a:gd name="connsiteX1" fmla="*/ 1233814 w 2480396"/>
                  <a:gd name="connsiteY1" fmla="*/ 207 h 4285404"/>
                  <a:gd name="connsiteX2" fmla="*/ 295 w 2480396"/>
                  <a:gd name="connsiteY2" fmla="*/ 1288958 h 4285404"/>
                  <a:gd name="connsiteX3" fmla="*/ 1117213 w 2480396"/>
                  <a:gd name="connsiteY3" fmla="*/ 3344824 h 4285404"/>
                  <a:gd name="connsiteX4" fmla="*/ 2160489 w 2480396"/>
                  <a:gd name="connsiteY4" fmla="*/ 4283772 h 4285404"/>
                  <a:gd name="connsiteX5" fmla="*/ 2412102 w 2480396"/>
                  <a:gd name="connsiteY5" fmla="*/ 3461426 h 4285404"/>
                  <a:gd name="connsiteX6" fmla="*/ 2479608 w 2480396"/>
                  <a:gd name="connsiteY6" fmla="*/ 1773775 h 4285404"/>
                  <a:gd name="connsiteX7" fmla="*/ 2381417 w 2480396"/>
                  <a:gd name="connsiteY7" fmla="*/ 1816733 h 4285404"/>
                  <a:gd name="connsiteX8" fmla="*/ 2123667 w 2480396"/>
                  <a:gd name="connsiteY8" fmla="*/ 3872599 h 4285404"/>
                  <a:gd name="connsiteX9" fmla="*/ 920831 w 2480396"/>
                  <a:gd name="connsiteY9" fmla="*/ 2565436 h 4285404"/>
                  <a:gd name="connsiteX10" fmla="*/ 313278 w 2480396"/>
                  <a:gd name="connsiteY10" fmla="*/ 1338054 h 4285404"/>
                  <a:gd name="connsiteX11" fmla="*/ 1313594 w 2480396"/>
                  <a:gd name="connsiteY11" fmla="*/ 208862 h 4285404"/>
                  <a:gd name="connsiteX12" fmla="*/ 2148214 w 2480396"/>
                  <a:gd name="connsiteY12" fmla="*/ 534118 h 4285404"/>
                  <a:gd name="connsiteX13" fmla="*/ 2166625 w 2480396"/>
                  <a:gd name="connsiteY13" fmla="*/ 374558 h 4285404"/>
                  <a:gd name="connsiteX0" fmla="*/ 2166625 w 2480396"/>
                  <a:gd name="connsiteY0" fmla="*/ 374558 h 4285404"/>
                  <a:gd name="connsiteX1" fmla="*/ 1233814 w 2480396"/>
                  <a:gd name="connsiteY1" fmla="*/ 207 h 4285404"/>
                  <a:gd name="connsiteX2" fmla="*/ 295 w 2480396"/>
                  <a:gd name="connsiteY2" fmla="*/ 1288958 h 4285404"/>
                  <a:gd name="connsiteX3" fmla="*/ 1117213 w 2480396"/>
                  <a:gd name="connsiteY3" fmla="*/ 3344824 h 4285404"/>
                  <a:gd name="connsiteX4" fmla="*/ 2160489 w 2480396"/>
                  <a:gd name="connsiteY4" fmla="*/ 4283772 h 4285404"/>
                  <a:gd name="connsiteX5" fmla="*/ 2412102 w 2480396"/>
                  <a:gd name="connsiteY5" fmla="*/ 3461426 h 4285404"/>
                  <a:gd name="connsiteX6" fmla="*/ 2479608 w 2480396"/>
                  <a:gd name="connsiteY6" fmla="*/ 1773775 h 4285404"/>
                  <a:gd name="connsiteX7" fmla="*/ 2381417 w 2480396"/>
                  <a:gd name="connsiteY7" fmla="*/ 1816733 h 4285404"/>
                  <a:gd name="connsiteX8" fmla="*/ 2123667 w 2480396"/>
                  <a:gd name="connsiteY8" fmla="*/ 3872599 h 4285404"/>
                  <a:gd name="connsiteX9" fmla="*/ 920831 w 2480396"/>
                  <a:gd name="connsiteY9" fmla="*/ 2565436 h 4285404"/>
                  <a:gd name="connsiteX10" fmla="*/ 307141 w 2480396"/>
                  <a:gd name="connsiteY10" fmla="*/ 1209179 h 4285404"/>
                  <a:gd name="connsiteX11" fmla="*/ 1313594 w 2480396"/>
                  <a:gd name="connsiteY11" fmla="*/ 208862 h 4285404"/>
                  <a:gd name="connsiteX12" fmla="*/ 2148214 w 2480396"/>
                  <a:gd name="connsiteY12" fmla="*/ 534118 h 4285404"/>
                  <a:gd name="connsiteX13" fmla="*/ 2166625 w 2480396"/>
                  <a:gd name="connsiteY13" fmla="*/ 374558 h 4285404"/>
                  <a:gd name="connsiteX0" fmla="*/ 2166625 w 2480396"/>
                  <a:gd name="connsiteY0" fmla="*/ 374558 h 4285404"/>
                  <a:gd name="connsiteX1" fmla="*/ 1233814 w 2480396"/>
                  <a:gd name="connsiteY1" fmla="*/ 207 h 4285404"/>
                  <a:gd name="connsiteX2" fmla="*/ 295 w 2480396"/>
                  <a:gd name="connsiteY2" fmla="*/ 1288958 h 4285404"/>
                  <a:gd name="connsiteX3" fmla="*/ 1117213 w 2480396"/>
                  <a:gd name="connsiteY3" fmla="*/ 3344824 h 4285404"/>
                  <a:gd name="connsiteX4" fmla="*/ 2160489 w 2480396"/>
                  <a:gd name="connsiteY4" fmla="*/ 4283772 h 4285404"/>
                  <a:gd name="connsiteX5" fmla="*/ 2412102 w 2480396"/>
                  <a:gd name="connsiteY5" fmla="*/ 3461426 h 4285404"/>
                  <a:gd name="connsiteX6" fmla="*/ 2479608 w 2480396"/>
                  <a:gd name="connsiteY6" fmla="*/ 1773775 h 4285404"/>
                  <a:gd name="connsiteX7" fmla="*/ 2381417 w 2480396"/>
                  <a:gd name="connsiteY7" fmla="*/ 1816733 h 4285404"/>
                  <a:gd name="connsiteX8" fmla="*/ 2123667 w 2480396"/>
                  <a:gd name="connsiteY8" fmla="*/ 3872599 h 4285404"/>
                  <a:gd name="connsiteX9" fmla="*/ 920831 w 2480396"/>
                  <a:gd name="connsiteY9" fmla="*/ 2565436 h 4285404"/>
                  <a:gd name="connsiteX10" fmla="*/ 307141 w 2480396"/>
                  <a:gd name="connsiteY10" fmla="*/ 1209179 h 4285404"/>
                  <a:gd name="connsiteX11" fmla="*/ 1313594 w 2480396"/>
                  <a:gd name="connsiteY11" fmla="*/ 208862 h 4285404"/>
                  <a:gd name="connsiteX12" fmla="*/ 2148214 w 2480396"/>
                  <a:gd name="connsiteY12" fmla="*/ 534118 h 4285404"/>
                  <a:gd name="connsiteX13" fmla="*/ 2166625 w 2480396"/>
                  <a:gd name="connsiteY13" fmla="*/ 374558 h 4285404"/>
                  <a:gd name="connsiteX0" fmla="*/ 2166625 w 2480396"/>
                  <a:gd name="connsiteY0" fmla="*/ 374558 h 4285404"/>
                  <a:gd name="connsiteX1" fmla="*/ 1233814 w 2480396"/>
                  <a:gd name="connsiteY1" fmla="*/ 207 h 4285404"/>
                  <a:gd name="connsiteX2" fmla="*/ 295 w 2480396"/>
                  <a:gd name="connsiteY2" fmla="*/ 1288958 h 4285404"/>
                  <a:gd name="connsiteX3" fmla="*/ 1117213 w 2480396"/>
                  <a:gd name="connsiteY3" fmla="*/ 3344824 h 4285404"/>
                  <a:gd name="connsiteX4" fmla="*/ 2160489 w 2480396"/>
                  <a:gd name="connsiteY4" fmla="*/ 4283772 h 4285404"/>
                  <a:gd name="connsiteX5" fmla="*/ 2412102 w 2480396"/>
                  <a:gd name="connsiteY5" fmla="*/ 3461426 h 4285404"/>
                  <a:gd name="connsiteX6" fmla="*/ 2479608 w 2480396"/>
                  <a:gd name="connsiteY6" fmla="*/ 1773775 h 4285404"/>
                  <a:gd name="connsiteX7" fmla="*/ 2381417 w 2480396"/>
                  <a:gd name="connsiteY7" fmla="*/ 1816733 h 4285404"/>
                  <a:gd name="connsiteX8" fmla="*/ 2123667 w 2480396"/>
                  <a:gd name="connsiteY8" fmla="*/ 3872599 h 4285404"/>
                  <a:gd name="connsiteX9" fmla="*/ 920831 w 2480396"/>
                  <a:gd name="connsiteY9" fmla="*/ 2626805 h 4285404"/>
                  <a:gd name="connsiteX10" fmla="*/ 307141 w 2480396"/>
                  <a:gd name="connsiteY10" fmla="*/ 1209179 h 4285404"/>
                  <a:gd name="connsiteX11" fmla="*/ 1313594 w 2480396"/>
                  <a:gd name="connsiteY11" fmla="*/ 208862 h 4285404"/>
                  <a:gd name="connsiteX12" fmla="*/ 2148214 w 2480396"/>
                  <a:gd name="connsiteY12" fmla="*/ 534118 h 4285404"/>
                  <a:gd name="connsiteX13" fmla="*/ 2166625 w 2480396"/>
                  <a:gd name="connsiteY13" fmla="*/ 374558 h 4285404"/>
                  <a:gd name="connsiteX0" fmla="*/ 2166625 w 2480396"/>
                  <a:gd name="connsiteY0" fmla="*/ 374558 h 4285404"/>
                  <a:gd name="connsiteX1" fmla="*/ 1233814 w 2480396"/>
                  <a:gd name="connsiteY1" fmla="*/ 207 h 4285404"/>
                  <a:gd name="connsiteX2" fmla="*/ 295 w 2480396"/>
                  <a:gd name="connsiteY2" fmla="*/ 1288958 h 4285404"/>
                  <a:gd name="connsiteX3" fmla="*/ 1117213 w 2480396"/>
                  <a:gd name="connsiteY3" fmla="*/ 3344824 h 4285404"/>
                  <a:gd name="connsiteX4" fmla="*/ 2160489 w 2480396"/>
                  <a:gd name="connsiteY4" fmla="*/ 4283772 h 4285404"/>
                  <a:gd name="connsiteX5" fmla="*/ 2412102 w 2480396"/>
                  <a:gd name="connsiteY5" fmla="*/ 3461426 h 4285404"/>
                  <a:gd name="connsiteX6" fmla="*/ 2479608 w 2480396"/>
                  <a:gd name="connsiteY6" fmla="*/ 1773775 h 4285404"/>
                  <a:gd name="connsiteX7" fmla="*/ 2381417 w 2480396"/>
                  <a:gd name="connsiteY7" fmla="*/ 1816733 h 4285404"/>
                  <a:gd name="connsiteX8" fmla="*/ 2123667 w 2480396"/>
                  <a:gd name="connsiteY8" fmla="*/ 3872599 h 4285404"/>
                  <a:gd name="connsiteX9" fmla="*/ 920831 w 2480396"/>
                  <a:gd name="connsiteY9" fmla="*/ 2626805 h 4285404"/>
                  <a:gd name="connsiteX10" fmla="*/ 307141 w 2480396"/>
                  <a:gd name="connsiteY10" fmla="*/ 1209179 h 4285404"/>
                  <a:gd name="connsiteX11" fmla="*/ 632396 w 2480396"/>
                  <a:gd name="connsiteY11" fmla="*/ 509571 h 4285404"/>
                  <a:gd name="connsiteX12" fmla="*/ 1313594 w 2480396"/>
                  <a:gd name="connsiteY12" fmla="*/ 208862 h 4285404"/>
                  <a:gd name="connsiteX13" fmla="*/ 2148214 w 2480396"/>
                  <a:gd name="connsiteY13" fmla="*/ 534118 h 4285404"/>
                  <a:gd name="connsiteX14" fmla="*/ 2166625 w 2480396"/>
                  <a:gd name="connsiteY14" fmla="*/ 374558 h 4285404"/>
                  <a:gd name="connsiteX0" fmla="*/ 2166625 w 2480396"/>
                  <a:gd name="connsiteY0" fmla="*/ 374558 h 4285404"/>
                  <a:gd name="connsiteX1" fmla="*/ 1233814 w 2480396"/>
                  <a:gd name="connsiteY1" fmla="*/ 207 h 4285404"/>
                  <a:gd name="connsiteX2" fmla="*/ 295 w 2480396"/>
                  <a:gd name="connsiteY2" fmla="*/ 1288958 h 4285404"/>
                  <a:gd name="connsiteX3" fmla="*/ 1117213 w 2480396"/>
                  <a:gd name="connsiteY3" fmla="*/ 3344824 h 4285404"/>
                  <a:gd name="connsiteX4" fmla="*/ 2160489 w 2480396"/>
                  <a:gd name="connsiteY4" fmla="*/ 4283772 h 4285404"/>
                  <a:gd name="connsiteX5" fmla="*/ 2412102 w 2480396"/>
                  <a:gd name="connsiteY5" fmla="*/ 3461426 h 4285404"/>
                  <a:gd name="connsiteX6" fmla="*/ 2479608 w 2480396"/>
                  <a:gd name="connsiteY6" fmla="*/ 1773775 h 4285404"/>
                  <a:gd name="connsiteX7" fmla="*/ 2381417 w 2480396"/>
                  <a:gd name="connsiteY7" fmla="*/ 1816733 h 4285404"/>
                  <a:gd name="connsiteX8" fmla="*/ 2123667 w 2480396"/>
                  <a:gd name="connsiteY8" fmla="*/ 3872599 h 4285404"/>
                  <a:gd name="connsiteX9" fmla="*/ 920831 w 2480396"/>
                  <a:gd name="connsiteY9" fmla="*/ 2626805 h 4285404"/>
                  <a:gd name="connsiteX10" fmla="*/ 294867 w 2480396"/>
                  <a:gd name="connsiteY10" fmla="*/ 1417834 h 4285404"/>
                  <a:gd name="connsiteX11" fmla="*/ 632396 w 2480396"/>
                  <a:gd name="connsiteY11" fmla="*/ 509571 h 4285404"/>
                  <a:gd name="connsiteX12" fmla="*/ 1313594 w 2480396"/>
                  <a:gd name="connsiteY12" fmla="*/ 208862 h 4285404"/>
                  <a:gd name="connsiteX13" fmla="*/ 2148214 w 2480396"/>
                  <a:gd name="connsiteY13" fmla="*/ 534118 h 4285404"/>
                  <a:gd name="connsiteX14" fmla="*/ 2166625 w 2480396"/>
                  <a:gd name="connsiteY14" fmla="*/ 374558 h 428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80396" h="4285404">
                    <a:moveTo>
                      <a:pt x="2166625" y="374558"/>
                    </a:moveTo>
                    <a:cubicBezTo>
                      <a:pt x="2014225" y="285573"/>
                      <a:pt x="1778541" y="13347"/>
                      <a:pt x="1233814" y="207"/>
                    </a:cubicBezTo>
                    <a:cubicBezTo>
                      <a:pt x="737235" y="-11772"/>
                      <a:pt x="-17094" y="498320"/>
                      <a:pt x="295" y="1288958"/>
                    </a:cubicBezTo>
                    <a:cubicBezTo>
                      <a:pt x="17684" y="2079596"/>
                      <a:pt x="683538" y="2876373"/>
                      <a:pt x="1117213" y="3344824"/>
                    </a:cubicBezTo>
                    <a:cubicBezTo>
                      <a:pt x="1550888" y="3813275"/>
                      <a:pt x="1975358" y="4252064"/>
                      <a:pt x="2160489" y="4283772"/>
                    </a:cubicBezTo>
                    <a:cubicBezTo>
                      <a:pt x="2345620" y="4315480"/>
                      <a:pt x="2358916" y="3879759"/>
                      <a:pt x="2412102" y="3461426"/>
                    </a:cubicBezTo>
                    <a:cubicBezTo>
                      <a:pt x="2465288" y="3043093"/>
                      <a:pt x="2484722" y="2047890"/>
                      <a:pt x="2479608" y="1773775"/>
                    </a:cubicBezTo>
                    <a:cubicBezTo>
                      <a:pt x="2474494" y="1499660"/>
                      <a:pt x="2414147" y="1802414"/>
                      <a:pt x="2381417" y="1816733"/>
                    </a:cubicBezTo>
                    <a:cubicBezTo>
                      <a:pt x="2322094" y="2166537"/>
                      <a:pt x="2216743" y="3749861"/>
                      <a:pt x="2123667" y="3872599"/>
                    </a:cubicBezTo>
                    <a:cubicBezTo>
                      <a:pt x="1928309" y="3766226"/>
                      <a:pt x="1222562" y="3049229"/>
                      <a:pt x="920831" y="2626805"/>
                    </a:cubicBezTo>
                    <a:cubicBezTo>
                      <a:pt x="619100" y="2204381"/>
                      <a:pt x="342939" y="1770706"/>
                      <a:pt x="294867" y="1417834"/>
                    </a:cubicBezTo>
                    <a:cubicBezTo>
                      <a:pt x="246795" y="1064962"/>
                      <a:pt x="464654" y="676290"/>
                      <a:pt x="632396" y="509571"/>
                    </a:cubicBezTo>
                    <a:cubicBezTo>
                      <a:pt x="800138" y="342852"/>
                      <a:pt x="1060958" y="204771"/>
                      <a:pt x="1313594" y="208862"/>
                    </a:cubicBezTo>
                    <a:cubicBezTo>
                      <a:pt x="1566230" y="212953"/>
                      <a:pt x="2029567" y="380695"/>
                      <a:pt x="2148214" y="534118"/>
                    </a:cubicBezTo>
                    <a:lnTo>
                      <a:pt x="2166625" y="374558"/>
                    </a:lnTo>
                    <a:close/>
                  </a:path>
                </a:pathLst>
              </a:custGeom>
              <a:solidFill>
                <a:srgbClr val="8C0F3B"/>
              </a:solidFill>
              <a:ln>
                <a:noFill/>
              </a:ln>
              <a:effectLst/>
            </p:spPr>
            <p:style>
              <a:lnRef idx="0">
                <a:scrgbClr r="0" g="0" b="0"/>
              </a:lnRef>
              <a:fillRef idx="0">
                <a:scrgbClr r="0" g="0" b="0"/>
              </a:fillRef>
              <a:effectRef idx="0">
                <a:scrgbClr r="0" g="0" b="0"/>
              </a:effectRef>
              <a:fontRef idx="minor">
                <a:schemeClr val="lt1"/>
              </a:fontRef>
            </p:style>
            <p:txBody>
              <a:bodyPr anchor="ctr"/>
              <a:lstStyle/>
              <a:p>
                <a:pPr algn="ctr" defTabSz="257168" fontAlgn="auto">
                  <a:spcBef>
                    <a:spcPts val="0"/>
                  </a:spcBef>
                  <a:spcAft>
                    <a:spcPts val="0"/>
                  </a:spcAft>
                  <a:defRPr/>
                </a:pPr>
                <a:endParaRPr lang="fr-FR" sz="1013" dirty="0">
                  <a:solidFill>
                    <a:srgbClr val="FFFFFF"/>
                  </a:solidFill>
                </a:endParaRPr>
              </a:p>
            </p:txBody>
          </p:sp>
        </p:grpSp>
        <p:pic>
          <p:nvPicPr>
            <p:cNvPr id="522249" name="Picture 6"/>
            <p:cNvPicPr>
              <a:picLocks noChangeAspect="1"/>
            </p:cNvPicPr>
            <p:nvPr/>
          </p:nvPicPr>
          <p:blipFill>
            <a:blip r:embed="rId3">
              <a:clrChange>
                <a:clrFrom>
                  <a:srgbClr val="FFFFFF"/>
                </a:clrFrom>
                <a:clrTo>
                  <a:srgbClr val="FFFFFF">
                    <a:alpha val="0"/>
                  </a:srgbClr>
                </a:clrTo>
              </a:clrChange>
            </a:blip>
            <a:srcRect l="27174"/>
            <a:stretch>
              <a:fillRect/>
            </a:stretch>
          </p:blipFill>
          <p:spPr bwMode="auto">
            <a:xfrm>
              <a:off x="7928554" y="10128650"/>
              <a:ext cx="3199521" cy="1801682"/>
            </a:xfrm>
            <a:prstGeom prst="rect">
              <a:avLst/>
            </a:prstGeom>
            <a:noFill/>
            <a:ln w="9525">
              <a:noFill/>
              <a:miter lim="800000"/>
              <a:headEnd/>
              <a:tailEnd/>
            </a:ln>
          </p:spPr>
        </p:pic>
      </p:grpSp>
      <p:pic>
        <p:nvPicPr>
          <p:cNvPr id="522247" name="Picture 90">
            <a:hlinkClick r:id="rId4" action="ppaction://hlinksldjump"/>
          </p:cNvPr>
          <p:cNvPicPr>
            <a:picLocks noChangeAspect="1"/>
          </p:cNvPicPr>
          <p:nvPr/>
        </p:nvPicPr>
        <p:blipFill>
          <a:blip r:embed="rId5"/>
          <a:srcRect/>
          <a:stretch>
            <a:fillRect/>
          </a:stretch>
        </p:blipFill>
        <p:spPr bwMode="auto">
          <a:xfrm>
            <a:off x="1862138" y="6108700"/>
            <a:ext cx="488950" cy="4889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4289" name="Text Placeholder 5"/>
          <p:cNvSpPr>
            <a:spLocks noGrp="1"/>
          </p:cNvSpPr>
          <p:nvPr>
            <p:ph type="body" sz="quarter" idx="4294967295"/>
          </p:nvPr>
        </p:nvSpPr>
        <p:spPr>
          <a:xfrm>
            <a:off x="457200" y="5851525"/>
            <a:ext cx="10058400" cy="1006475"/>
          </a:xfrm>
        </p:spPr>
        <p:txBody>
          <a:bodyPr anchor="b"/>
          <a:lstStyle/>
          <a:p>
            <a:pPr marL="0" indent="0" fontAlgn="t">
              <a:spcBef>
                <a:spcPts val="300"/>
              </a:spcBef>
              <a:buFont typeface="Arial" charset="0"/>
              <a:buNone/>
            </a:pPr>
            <a:r>
              <a:rPr lang="en-US" sz="1000" smtClean="0"/>
              <a:t>DAPA = dapagliflozin; HR = hazard ratio; NNT = number needed to treat.</a:t>
            </a:r>
          </a:p>
          <a:p>
            <a:pPr marL="0" indent="0" fontAlgn="t">
              <a:spcBef>
                <a:spcPts val="300"/>
              </a:spcBef>
              <a:buFont typeface="Arial" charset="0"/>
              <a:buNone/>
            </a:pPr>
            <a:endParaRPr lang="en-US" sz="1000" smtClean="0"/>
          </a:p>
          <a:p>
            <a:pPr marL="0" indent="0" fontAlgn="t">
              <a:spcBef>
                <a:spcPts val="300"/>
              </a:spcBef>
              <a:buFont typeface="Arial" charset="0"/>
              <a:buNone/>
            </a:pPr>
            <a:r>
              <a:rPr lang="en-US" sz="1000" smtClean="0"/>
              <a:t>1. McMurray J. Presentation at: European Society of Cardiology Congress. September 1, 2019; Paris, France.</a:t>
            </a:r>
          </a:p>
        </p:txBody>
      </p:sp>
      <p:sp>
        <p:nvSpPr>
          <p:cNvPr id="524290" name="TextBox 94"/>
          <p:cNvSpPr txBox="1">
            <a:spLocks noChangeArrowheads="1"/>
          </p:cNvSpPr>
          <p:nvPr/>
        </p:nvSpPr>
        <p:spPr bwMode="auto">
          <a:xfrm>
            <a:off x="7642225" y="5930900"/>
            <a:ext cx="393700" cy="212725"/>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210</a:t>
            </a:r>
          </a:p>
        </p:txBody>
      </p:sp>
      <p:sp>
        <p:nvSpPr>
          <p:cNvPr id="524291" name="TextBox 95"/>
          <p:cNvSpPr txBox="1">
            <a:spLocks noChangeArrowheads="1"/>
          </p:cNvSpPr>
          <p:nvPr/>
        </p:nvSpPr>
        <p:spPr bwMode="auto">
          <a:xfrm>
            <a:off x="7008813" y="5930900"/>
            <a:ext cx="393700" cy="212725"/>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593</a:t>
            </a:r>
          </a:p>
        </p:txBody>
      </p:sp>
      <p:sp>
        <p:nvSpPr>
          <p:cNvPr id="524292" name="TextBox 96"/>
          <p:cNvSpPr txBox="1">
            <a:spLocks noChangeArrowheads="1"/>
          </p:cNvSpPr>
          <p:nvPr/>
        </p:nvSpPr>
        <p:spPr bwMode="auto">
          <a:xfrm>
            <a:off x="6386513" y="5930900"/>
            <a:ext cx="393700" cy="212725"/>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1096</a:t>
            </a:r>
          </a:p>
        </p:txBody>
      </p:sp>
      <p:sp>
        <p:nvSpPr>
          <p:cNvPr id="524293" name="TextBox 97"/>
          <p:cNvSpPr txBox="1">
            <a:spLocks noChangeArrowheads="1"/>
          </p:cNvSpPr>
          <p:nvPr/>
        </p:nvSpPr>
        <p:spPr bwMode="auto">
          <a:xfrm>
            <a:off x="5748338" y="5930900"/>
            <a:ext cx="400050" cy="212725"/>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1478</a:t>
            </a:r>
          </a:p>
        </p:txBody>
      </p:sp>
      <p:sp>
        <p:nvSpPr>
          <p:cNvPr id="524294" name="TextBox 98"/>
          <p:cNvSpPr txBox="1">
            <a:spLocks noChangeArrowheads="1"/>
          </p:cNvSpPr>
          <p:nvPr/>
        </p:nvSpPr>
        <p:spPr bwMode="auto">
          <a:xfrm>
            <a:off x="5132388" y="5930900"/>
            <a:ext cx="398462" cy="212725"/>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1917</a:t>
            </a:r>
          </a:p>
        </p:txBody>
      </p:sp>
      <p:sp>
        <p:nvSpPr>
          <p:cNvPr id="524295" name="TextBox 99"/>
          <p:cNvSpPr txBox="1">
            <a:spLocks noChangeArrowheads="1"/>
          </p:cNvSpPr>
          <p:nvPr/>
        </p:nvSpPr>
        <p:spPr bwMode="auto">
          <a:xfrm>
            <a:off x="4503738" y="5930900"/>
            <a:ext cx="398462" cy="212725"/>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2075</a:t>
            </a:r>
          </a:p>
        </p:txBody>
      </p:sp>
      <p:sp>
        <p:nvSpPr>
          <p:cNvPr id="524296" name="TextBox 100"/>
          <p:cNvSpPr txBox="1">
            <a:spLocks noChangeArrowheads="1"/>
          </p:cNvSpPr>
          <p:nvPr/>
        </p:nvSpPr>
        <p:spPr bwMode="auto">
          <a:xfrm>
            <a:off x="3802063" y="5930900"/>
            <a:ext cx="398462" cy="212725"/>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2163</a:t>
            </a:r>
          </a:p>
        </p:txBody>
      </p:sp>
      <p:sp>
        <p:nvSpPr>
          <p:cNvPr id="524297" name="TextBox 101"/>
          <p:cNvSpPr txBox="1">
            <a:spLocks noChangeArrowheads="1"/>
          </p:cNvSpPr>
          <p:nvPr/>
        </p:nvSpPr>
        <p:spPr bwMode="auto">
          <a:xfrm>
            <a:off x="3263900" y="5930900"/>
            <a:ext cx="361950" cy="212725"/>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2258</a:t>
            </a:r>
          </a:p>
        </p:txBody>
      </p:sp>
      <p:sp>
        <p:nvSpPr>
          <p:cNvPr id="524298" name="TextBox 102"/>
          <p:cNvSpPr txBox="1">
            <a:spLocks noChangeArrowheads="1"/>
          </p:cNvSpPr>
          <p:nvPr/>
        </p:nvSpPr>
        <p:spPr bwMode="auto">
          <a:xfrm>
            <a:off x="2646363" y="5848350"/>
            <a:ext cx="365125" cy="377825"/>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2371</a:t>
            </a:r>
          </a:p>
        </p:txBody>
      </p:sp>
      <p:sp>
        <p:nvSpPr>
          <p:cNvPr id="524299" name="TextBox 103"/>
          <p:cNvSpPr txBox="1">
            <a:spLocks noChangeArrowheads="1"/>
          </p:cNvSpPr>
          <p:nvPr/>
        </p:nvSpPr>
        <p:spPr bwMode="auto">
          <a:xfrm>
            <a:off x="1689100" y="5943600"/>
            <a:ext cx="804863" cy="211138"/>
          </a:xfrm>
          <a:prstGeom prst="rect">
            <a:avLst/>
          </a:prstGeom>
          <a:noFill/>
          <a:ln w="9525">
            <a:noFill/>
            <a:miter lim="800000"/>
            <a:headEnd/>
            <a:tailEnd/>
          </a:ln>
        </p:spPr>
        <p:txBody>
          <a:bodyPr lIns="0" tIns="0" rIns="0" anchor="ctr">
            <a:spAutoFit/>
          </a:bodyPr>
          <a:lstStyle/>
          <a:p>
            <a:pPr defTabSz="684213">
              <a:lnSpc>
                <a:spcPct val="90000"/>
              </a:lnSpc>
              <a:spcBef>
                <a:spcPts val="900"/>
              </a:spcBef>
              <a:buClr>
                <a:srgbClr val="7F134C"/>
              </a:buClr>
            </a:pPr>
            <a:r>
              <a:rPr lang="en-US" sz="1200" b="1">
                <a:solidFill>
                  <a:srgbClr val="969696"/>
                </a:solidFill>
              </a:rPr>
              <a:t>Placebo</a:t>
            </a:r>
          </a:p>
        </p:txBody>
      </p:sp>
      <p:sp>
        <p:nvSpPr>
          <p:cNvPr id="524300" name="TextBox 104"/>
          <p:cNvSpPr txBox="1">
            <a:spLocks noChangeArrowheads="1"/>
          </p:cNvSpPr>
          <p:nvPr/>
        </p:nvSpPr>
        <p:spPr bwMode="auto">
          <a:xfrm>
            <a:off x="7642225" y="5719763"/>
            <a:ext cx="393700" cy="212725"/>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210</a:t>
            </a:r>
          </a:p>
        </p:txBody>
      </p:sp>
      <p:sp>
        <p:nvSpPr>
          <p:cNvPr id="524301" name="TextBox 105"/>
          <p:cNvSpPr txBox="1">
            <a:spLocks noChangeArrowheads="1"/>
          </p:cNvSpPr>
          <p:nvPr/>
        </p:nvSpPr>
        <p:spPr bwMode="auto">
          <a:xfrm>
            <a:off x="7008813" y="5719763"/>
            <a:ext cx="393700" cy="212725"/>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612</a:t>
            </a:r>
          </a:p>
        </p:txBody>
      </p:sp>
      <p:sp>
        <p:nvSpPr>
          <p:cNvPr id="524302" name="TextBox 106"/>
          <p:cNvSpPr txBox="1">
            <a:spLocks noChangeArrowheads="1"/>
          </p:cNvSpPr>
          <p:nvPr/>
        </p:nvSpPr>
        <p:spPr bwMode="auto">
          <a:xfrm>
            <a:off x="6386513" y="5719763"/>
            <a:ext cx="393700" cy="212725"/>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1146</a:t>
            </a:r>
          </a:p>
        </p:txBody>
      </p:sp>
      <p:sp>
        <p:nvSpPr>
          <p:cNvPr id="524303" name="TextBox 107"/>
          <p:cNvSpPr txBox="1">
            <a:spLocks noChangeArrowheads="1"/>
          </p:cNvSpPr>
          <p:nvPr/>
        </p:nvSpPr>
        <p:spPr bwMode="auto">
          <a:xfrm>
            <a:off x="5748338" y="5719763"/>
            <a:ext cx="400050" cy="212725"/>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1560</a:t>
            </a:r>
          </a:p>
        </p:txBody>
      </p:sp>
      <p:sp>
        <p:nvSpPr>
          <p:cNvPr id="524304" name="TextBox 108"/>
          <p:cNvSpPr txBox="1">
            <a:spLocks noChangeArrowheads="1"/>
          </p:cNvSpPr>
          <p:nvPr/>
        </p:nvSpPr>
        <p:spPr bwMode="auto">
          <a:xfrm>
            <a:off x="5132388" y="5719763"/>
            <a:ext cx="398462" cy="212725"/>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2002</a:t>
            </a:r>
          </a:p>
        </p:txBody>
      </p:sp>
      <p:sp>
        <p:nvSpPr>
          <p:cNvPr id="524305" name="TextBox 109"/>
          <p:cNvSpPr txBox="1">
            <a:spLocks noChangeArrowheads="1"/>
          </p:cNvSpPr>
          <p:nvPr/>
        </p:nvSpPr>
        <p:spPr bwMode="auto">
          <a:xfrm>
            <a:off x="4503738" y="5719763"/>
            <a:ext cx="398462" cy="212725"/>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2147</a:t>
            </a:r>
          </a:p>
        </p:txBody>
      </p:sp>
      <p:sp>
        <p:nvSpPr>
          <p:cNvPr id="524306" name="TextBox 110"/>
          <p:cNvSpPr txBox="1">
            <a:spLocks noChangeArrowheads="1"/>
          </p:cNvSpPr>
          <p:nvPr/>
        </p:nvSpPr>
        <p:spPr bwMode="auto">
          <a:xfrm>
            <a:off x="3802063" y="5719763"/>
            <a:ext cx="398462" cy="212725"/>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2221</a:t>
            </a:r>
          </a:p>
        </p:txBody>
      </p:sp>
      <p:sp>
        <p:nvSpPr>
          <p:cNvPr id="524307" name="TextBox 111"/>
          <p:cNvSpPr txBox="1">
            <a:spLocks noChangeArrowheads="1"/>
          </p:cNvSpPr>
          <p:nvPr/>
        </p:nvSpPr>
        <p:spPr bwMode="auto">
          <a:xfrm>
            <a:off x="3263900" y="5719763"/>
            <a:ext cx="361950" cy="212725"/>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2305</a:t>
            </a:r>
          </a:p>
        </p:txBody>
      </p:sp>
      <p:sp>
        <p:nvSpPr>
          <p:cNvPr id="524308" name="TextBox 112"/>
          <p:cNvSpPr txBox="1">
            <a:spLocks noChangeArrowheads="1"/>
          </p:cNvSpPr>
          <p:nvPr/>
        </p:nvSpPr>
        <p:spPr bwMode="auto">
          <a:xfrm>
            <a:off x="2649538" y="5719763"/>
            <a:ext cx="358775" cy="212725"/>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2373</a:t>
            </a:r>
          </a:p>
        </p:txBody>
      </p:sp>
      <p:sp>
        <p:nvSpPr>
          <p:cNvPr id="524309" name="TextBox 113"/>
          <p:cNvSpPr txBox="1">
            <a:spLocks noChangeArrowheads="1"/>
          </p:cNvSpPr>
          <p:nvPr/>
        </p:nvSpPr>
        <p:spPr bwMode="auto">
          <a:xfrm>
            <a:off x="1700213" y="5741988"/>
            <a:ext cx="1071562" cy="211137"/>
          </a:xfrm>
          <a:prstGeom prst="rect">
            <a:avLst/>
          </a:prstGeom>
          <a:noFill/>
          <a:ln w="9525">
            <a:noFill/>
            <a:miter lim="800000"/>
            <a:headEnd/>
            <a:tailEnd/>
          </a:ln>
        </p:spPr>
        <p:txBody>
          <a:bodyPr lIns="0" tIns="0" rIns="0" anchor="ctr">
            <a:spAutoFit/>
          </a:bodyPr>
          <a:lstStyle/>
          <a:p>
            <a:pPr defTabSz="684213">
              <a:lnSpc>
                <a:spcPct val="90000"/>
              </a:lnSpc>
              <a:spcBef>
                <a:spcPts val="900"/>
              </a:spcBef>
              <a:buClr>
                <a:srgbClr val="7F134C"/>
              </a:buClr>
            </a:pPr>
            <a:r>
              <a:rPr lang="en-US" sz="1200" b="1">
                <a:solidFill>
                  <a:srgbClr val="7F134C"/>
                </a:solidFill>
              </a:rPr>
              <a:t>DAPA</a:t>
            </a:r>
          </a:p>
        </p:txBody>
      </p:sp>
      <p:grpSp>
        <p:nvGrpSpPr>
          <p:cNvPr id="524310" name="Group 4"/>
          <p:cNvGrpSpPr>
            <a:grpSpLocks/>
          </p:cNvGrpSpPr>
          <p:nvPr/>
        </p:nvGrpSpPr>
        <p:grpSpPr bwMode="auto">
          <a:xfrm>
            <a:off x="1700213" y="1268413"/>
            <a:ext cx="6365875" cy="4506912"/>
            <a:chOff x="426361" y="1151360"/>
            <a:chExt cx="6366032" cy="4507617"/>
          </a:xfrm>
        </p:grpSpPr>
        <p:sp>
          <p:nvSpPr>
            <p:cNvPr id="115" name="Line 15">
              <a:extLst>
                <a:ext uri="{FF2B5EF4-FFF2-40B4-BE49-F238E27FC236}"/>
              </a:extLst>
            </p:cNvPr>
            <p:cNvSpPr>
              <a:spLocks noChangeShapeType="1"/>
            </p:cNvSpPr>
            <p:nvPr/>
          </p:nvSpPr>
          <p:spPr bwMode="auto">
            <a:xfrm flipH="1">
              <a:off x="1409047" y="1688019"/>
              <a:ext cx="841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116" name="Line 16">
              <a:extLst>
                <a:ext uri="{FF2B5EF4-FFF2-40B4-BE49-F238E27FC236}"/>
              </a:extLst>
            </p:cNvPr>
            <p:cNvSpPr>
              <a:spLocks noChangeShapeType="1"/>
            </p:cNvSpPr>
            <p:nvPr/>
          </p:nvSpPr>
          <p:spPr bwMode="auto">
            <a:xfrm flipH="1">
              <a:off x="1409047" y="2545403"/>
              <a:ext cx="841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117" name="Line 17">
              <a:extLst>
                <a:ext uri="{FF2B5EF4-FFF2-40B4-BE49-F238E27FC236}"/>
              </a:extLst>
            </p:cNvPr>
            <p:cNvSpPr>
              <a:spLocks noChangeShapeType="1"/>
            </p:cNvSpPr>
            <p:nvPr/>
          </p:nvSpPr>
          <p:spPr bwMode="auto">
            <a:xfrm flipH="1">
              <a:off x="1409047" y="2116711"/>
              <a:ext cx="841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118" name="Line 18">
              <a:extLst>
                <a:ext uri="{FF2B5EF4-FFF2-40B4-BE49-F238E27FC236}"/>
              </a:extLst>
            </p:cNvPr>
            <p:cNvSpPr>
              <a:spLocks noChangeShapeType="1"/>
            </p:cNvSpPr>
            <p:nvPr/>
          </p:nvSpPr>
          <p:spPr bwMode="auto">
            <a:xfrm flipH="1">
              <a:off x="1409047" y="2974095"/>
              <a:ext cx="841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119" name="Line 19">
              <a:extLst>
                <a:ext uri="{FF2B5EF4-FFF2-40B4-BE49-F238E27FC236}"/>
              </a:extLst>
            </p:cNvPr>
            <p:cNvSpPr>
              <a:spLocks noChangeShapeType="1"/>
            </p:cNvSpPr>
            <p:nvPr/>
          </p:nvSpPr>
          <p:spPr bwMode="auto">
            <a:xfrm flipH="1">
              <a:off x="1409047" y="3402787"/>
              <a:ext cx="841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120" name="Line 21">
              <a:extLst>
                <a:ext uri="{FF2B5EF4-FFF2-40B4-BE49-F238E27FC236}"/>
              </a:extLst>
            </p:cNvPr>
            <p:cNvSpPr>
              <a:spLocks noChangeShapeType="1"/>
            </p:cNvSpPr>
            <p:nvPr/>
          </p:nvSpPr>
          <p:spPr bwMode="auto">
            <a:xfrm flipH="1">
              <a:off x="1409047" y="4258583"/>
              <a:ext cx="841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121" name="Line 23">
              <a:extLst>
                <a:ext uri="{FF2B5EF4-FFF2-40B4-BE49-F238E27FC236}"/>
              </a:extLst>
            </p:cNvPr>
            <p:cNvSpPr>
              <a:spLocks noChangeShapeType="1"/>
            </p:cNvSpPr>
            <p:nvPr/>
          </p:nvSpPr>
          <p:spPr bwMode="auto">
            <a:xfrm flipH="1">
              <a:off x="1409047" y="3831479"/>
              <a:ext cx="841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122" name="Line 24">
              <a:extLst>
                <a:ext uri="{FF2B5EF4-FFF2-40B4-BE49-F238E27FC236}"/>
              </a:extLst>
            </p:cNvPr>
            <p:cNvSpPr>
              <a:spLocks noChangeShapeType="1"/>
            </p:cNvSpPr>
            <p:nvPr/>
          </p:nvSpPr>
          <p:spPr bwMode="auto">
            <a:xfrm flipH="1">
              <a:off x="1409047" y="4687275"/>
              <a:ext cx="841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123" name="Line 25">
              <a:extLst>
                <a:ext uri="{FF2B5EF4-FFF2-40B4-BE49-F238E27FC236}"/>
              </a:extLst>
            </p:cNvPr>
            <p:cNvSpPr>
              <a:spLocks noChangeShapeType="1"/>
            </p:cNvSpPr>
            <p:nvPr/>
          </p:nvSpPr>
          <p:spPr bwMode="auto">
            <a:xfrm flipH="1">
              <a:off x="1409047" y="5115967"/>
              <a:ext cx="841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124" name="Line 26">
              <a:extLst>
                <a:ext uri="{FF2B5EF4-FFF2-40B4-BE49-F238E27FC236}"/>
              </a:extLst>
            </p:cNvPr>
            <p:cNvSpPr>
              <a:spLocks noChangeShapeType="1"/>
            </p:cNvSpPr>
            <p:nvPr/>
          </p:nvSpPr>
          <p:spPr bwMode="auto">
            <a:xfrm>
              <a:off x="1536050" y="5155661"/>
              <a:ext cx="0" cy="84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125" name="Line 27">
              <a:extLst>
                <a:ext uri="{FF2B5EF4-FFF2-40B4-BE49-F238E27FC236}"/>
              </a:extLst>
            </p:cNvPr>
            <p:cNvSpPr>
              <a:spLocks noChangeShapeType="1"/>
            </p:cNvSpPr>
            <p:nvPr/>
          </p:nvSpPr>
          <p:spPr bwMode="auto">
            <a:xfrm>
              <a:off x="2172654" y="5155661"/>
              <a:ext cx="0" cy="84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126" name="Line 28">
              <a:extLst>
                <a:ext uri="{FF2B5EF4-FFF2-40B4-BE49-F238E27FC236}"/>
              </a:extLst>
            </p:cNvPr>
            <p:cNvSpPr>
              <a:spLocks noChangeShapeType="1"/>
            </p:cNvSpPr>
            <p:nvPr/>
          </p:nvSpPr>
          <p:spPr bwMode="auto">
            <a:xfrm>
              <a:off x="2799732" y="5155661"/>
              <a:ext cx="0" cy="84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127" name="Line 29">
              <a:extLst>
                <a:ext uri="{FF2B5EF4-FFF2-40B4-BE49-F238E27FC236}"/>
              </a:extLst>
            </p:cNvPr>
            <p:cNvSpPr>
              <a:spLocks noChangeShapeType="1"/>
            </p:cNvSpPr>
            <p:nvPr/>
          </p:nvSpPr>
          <p:spPr bwMode="auto">
            <a:xfrm>
              <a:off x="3425222" y="5155661"/>
              <a:ext cx="0" cy="84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128" name="Line 30">
              <a:extLst>
                <a:ext uri="{FF2B5EF4-FFF2-40B4-BE49-F238E27FC236}"/>
              </a:extLst>
            </p:cNvPr>
            <p:cNvSpPr>
              <a:spLocks noChangeShapeType="1"/>
            </p:cNvSpPr>
            <p:nvPr/>
          </p:nvSpPr>
          <p:spPr bwMode="auto">
            <a:xfrm>
              <a:off x="4049125" y="5155661"/>
              <a:ext cx="0" cy="84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129" name="Line 31">
              <a:extLst>
                <a:ext uri="{FF2B5EF4-FFF2-40B4-BE49-F238E27FC236}"/>
              </a:extLst>
            </p:cNvPr>
            <p:cNvSpPr>
              <a:spLocks noChangeShapeType="1"/>
            </p:cNvSpPr>
            <p:nvPr/>
          </p:nvSpPr>
          <p:spPr bwMode="auto">
            <a:xfrm>
              <a:off x="6565374" y="5155661"/>
              <a:ext cx="0" cy="84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130" name="Line 32">
              <a:extLst>
                <a:ext uri="{FF2B5EF4-FFF2-40B4-BE49-F238E27FC236}"/>
              </a:extLst>
            </p:cNvPr>
            <p:cNvSpPr>
              <a:spLocks noChangeShapeType="1"/>
            </p:cNvSpPr>
            <p:nvPr/>
          </p:nvSpPr>
          <p:spPr bwMode="auto">
            <a:xfrm>
              <a:off x="5931947" y="5155661"/>
              <a:ext cx="0" cy="84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131" name="Line 33">
              <a:extLst>
                <a:ext uri="{FF2B5EF4-FFF2-40B4-BE49-F238E27FC236}"/>
              </a:extLst>
            </p:cNvPr>
            <p:cNvSpPr>
              <a:spLocks noChangeShapeType="1"/>
            </p:cNvSpPr>
            <p:nvPr/>
          </p:nvSpPr>
          <p:spPr bwMode="auto">
            <a:xfrm>
              <a:off x="5308043" y="5155661"/>
              <a:ext cx="0" cy="84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132" name="Line 34">
              <a:extLst>
                <a:ext uri="{FF2B5EF4-FFF2-40B4-BE49-F238E27FC236}"/>
              </a:extLst>
            </p:cNvPr>
            <p:cNvSpPr>
              <a:spLocks noChangeShapeType="1"/>
            </p:cNvSpPr>
            <p:nvPr/>
          </p:nvSpPr>
          <p:spPr bwMode="auto">
            <a:xfrm>
              <a:off x="4679378" y="5155661"/>
              <a:ext cx="0" cy="84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524337" name="TextBox 132"/>
            <p:cNvSpPr txBox="1">
              <a:spLocks noChangeArrowheads="1"/>
            </p:cNvSpPr>
            <p:nvPr/>
          </p:nvSpPr>
          <p:spPr bwMode="auto">
            <a:xfrm>
              <a:off x="1117914" y="1579883"/>
              <a:ext cx="354585" cy="258532"/>
            </a:xfrm>
            <a:prstGeom prst="rect">
              <a:avLst/>
            </a:prstGeom>
            <a:noFill/>
            <a:ln w="9525">
              <a:noFill/>
              <a:miter lim="800000"/>
              <a:headEnd/>
              <a:tailEnd/>
            </a:ln>
          </p:spPr>
          <p:txBody>
            <a:bodyPr wrap="none">
              <a:spAutoFit/>
            </a:bodyPr>
            <a:lstStyle/>
            <a:p>
              <a:pPr algn="r" defTabSz="684213">
                <a:lnSpc>
                  <a:spcPct val="90000"/>
                </a:lnSpc>
                <a:spcBef>
                  <a:spcPts val="900"/>
                </a:spcBef>
                <a:buClr>
                  <a:srgbClr val="7F134C"/>
                </a:buClr>
              </a:pPr>
              <a:r>
                <a:rPr lang="en-US" sz="1200">
                  <a:solidFill>
                    <a:srgbClr val="000000"/>
                  </a:solidFill>
                </a:rPr>
                <a:t>32</a:t>
              </a:r>
            </a:p>
          </p:txBody>
        </p:sp>
        <p:sp>
          <p:nvSpPr>
            <p:cNvPr id="524338" name="TextBox 133"/>
            <p:cNvSpPr txBox="1">
              <a:spLocks noChangeArrowheads="1"/>
            </p:cNvSpPr>
            <p:nvPr/>
          </p:nvSpPr>
          <p:spPr bwMode="auto">
            <a:xfrm>
              <a:off x="1117914" y="2008406"/>
              <a:ext cx="354585" cy="258532"/>
            </a:xfrm>
            <a:prstGeom prst="rect">
              <a:avLst/>
            </a:prstGeom>
            <a:noFill/>
            <a:ln w="9525">
              <a:noFill/>
              <a:miter lim="800000"/>
              <a:headEnd/>
              <a:tailEnd/>
            </a:ln>
          </p:spPr>
          <p:txBody>
            <a:bodyPr wrap="none">
              <a:spAutoFit/>
            </a:bodyPr>
            <a:lstStyle/>
            <a:p>
              <a:pPr algn="r" defTabSz="684213">
                <a:lnSpc>
                  <a:spcPct val="90000"/>
                </a:lnSpc>
                <a:spcBef>
                  <a:spcPts val="900"/>
                </a:spcBef>
                <a:buClr>
                  <a:srgbClr val="7F134C"/>
                </a:buClr>
              </a:pPr>
              <a:r>
                <a:rPr lang="en-US" sz="1200">
                  <a:solidFill>
                    <a:srgbClr val="000000"/>
                  </a:solidFill>
                </a:rPr>
                <a:t>28</a:t>
              </a:r>
            </a:p>
          </p:txBody>
        </p:sp>
        <p:sp>
          <p:nvSpPr>
            <p:cNvPr id="524339" name="TextBox 134"/>
            <p:cNvSpPr txBox="1">
              <a:spLocks noChangeArrowheads="1"/>
            </p:cNvSpPr>
            <p:nvPr/>
          </p:nvSpPr>
          <p:spPr bwMode="auto">
            <a:xfrm>
              <a:off x="1117914" y="2436929"/>
              <a:ext cx="354585" cy="258532"/>
            </a:xfrm>
            <a:prstGeom prst="rect">
              <a:avLst/>
            </a:prstGeom>
            <a:noFill/>
            <a:ln w="9525">
              <a:noFill/>
              <a:miter lim="800000"/>
              <a:headEnd/>
              <a:tailEnd/>
            </a:ln>
          </p:spPr>
          <p:txBody>
            <a:bodyPr wrap="none">
              <a:spAutoFit/>
            </a:bodyPr>
            <a:lstStyle/>
            <a:p>
              <a:pPr algn="r" defTabSz="684213">
                <a:lnSpc>
                  <a:spcPct val="90000"/>
                </a:lnSpc>
                <a:spcBef>
                  <a:spcPts val="900"/>
                </a:spcBef>
                <a:buClr>
                  <a:srgbClr val="7F134C"/>
                </a:buClr>
              </a:pPr>
              <a:r>
                <a:rPr lang="en-US" sz="1200">
                  <a:solidFill>
                    <a:srgbClr val="000000"/>
                  </a:solidFill>
                </a:rPr>
                <a:t>24</a:t>
              </a:r>
            </a:p>
          </p:txBody>
        </p:sp>
        <p:sp>
          <p:nvSpPr>
            <p:cNvPr id="524340" name="TextBox 135"/>
            <p:cNvSpPr txBox="1">
              <a:spLocks noChangeArrowheads="1"/>
            </p:cNvSpPr>
            <p:nvPr/>
          </p:nvSpPr>
          <p:spPr bwMode="auto">
            <a:xfrm>
              <a:off x="1117914" y="2865452"/>
              <a:ext cx="354585" cy="258532"/>
            </a:xfrm>
            <a:prstGeom prst="rect">
              <a:avLst/>
            </a:prstGeom>
            <a:noFill/>
            <a:ln w="9525">
              <a:noFill/>
              <a:miter lim="800000"/>
              <a:headEnd/>
              <a:tailEnd/>
            </a:ln>
          </p:spPr>
          <p:txBody>
            <a:bodyPr wrap="none">
              <a:spAutoFit/>
            </a:bodyPr>
            <a:lstStyle/>
            <a:p>
              <a:pPr algn="r" defTabSz="684213">
                <a:lnSpc>
                  <a:spcPct val="90000"/>
                </a:lnSpc>
                <a:spcBef>
                  <a:spcPts val="900"/>
                </a:spcBef>
                <a:buClr>
                  <a:srgbClr val="7F134C"/>
                </a:buClr>
              </a:pPr>
              <a:r>
                <a:rPr lang="en-US" sz="1200">
                  <a:solidFill>
                    <a:srgbClr val="000000"/>
                  </a:solidFill>
                </a:rPr>
                <a:t>20</a:t>
              </a:r>
            </a:p>
          </p:txBody>
        </p:sp>
        <p:sp>
          <p:nvSpPr>
            <p:cNvPr id="524341" name="TextBox 136"/>
            <p:cNvSpPr txBox="1">
              <a:spLocks noChangeArrowheads="1"/>
            </p:cNvSpPr>
            <p:nvPr/>
          </p:nvSpPr>
          <p:spPr bwMode="auto">
            <a:xfrm>
              <a:off x="1117914" y="3293975"/>
              <a:ext cx="354585" cy="258532"/>
            </a:xfrm>
            <a:prstGeom prst="rect">
              <a:avLst/>
            </a:prstGeom>
            <a:noFill/>
            <a:ln w="9525">
              <a:noFill/>
              <a:miter lim="800000"/>
              <a:headEnd/>
              <a:tailEnd/>
            </a:ln>
          </p:spPr>
          <p:txBody>
            <a:bodyPr wrap="none">
              <a:spAutoFit/>
            </a:bodyPr>
            <a:lstStyle/>
            <a:p>
              <a:pPr algn="r" defTabSz="684213">
                <a:lnSpc>
                  <a:spcPct val="90000"/>
                </a:lnSpc>
                <a:spcBef>
                  <a:spcPts val="900"/>
                </a:spcBef>
                <a:buClr>
                  <a:srgbClr val="7F134C"/>
                </a:buClr>
              </a:pPr>
              <a:r>
                <a:rPr lang="en-US" sz="1200">
                  <a:solidFill>
                    <a:srgbClr val="000000"/>
                  </a:solidFill>
                </a:rPr>
                <a:t>16</a:t>
              </a:r>
            </a:p>
          </p:txBody>
        </p:sp>
        <p:sp>
          <p:nvSpPr>
            <p:cNvPr id="524342" name="TextBox 137"/>
            <p:cNvSpPr txBox="1">
              <a:spLocks noChangeArrowheads="1"/>
            </p:cNvSpPr>
            <p:nvPr/>
          </p:nvSpPr>
          <p:spPr bwMode="auto">
            <a:xfrm>
              <a:off x="1117914" y="3722498"/>
              <a:ext cx="354585" cy="258532"/>
            </a:xfrm>
            <a:prstGeom prst="rect">
              <a:avLst/>
            </a:prstGeom>
            <a:noFill/>
            <a:ln w="9525">
              <a:noFill/>
              <a:miter lim="800000"/>
              <a:headEnd/>
              <a:tailEnd/>
            </a:ln>
          </p:spPr>
          <p:txBody>
            <a:bodyPr wrap="none">
              <a:spAutoFit/>
            </a:bodyPr>
            <a:lstStyle/>
            <a:p>
              <a:pPr algn="r" defTabSz="684213">
                <a:lnSpc>
                  <a:spcPct val="90000"/>
                </a:lnSpc>
                <a:spcBef>
                  <a:spcPts val="900"/>
                </a:spcBef>
                <a:buClr>
                  <a:srgbClr val="7F134C"/>
                </a:buClr>
              </a:pPr>
              <a:r>
                <a:rPr lang="en-US" sz="1200">
                  <a:solidFill>
                    <a:srgbClr val="000000"/>
                  </a:solidFill>
                </a:rPr>
                <a:t>12</a:t>
              </a:r>
            </a:p>
          </p:txBody>
        </p:sp>
        <p:sp>
          <p:nvSpPr>
            <p:cNvPr id="524343" name="TextBox 138"/>
            <p:cNvSpPr txBox="1">
              <a:spLocks noChangeArrowheads="1"/>
            </p:cNvSpPr>
            <p:nvPr/>
          </p:nvSpPr>
          <p:spPr bwMode="auto">
            <a:xfrm>
              <a:off x="1202873" y="4151021"/>
              <a:ext cx="269626" cy="258532"/>
            </a:xfrm>
            <a:prstGeom prst="rect">
              <a:avLst/>
            </a:prstGeom>
            <a:noFill/>
            <a:ln w="9525">
              <a:noFill/>
              <a:miter lim="800000"/>
              <a:headEnd/>
              <a:tailEnd/>
            </a:ln>
          </p:spPr>
          <p:txBody>
            <a:bodyPr wrap="none">
              <a:spAutoFit/>
            </a:bodyPr>
            <a:lstStyle/>
            <a:p>
              <a:pPr algn="r" defTabSz="684213">
                <a:lnSpc>
                  <a:spcPct val="90000"/>
                </a:lnSpc>
                <a:spcBef>
                  <a:spcPts val="900"/>
                </a:spcBef>
                <a:buClr>
                  <a:srgbClr val="7F134C"/>
                </a:buClr>
              </a:pPr>
              <a:r>
                <a:rPr lang="en-US" sz="1200">
                  <a:solidFill>
                    <a:srgbClr val="000000"/>
                  </a:solidFill>
                </a:rPr>
                <a:t>8</a:t>
              </a:r>
            </a:p>
          </p:txBody>
        </p:sp>
        <p:sp>
          <p:nvSpPr>
            <p:cNvPr id="524344" name="TextBox 139"/>
            <p:cNvSpPr txBox="1">
              <a:spLocks noChangeArrowheads="1"/>
            </p:cNvSpPr>
            <p:nvPr/>
          </p:nvSpPr>
          <p:spPr bwMode="auto">
            <a:xfrm>
              <a:off x="1202873" y="4579544"/>
              <a:ext cx="269626" cy="258532"/>
            </a:xfrm>
            <a:prstGeom prst="rect">
              <a:avLst/>
            </a:prstGeom>
            <a:noFill/>
            <a:ln w="9525">
              <a:noFill/>
              <a:miter lim="800000"/>
              <a:headEnd/>
              <a:tailEnd/>
            </a:ln>
          </p:spPr>
          <p:txBody>
            <a:bodyPr wrap="none">
              <a:spAutoFit/>
            </a:bodyPr>
            <a:lstStyle/>
            <a:p>
              <a:pPr algn="r" defTabSz="684213">
                <a:lnSpc>
                  <a:spcPct val="90000"/>
                </a:lnSpc>
                <a:spcBef>
                  <a:spcPts val="900"/>
                </a:spcBef>
                <a:buClr>
                  <a:srgbClr val="7F134C"/>
                </a:buClr>
              </a:pPr>
              <a:r>
                <a:rPr lang="en-US" sz="1200">
                  <a:solidFill>
                    <a:srgbClr val="000000"/>
                  </a:solidFill>
                </a:rPr>
                <a:t>4</a:t>
              </a:r>
            </a:p>
          </p:txBody>
        </p:sp>
        <p:sp>
          <p:nvSpPr>
            <p:cNvPr id="524345" name="TextBox 140"/>
            <p:cNvSpPr txBox="1">
              <a:spLocks noChangeArrowheads="1"/>
            </p:cNvSpPr>
            <p:nvPr/>
          </p:nvSpPr>
          <p:spPr bwMode="auto">
            <a:xfrm>
              <a:off x="1202873" y="5008065"/>
              <a:ext cx="269626" cy="258532"/>
            </a:xfrm>
            <a:prstGeom prst="rect">
              <a:avLst/>
            </a:prstGeom>
            <a:noFill/>
            <a:ln w="9525">
              <a:noFill/>
              <a:miter lim="800000"/>
              <a:headEnd/>
              <a:tailEnd/>
            </a:ln>
          </p:spPr>
          <p:txBody>
            <a:bodyPr wrap="none">
              <a:spAutoFit/>
            </a:bodyPr>
            <a:lstStyle/>
            <a:p>
              <a:pPr algn="r" defTabSz="684213">
                <a:lnSpc>
                  <a:spcPct val="90000"/>
                </a:lnSpc>
                <a:spcBef>
                  <a:spcPts val="900"/>
                </a:spcBef>
                <a:buClr>
                  <a:srgbClr val="7F134C"/>
                </a:buClr>
              </a:pPr>
              <a:r>
                <a:rPr lang="en-US" sz="1200">
                  <a:solidFill>
                    <a:srgbClr val="000000"/>
                  </a:solidFill>
                </a:rPr>
                <a:t>0</a:t>
              </a:r>
            </a:p>
          </p:txBody>
        </p:sp>
        <p:sp>
          <p:nvSpPr>
            <p:cNvPr id="524346" name="TextBox 141"/>
            <p:cNvSpPr txBox="1">
              <a:spLocks noChangeArrowheads="1"/>
            </p:cNvSpPr>
            <p:nvPr/>
          </p:nvSpPr>
          <p:spPr bwMode="auto">
            <a:xfrm>
              <a:off x="6334854" y="5234526"/>
              <a:ext cx="457539" cy="258532"/>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24</a:t>
              </a:r>
            </a:p>
          </p:txBody>
        </p:sp>
        <p:sp>
          <p:nvSpPr>
            <p:cNvPr id="524347" name="TextBox 142"/>
            <p:cNvSpPr txBox="1">
              <a:spLocks noChangeArrowheads="1"/>
            </p:cNvSpPr>
            <p:nvPr/>
          </p:nvSpPr>
          <p:spPr bwMode="auto">
            <a:xfrm>
              <a:off x="5700629" y="5234526"/>
              <a:ext cx="467035" cy="258532"/>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21</a:t>
              </a:r>
            </a:p>
          </p:txBody>
        </p:sp>
        <p:sp>
          <p:nvSpPr>
            <p:cNvPr id="524348" name="TextBox 143"/>
            <p:cNvSpPr txBox="1">
              <a:spLocks noChangeArrowheads="1"/>
            </p:cNvSpPr>
            <p:nvPr/>
          </p:nvSpPr>
          <p:spPr bwMode="auto">
            <a:xfrm>
              <a:off x="4448085" y="5234526"/>
              <a:ext cx="457533" cy="258532"/>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15</a:t>
              </a:r>
            </a:p>
          </p:txBody>
        </p:sp>
        <p:sp>
          <p:nvSpPr>
            <p:cNvPr id="524349" name="TextBox 144"/>
            <p:cNvSpPr txBox="1">
              <a:spLocks noChangeArrowheads="1"/>
            </p:cNvSpPr>
            <p:nvPr/>
          </p:nvSpPr>
          <p:spPr bwMode="auto">
            <a:xfrm>
              <a:off x="5058630" y="5234526"/>
              <a:ext cx="494627" cy="258532"/>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18</a:t>
              </a:r>
            </a:p>
          </p:txBody>
        </p:sp>
        <p:sp>
          <p:nvSpPr>
            <p:cNvPr id="524350" name="TextBox 145"/>
            <p:cNvSpPr txBox="1">
              <a:spLocks noChangeArrowheads="1"/>
            </p:cNvSpPr>
            <p:nvPr/>
          </p:nvSpPr>
          <p:spPr bwMode="auto">
            <a:xfrm>
              <a:off x="3817115" y="5234526"/>
              <a:ext cx="465124" cy="258532"/>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12</a:t>
              </a:r>
            </a:p>
          </p:txBody>
        </p:sp>
        <p:sp>
          <p:nvSpPr>
            <p:cNvPr id="524351" name="TextBox 146"/>
            <p:cNvSpPr txBox="1">
              <a:spLocks noChangeArrowheads="1"/>
            </p:cNvSpPr>
            <p:nvPr/>
          </p:nvSpPr>
          <p:spPr bwMode="auto">
            <a:xfrm>
              <a:off x="3227569" y="5234526"/>
              <a:ext cx="398883" cy="258532"/>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9</a:t>
              </a:r>
            </a:p>
          </p:txBody>
        </p:sp>
        <p:sp>
          <p:nvSpPr>
            <p:cNvPr id="524352" name="TextBox 147"/>
            <p:cNvSpPr txBox="1">
              <a:spLocks noChangeArrowheads="1"/>
            </p:cNvSpPr>
            <p:nvPr/>
          </p:nvSpPr>
          <p:spPr bwMode="auto">
            <a:xfrm>
              <a:off x="2582820" y="5234526"/>
              <a:ext cx="436556" cy="258532"/>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6</a:t>
              </a:r>
            </a:p>
          </p:txBody>
        </p:sp>
        <p:sp>
          <p:nvSpPr>
            <p:cNvPr id="524353" name="TextBox 148"/>
            <p:cNvSpPr txBox="1">
              <a:spLocks noChangeArrowheads="1"/>
            </p:cNvSpPr>
            <p:nvPr/>
          </p:nvSpPr>
          <p:spPr bwMode="auto">
            <a:xfrm>
              <a:off x="1975387" y="5234526"/>
              <a:ext cx="397581" cy="258532"/>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3</a:t>
              </a:r>
            </a:p>
          </p:txBody>
        </p:sp>
        <p:sp>
          <p:nvSpPr>
            <p:cNvPr id="524354" name="TextBox 149"/>
            <p:cNvSpPr txBox="1">
              <a:spLocks noChangeArrowheads="1"/>
            </p:cNvSpPr>
            <p:nvPr/>
          </p:nvSpPr>
          <p:spPr bwMode="auto">
            <a:xfrm>
              <a:off x="1440224" y="5234526"/>
              <a:ext cx="194876" cy="258532"/>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0</a:t>
              </a:r>
            </a:p>
          </p:txBody>
        </p:sp>
        <p:sp>
          <p:nvSpPr>
            <p:cNvPr id="524355" name="TextBox 150"/>
            <p:cNvSpPr txBox="1">
              <a:spLocks noChangeArrowheads="1"/>
            </p:cNvSpPr>
            <p:nvPr/>
          </p:nvSpPr>
          <p:spPr bwMode="auto">
            <a:xfrm>
              <a:off x="426361" y="5413707"/>
              <a:ext cx="1128740" cy="212399"/>
            </a:xfrm>
            <a:prstGeom prst="rect">
              <a:avLst/>
            </a:prstGeom>
            <a:noFill/>
            <a:ln w="9525">
              <a:noFill/>
              <a:miter lim="800000"/>
              <a:headEnd/>
              <a:tailEnd/>
            </a:ln>
          </p:spPr>
          <p:txBody>
            <a:bodyPr lIns="0" tIns="0" rIns="0" anchor="ctr">
              <a:spAutoFit/>
            </a:bodyPr>
            <a:lstStyle/>
            <a:p>
              <a:pPr defTabSz="684213">
                <a:lnSpc>
                  <a:spcPct val="90000"/>
                </a:lnSpc>
                <a:spcBef>
                  <a:spcPts val="900"/>
                </a:spcBef>
                <a:buClr>
                  <a:srgbClr val="7F134C"/>
                </a:buClr>
              </a:pPr>
              <a:r>
                <a:rPr lang="cs-CZ" sz="1200" b="1">
                  <a:solidFill>
                    <a:srgbClr val="000000"/>
                  </a:solidFill>
                </a:rPr>
                <a:t>Počet v riziku</a:t>
              </a:r>
              <a:endParaRPr lang="en-US" sz="1200" b="1">
                <a:solidFill>
                  <a:srgbClr val="969696"/>
                </a:solidFill>
              </a:endParaRPr>
            </a:p>
          </p:txBody>
        </p:sp>
        <p:sp>
          <p:nvSpPr>
            <p:cNvPr id="524356" name="TextBox 151"/>
            <p:cNvSpPr txBox="1">
              <a:spLocks noChangeArrowheads="1"/>
            </p:cNvSpPr>
            <p:nvPr/>
          </p:nvSpPr>
          <p:spPr bwMode="auto">
            <a:xfrm>
              <a:off x="3525237" y="5401762"/>
              <a:ext cx="2327333" cy="257215"/>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b="1">
                  <a:solidFill>
                    <a:srgbClr val="000000"/>
                  </a:solidFill>
                </a:rPr>
                <a:t>M</a:t>
              </a:r>
              <a:r>
                <a:rPr lang="cs-CZ" sz="1200" b="1">
                  <a:solidFill>
                    <a:srgbClr val="000000"/>
                  </a:solidFill>
                </a:rPr>
                <a:t>ěsíce od randomizace</a:t>
              </a:r>
              <a:r>
                <a:rPr lang="en-US" sz="1200" b="1">
                  <a:solidFill>
                    <a:srgbClr val="000000"/>
                  </a:solidFill>
                </a:rPr>
                <a:t> </a:t>
              </a:r>
            </a:p>
          </p:txBody>
        </p:sp>
        <p:sp>
          <p:nvSpPr>
            <p:cNvPr id="524357" name="TextBox 152"/>
            <p:cNvSpPr txBox="1">
              <a:spLocks noChangeArrowheads="1"/>
            </p:cNvSpPr>
            <p:nvPr/>
          </p:nvSpPr>
          <p:spPr bwMode="auto">
            <a:xfrm rot="-5400000">
              <a:off x="26168" y="3247204"/>
              <a:ext cx="2032318" cy="257181"/>
            </a:xfrm>
            <a:prstGeom prst="rect">
              <a:avLst/>
            </a:prstGeom>
            <a:noFill/>
            <a:ln w="9525">
              <a:noFill/>
              <a:miter lim="800000"/>
              <a:headEnd/>
              <a:tailEnd/>
            </a:ln>
          </p:spPr>
          <p:txBody>
            <a:bodyPr wrap="none">
              <a:spAutoFit/>
            </a:bodyPr>
            <a:lstStyle/>
            <a:p>
              <a:pPr algn="ctr" defTabSz="684213">
                <a:lnSpc>
                  <a:spcPct val="90000"/>
                </a:lnSpc>
                <a:spcBef>
                  <a:spcPts val="900"/>
                </a:spcBef>
                <a:buClr>
                  <a:srgbClr val="7F134C"/>
                </a:buClr>
              </a:pPr>
              <a:r>
                <a:rPr lang="cs-CZ" sz="1200" b="1">
                  <a:solidFill>
                    <a:srgbClr val="000000"/>
                  </a:solidFill>
                </a:rPr>
                <a:t>Kumulativní procento</a:t>
              </a:r>
              <a:r>
                <a:rPr lang="en-US" sz="1200" b="1">
                  <a:solidFill>
                    <a:srgbClr val="000000"/>
                  </a:solidFill>
                </a:rPr>
                <a:t> (%)</a:t>
              </a:r>
            </a:p>
          </p:txBody>
        </p:sp>
        <p:sp>
          <p:nvSpPr>
            <p:cNvPr id="154" name="Freeform: Shape 153">
              <a:extLst>
                <a:ext uri="{FF2B5EF4-FFF2-40B4-BE49-F238E27FC236}"/>
              </a:extLst>
            </p:cNvPr>
            <p:cNvSpPr/>
            <p:nvPr/>
          </p:nvSpPr>
          <p:spPr>
            <a:xfrm>
              <a:off x="1490012" y="1259327"/>
              <a:ext cx="5075362" cy="3867755"/>
            </a:xfrm>
            <a:custGeom>
              <a:avLst/>
              <a:gdLst>
                <a:gd name="connsiteX0" fmla="*/ 0 w 6321287"/>
                <a:gd name="connsiteY0" fmla="*/ 0 h 3687417"/>
                <a:gd name="connsiteX1" fmla="*/ 19878 w 6321287"/>
                <a:gd name="connsiteY1" fmla="*/ 3687417 h 3687417"/>
                <a:gd name="connsiteX2" fmla="*/ 6321287 w 6321287"/>
                <a:gd name="connsiteY2" fmla="*/ 3687417 h 3687417"/>
              </a:gdLst>
              <a:ahLst/>
              <a:cxnLst>
                <a:cxn ang="0">
                  <a:pos x="connsiteX0" y="connsiteY0"/>
                </a:cxn>
                <a:cxn ang="0">
                  <a:pos x="connsiteX1" y="connsiteY1"/>
                </a:cxn>
                <a:cxn ang="0">
                  <a:pos x="connsiteX2" y="connsiteY2"/>
                </a:cxn>
              </a:cxnLst>
              <a:rect l="l" t="t" r="r" b="b"/>
              <a:pathLst>
                <a:path w="6321287" h="3687417">
                  <a:moveTo>
                    <a:pt x="0" y="0"/>
                  </a:moveTo>
                  <a:lnTo>
                    <a:pt x="19878" y="3687417"/>
                  </a:lnTo>
                  <a:lnTo>
                    <a:pt x="6321287" y="368741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FFFF"/>
                </a:solidFill>
              </a:endParaRPr>
            </a:p>
          </p:txBody>
        </p:sp>
        <p:sp>
          <p:nvSpPr>
            <p:cNvPr id="155" name="Line 15">
              <a:extLst>
                <a:ext uri="{FF2B5EF4-FFF2-40B4-BE49-F238E27FC236}"/>
              </a:extLst>
            </p:cNvPr>
            <p:cNvSpPr>
              <a:spLocks noChangeShapeType="1"/>
            </p:cNvSpPr>
            <p:nvPr/>
          </p:nvSpPr>
          <p:spPr bwMode="auto">
            <a:xfrm flipH="1">
              <a:off x="1409047" y="1259327"/>
              <a:ext cx="841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524360" name="TextBox 155"/>
            <p:cNvSpPr txBox="1">
              <a:spLocks noChangeArrowheads="1"/>
            </p:cNvSpPr>
            <p:nvPr/>
          </p:nvSpPr>
          <p:spPr bwMode="auto">
            <a:xfrm>
              <a:off x="1117914" y="1151360"/>
              <a:ext cx="354585" cy="258532"/>
            </a:xfrm>
            <a:prstGeom prst="rect">
              <a:avLst/>
            </a:prstGeom>
            <a:noFill/>
            <a:ln w="9525">
              <a:noFill/>
              <a:miter lim="800000"/>
              <a:headEnd/>
              <a:tailEnd/>
            </a:ln>
          </p:spPr>
          <p:txBody>
            <a:bodyPr wrap="none">
              <a:spAutoFit/>
            </a:bodyPr>
            <a:lstStyle/>
            <a:p>
              <a:pPr algn="r" defTabSz="684213">
                <a:lnSpc>
                  <a:spcPct val="90000"/>
                </a:lnSpc>
                <a:spcBef>
                  <a:spcPts val="900"/>
                </a:spcBef>
                <a:buClr>
                  <a:srgbClr val="7F134C"/>
                </a:buClr>
              </a:pPr>
              <a:r>
                <a:rPr lang="en-US" sz="1200">
                  <a:solidFill>
                    <a:srgbClr val="000000"/>
                  </a:solidFill>
                </a:rPr>
                <a:t>36</a:t>
              </a:r>
            </a:p>
          </p:txBody>
        </p:sp>
      </p:grpSp>
      <p:sp>
        <p:nvSpPr>
          <p:cNvPr id="165" name="Freeform: Shape 164">
            <a:extLst>
              <a:ext uri="{FF2B5EF4-FFF2-40B4-BE49-F238E27FC236}"/>
            </a:extLst>
          </p:cNvPr>
          <p:cNvSpPr/>
          <p:nvPr/>
        </p:nvSpPr>
        <p:spPr>
          <a:xfrm>
            <a:off x="2832100" y="3014663"/>
            <a:ext cx="5030788" cy="2224087"/>
          </a:xfrm>
          <a:custGeom>
            <a:avLst/>
            <a:gdLst>
              <a:gd name="connsiteX0" fmla="*/ 0 w 6253316"/>
              <a:gd name="connsiteY0" fmla="*/ 2352368 h 2352368"/>
              <a:gd name="connsiteX1" fmla="*/ 0 w 6253316"/>
              <a:gd name="connsiteY1" fmla="*/ 2352368 h 2352368"/>
              <a:gd name="connsiteX2" fmla="*/ 103238 w 6253316"/>
              <a:gd name="connsiteY2" fmla="*/ 2308123 h 2352368"/>
              <a:gd name="connsiteX3" fmla="*/ 147484 w 6253316"/>
              <a:gd name="connsiteY3" fmla="*/ 2293375 h 2352368"/>
              <a:gd name="connsiteX4" fmla="*/ 169606 w 6253316"/>
              <a:gd name="connsiteY4" fmla="*/ 2286000 h 2352368"/>
              <a:gd name="connsiteX5" fmla="*/ 206477 w 6253316"/>
              <a:gd name="connsiteY5" fmla="*/ 2256504 h 2352368"/>
              <a:gd name="connsiteX6" fmla="*/ 228600 w 6253316"/>
              <a:gd name="connsiteY6" fmla="*/ 2249129 h 2352368"/>
              <a:gd name="connsiteX7" fmla="*/ 250722 w 6253316"/>
              <a:gd name="connsiteY7" fmla="*/ 2227007 h 2352368"/>
              <a:gd name="connsiteX8" fmla="*/ 294967 w 6253316"/>
              <a:gd name="connsiteY8" fmla="*/ 2212258 h 2352368"/>
              <a:gd name="connsiteX9" fmla="*/ 317090 w 6253316"/>
              <a:gd name="connsiteY9" fmla="*/ 2204884 h 2352368"/>
              <a:gd name="connsiteX10" fmla="*/ 339213 w 6253316"/>
              <a:gd name="connsiteY10" fmla="*/ 2190136 h 2352368"/>
              <a:gd name="connsiteX11" fmla="*/ 405580 w 6253316"/>
              <a:gd name="connsiteY11" fmla="*/ 2175387 h 2352368"/>
              <a:gd name="connsiteX12" fmla="*/ 420329 w 6253316"/>
              <a:gd name="connsiteY12" fmla="*/ 2160639 h 2352368"/>
              <a:gd name="connsiteX13" fmla="*/ 464574 w 6253316"/>
              <a:gd name="connsiteY13" fmla="*/ 2145891 h 2352368"/>
              <a:gd name="connsiteX14" fmla="*/ 516193 w 6253316"/>
              <a:gd name="connsiteY14" fmla="*/ 2101646 h 2352368"/>
              <a:gd name="connsiteX15" fmla="*/ 538316 w 6253316"/>
              <a:gd name="connsiteY15" fmla="*/ 2094271 h 2352368"/>
              <a:gd name="connsiteX16" fmla="*/ 560438 w 6253316"/>
              <a:gd name="connsiteY16" fmla="*/ 2079523 h 2352368"/>
              <a:gd name="connsiteX17" fmla="*/ 604684 w 6253316"/>
              <a:gd name="connsiteY17" fmla="*/ 2064775 h 2352368"/>
              <a:gd name="connsiteX18" fmla="*/ 641555 w 6253316"/>
              <a:gd name="connsiteY18" fmla="*/ 2042652 h 2352368"/>
              <a:gd name="connsiteX19" fmla="*/ 707922 w 6253316"/>
              <a:gd name="connsiteY19" fmla="*/ 2005781 h 2352368"/>
              <a:gd name="connsiteX20" fmla="*/ 744793 w 6253316"/>
              <a:gd name="connsiteY20" fmla="*/ 1983658 h 2352368"/>
              <a:gd name="connsiteX21" fmla="*/ 759542 w 6253316"/>
              <a:gd name="connsiteY21" fmla="*/ 1968910 h 2352368"/>
              <a:gd name="connsiteX22" fmla="*/ 781664 w 6253316"/>
              <a:gd name="connsiteY22" fmla="*/ 1961536 h 2352368"/>
              <a:gd name="connsiteX23" fmla="*/ 818535 w 6253316"/>
              <a:gd name="connsiteY23" fmla="*/ 1954162 h 2352368"/>
              <a:gd name="connsiteX24" fmla="*/ 848032 w 6253316"/>
              <a:gd name="connsiteY24" fmla="*/ 1946787 h 2352368"/>
              <a:gd name="connsiteX25" fmla="*/ 899651 w 6253316"/>
              <a:gd name="connsiteY25" fmla="*/ 1924665 h 2352368"/>
              <a:gd name="connsiteX26" fmla="*/ 921774 w 6253316"/>
              <a:gd name="connsiteY26" fmla="*/ 1909917 h 2352368"/>
              <a:gd name="connsiteX27" fmla="*/ 943896 w 6253316"/>
              <a:gd name="connsiteY27" fmla="*/ 1902542 h 2352368"/>
              <a:gd name="connsiteX28" fmla="*/ 988142 w 6253316"/>
              <a:gd name="connsiteY28" fmla="*/ 1873046 h 2352368"/>
              <a:gd name="connsiteX29" fmla="*/ 1032387 w 6253316"/>
              <a:gd name="connsiteY29" fmla="*/ 1858297 h 2352368"/>
              <a:gd name="connsiteX30" fmla="*/ 1054509 w 6253316"/>
              <a:gd name="connsiteY30" fmla="*/ 1843549 h 2352368"/>
              <a:gd name="connsiteX31" fmla="*/ 1106129 w 6253316"/>
              <a:gd name="connsiteY31" fmla="*/ 1828800 h 2352368"/>
              <a:gd name="connsiteX32" fmla="*/ 1128251 w 6253316"/>
              <a:gd name="connsiteY32" fmla="*/ 1821426 h 2352368"/>
              <a:gd name="connsiteX33" fmla="*/ 1165122 w 6253316"/>
              <a:gd name="connsiteY33" fmla="*/ 1799304 h 2352368"/>
              <a:gd name="connsiteX34" fmla="*/ 1179871 w 6253316"/>
              <a:gd name="connsiteY34" fmla="*/ 1784555 h 2352368"/>
              <a:gd name="connsiteX35" fmla="*/ 1201993 w 6253316"/>
              <a:gd name="connsiteY35" fmla="*/ 1769807 h 2352368"/>
              <a:gd name="connsiteX36" fmla="*/ 1224116 w 6253316"/>
              <a:gd name="connsiteY36" fmla="*/ 1747684 h 2352368"/>
              <a:gd name="connsiteX37" fmla="*/ 1283109 w 6253316"/>
              <a:gd name="connsiteY37" fmla="*/ 1696065 h 2352368"/>
              <a:gd name="connsiteX38" fmla="*/ 1349477 w 6253316"/>
              <a:gd name="connsiteY38" fmla="*/ 1681317 h 2352368"/>
              <a:gd name="connsiteX39" fmla="*/ 1371600 w 6253316"/>
              <a:gd name="connsiteY39" fmla="*/ 1673942 h 2352368"/>
              <a:gd name="connsiteX40" fmla="*/ 1393722 w 6253316"/>
              <a:gd name="connsiteY40" fmla="*/ 1659194 h 2352368"/>
              <a:gd name="connsiteX41" fmla="*/ 1437967 w 6253316"/>
              <a:gd name="connsiteY41" fmla="*/ 1644446 h 2352368"/>
              <a:gd name="connsiteX42" fmla="*/ 1474838 w 6253316"/>
              <a:gd name="connsiteY42" fmla="*/ 1614949 h 2352368"/>
              <a:gd name="connsiteX43" fmla="*/ 1533832 w 6253316"/>
              <a:gd name="connsiteY43" fmla="*/ 1570704 h 2352368"/>
              <a:gd name="connsiteX44" fmla="*/ 1578077 w 6253316"/>
              <a:gd name="connsiteY44" fmla="*/ 1555955 h 2352368"/>
              <a:gd name="connsiteX45" fmla="*/ 1585451 w 6253316"/>
              <a:gd name="connsiteY45" fmla="*/ 1533833 h 2352368"/>
              <a:gd name="connsiteX46" fmla="*/ 1637071 w 6253316"/>
              <a:gd name="connsiteY46" fmla="*/ 1519084 h 2352368"/>
              <a:gd name="connsiteX47" fmla="*/ 1681316 w 6253316"/>
              <a:gd name="connsiteY47" fmla="*/ 1504336 h 2352368"/>
              <a:gd name="connsiteX48" fmla="*/ 1703438 w 6253316"/>
              <a:gd name="connsiteY48" fmla="*/ 1496962 h 2352368"/>
              <a:gd name="connsiteX49" fmla="*/ 1725561 w 6253316"/>
              <a:gd name="connsiteY49" fmla="*/ 1482213 h 2352368"/>
              <a:gd name="connsiteX50" fmla="*/ 1799303 w 6253316"/>
              <a:gd name="connsiteY50" fmla="*/ 1445342 h 2352368"/>
              <a:gd name="connsiteX51" fmla="*/ 1902542 w 6253316"/>
              <a:gd name="connsiteY51" fmla="*/ 1408471 h 2352368"/>
              <a:gd name="connsiteX52" fmla="*/ 1946787 w 6253316"/>
              <a:gd name="connsiteY52" fmla="*/ 1393723 h 2352368"/>
              <a:gd name="connsiteX53" fmla="*/ 1998406 w 6253316"/>
              <a:gd name="connsiteY53" fmla="*/ 1378975 h 2352368"/>
              <a:gd name="connsiteX54" fmla="*/ 2035277 w 6253316"/>
              <a:gd name="connsiteY54" fmla="*/ 1349478 h 2352368"/>
              <a:gd name="connsiteX55" fmla="*/ 2050025 w 6253316"/>
              <a:gd name="connsiteY55" fmla="*/ 1334729 h 2352368"/>
              <a:gd name="connsiteX56" fmla="*/ 2101645 w 6253316"/>
              <a:gd name="connsiteY56" fmla="*/ 1319981 h 2352368"/>
              <a:gd name="connsiteX57" fmla="*/ 2153264 w 6253316"/>
              <a:gd name="connsiteY57" fmla="*/ 1297858 h 2352368"/>
              <a:gd name="connsiteX58" fmla="*/ 2168013 w 6253316"/>
              <a:gd name="connsiteY58" fmla="*/ 1283110 h 2352368"/>
              <a:gd name="connsiteX59" fmla="*/ 2212258 w 6253316"/>
              <a:gd name="connsiteY59" fmla="*/ 1268362 h 2352368"/>
              <a:gd name="connsiteX60" fmla="*/ 2212258 w 6253316"/>
              <a:gd name="connsiteY60" fmla="*/ 1268362 h 2352368"/>
              <a:gd name="connsiteX61" fmla="*/ 2241755 w 6253316"/>
              <a:gd name="connsiteY61" fmla="*/ 1260987 h 2352368"/>
              <a:gd name="connsiteX62" fmla="*/ 2286000 w 6253316"/>
              <a:gd name="connsiteY62" fmla="*/ 1246239 h 2352368"/>
              <a:gd name="connsiteX63" fmla="*/ 2308122 w 6253316"/>
              <a:gd name="connsiteY63" fmla="*/ 1231491 h 2352368"/>
              <a:gd name="connsiteX64" fmla="*/ 2352367 w 6253316"/>
              <a:gd name="connsiteY64" fmla="*/ 1216742 h 2352368"/>
              <a:gd name="connsiteX65" fmla="*/ 2367116 w 6253316"/>
              <a:gd name="connsiteY65" fmla="*/ 1201994 h 2352368"/>
              <a:gd name="connsiteX66" fmla="*/ 2389238 w 6253316"/>
              <a:gd name="connsiteY66" fmla="*/ 1194620 h 2352368"/>
              <a:gd name="connsiteX67" fmla="*/ 2411361 w 6253316"/>
              <a:gd name="connsiteY67" fmla="*/ 1179871 h 2352368"/>
              <a:gd name="connsiteX68" fmla="*/ 2470355 w 6253316"/>
              <a:gd name="connsiteY68" fmla="*/ 1143000 h 2352368"/>
              <a:gd name="connsiteX69" fmla="*/ 2492477 w 6253316"/>
              <a:gd name="connsiteY69" fmla="*/ 1135626 h 2352368"/>
              <a:gd name="connsiteX70" fmla="*/ 2507225 w 6253316"/>
              <a:gd name="connsiteY70" fmla="*/ 1113504 h 2352368"/>
              <a:gd name="connsiteX71" fmla="*/ 2558845 w 6253316"/>
              <a:gd name="connsiteY71" fmla="*/ 1098755 h 2352368"/>
              <a:gd name="connsiteX72" fmla="*/ 2580967 w 6253316"/>
              <a:gd name="connsiteY72" fmla="*/ 1084007 h 2352368"/>
              <a:gd name="connsiteX73" fmla="*/ 2603090 w 6253316"/>
              <a:gd name="connsiteY73" fmla="*/ 1076633 h 2352368"/>
              <a:gd name="connsiteX74" fmla="*/ 2617838 w 6253316"/>
              <a:gd name="connsiteY74" fmla="*/ 1054510 h 2352368"/>
              <a:gd name="connsiteX75" fmla="*/ 2691580 w 6253316"/>
              <a:gd name="connsiteY75" fmla="*/ 1025013 h 2352368"/>
              <a:gd name="connsiteX76" fmla="*/ 2757948 w 6253316"/>
              <a:gd name="connsiteY76" fmla="*/ 1002891 h 2352368"/>
              <a:gd name="connsiteX77" fmla="*/ 2875935 w 6253316"/>
              <a:gd name="connsiteY77" fmla="*/ 988142 h 2352368"/>
              <a:gd name="connsiteX78" fmla="*/ 2898058 w 6253316"/>
              <a:gd name="connsiteY78" fmla="*/ 973394 h 2352368"/>
              <a:gd name="connsiteX79" fmla="*/ 2971800 w 6253316"/>
              <a:gd name="connsiteY79" fmla="*/ 958646 h 2352368"/>
              <a:gd name="connsiteX80" fmla="*/ 2993922 w 6253316"/>
              <a:gd name="connsiteY80" fmla="*/ 951271 h 2352368"/>
              <a:gd name="connsiteX81" fmla="*/ 3060290 w 6253316"/>
              <a:gd name="connsiteY81" fmla="*/ 936523 h 2352368"/>
              <a:gd name="connsiteX82" fmla="*/ 3082413 w 6253316"/>
              <a:gd name="connsiteY82" fmla="*/ 921775 h 2352368"/>
              <a:gd name="connsiteX83" fmla="*/ 3097161 w 6253316"/>
              <a:gd name="connsiteY83" fmla="*/ 907026 h 2352368"/>
              <a:gd name="connsiteX84" fmla="*/ 3134032 w 6253316"/>
              <a:gd name="connsiteY84" fmla="*/ 899652 h 2352368"/>
              <a:gd name="connsiteX85" fmla="*/ 3156155 w 6253316"/>
              <a:gd name="connsiteY85" fmla="*/ 884904 h 2352368"/>
              <a:gd name="connsiteX86" fmla="*/ 3170903 w 6253316"/>
              <a:gd name="connsiteY86" fmla="*/ 870155 h 2352368"/>
              <a:gd name="connsiteX87" fmla="*/ 3200400 w 6253316"/>
              <a:gd name="connsiteY87" fmla="*/ 877529 h 2352368"/>
              <a:gd name="connsiteX88" fmla="*/ 3252019 w 6253316"/>
              <a:gd name="connsiteY88" fmla="*/ 862781 h 2352368"/>
              <a:gd name="connsiteX89" fmla="*/ 3274142 w 6253316"/>
              <a:gd name="connsiteY89" fmla="*/ 848033 h 2352368"/>
              <a:gd name="connsiteX90" fmla="*/ 3288890 w 6253316"/>
              <a:gd name="connsiteY90" fmla="*/ 833284 h 2352368"/>
              <a:gd name="connsiteX91" fmla="*/ 3406877 w 6253316"/>
              <a:gd name="connsiteY91" fmla="*/ 811162 h 2352368"/>
              <a:gd name="connsiteX92" fmla="*/ 3429000 w 6253316"/>
              <a:gd name="connsiteY92" fmla="*/ 803787 h 2352368"/>
              <a:gd name="connsiteX93" fmla="*/ 3451122 w 6253316"/>
              <a:gd name="connsiteY93" fmla="*/ 789039 h 2352368"/>
              <a:gd name="connsiteX94" fmla="*/ 3480619 w 6253316"/>
              <a:gd name="connsiteY94" fmla="*/ 781665 h 2352368"/>
              <a:gd name="connsiteX95" fmla="*/ 3502742 w 6253316"/>
              <a:gd name="connsiteY95" fmla="*/ 774291 h 2352368"/>
              <a:gd name="connsiteX96" fmla="*/ 3517490 w 6253316"/>
              <a:gd name="connsiteY96" fmla="*/ 759542 h 2352368"/>
              <a:gd name="connsiteX97" fmla="*/ 3532238 w 6253316"/>
              <a:gd name="connsiteY97" fmla="*/ 737420 h 2352368"/>
              <a:gd name="connsiteX98" fmla="*/ 3576484 w 6253316"/>
              <a:gd name="connsiteY98" fmla="*/ 722671 h 2352368"/>
              <a:gd name="connsiteX99" fmla="*/ 3591232 w 6253316"/>
              <a:gd name="connsiteY99" fmla="*/ 700549 h 2352368"/>
              <a:gd name="connsiteX100" fmla="*/ 3613355 w 6253316"/>
              <a:gd name="connsiteY100" fmla="*/ 685800 h 2352368"/>
              <a:gd name="connsiteX101" fmla="*/ 3620729 w 6253316"/>
              <a:gd name="connsiteY101" fmla="*/ 678426 h 2352368"/>
              <a:gd name="connsiteX102" fmla="*/ 3716593 w 6253316"/>
              <a:gd name="connsiteY102" fmla="*/ 663678 h 2352368"/>
              <a:gd name="connsiteX103" fmla="*/ 3819832 w 6253316"/>
              <a:gd name="connsiteY103" fmla="*/ 648929 h 2352368"/>
              <a:gd name="connsiteX104" fmla="*/ 3864077 w 6253316"/>
              <a:gd name="connsiteY104" fmla="*/ 612058 h 2352368"/>
              <a:gd name="connsiteX105" fmla="*/ 3893574 w 6253316"/>
              <a:gd name="connsiteY105" fmla="*/ 604684 h 2352368"/>
              <a:gd name="connsiteX106" fmla="*/ 3915696 w 6253316"/>
              <a:gd name="connsiteY106" fmla="*/ 597310 h 2352368"/>
              <a:gd name="connsiteX107" fmla="*/ 3930445 w 6253316"/>
              <a:gd name="connsiteY107" fmla="*/ 575187 h 2352368"/>
              <a:gd name="connsiteX108" fmla="*/ 3952567 w 6253316"/>
              <a:gd name="connsiteY108" fmla="*/ 567813 h 2352368"/>
              <a:gd name="connsiteX109" fmla="*/ 3967316 w 6253316"/>
              <a:gd name="connsiteY109" fmla="*/ 553065 h 2352368"/>
              <a:gd name="connsiteX110" fmla="*/ 3996813 w 6253316"/>
              <a:gd name="connsiteY110" fmla="*/ 530942 h 2352368"/>
              <a:gd name="connsiteX111" fmla="*/ 4085303 w 6253316"/>
              <a:gd name="connsiteY111" fmla="*/ 523568 h 2352368"/>
              <a:gd name="connsiteX112" fmla="*/ 4166419 w 6253316"/>
              <a:gd name="connsiteY112" fmla="*/ 457200 h 2352368"/>
              <a:gd name="connsiteX113" fmla="*/ 4173793 w 6253316"/>
              <a:gd name="connsiteY113" fmla="*/ 442452 h 2352368"/>
              <a:gd name="connsiteX114" fmla="*/ 4269658 w 6253316"/>
              <a:gd name="connsiteY114" fmla="*/ 442452 h 2352368"/>
              <a:gd name="connsiteX115" fmla="*/ 4350774 w 6253316"/>
              <a:gd name="connsiteY115" fmla="*/ 398207 h 2352368"/>
              <a:gd name="connsiteX116" fmla="*/ 4372896 w 6253316"/>
              <a:gd name="connsiteY116" fmla="*/ 376084 h 2352368"/>
              <a:gd name="connsiteX117" fmla="*/ 4468761 w 6253316"/>
              <a:gd name="connsiteY117" fmla="*/ 353962 h 2352368"/>
              <a:gd name="connsiteX118" fmla="*/ 4520380 w 6253316"/>
              <a:gd name="connsiteY118" fmla="*/ 302342 h 2352368"/>
              <a:gd name="connsiteX119" fmla="*/ 4726858 w 6253316"/>
              <a:gd name="connsiteY119" fmla="*/ 302342 h 2352368"/>
              <a:gd name="connsiteX120" fmla="*/ 4734232 w 6253316"/>
              <a:gd name="connsiteY120" fmla="*/ 280220 h 2352368"/>
              <a:gd name="connsiteX121" fmla="*/ 4734232 w 6253316"/>
              <a:gd name="connsiteY121" fmla="*/ 280220 h 2352368"/>
              <a:gd name="connsiteX122" fmla="*/ 4771103 w 6253316"/>
              <a:gd name="connsiteY122" fmla="*/ 258097 h 2352368"/>
              <a:gd name="connsiteX123" fmla="*/ 4793225 w 6253316"/>
              <a:gd name="connsiteY123" fmla="*/ 250723 h 2352368"/>
              <a:gd name="connsiteX124" fmla="*/ 4793225 w 6253316"/>
              <a:gd name="connsiteY124" fmla="*/ 228600 h 2352368"/>
              <a:gd name="connsiteX125" fmla="*/ 4807974 w 6253316"/>
              <a:gd name="connsiteY125" fmla="*/ 228600 h 2352368"/>
              <a:gd name="connsiteX126" fmla="*/ 4815348 w 6253316"/>
              <a:gd name="connsiteY126" fmla="*/ 221226 h 2352368"/>
              <a:gd name="connsiteX127" fmla="*/ 4830096 w 6253316"/>
              <a:gd name="connsiteY127" fmla="*/ 199104 h 2352368"/>
              <a:gd name="connsiteX128" fmla="*/ 4844845 w 6253316"/>
              <a:gd name="connsiteY128" fmla="*/ 199104 h 2352368"/>
              <a:gd name="connsiteX129" fmla="*/ 4844845 w 6253316"/>
              <a:gd name="connsiteY129" fmla="*/ 184355 h 2352368"/>
              <a:gd name="connsiteX130" fmla="*/ 4859593 w 6253316"/>
              <a:gd name="connsiteY130" fmla="*/ 176981 h 2352368"/>
              <a:gd name="connsiteX131" fmla="*/ 4859593 w 6253316"/>
              <a:gd name="connsiteY131" fmla="*/ 154858 h 2352368"/>
              <a:gd name="connsiteX132" fmla="*/ 4874342 w 6253316"/>
              <a:gd name="connsiteY132" fmla="*/ 154858 h 2352368"/>
              <a:gd name="connsiteX133" fmla="*/ 4881716 w 6253316"/>
              <a:gd name="connsiteY133" fmla="*/ 132736 h 2352368"/>
              <a:gd name="connsiteX134" fmla="*/ 5375787 w 6253316"/>
              <a:gd name="connsiteY134" fmla="*/ 110613 h 2352368"/>
              <a:gd name="connsiteX135" fmla="*/ 5375787 w 6253316"/>
              <a:gd name="connsiteY135" fmla="*/ 0 h 2352368"/>
              <a:gd name="connsiteX136" fmla="*/ 6253316 w 6253316"/>
              <a:gd name="connsiteY136" fmla="*/ 0 h 2352368"/>
              <a:gd name="connsiteX0" fmla="*/ 0 w 5375787"/>
              <a:gd name="connsiteY0" fmla="*/ 2352368 h 2352368"/>
              <a:gd name="connsiteX1" fmla="*/ 0 w 5375787"/>
              <a:gd name="connsiteY1" fmla="*/ 2352368 h 2352368"/>
              <a:gd name="connsiteX2" fmla="*/ 103238 w 5375787"/>
              <a:gd name="connsiteY2" fmla="*/ 2308123 h 2352368"/>
              <a:gd name="connsiteX3" fmla="*/ 147484 w 5375787"/>
              <a:gd name="connsiteY3" fmla="*/ 2293375 h 2352368"/>
              <a:gd name="connsiteX4" fmla="*/ 169606 w 5375787"/>
              <a:gd name="connsiteY4" fmla="*/ 2286000 h 2352368"/>
              <a:gd name="connsiteX5" fmla="*/ 206477 w 5375787"/>
              <a:gd name="connsiteY5" fmla="*/ 2256504 h 2352368"/>
              <a:gd name="connsiteX6" fmla="*/ 228600 w 5375787"/>
              <a:gd name="connsiteY6" fmla="*/ 2249129 h 2352368"/>
              <a:gd name="connsiteX7" fmla="*/ 250722 w 5375787"/>
              <a:gd name="connsiteY7" fmla="*/ 2227007 h 2352368"/>
              <a:gd name="connsiteX8" fmla="*/ 294967 w 5375787"/>
              <a:gd name="connsiteY8" fmla="*/ 2212258 h 2352368"/>
              <a:gd name="connsiteX9" fmla="*/ 317090 w 5375787"/>
              <a:gd name="connsiteY9" fmla="*/ 2204884 h 2352368"/>
              <a:gd name="connsiteX10" fmla="*/ 339213 w 5375787"/>
              <a:gd name="connsiteY10" fmla="*/ 2190136 h 2352368"/>
              <a:gd name="connsiteX11" fmla="*/ 405580 w 5375787"/>
              <a:gd name="connsiteY11" fmla="*/ 2175387 h 2352368"/>
              <a:gd name="connsiteX12" fmla="*/ 420329 w 5375787"/>
              <a:gd name="connsiteY12" fmla="*/ 2160639 h 2352368"/>
              <a:gd name="connsiteX13" fmla="*/ 464574 w 5375787"/>
              <a:gd name="connsiteY13" fmla="*/ 2145891 h 2352368"/>
              <a:gd name="connsiteX14" fmla="*/ 516193 w 5375787"/>
              <a:gd name="connsiteY14" fmla="*/ 2101646 h 2352368"/>
              <a:gd name="connsiteX15" fmla="*/ 538316 w 5375787"/>
              <a:gd name="connsiteY15" fmla="*/ 2094271 h 2352368"/>
              <a:gd name="connsiteX16" fmla="*/ 560438 w 5375787"/>
              <a:gd name="connsiteY16" fmla="*/ 2079523 h 2352368"/>
              <a:gd name="connsiteX17" fmla="*/ 604684 w 5375787"/>
              <a:gd name="connsiteY17" fmla="*/ 2064775 h 2352368"/>
              <a:gd name="connsiteX18" fmla="*/ 641555 w 5375787"/>
              <a:gd name="connsiteY18" fmla="*/ 2042652 h 2352368"/>
              <a:gd name="connsiteX19" fmla="*/ 707922 w 5375787"/>
              <a:gd name="connsiteY19" fmla="*/ 2005781 h 2352368"/>
              <a:gd name="connsiteX20" fmla="*/ 744793 w 5375787"/>
              <a:gd name="connsiteY20" fmla="*/ 1983658 h 2352368"/>
              <a:gd name="connsiteX21" fmla="*/ 759542 w 5375787"/>
              <a:gd name="connsiteY21" fmla="*/ 1968910 h 2352368"/>
              <a:gd name="connsiteX22" fmla="*/ 781664 w 5375787"/>
              <a:gd name="connsiteY22" fmla="*/ 1961536 h 2352368"/>
              <a:gd name="connsiteX23" fmla="*/ 818535 w 5375787"/>
              <a:gd name="connsiteY23" fmla="*/ 1954162 h 2352368"/>
              <a:gd name="connsiteX24" fmla="*/ 848032 w 5375787"/>
              <a:gd name="connsiteY24" fmla="*/ 1946787 h 2352368"/>
              <a:gd name="connsiteX25" fmla="*/ 899651 w 5375787"/>
              <a:gd name="connsiteY25" fmla="*/ 1924665 h 2352368"/>
              <a:gd name="connsiteX26" fmla="*/ 921774 w 5375787"/>
              <a:gd name="connsiteY26" fmla="*/ 1909917 h 2352368"/>
              <a:gd name="connsiteX27" fmla="*/ 943896 w 5375787"/>
              <a:gd name="connsiteY27" fmla="*/ 1902542 h 2352368"/>
              <a:gd name="connsiteX28" fmla="*/ 988142 w 5375787"/>
              <a:gd name="connsiteY28" fmla="*/ 1873046 h 2352368"/>
              <a:gd name="connsiteX29" fmla="*/ 1032387 w 5375787"/>
              <a:gd name="connsiteY29" fmla="*/ 1858297 h 2352368"/>
              <a:gd name="connsiteX30" fmla="*/ 1054509 w 5375787"/>
              <a:gd name="connsiteY30" fmla="*/ 1843549 h 2352368"/>
              <a:gd name="connsiteX31" fmla="*/ 1106129 w 5375787"/>
              <a:gd name="connsiteY31" fmla="*/ 1828800 h 2352368"/>
              <a:gd name="connsiteX32" fmla="*/ 1128251 w 5375787"/>
              <a:gd name="connsiteY32" fmla="*/ 1821426 h 2352368"/>
              <a:gd name="connsiteX33" fmla="*/ 1165122 w 5375787"/>
              <a:gd name="connsiteY33" fmla="*/ 1799304 h 2352368"/>
              <a:gd name="connsiteX34" fmla="*/ 1179871 w 5375787"/>
              <a:gd name="connsiteY34" fmla="*/ 1784555 h 2352368"/>
              <a:gd name="connsiteX35" fmla="*/ 1201993 w 5375787"/>
              <a:gd name="connsiteY35" fmla="*/ 1769807 h 2352368"/>
              <a:gd name="connsiteX36" fmla="*/ 1224116 w 5375787"/>
              <a:gd name="connsiteY36" fmla="*/ 1747684 h 2352368"/>
              <a:gd name="connsiteX37" fmla="*/ 1283109 w 5375787"/>
              <a:gd name="connsiteY37" fmla="*/ 1696065 h 2352368"/>
              <a:gd name="connsiteX38" fmla="*/ 1349477 w 5375787"/>
              <a:gd name="connsiteY38" fmla="*/ 1681317 h 2352368"/>
              <a:gd name="connsiteX39" fmla="*/ 1371600 w 5375787"/>
              <a:gd name="connsiteY39" fmla="*/ 1673942 h 2352368"/>
              <a:gd name="connsiteX40" fmla="*/ 1393722 w 5375787"/>
              <a:gd name="connsiteY40" fmla="*/ 1659194 h 2352368"/>
              <a:gd name="connsiteX41" fmla="*/ 1437967 w 5375787"/>
              <a:gd name="connsiteY41" fmla="*/ 1644446 h 2352368"/>
              <a:gd name="connsiteX42" fmla="*/ 1474838 w 5375787"/>
              <a:gd name="connsiteY42" fmla="*/ 1614949 h 2352368"/>
              <a:gd name="connsiteX43" fmla="*/ 1533832 w 5375787"/>
              <a:gd name="connsiteY43" fmla="*/ 1570704 h 2352368"/>
              <a:gd name="connsiteX44" fmla="*/ 1578077 w 5375787"/>
              <a:gd name="connsiteY44" fmla="*/ 1555955 h 2352368"/>
              <a:gd name="connsiteX45" fmla="*/ 1585451 w 5375787"/>
              <a:gd name="connsiteY45" fmla="*/ 1533833 h 2352368"/>
              <a:gd name="connsiteX46" fmla="*/ 1637071 w 5375787"/>
              <a:gd name="connsiteY46" fmla="*/ 1519084 h 2352368"/>
              <a:gd name="connsiteX47" fmla="*/ 1681316 w 5375787"/>
              <a:gd name="connsiteY47" fmla="*/ 1504336 h 2352368"/>
              <a:gd name="connsiteX48" fmla="*/ 1703438 w 5375787"/>
              <a:gd name="connsiteY48" fmla="*/ 1496962 h 2352368"/>
              <a:gd name="connsiteX49" fmla="*/ 1725561 w 5375787"/>
              <a:gd name="connsiteY49" fmla="*/ 1482213 h 2352368"/>
              <a:gd name="connsiteX50" fmla="*/ 1799303 w 5375787"/>
              <a:gd name="connsiteY50" fmla="*/ 1445342 h 2352368"/>
              <a:gd name="connsiteX51" fmla="*/ 1902542 w 5375787"/>
              <a:gd name="connsiteY51" fmla="*/ 1408471 h 2352368"/>
              <a:gd name="connsiteX52" fmla="*/ 1946787 w 5375787"/>
              <a:gd name="connsiteY52" fmla="*/ 1393723 h 2352368"/>
              <a:gd name="connsiteX53" fmla="*/ 1998406 w 5375787"/>
              <a:gd name="connsiteY53" fmla="*/ 1378975 h 2352368"/>
              <a:gd name="connsiteX54" fmla="*/ 2035277 w 5375787"/>
              <a:gd name="connsiteY54" fmla="*/ 1349478 h 2352368"/>
              <a:gd name="connsiteX55" fmla="*/ 2050025 w 5375787"/>
              <a:gd name="connsiteY55" fmla="*/ 1334729 h 2352368"/>
              <a:gd name="connsiteX56" fmla="*/ 2101645 w 5375787"/>
              <a:gd name="connsiteY56" fmla="*/ 1319981 h 2352368"/>
              <a:gd name="connsiteX57" fmla="*/ 2153264 w 5375787"/>
              <a:gd name="connsiteY57" fmla="*/ 1297858 h 2352368"/>
              <a:gd name="connsiteX58" fmla="*/ 2168013 w 5375787"/>
              <a:gd name="connsiteY58" fmla="*/ 1283110 h 2352368"/>
              <a:gd name="connsiteX59" fmla="*/ 2212258 w 5375787"/>
              <a:gd name="connsiteY59" fmla="*/ 1268362 h 2352368"/>
              <a:gd name="connsiteX60" fmla="*/ 2212258 w 5375787"/>
              <a:gd name="connsiteY60" fmla="*/ 1268362 h 2352368"/>
              <a:gd name="connsiteX61" fmla="*/ 2241755 w 5375787"/>
              <a:gd name="connsiteY61" fmla="*/ 1260987 h 2352368"/>
              <a:gd name="connsiteX62" fmla="*/ 2286000 w 5375787"/>
              <a:gd name="connsiteY62" fmla="*/ 1246239 h 2352368"/>
              <a:gd name="connsiteX63" fmla="*/ 2308122 w 5375787"/>
              <a:gd name="connsiteY63" fmla="*/ 1231491 h 2352368"/>
              <a:gd name="connsiteX64" fmla="*/ 2352367 w 5375787"/>
              <a:gd name="connsiteY64" fmla="*/ 1216742 h 2352368"/>
              <a:gd name="connsiteX65" fmla="*/ 2367116 w 5375787"/>
              <a:gd name="connsiteY65" fmla="*/ 1201994 h 2352368"/>
              <a:gd name="connsiteX66" fmla="*/ 2389238 w 5375787"/>
              <a:gd name="connsiteY66" fmla="*/ 1194620 h 2352368"/>
              <a:gd name="connsiteX67" fmla="*/ 2411361 w 5375787"/>
              <a:gd name="connsiteY67" fmla="*/ 1179871 h 2352368"/>
              <a:gd name="connsiteX68" fmla="*/ 2470355 w 5375787"/>
              <a:gd name="connsiteY68" fmla="*/ 1143000 h 2352368"/>
              <a:gd name="connsiteX69" fmla="*/ 2492477 w 5375787"/>
              <a:gd name="connsiteY69" fmla="*/ 1135626 h 2352368"/>
              <a:gd name="connsiteX70" fmla="*/ 2507225 w 5375787"/>
              <a:gd name="connsiteY70" fmla="*/ 1113504 h 2352368"/>
              <a:gd name="connsiteX71" fmla="*/ 2558845 w 5375787"/>
              <a:gd name="connsiteY71" fmla="*/ 1098755 h 2352368"/>
              <a:gd name="connsiteX72" fmla="*/ 2580967 w 5375787"/>
              <a:gd name="connsiteY72" fmla="*/ 1084007 h 2352368"/>
              <a:gd name="connsiteX73" fmla="*/ 2603090 w 5375787"/>
              <a:gd name="connsiteY73" fmla="*/ 1076633 h 2352368"/>
              <a:gd name="connsiteX74" fmla="*/ 2617838 w 5375787"/>
              <a:gd name="connsiteY74" fmla="*/ 1054510 h 2352368"/>
              <a:gd name="connsiteX75" fmla="*/ 2691580 w 5375787"/>
              <a:gd name="connsiteY75" fmla="*/ 1025013 h 2352368"/>
              <a:gd name="connsiteX76" fmla="*/ 2757948 w 5375787"/>
              <a:gd name="connsiteY76" fmla="*/ 1002891 h 2352368"/>
              <a:gd name="connsiteX77" fmla="*/ 2875935 w 5375787"/>
              <a:gd name="connsiteY77" fmla="*/ 988142 h 2352368"/>
              <a:gd name="connsiteX78" fmla="*/ 2898058 w 5375787"/>
              <a:gd name="connsiteY78" fmla="*/ 973394 h 2352368"/>
              <a:gd name="connsiteX79" fmla="*/ 2971800 w 5375787"/>
              <a:gd name="connsiteY79" fmla="*/ 958646 h 2352368"/>
              <a:gd name="connsiteX80" fmla="*/ 2993922 w 5375787"/>
              <a:gd name="connsiteY80" fmla="*/ 951271 h 2352368"/>
              <a:gd name="connsiteX81" fmla="*/ 3060290 w 5375787"/>
              <a:gd name="connsiteY81" fmla="*/ 936523 h 2352368"/>
              <a:gd name="connsiteX82" fmla="*/ 3082413 w 5375787"/>
              <a:gd name="connsiteY82" fmla="*/ 921775 h 2352368"/>
              <a:gd name="connsiteX83" fmla="*/ 3097161 w 5375787"/>
              <a:gd name="connsiteY83" fmla="*/ 907026 h 2352368"/>
              <a:gd name="connsiteX84" fmla="*/ 3134032 w 5375787"/>
              <a:gd name="connsiteY84" fmla="*/ 899652 h 2352368"/>
              <a:gd name="connsiteX85" fmla="*/ 3156155 w 5375787"/>
              <a:gd name="connsiteY85" fmla="*/ 884904 h 2352368"/>
              <a:gd name="connsiteX86" fmla="*/ 3170903 w 5375787"/>
              <a:gd name="connsiteY86" fmla="*/ 870155 h 2352368"/>
              <a:gd name="connsiteX87" fmla="*/ 3200400 w 5375787"/>
              <a:gd name="connsiteY87" fmla="*/ 877529 h 2352368"/>
              <a:gd name="connsiteX88" fmla="*/ 3252019 w 5375787"/>
              <a:gd name="connsiteY88" fmla="*/ 862781 h 2352368"/>
              <a:gd name="connsiteX89" fmla="*/ 3274142 w 5375787"/>
              <a:gd name="connsiteY89" fmla="*/ 848033 h 2352368"/>
              <a:gd name="connsiteX90" fmla="*/ 3288890 w 5375787"/>
              <a:gd name="connsiteY90" fmla="*/ 833284 h 2352368"/>
              <a:gd name="connsiteX91" fmla="*/ 3406877 w 5375787"/>
              <a:gd name="connsiteY91" fmla="*/ 811162 h 2352368"/>
              <a:gd name="connsiteX92" fmla="*/ 3429000 w 5375787"/>
              <a:gd name="connsiteY92" fmla="*/ 803787 h 2352368"/>
              <a:gd name="connsiteX93" fmla="*/ 3451122 w 5375787"/>
              <a:gd name="connsiteY93" fmla="*/ 789039 h 2352368"/>
              <a:gd name="connsiteX94" fmla="*/ 3480619 w 5375787"/>
              <a:gd name="connsiteY94" fmla="*/ 781665 h 2352368"/>
              <a:gd name="connsiteX95" fmla="*/ 3502742 w 5375787"/>
              <a:gd name="connsiteY95" fmla="*/ 774291 h 2352368"/>
              <a:gd name="connsiteX96" fmla="*/ 3517490 w 5375787"/>
              <a:gd name="connsiteY96" fmla="*/ 759542 h 2352368"/>
              <a:gd name="connsiteX97" fmla="*/ 3532238 w 5375787"/>
              <a:gd name="connsiteY97" fmla="*/ 737420 h 2352368"/>
              <a:gd name="connsiteX98" fmla="*/ 3576484 w 5375787"/>
              <a:gd name="connsiteY98" fmla="*/ 722671 h 2352368"/>
              <a:gd name="connsiteX99" fmla="*/ 3591232 w 5375787"/>
              <a:gd name="connsiteY99" fmla="*/ 700549 h 2352368"/>
              <a:gd name="connsiteX100" fmla="*/ 3613355 w 5375787"/>
              <a:gd name="connsiteY100" fmla="*/ 685800 h 2352368"/>
              <a:gd name="connsiteX101" fmla="*/ 3620729 w 5375787"/>
              <a:gd name="connsiteY101" fmla="*/ 678426 h 2352368"/>
              <a:gd name="connsiteX102" fmla="*/ 3716593 w 5375787"/>
              <a:gd name="connsiteY102" fmla="*/ 663678 h 2352368"/>
              <a:gd name="connsiteX103" fmla="*/ 3819832 w 5375787"/>
              <a:gd name="connsiteY103" fmla="*/ 648929 h 2352368"/>
              <a:gd name="connsiteX104" fmla="*/ 3864077 w 5375787"/>
              <a:gd name="connsiteY104" fmla="*/ 612058 h 2352368"/>
              <a:gd name="connsiteX105" fmla="*/ 3893574 w 5375787"/>
              <a:gd name="connsiteY105" fmla="*/ 604684 h 2352368"/>
              <a:gd name="connsiteX106" fmla="*/ 3915696 w 5375787"/>
              <a:gd name="connsiteY106" fmla="*/ 597310 h 2352368"/>
              <a:gd name="connsiteX107" fmla="*/ 3930445 w 5375787"/>
              <a:gd name="connsiteY107" fmla="*/ 575187 h 2352368"/>
              <a:gd name="connsiteX108" fmla="*/ 3952567 w 5375787"/>
              <a:gd name="connsiteY108" fmla="*/ 567813 h 2352368"/>
              <a:gd name="connsiteX109" fmla="*/ 3967316 w 5375787"/>
              <a:gd name="connsiteY109" fmla="*/ 553065 h 2352368"/>
              <a:gd name="connsiteX110" fmla="*/ 3996813 w 5375787"/>
              <a:gd name="connsiteY110" fmla="*/ 530942 h 2352368"/>
              <a:gd name="connsiteX111" fmla="*/ 4085303 w 5375787"/>
              <a:gd name="connsiteY111" fmla="*/ 523568 h 2352368"/>
              <a:gd name="connsiteX112" fmla="*/ 4166419 w 5375787"/>
              <a:gd name="connsiteY112" fmla="*/ 457200 h 2352368"/>
              <a:gd name="connsiteX113" fmla="*/ 4173793 w 5375787"/>
              <a:gd name="connsiteY113" fmla="*/ 442452 h 2352368"/>
              <a:gd name="connsiteX114" fmla="*/ 4269658 w 5375787"/>
              <a:gd name="connsiteY114" fmla="*/ 442452 h 2352368"/>
              <a:gd name="connsiteX115" fmla="*/ 4350774 w 5375787"/>
              <a:gd name="connsiteY115" fmla="*/ 398207 h 2352368"/>
              <a:gd name="connsiteX116" fmla="*/ 4372896 w 5375787"/>
              <a:gd name="connsiteY116" fmla="*/ 376084 h 2352368"/>
              <a:gd name="connsiteX117" fmla="*/ 4468761 w 5375787"/>
              <a:gd name="connsiteY117" fmla="*/ 353962 h 2352368"/>
              <a:gd name="connsiteX118" fmla="*/ 4520380 w 5375787"/>
              <a:gd name="connsiteY118" fmla="*/ 302342 h 2352368"/>
              <a:gd name="connsiteX119" fmla="*/ 4726858 w 5375787"/>
              <a:gd name="connsiteY119" fmla="*/ 302342 h 2352368"/>
              <a:gd name="connsiteX120" fmla="*/ 4734232 w 5375787"/>
              <a:gd name="connsiteY120" fmla="*/ 280220 h 2352368"/>
              <a:gd name="connsiteX121" fmla="*/ 4734232 w 5375787"/>
              <a:gd name="connsiteY121" fmla="*/ 280220 h 2352368"/>
              <a:gd name="connsiteX122" fmla="*/ 4771103 w 5375787"/>
              <a:gd name="connsiteY122" fmla="*/ 258097 h 2352368"/>
              <a:gd name="connsiteX123" fmla="*/ 4793225 w 5375787"/>
              <a:gd name="connsiteY123" fmla="*/ 250723 h 2352368"/>
              <a:gd name="connsiteX124" fmla="*/ 4793225 w 5375787"/>
              <a:gd name="connsiteY124" fmla="*/ 228600 h 2352368"/>
              <a:gd name="connsiteX125" fmla="*/ 4807974 w 5375787"/>
              <a:gd name="connsiteY125" fmla="*/ 228600 h 2352368"/>
              <a:gd name="connsiteX126" fmla="*/ 4815348 w 5375787"/>
              <a:gd name="connsiteY126" fmla="*/ 221226 h 2352368"/>
              <a:gd name="connsiteX127" fmla="*/ 4830096 w 5375787"/>
              <a:gd name="connsiteY127" fmla="*/ 199104 h 2352368"/>
              <a:gd name="connsiteX128" fmla="*/ 4844845 w 5375787"/>
              <a:gd name="connsiteY128" fmla="*/ 199104 h 2352368"/>
              <a:gd name="connsiteX129" fmla="*/ 4844845 w 5375787"/>
              <a:gd name="connsiteY129" fmla="*/ 184355 h 2352368"/>
              <a:gd name="connsiteX130" fmla="*/ 4859593 w 5375787"/>
              <a:gd name="connsiteY130" fmla="*/ 176981 h 2352368"/>
              <a:gd name="connsiteX131" fmla="*/ 4859593 w 5375787"/>
              <a:gd name="connsiteY131" fmla="*/ 154858 h 2352368"/>
              <a:gd name="connsiteX132" fmla="*/ 4874342 w 5375787"/>
              <a:gd name="connsiteY132" fmla="*/ 154858 h 2352368"/>
              <a:gd name="connsiteX133" fmla="*/ 4881716 w 5375787"/>
              <a:gd name="connsiteY133" fmla="*/ 132736 h 2352368"/>
              <a:gd name="connsiteX134" fmla="*/ 5375787 w 5375787"/>
              <a:gd name="connsiteY134" fmla="*/ 110613 h 2352368"/>
              <a:gd name="connsiteX135" fmla="*/ 5375787 w 5375787"/>
              <a:gd name="connsiteY135" fmla="*/ 0 h 2352368"/>
              <a:gd name="connsiteX0" fmla="*/ 0 w 5375787"/>
              <a:gd name="connsiteY0" fmla="*/ 2241755 h 2241755"/>
              <a:gd name="connsiteX1" fmla="*/ 0 w 5375787"/>
              <a:gd name="connsiteY1" fmla="*/ 2241755 h 2241755"/>
              <a:gd name="connsiteX2" fmla="*/ 103238 w 5375787"/>
              <a:gd name="connsiteY2" fmla="*/ 2197510 h 2241755"/>
              <a:gd name="connsiteX3" fmla="*/ 147484 w 5375787"/>
              <a:gd name="connsiteY3" fmla="*/ 2182762 h 2241755"/>
              <a:gd name="connsiteX4" fmla="*/ 169606 w 5375787"/>
              <a:gd name="connsiteY4" fmla="*/ 2175387 h 2241755"/>
              <a:gd name="connsiteX5" fmla="*/ 206477 w 5375787"/>
              <a:gd name="connsiteY5" fmla="*/ 2145891 h 2241755"/>
              <a:gd name="connsiteX6" fmla="*/ 228600 w 5375787"/>
              <a:gd name="connsiteY6" fmla="*/ 2138516 h 2241755"/>
              <a:gd name="connsiteX7" fmla="*/ 250722 w 5375787"/>
              <a:gd name="connsiteY7" fmla="*/ 2116394 h 2241755"/>
              <a:gd name="connsiteX8" fmla="*/ 294967 w 5375787"/>
              <a:gd name="connsiteY8" fmla="*/ 2101645 h 2241755"/>
              <a:gd name="connsiteX9" fmla="*/ 317090 w 5375787"/>
              <a:gd name="connsiteY9" fmla="*/ 2094271 h 2241755"/>
              <a:gd name="connsiteX10" fmla="*/ 339213 w 5375787"/>
              <a:gd name="connsiteY10" fmla="*/ 2079523 h 2241755"/>
              <a:gd name="connsiteX11" fmla="*/ 405580 w 5375787"/>
              <a:gd name="connsiteY11" fmla="*/ 2064774 h 2241755"/>
              <a:gd name="connsiteX12" fmla="*/ 420329 w 5375787"/>
              <a:gd name="connsiteY12" fmla="*/ 2050026 h 2241755"/>
              <a:gd name="connsiteX13" fmla="*/ 464574 w 5375787"/>
              <a:gd name="connsiteY13" fmla="*/ 2035278 h 2241755"/>
              <a:gd name="connsiteX14" fmla="*/ 516193 w 5375787"/>
              <a:gd name="connsiteY14" fmla="*/ 1991033 h 2241755"/>
              <a:gd name="connsiteX15" fmla="*/ 538316 w 5375787"/>
              <a:gd name="connsiteY15" fmla="*/ 1983658 h 2241755"/>
              <a:gd name="connsiteX16" fmla="*/ 560438 w 5375787"/>
              <a:gd name="connsiteY16" fmla="*/ 1968910 h 2241755"/>
              <a:gd name="connsiteX17" fmla="*/ 604684 w 5375787"/>
              <a:gd name="connsiteY17" fmla="*/ 1954162 h 2241755"/>
              <a:gd name="connsiteX18" fmla="*/ 641555 w 5375787"/>
              <a:gd name="connsiteY18" fmla="*/ 1932039 h 2241755"/>
              <a:gd name="connsiteX19" fmla="*/ 707922 w 5375787"/>
              <a:gd name="connsiteY19" fmla="*/ 1895168 h 2241755"/>
              <a:gd name="connsiteX20" fmla="*/ 744793 w 5375787"/>
              <a:gd name="connsiteY20" fmla="*/ 1873045 h 2241755"/>
              <a:gd name="connsiteX21" fmla="*/ 759542 w 5375787"/>
              <a:gd name="connsiteY21" fmla="*/ 1858297 h 2241755"/>
              <a:gd name="connsiteX22" fmla="*/ 781664 w 5375787"/>
              <a:gd name="connsiteY22" fmla="*/ 1850923 h 2241755"/>
              <a:gd name="connsiteX23" fmla="*/ 818535 w 5375787"/>
              <a:gd name="connsiteY23" fmla="*/ 1843549 h 2241755"/>
              <a:gd name="connsiteX24" fmla="*/ 848032 w 5375787"/>
              <a:gd name="connsiteY24" fmla="*/ 1836174 h 2241755"/>
              <a:gd name="connsiteX25" fmla="*/ 899651 w 5375787"/>
              <a:gd name="connsiteY25" fmla="*/ 1814052 h 2241755"/>
              <a:gd name="connsiteX26" fmla="*/ 921774 w 5375787"/>
              <a:gd name="connsiteY26" fmla="*/ 1799304 h 2241755"/>
              <a:gd name="connsiteX27" fmla="*/ 943896 w 5375787"/>
              <a:gd name="connsiteY27" fmla="*/ 1791929 h 2241755"/>
              <a:gd name="connsiteX28" fmla="*/ 988142 w 5375787"/>
              <a:gd name="connsiteY28" fmla="*/ 1762433 h 2241755"/>
              <a:gd name="connsiteX29" fmla="*/ 1032387 w 5375787"/>
              <a:gd name="connsiteY29" fmla="*/ 1747684 h 2241755"/>
              <a:gd name="connsiteX30" fmla="*/ 1054509 w 5375787"/>
              <a:gd name="connsiteY30" fmla="*/ 1732936 h 2241755"/>
              <a:gd name="connsiteX31" fmla="*/ 1106129 w 5375787"/>
              <a:gd name="connsiteY31" fmla="*/ 1718187 h 2241755"/>
              <a:gd name="connsiteX32" fmla="*/ 1128251 w 5375787"/>
              <a:gd name="connsiteY32" fmla="*/ 1710813 h 2241755"/>
              <a:gd name="connsiteX33" fmla="*/ 1165122 w 5375787"/>
              <a:gd name="connsiteY33" fmla="*/ 1688691 h 2241755"/>
              <a:gd name="connsiteX34" fmla="*/ 1179871 w 5375787"/>
              <a:gd name="connsiteY34" fmla="*/ 1673942 h 2241755"/>
              <a:gd name="connsiteX35" fmla="*/ 1201993 w 5375787"/>
              <a:gd name="connsiteY35" fmla="*/ 1659194 h 2241755"/>
              <a:gd name="connsiteX36" fmla="*/ 1224116 w 5375787"/>
              <a:gd name="connsiteY36" fmla="*/ 1637071 h 2241755"/>
              <a:gd name="connsiteX37" fmla="*/ 1283109 w 5375787"/>
              <a:gd name="connsiteY37" fmla="*/ 1585452 h 2241755"/>
              <a:gd name="connsiteX38" fmla="*/ 1349477 w 5375787"/>
              <a:gd name="connsiteY38" fmla="*/ 1570704 h 2241755"/>
              <a:gd name="connsiteX39" fmla="*/ 1371600 w 5375787"/>
              <a:gd name="connsiteY39" fmla="*/ 1563329 h 2241755"/>
              <a:gd name="connsiteX40" fmla="*/ 1393722 w 5375787"/>
              <a:gd name="connsiteY40" fmla="*/ 1548581 h 2241755"/>
              <a:gd name="connsiteX41" fmla="*/ 1437967 w 5375787"/>
              <a:gd name="connsiteY41" fmla="*/ 1533833 h 2241755"/>
              <a:gd name="connsiteX42" fmla="*/ 1474838 w 5375787"/>
              <a:gd name="connsiteY42" fmla="*/ 1504336 h 2241755"/>
              <a:gd name="connsiteX43" fmla="*/ 1533832 w 5375787"/>
              <a:gd name="connsiteY43" fmla="*/ 1460091 h 2241755"/>
              <a:gd name="connsiteX44" fmla="*/ 1578077 w 5375787"/>
              <a:gd name="connsiteY44" fmla="*/ 1445342 h 2241755"/>
              <a:gd name="connsiteX45" fmla="*/ 1585451 w 5375787"/>
              <a:gd name="connsiteY45" fmla="*/ 1423220 h 2241755"/>
              <a:gd name="connsiteX46" fmla="*/ 1637071 w 5375787"/>
              <a:gd name="connsiteY46" fmla="*/ 1408471 h 2241755"/>
              <a:gd name="connsiteX47" fmla="*/ 1681316 w 5375787"/>
              <a:gd name="connsiteY47" fmla="*/ 1393723 h 2241755"/>
              <a:gd name="connsiteX48" fmla="*/ 1703438 w 5375787"/>
              <a:gd name="connsiteY48" fmla="*/ 1386349 h 2241755"/>
              <a:gd name="connsiteX49" fmla="*/ 1725561 w 5375787"/>
              <a:gd name="connsiteY49" fmla="*/ 1371600 h 2241755"/>
              <a:gd name="connsiteX50" fmla="*/ 1799303 w 5375787"/>
              <a:gd name="connsiteY50" fmla="*/ 1334729 h 2241755"/>
              <a:gd name="connsiteX51" fmla="*/ 1902542 w 5375787"/>
              <a:gd name="connsiteY51" fmla="*/ 1297858 h 2241755"/>
              <a:gd name="connsiteX52" fmla="*/ 1946787 w 5375787"/>
              <a:gd name="connsiteY52" fmla="*/ 1283110 h 2241755"/>
              <a:gd name="connsiteX53" fmla="*/ 1998406 w 5375787"/>
              <a:gd name="connsiteY53" fmla="*/ 1268362 h 2241755"/>
              <a:gd name="connsiteX54" fmla="*/ 2035277 w 5375787"/>
              <a:gd name="connsiteY54" fmla="*/ 1238865 h 2241755"/>
              <a:gd name="connsiteX55" fmla="*/ 2050025 w 5375787"/>
              <a:gd name="connsiteY55" fmla="*/ 1224116 h 2241755"/>
              <a:gd name="connsiteX56" fmla="*/ 2101645 w 5375787"/>
              <a:gd name="connsiteY56" fmla="*/ 1209368 h 2241755"/>
              <a:gd name="connsiteX57" fmla="*/ 2153264 w 5375787"/>
              <a:gd name="connsiteY57" fmla="*/ 1187245 h 2241755"/>
              <a:gd name="connsiteX58" fmla="*/ 2168013 w 5375787"/>
              <a:gd name="connsiteY58" fmla="*/ 1172497 h 2241755"/>
              <a:gd name="connsiteX59" fmla="*/ 2212258 w 5375787"/>
              <a:gd name="connsiteY59" fmla="*/ 1157749 h 2241755"/>
              <a:gd name="connsiteX60" fmla="*/ 2212258 w 5375787"/>
              <a:gd name="connsiteY60" fmla="*/ 1157749 h 2241755"/>
              <a:gd name="connsiteX61" fmla="*/ 2241755 w 5375787"/>
              <a:gd name="connsiteY61" fmla="*/ 1150374 h 2241755"/>
              <a:gd name="connsiteX62" fmla="*/ 2286000 w 5375787"/>
              <a:gd name="connsiteY62" fmla="*/ 1135626 h 2241755"/>
              <a:gd name="connsiteX63" fmla="*/ 2308122 w 5375787"/>
              <a:gd name="connsiteY63" fmla="*/ 1120878 h 2241755"/>
              <a:gd name="connsiteX64" fmla="*/ 2352367 w 5375787"/>
              <a:gd name="connsiteY64" fmla="*/ 1106129 h 2241755"/>
              <a:gd name="connsiteX65" fmla="*/ 2367116 w 5375787"/>
              <a:gd name="connsiteY65" fmla="*/ 1091381 h 2241755"/>
              <a:gd name="connsiteX66" fmla="*/ 2389238 w 5375787"/>
              <a:gd name="connsiteY66" fmla="*/ 1084007 h 2241755"/>
              <a:gd name="connsiteX67" fmla="*/ 2411361 w 5375787"/>
              <a:gd name="connsiteY67" fmla="*/ 1069258 h 2241755"/>
              <a:gd name="connsiteX68" fmla="*/ 2470355 w 5375787"/>
              <a:gd name="connsiteY68" fmla="*/ 1032387 h 2241755"/>
              <a:gd name="connsiteX69" fmla="*/ 2492477 w 5375787"/>
              <a:gd name="connsiteY69" fmla="*/ 1025013 h 2241755"/>
              <a:gd name="connsiteX70" fmla="*/ 2507225 w 5375787"/>
              <a:gd name="connsiteY70" fmla="*/ 1002891 h 2241755"/>
              <a:gd name="connsiteX71" fmla="*/ 2558845 w 5375787"/>
              <a:gd name="connsiteY71" fmla="*/ 988142 h 2241755"/>
              <a:gd name="connsiteX72" fmla="*/ 2580967 w 5375787"/>
              <a:gd name="connsiteY72" fmla="*/ 973394 h 2241755"/>
              <a:gd name="connsiteX73" fmla="*/ 2603090 w 5375787"/>
              <a:gd name="connsiteY73" fmla="*/ 966020 h 2241755"/>
              <a:gd name="connsiteX74" fmla="*/ 2617838 w 5375787"/>
              <a:gd name="connsiteY74" fmla="*/ 943897 h 2241755"/>
              <a:gd name="connsiteX75" fmla="*/ 2691580 w 5375787"/>
              <a:gd name="connsiteY75" fmla="*/ 914400 h 2241755"/>
              <a:gd name="connsiteX76" fmla="*/ 2757948 w 5375787"/>
              <a:gd name="connsiteY76" fmla="*/ 892278 h 2241755"/>
              <a:gd name="connsiteX77" fmla="*/ 2875935 w 5375787"/>
              <a:gd name="connsiteY77" fmla="*/ 877529 h 2241755"/>
              <a:gd name="connsiteX78" fmla="*/ 2898058 w 5375787"/>
              <a:gd name="connsiteY78" fmla="*/ 862781 h 2241755"/>
              <a:gd name="connsiteX79" fmla="*/ 2971800 w 5375787"/>
              <a:gd name="connsiteY79" fmla="*/ 848033 h 2241755"/>
              <a:gd name="connsiteX80" fmla="*/ 2993922 w 5375787"/>
              <a:gd name="connsiteY80" fmla="*/ 840658 h 2241755"/>
              <a:gd name="connsiteX81" fmla="*/ 3060290 w 5375787"/>
              <a:gd name="connsiteY81" fmla="*/ 825910 h 2241755"/>
              <a:gd name="connsiteX82" fmla="*/ 3082413 w 5375787"/>
              <a:gd name="connsiteY82" fmla="*/ 811162 h 2241755"/>
              <a:gd name="connsiteX83" fmla="*/ 3097161 w 5375787"/>
              <a:gd name="connsiteY83" fmla="*/ 796413 h 2241755"/>
              <a:gd name="connsiteX84" fmla="*/ 3134032 w 5375787"/>
              <a:gd name="connsiteY84" fmla="*/ 789039 h 2241755"/>
              <a:gd name="connsiteX85" fmla="*/ 3156155 w 5375787"/>
              <a:gd name="connsiteY85" fmla="*/ 774291 h 2241755"/>
              <a:gd name="connsiteX86" fmla="*/ 3170903 w 5375787"/>
              <a:gd name="connsiteY86" fmla="*/ 759542 h 2241755"/>
              <a:gd name="connsiteX87" fmla="*/ 3200400 w 5375787"/>
              <a:gd name="connsiteY87" fmla="*/ 766916 h 2241755"/>
              <a:gd name="connsiteX88" fmla="*/ 3252019 w 5375787"/>
              <a:gd name="connsiteY88" fmla="*/ 752168 h 2241755"/>
              <a:gd name="connsiteX89" fmla="*/ 3274142 w 5375787"/>
              <a:gd name="connsiteY89" fmla="*/ 737420 h 2241755"/>
              <a:gd name="connsiteX90" fmla="*/ 3288890 w 5375787"/>
              <a:gd name="connsiteY90" fmla="*/ 722671 h 2241755"/>
              <a:gd name="connsiteX91" fmla="*/ 3406877 w 5375787"/>
              <a:gd name="connsiteY91" fmla="*/ 700549 h 2241755"/>
              <a:gd name="connsiteX92" fmla="*/ 3429000 w 5375787"/>
              <a:gd name="connsiteY92" fmla="*/ 693174 h 2241755"/>
              <a:gd name="connsiteX93" fmla="*/ 3451122 w 5375787"/>
              <a:gd name="connsiteY93" fmla="*/ 678426 h 2241755"/>
              <a:gd name="connsiteX94" fmla="*/ 3480619 w 5375787"/>
              <a:gd name="connsiteY94" fmla="*/ 671052 h 2241755"/>
              <a:gd name="connsiteX95" fmla="*/ 3502742 w 5375787"/>
              <a:gd name="connsiteY95" fmla="*/ 663678 h 2241755"/>
              <a:gd name="connsiteX96" fmla="*/ 3517490 w 5375787"/>
              <a:gd name="connsiteY96" fmla="*/ 648929 h 2241755"/>
              <a:gd name="connsiteX97" fmla="*/ 3532238 w 5375787"/>
              <a:gd name="connsiteY97" fmla="*/ 626807 h 2241755"/>
              <a:gd name="connsiteX98" fmla="*/ 3576484 w 5375787"/>
              <a:gd name="connsiteY98" fmla="*/ 612058 h 2241755"/>
              <a:gd name="connsiteX99" fmla="*/ 3591232 w 5375787"/>
              <a:gd name="connsiteY99" fmla="*/ 589936 h 2241755"/>
              <a:gd name="connsiteX100" fmla="*/ 3613355 w 5375787"/>
              <a:gd name="connsiteY100" fmla="*/ 575187 h 2241755"/>
              <a:gd name="connsiteX101" fmla="*/ 3620729 w 5375787"/>
              <a:gd name="connsiteY101" fmla="*/ 567813 h 2241755"/>
              <a:gd name="connsiteX102" fmla="*/ 3716593 w 5375787"/>
              <a:gd name="connsiteY102" fmla="*/ 553065 h 2241755"/>
              <a:gd name="connsiteX103" fmla="*/ 3819832 w 5375787"/>
              <a:gd name="connsiteY103" fmla="*/ 538316 h 2241755"/>
              <a:gd name="connsiteX104" fmla="*/ 3864077 w 5375787"/>
              <a:gd name="connsiteY104" fmla="*/ 501445 h 2241755"/>
              <a:gd name="connsiteX105" fmla="*/ 3893574 w 5375787"/>
              <a:gd name="connsiteY105" fmla="*/ 494071 h 2241755"/>
              <a:gd name="connsiteX106" fmla="*/ 3915696 w 5375787"/>
              <a:gd name="connsiteY106" fmla="*/ 486697 h 2241755"/>
              <a:gd name="connsiteX107" fmla="*/ 3930445 w 5375787"/>
              <a:gd name="connsiteY107" fmla="*/ 464574 h 2241755"/>
              <a:gd name="connsiteX108" fmla="*/ 3952567 w 5375787"/>
              <a:gd name="connsiteY108" fmla="*/ 457200 h 2241755"/>
              <a:gd name="connsiteX109" fmla="*/ 3967316 w 5375787"/>
              <a:gd name="connsiteY109" fmla="*/ 442452 h 2241755"/>
              <a:gd name="connsiteX110" fmla="*/ 3996813 w 5375787"/>
              <a:gd name="connsiteY110" fmla="*/ 420329 h 2241755"/>
              <a:gd name="connsiteX111" fmla="*/ 4085303 w 5375787"/>
              <a:gd name="connsiteY111" fmla="*/ 412955 h 2241755"/>
              <a:gd name="connsiteX112" fmla="*/ 4166419 w 5375787"/>
              <a:gd name="connsiteY112" fmla="*/ 346587 h 2241755"/>
              <a:gd name="connsiteX113" fmla="*/ 4173793 w 5375787"/>
              <a:gd name="connsiteY113" fmla="*/ 331839 h 2241755"/>
              <a:gd name="connsiteX114" fmla="*/ 4269658 w 5375787"/>
              <a:gd name="connsiteY114" fmla="*/ 331839 h 2241755"/>
              <a:gd name="connsiteX115" fmla="*/ 4350774 w 5375787"/>
              <a:gd name="connsiteY115" fmla="*/ 287594 h 2241755"/>
              <a:gd name="connsiteX116" fmla="*/ 4372896 w 5375787"/>
              <a:gd name="connsiteY116" fmla="*/ 265471 h 2241755"/>
              <a:gd name="connsiteX117" fmla="*/ 4468761 w 5375787"/>
              <a:gd name="connsiteY117" fmla="*/ 243349 h 2241755"/>
              <a:gd name="connsiteX118" fmla="*/ 4520380 w 5375787"/>
              <a:gd name="connsiteY118" fmla="*/ 191729 h 2241755"/>
              <a:gd name="connsiteX119" fmla="*/ 4726858 w 5375787"/>
              <a:gd name="connsiteY119" fmla="*/ 191729 h 2241755"/>
              <a:gd name="connsiteX120" fmla="*/ 4734232 w 5375787"/>
              <a:gd name="connsiteY120" fmla="*/ 169607 h 2241755"/>
              <a:gd name="connsiteX121" fmla="*/ 4734232 w 5375787"/>
              <a:gd name="connsiteY121" fmla="*/ 169607 h 2241755"/>
              <a:gd name="connsiteX122" fmla="*/ 4771103 w 5375787"/>
              <a:gd name="connsiteY122" fmla="*/ 147484 h 2241755"/>
              <a:gd name="connsiteX123" fmla="*/ 4793225 w 5375787"/>
              <a:gd name="connsiteY123" fmla="*/ 140110 h 2241755"/>
              <a:gd name="connsiteX124" fmla="*/ 4793225 w 5375787"/>
              <a:gd name="connsiteY124" fmla="*/ 117987 h 2241755"/>
              <a:gd name="connsiteX125" fmla="*/ 4807974 w 5375787"/>
              <a:gd name="connsiteY125" fmla="*/ 117987 h 2241755"/>
              <a:gd name="connsiteX126" fmla="*/ 4815348 w 5375787"/>
              <a:gd name="connsiteY126" fmla="*/ 110613 h 2241755"/>
              <a:gd name="connsiteX127" fmla="*/ 4830096 w 5375787"/>
              <a:gd name="connsiteY127" fmla="*/ 88491 h 2241755"/>
              <a:gd name="connsiteX128" fmla="*/ 4844845 w 5375787"/>
              <a:gd name="connsiteY128" fmla="*/ 88491 h 2241755"/>
              <a:gd name="connsiteX129" fmla="*/ 4844845 w 5375787"/>
              <a:gd name="connsiteY129" fmla="*/ 73742 h 2241755"/>
              <a:gd name="connsiteX130" fmla="*/ 4859593 w 5375787"/>
              <a:gd name="connsiteY130" fmla="*/ 66368 h 2241755"/>
              <a:gd name="connsiteX131" fmla="*/ 4859593 w 5375787"/>
              <a:gd name="connsiteY131" fmla="*/ 44245 h 2241755"/>
              <a:gd name="connsiteX132" fmla="*/ 4874342 w 5375787"/>
              <a:gd name="connsiteY132" fmla="*/ 44245 h 2241755"/>
              <a:gd name="connsiteX133" fmla="*/ 4881716 w 5375787"/>
              <a:gd name="connsiteY133" fmla="*/ 22123 h 2241755"/>
              <a:gd name="connsiteX134" fmla="*/ 5375787 w 5375787"/>
              <a:gd name="connsiteY134" fmla="*/ 0 h 2241755"/>
              <a:gd name="connsiteX0" fmla="*/ 0 w 5030963"/>
              <a:gd name="connsiteY0" fmla="*/ 2223282 h 2223282"/>
              <a:gd name="connsiteX1" fmla="*/ 0 w 5030963"/>
              <a:gd name="connsiteY1" fmla="*/ 2223282 h 2223282"/>
              <a:gd name="connsiteX2" fmla="*/ 103238 w 5030963"/>
              <a:gd name="connsiteY2" fmla="*/ 2179037 h 2223282"/>
              <a:gd name="connsiteX3" fmla="*/ 147484 w 5030963"/>
              <a:gd name="connsiteY3" fmla="*/ 2164289 h 2223282"/>
              <a:gd name="connsiteX4" fmla="*/ 169606 w 5030963"/>
              <a:gd name="connsiteY4" fmla="*/ 2156914 h 2223282"/>
              <a:gd name="connsiteX5" fmla="*/ 206477 w 5030963"/>
              <a:gd name="connsiteY5" fmla="*/ 2127418 h 2223282"/>
              <a:gd name="connsiteX6" fmla="*/ 228600 w 5030963"/>
              <a:gd name="connsiteY6" fmla="*/ 2120043 h 2223282"/>
              <a:gd name="connsiteX7" fmla="*/ 250722 w 5030963"/>
              <a:gd name="connsiteY7" fmla="*/ 2097921 h 2223282"/>
              <a:gd name="connsiteX8" fmla="*/ 294967 w 5030963"/>
              <a:gd name="connsiteY8" fmla="*/ 2083172 h 2223282"/>
              <a:gd name="connsiteX9" fmla="*/ 317090 w 5030963"/>
              <a:gd name="connsiteY9" fmla="*/ 2075798 h 2223282"/>
              <a:gd name="connsiteX10" fmla="*/ 339213 w 5030963"/>
              <a:gd name="connsiteY10" fmla="*/ 2061050 h 2223282"/>
              <a:gd name="connsiteX11" fmla="*/ 405580 w 5030963"/>
              <a:gd name="connsiteY11" fmla="*/ 2046301 h 2223282"/>
              <a:gd name="connsiteX12" fmla="*/ 420329 w 5030963"/>
              <a:gd name="connsiteY12" fmla="*/ 2031553 h 2223282"/>
              <a:gd name="connsiteX13" fmla="*/ 464574 w 5030963"/>
              <a:gd name="connsiteY13" fmla="*/ 2016805 h 2223282"/>
              <a:gd name="connsiteX14" fmla="*/ 516193 w 5030963"/>
              <a:gd name="connsiteY14" fmla="*/ 1972560 h 2223282"/>
              <a:gd name="connsiteX15" fmla="*/ 538316 w 5030963"/>
              <a:gd name="connsiteY15" fmla="*/ 1965185 h 2223282"/>
              <a:gd name="connsiteX16" fmla="*/ 560438 w 5030963"/>
              <a:gd name="connsiteY16" fmla="*/ 1950437 h 2223282"/>
              <a:gd name="connsiteX17" fmla="*/ 604684 w 5030963"/>
              <a:gd name="connsiteY17" fmla="*/ 1935689 h 2223282"/>
              <a:gd name="connsiteX18" fmla="*/ 641555 w 5030963"/>
              <a:gd name="connsiteY18" fmla="*/ 1913566 h 2223282"/>
              <a:gd name="connsiteX19" fmla="*/ 707922 w 5030963"/>
              <a:gd name="connsiteY19" fmla="*/ 1876695 h 2223282"/>
              <a:gd name="connsiteX20" fmla="*/ 744793 w 5030963"/>
              <a:gd name="connsiteY20" fmla="*/ 1854572 h 2223282"/>
              <a:gd name="connsiteX21" fmla="*/ 759542 w 5030963"/>
              <a:gd name="connsiteY21" fmla="*/ 1839824 h 2223282"/>
              <a:gd name="connsiteX22" fmla="*/ 781664 w 5030963"/>
              <a:gd name="connsiteY22" fmla="*/ 1832450 h 2223282"/>
              <a:gd name="connsiteX23" fmla="*/ 818535 w 5030963"/>
              <a:gd name="connsiteY23" fmla="*/ 1825076 h 2223282"/>
              <a:gd name="connsiteX24" fmla="*/ 848032 w 5030963"/>
              <a:gd name="connsiteY24" fmla="*/ 1817701 h 2223282"/>
              <a:gd name="connsiteX25" fmla="*/ 899651 w 5030963"/>
              <a:gd name="connsiteY25" fmla="*/ 1795579 h 2223282"/>
              <a:gd name="connsiteX26" fmla="*/ 921774 w 5030963"/>
              <a:gd name="connsiteY26" fmla="*/ 1780831 h 2223282"/>
              <a:gd name="connsiteX27" fmla="*/ 943896 w 5030963"/>
              <a:gd name="connsiteY27" fmla="*/ 1773456 h 2223282"/>
              <a:gd name="connsiteX28" fmla="*/ 988142 w 5030963"/>
              <a:gd name="connsiteY28" fmla="*/ 1743960 h 2223282"/>
              <a:gd name="connsiteX29" fmla="*/ 1032387 w 5030963"/>
              <a:gd name="connsiteY29" fmla="*/ 1729211 h 2223282"/>
              <a:gd name="connsiteX30" fmla="*/ 1054509 w 5030963"/>
              <a:gd name="connsiteY30" fmla="*/ 1714463 h 2223282"/>
              <a:gd name="connsiteX31" fmla="*/ 1106129 w 5030963"/>
              <a:gd name="connsiteY31" fmla="*/ 1699714 h 2223282"/>
              <a:gd name="connsiteX32" fmla="*/ 1128251 w 5030963"/>
              <a:gd name="connsiteY32" fmla="*/ 1692340 h 2223282"/>
              <a:gd name="connsiteX33" fmla="*/ 1165122 w 5030963"/>
              <a:gd name="connsiteY33" fmla="*/ 1670218 h 2223282"/>
              <a:gd name="connsiteX34" fmla="*/ 1179871 w 5030963"/>
              <a:gd name="connsiteY34" fmla="*/ 1655469 h 2223282"/>
              <a:gd name="connsiteX35" fmla="*/ 1201993 w 5030963"/>
              <a:gd name="connsiteY35" fmla="*/ 1640721 h 2223282"/>
              <a:gd name="connsiteX36" fmla="*/ 1224116 w 5030963"/>
              <a:gd name="connsiteY36" fmla="*/ 1618598 h 2223282"/>
              <a:gd name="connsiteX37" fmla="*/ 1283109 w 5030963"/>
              <a:gd name="connsiteY37" fmla="*/ 1566979 h 2223282"/>
              <a:gd name="connsiteX38" fmla="*/ 1349477 w 5030963"/>
              <a:gd name="connsiteY38" fmla="*/ 1552231 h 2223282"/>
              <a:gd name="connsiteX39" fmla="*/ 1371600 w 5030963"/>
              <a:gd name="connsiteY39" fmla="*/ 1544856 h 2223282"/>
              <a:gd name="connsiteX40" fmla="*/ 1393722 w 5030963"/>
              <a:gd name="connsiteY40" fmla="*/ 1530108 h 2223282"/>
              <a:gd name="connsiteX41" fmla="*/ 1437967 w 5030963"/>
              <a:gd name="connsiteY41" fmla="*/ 1515360 h 2223282"/>
              <a:gd name="connsiteX42" fmla="*/ 1474838 w 5030963"/>
              <a:gd name="connsiteY42" fmla="*/ 1485863 h 2223282"/>
              <a:gd name="connsiteX43" fmla="*/ 1533832 w 5030963"/>
              <a:gd name="connsiteY43" fmla="*/ 1441618 h 2223282"/>
              <a:gd name="connsiteX44" fmla="*/ 1578077 w 5030963"/>
              <a:gd name="connsiteY44" fmla="*/ 1426869 h 2223282"/>
              <a:gd name="connsiteX45" fmla="*/ 1585451 w 5030963"/>
              <a:gd name="connsiteY45" fmla="*/ 1404747 h 2223282"/>
              <a:gd name="connsiteX46" fmla="*/ 1637071 w 5030963"/>
              <a:gd name="connsiteY46" fmla="*/ 1389998 h 2223282"/>
              <a:gd name="connsiteX47" fmla="*/ 1681316 w 5030963"/>
              <a:gd name="connsiteY47" fmla="*/ 1375250 h 2223282"/>
              <a:gd name="connsiteX48" fmla="*/ 1703438 w 5030963"/>
              <a:gd name="connsiteY48" fmla="*/ 1367876 h 2223282"/>
              <a:gd name="connsiteX49" fmla="*/ 1725561 w 5030963"/>
              <a:gd name="connsiteY49" fmla="*/ 1353127 h 2223282"/>
              <a:gd name="connsiteX50" fmla="*/ 1799303 w 5030963"/>
              <a:gd name="connsiteY50" fmla="*/ 1316256 h 2223282"/>
              <a:gd name="connsiteX51" fmla="*/ 1902542 w 5030963"/>
              <a:gd name="connsiteY51" fmla="*/ 1279385 h 2223282"/>
              <a:gd name="connsiteX52" fmla="*/ 1946787 w 5030963"/>
              <a:gd name="connsiteY52" fmla="*/ 1264637 h 2223282"/>
              <a:gd name="connsiteX53" fmla="*/ 1998406 w 5030963"/>
              <a:gd name="connsiteY53" fmla="*/ 1249889 h 2223282"/>
              <a:gd name="connsiteX54" fmla="*/ 2035277 w 5030963"/>
              <a:gd name="connsiteY54" fmla="*/ 1220392 h 2223282"/>
              <a:gd name="connsiteX55" fmla="*/ 2050025 w 5030963"/>
              <a:gd name="connsiteY55" fmla="*/ 1205643 h 2223282"/>
              <a:gd name="connsiteX56" fmla="*/ 2101645 w 5030963"/>
              <a:gd name="connsiteY56" fmla="*/ 1190895 h 2223282"/>
              <a:gd name="connsiteX57" fmla="*/ 2153264 w 5030963"/>
              <a:gd name="connsiteY57" fmla="*/ 1168772 h 2223282"/>
              <a:gd name="connsiteX58" fmla="*/ 2168013 w 5030963"/>
              <a:gd name="connsiteY58" fmla="*/ 1154024 h 2223282"/>
              <a:gd name="connsiteX59" fmla="*/ 2212258 w 5030963"/>
              <a:gd name="connsiteY59" fmla="*/ 1139276 h 2223282"/>
              <a:gd name="connsiteX60" fmla="*/ 2212258 w 5030963"/>
              <a:gd name="connsiteY60" fmla="*/ 1139276 h 2223282"/>
              <a:gd name="connsiteX61" fmla="*/ 2241755 w 5030963"/>
              <a:gd name="connsiteY61" fmla="*/ 1131901 h 2223282"/>
              <a:gd name="connsiteX62" fmla="*/ 2286000 w 5030963"/>
              <a:gd name="connsiteY62" fmla="*/ 1117153 h 2223282"/>
              <a:gd name="connsiteX63" fmla="*/ 2308122 w 5030963"/>
              <a:gd name="connsiteY63" fmla="*/ 1102405 h 2223282"/>
              <a:gd name="connsiteX64" fmla="*/ 2352367 w 5030963"/>
              <a:gd name="connsiteY64" fmla="*/ 1087656 h 2223282"/>
              <a:gd name="connsiteX65" fmla="*/ 2367116 w 5030963"/>
              <a:gd name="connsiteY65" fmla="*/ 1072908 h 2223282"/>
              <a:gd name="connsiteX66" fmla="*/ 2389238 w 5030963"/>
              <a:gd name="connsiteY66" fmla="*/ 1065534 h 2223282"/>
              <a:gd name="connsiteX67" fmla="*/ 2411361 w 5030963"/>
              <a:gd name="connsiteY67" fmla="*/ 1050785 h 2223282"/>
              <a:gd name="connsiteX68" fmla="*/ 2470355 w 5030963"/>
              <a:gd name="connsiteY68" fmla="*/ 1013914 h 2223282"/>
              <a:gd name="connsiteX69" fmla="*/ 2492477 w 5030963"/>
              <a:gd name="connsiteY69" fmla="*/ 1006540 h 2223282"/>
              <a:gd name="connsiteX70" fmla="*/ 2507225 w 5030963"/>
              <a:gd name="connsiteY70" fmla="*/ 984418 h 2223282"/>
              <a:gd name="connsiteX71" fmla="*/ 2558845 w 5030963"/>
              <a:gd name="connsiteY71" fmla="*/ 969669 h 2223282"/>
              <a:gd name="connsiteX72" fmla="*/ 2580967 w 5030963"/>
              <a:gd name="connsiteY72" fmla="*/ 954921 h 2223282"/>
              <a:gd name="connsiteX73" fmla="*/ 2603090 w 5030963"/>
              <a:gd name="connsiteY73" fmla="*/ 947547 h 2223282"/>
              <a:gd name="connsiteX74" fmla="*/ 2617838 w 5030963"/>
              <a:gd name="connsiteY74" fmla="*/ 925424 h 2223282"/>
              <a:gd name="connsiteX75" fmla="*/ 2691580 w 5030963"/>
              <a:gd name="connsiteY75" fmla="*/ 895927 h 2223282"/>
              <a:gd name="connsiteX76" fmla="*/ 2757948 w 5030963"/>
              <a:gd name="connsiteY76" fmla="*/ 873805 h 2223282"/>
              <a:gd name="connsiteX77" fmla="*/ 2875935 w 5030963"/>
              <a:gd name="connsiteY77" fmla="*/ 859056 h 2223282"/>
              <a:gd name="connsiteX78" fmla="*/ 2898058 w 5030963"/>
              <a:gd name="connsiteY78" fmla="*/ 844308 h 2223282"/>
              <a:gd name="connsiteX79" fmla="*/ 2971800 w 5030963"/>
              <a:gd name="connsiteY79" fmla="*/ 829560 h 2223282"/>
              <a:gd name="connsiteX80" fmla="*/ 2993922 w 5030963"/>
              <a:gd name="connsiteY80" fmla="*/ 822185 h 2223282"/>
              <a:gd name="connsiteX81" fmla="*/ 3060290 w 5030963"/>
              <a:gd name="connsiteY81" fmla="*/ 807437 h 2223282"/>
              <a:gd name="connsiteX82" fmla="*/ 3082413 w 5030963"/>
              <a:gd name="connsiteY82" fmla="*/ 792689 h 2223282"/>
              <a:gd name="connsiteX83" fmla="*/ 3097161 w 5030963"/>
              <a:gd name="connsiteY83" fmla="*/ 777940 h 2223282"/>
              <a:gd name="connsiteX84" fmla="*/ 3134032 w 5030963"/>
              <a:gd name="connsiteY84" fmla="*/ 770566 h 2223282"/>
              <a:gd name="connsiteX85" fmla="*/ 3156155 w 5030963"/>
              <a:gd name="connsiteY85" fmla="*/ 755818 h 2223282"/>
              <a:gd name="connsiteX86" fmla="*/ 3170903 w 5030963"/>
              <a:gd name="connsiteY86" fmla="*/ 741069 h 2223282"/>
              <a:gd name="connsiteX87" fmla="*/ 3200400 w 5030963"/>
              <a:gd name="connsiteY87" fmla="*/ 748443 h 2223282"/>
              <a:gd name="connsiteX88" fmla="*/ 3252019 w 5030963"/>
              <a:gd name="connsiteY88" fmla="*/ 733695 h 2223282"/>
              <a:gd name="connsiteX89" fmla="*/ 3274142 w 5030963"/>
              <a:gd name="connsiteY89" fmla="*/ 718947 h 2223282"/>
              <a:gd name="connsiteX90" fmla="*/ 3288890 w 5030963"/>
              <a:gd name="connsiteY90" fmla="*/ 704198 h 2223282"/>
              <a:gd name="connsiteX91" fmla="*/ 3406877 w 5030963"/>
              <a:gd name="connsiteY91" fmla="*/ 682076 h 2223282"/>
              <a:gd name="connsiteX92" fmla="*/ 3429000 w 5030963"/>
              <a:gd name="connsiteY92" fmla="*/ 674701 h 2223282"/>
              <a:gd name="connsiteX93" fmla="*/ 3451122 w 5030963"/>
              <a:gd name="connsiteY93" fmla="*/ 659953 h 2223282"/>
              <a:gd name="connsiteX94" fmla="*/ 3480619 w 5030963"/>
              <a:gd name="connsiteY94" fmla="*/ 652579 h 2223282"/>
              <a:gd name="connsiteX95" fmla="*/ 3502742 w 5030963"/>
              <a:gd name="connsiteY95" fmla="*/ 645205 h 2223282"/>
              <a:gd name="connsiteX96" fmla="*/ 3517490 w 5030963"/>
              <a:gd name="connsiteY96" fmla="*/ 630456 h 2223282"/>
              <a:gd name="connsiteX97" fmla="*/ 3532238 w 5030963"/>
              <a:gd name="connsiteY97" fmla="*/ 608334 h 2223282"/>
              <a:gd name="connsiteX98" fmla="*/ 3576484 w 5030963"/>
              <a:gd name="connsiteY98" fmla="*/ 593585 h 2223282"/>
              <a:gd name="connsiteX99" fmla="*/ 3591232 w 5030963"/>
              <a:gd name="connsiteY99" fmla="*/ 571463 h 2223282"/>
              <a:gd name="connsiteX100" fmla="*/ 3613355 w 5030963"/>
              <a:gd name="connsiteY100" fmla="*/ 556714 h 2223282"/>
              <a:gd name="connsiteX101" fmla="*/ 3620729 w 5030963"/>
              <a:gd name="connsiteY101" fmla="*/ 549340 h 2223282"/>
              <a:gd name="connsiteX102" fmla="*/ 3716593 w 5030963"/>
              <a:gd name="connsiteY102" fmla="*/ 534592 h 2223282"/>
              <a:gd name="connsiteX103" fmla="*/ 3819832 w 5030963"/>
              <a:gd name="connsiteY103" fmla="*/ 519843 h 2223282"/>
              <a:gd name="connsiteX104" fmla="*/ 3864077 w 5030963"/>
              <a:gd name="connsiteY104" fmla="*/ 482972 h 2223282"/>
              <a:gd name="connsiteX105" fmla="*/ 3893574 w 5030963"/>
              <a:gd name="connsiteY105" fmla="*/ 475598 h 2223282"/>
              <a:gd name="connsiteX106" fmla="*/ 3915696 w 5030963"/>
              <a:gd name="connsiteY106" fmla="*/ 468224 h 2223282"/>
              <a:gd name="connsiteX107" fmla="*/ 3930445 w 5030963"/>
              <a:gd name="connsiteY107" fmla="*/ 446101 h 2223282"/>
              <a:gd name="connsiteX108" fmla="*/ 3952567 w 5030963"/>
              <a:gd name="connsiteY108" fmla="*/ 438727 h 2223282"/>
              <a:gd name="connsiteX109" fmla="*/ 3967316 w 5030963"/>
              <a:gd name="connsiteY109" fmla="*/ 423979 h 2223282"/>
              <a:gd name="connsiteX110" fmla="*/ 3996813 w 5030963"/>
              <a:gd name="connsiteY110" fmla="*/ 401856 h 2223282"/>
              <a:gd name="connsiteX111" fmla="*/ 4085303 w 5030963"/>
              <a:gd name="connsiteY111" fmla="*/ 394482 h 2223282"/>
              <a:gd name="connsiteX112" fmla="*/ 4166419 w 5030963"/>
              <a:gd name="connsiteY112" fmla="*/ 328114 h 2223282"/>
              <a:gd name="connsiteX113" fmla="*/ 4173793 w 5030963"/>
              <a:gd name="connsiteY113" fmla="*/ 313366 h 2223282"/>
              <a:gd name="connsiteX114" fmla="*/ 4269658 w 5030963"/>
              <a:gd name="connsiteY114" fmla="*/ 313366 h 2223282"/>
              <a:gd name="connsiteX115" fmla="*/ 4350774 w 5030963"/>
              <a:gd name="connsiteY115" fmla="*/ 269121 h 2223282"/>
              <a:gd name="connsiteX116" fmla="*/ 4372896 w 5030963"/>
              <a:gd name="connsiteY116" fmla="*/ 246998 h 2223282"/>
              <a:gd name="connsiteX117" fmla="*/ 4468761 w 5030963"/>
              <a:gd name="connsiteY117" fmla="*/ 224876 h 2223282"/>
              <a:gd name="connsiteX118" fmla="*/ 4520380 w 5030963"/>
              <a:gd name="connsiteY118" fmla="*/ 173256 h 2223282"/>
              <a:gd name="connsiteX119" fmla="*/ 4726858 w 5030963"/>
              <a:gd name="connsiteY119" fmla="*/ 173256 h 2223282"/>
              <a:gd name="connsiteX120" fmla="*/ 4734232 w 5030963"/>
              <a:gd name="connsiteY120" fmla="*/ 151134 h 2223282"/>
              <a:gd name="connsiteX121" fmla="*/ 4734232 w 5030963"/>
              <a:gd name="connsiteY121" fmla="*/ 151134 h 2223282"/>
              <a:gd name="connsiteX122" fmla="*/ 4771103 w 5030963"/>
              <a:gd name="connsiteY122" fmla="*/ 129011 h 2223282"/>
              <a:gd name="connsiteX123" fmla="*/ 4793225 w 5030963"/>
              <a:gd name="connsiteY123" fmla="*/ 121637 h 2223282"/>
              <a:gd name="connsiteX124" fmla="*/ 4793225 w 5030963"/>
              <a:gd name="connsiteY124" fmla="*/ 99514 h 2223282"/>
              <a:gd name="connsiteX125" fmla="*/ 4807974 w 5030963"/>
              <a:gd name="connsiteY125" fmla="*/ 99514 h 2223282"/>
              <a:gd name="connsiteX126" fmla="*/ 4815348 w 5030963"/>
              <a:gd name="connsiteY126" fmla="*/ 92140 h 2223282"/>
              <a:gd name="connsiteX127" fmla="*/ 4830096 w 5030963"/>
              <a:gd name="connsiteY127" fmla="*/ 70018 h 2223282"/>
              <a:gd name="connsiteX128" fmla="*/ 4844845 w 5030963"/>
              <a:gd name="connsiteY128" fmla="*/ 70018 h 2223282"/>
              <a:gd name="connsiteX129" fmla="*/ 4844845 w 5030963"/>
              <a:gd name="connsiteY129" fmla="*/ 55269 h 2223282"/>
              <a:gd name="connsiteX130" fmla="*/ 4859593 w 5030963"/>
              <a:gd name="connsiteY130" fmla="*/ 47895 h 2223282"/>
              <a:gd name="connsiteX131" fmla="*/ 4859593 w 5030963"/>
              <a:gd name="connsiteY131" fmla="*/ 25772 h 2223282"/>
              <a:gd name="connsiteX132" fmla="*/ 4874342 w 5030963"/>
              <a:gd name="connsiteY132" fmla="*/ 25772 h 2223282"/>
              <a:gd name="connsiteX133" fmla="*/ 4881716 w 5030963"/>
              <a:gd name="connsiteY133" fmla="*/ 3650 h 2223282"/>
              <a:gd name="connsiteX134" fmla="*/ 5030963 w 5030963"/>
              <a:gd name="connsiteY134" fmla="*/ 0 h 22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5030963" h="2223282">
                <a:moveTo>
                  <a:pt x="0" y="2223282"/>
                </a:moveTo>
                <a:lnTo>
                  <a:pt x="0" y="2223282"/>
                </a:lnTo>
                <a:cubicBezTo>
                  <a:pt x="72896" y="2186833"/>
                  <a:pt x="38137" y="2200737"/>
                  <a:pt x="103238" y="2179037"/>
                </a:cubicBezTo>
                <a:lnTo>
                  <a:pt x="147484" y="2164289"/>
                </a:lnTo>
                <a:lnTo>
                  <a:pt x="169606" y="2156914"/>
                </a:lnTo>
                <a:cubicBezTo>
                  <a:pt x="183324" y="2143197"/>
                  <a:pt x="187873" y="2136720"/>
                  <a:pt x="206477" y="2127418"/>
                </a:cubicBezTo>
                <a:cubicBezTo>
                  <a:pt x="213430" y="2123942"/>
                  <a:pt x="221226" y="2122501"/>
                  <a:pt x="228600" y="2120043"/>
                </a:cubicBezTo>
                <a:cubicBezTo>
                  <a:pt x="235974" y="2112669"/>
                  <a:pt x="241606" y="2102986"/>
                  <a:pt x="250722" y="2097921"/>
                </a:cubicBezTo>
                <a:cubicBezTo>
                  <a:pt x="264312" y="2090371"/>
                  <a:pt x="280219" y="2088088"/>
                  <a:pt x="294967" y="2083172"/>
                </a:cubicBezTo>
                <a:cubicBezTo>
                  <a:pt x="302341" y="2080714"/>
                  <a:pt x="310622" y="2080110"/>
                  <a:pt x="317090" y="2075798"/>
                </a:cubicBezTo>
                <a:cubicBezTo>
                  <a:pt x="324464" y="2070882"/>
                  <a:pt x="331286" y="2065013"/>
                  <a:pt x="339213" y="2061050"/>
                </a:cubicBezTo>
                <a:cubicBezTo>
                  <a:pt x="357366" y="2051974"/>
                  <a:pt x="388588" y="2049133"/>
                  <a:pt x="405580" y="2046301"/>
                </a:cubicBezTo>
                <a:cubicBezTo>
                  <a:pt x="410496" y="2041385"/>
                  <a:pt x="414110" y="2034662"/>
                  <a:pt x="420329" y="2031553"/>
                </a:cubicBezTo>
                <a:cubicBezTo>
                  <a:pt x="434234" y="2024601"/>
                  <a:pt x="464574" y="2016805"/>
                  <a:pt x="464574" y="2016805"/>
                </a:cubicBezTo>
                <a:cubicBezTo>
                  <a:pt x="482718" y="1998661"/>
                  <a:pt x="493731" y="1983791"/>
                  <a:pt x="516193" y="1972560"/>
                </a:cubicBezTo>
                <a:cubicBezTo>
                  <a:pt x="523146" y="1969084"/>
                  <a:pt x="531363" y="1968661"/>
                  <a:pt x="538316" y="1965185"/>
                </a:cubicBezTo>
                <a:cubicBezTo>
                  <a:pt x="546243" y="1961222"/>
                  <a:pt x="552339" y="1954036"/>
                  <a:pt x="560438" y="1950437"/>
                </a:cubicBezTo>
                <a:cubicBezTo>
                  <a:pt x="574645" y="1944123"/>
                  <a:pt x="604684" y="1935689"/>
                  <a:pt x="604684" y="1935689"/>
                </a:cubicBezTo>
                <a:cubicBezTo>
                  <a:pt x="637770" y="1902600"/>
                  <a:pt x="598478" y="1937497"/>
                  <a:pt x="641555" y="1913566"/>
                </a:cubicBezTo>
                <a:cubicBezTo>
                  <a:pt x="717626" y="1871305"/>
                  <a:pt x="657864" y="1893381"/>
                  <a:pt x="707922" y="1876695"/>
                </a:cubicBezTo>
                <a:cubicBezTo>
                  <a:pt x="745293" y="1839327"/>
                  <a:pt x="696929" y="1883291"/>
                  <a:pt x="744793" y="1854572"/>
                </a:cubicBezTo>
                <a:cubicBezTo>
                  <a:pt x="750755" y="1850995"/>
                  <a:pt x="753580" y="1843401"/>
                  <a:pt x="759542" y="1839824"/>
                </a:cubicBezTo>
                <a:cubicBezTo>
                  <a:pt x="766207" y="1835825"/>
                  <a:pt x="774123" y="1834335"/>
                  <a:pt x="781664" y="1832450"/>
                </a:cubicBezTo>
                <a:cubicBezTo>
                  <a:pt x="793824" y="1829410"/>
                  <a:pt x="806300" y="1827795"/>
                  <a:pt x="818535" y="1825076"/>
                </a:cubicBezTo>
                <a:cubicBezTo>
                  <a:pt x="828429" y="1822877"/>
                  <a:pt x="838200" y="1820159"/>
                  <a:pt x="848032" y="1817701"/>
                </a:cubicBezTo>
                <a:cubicBezTo>
                  <a:pt x="903574" y="1780675"/>
                  <a:pt x="832985" y="1824150"/>
                  <a:pt x="899651" y="1795579"/>
                </a:cubicBezTo>
                <a:cubicBezTo>
                  <a:pt x="907797" y="1792088"/>
                  <a:pt x="913847" y="1784795"/>
                  <a:pt x="921774" y="1780831"/>
                </a:cubicBezTo>
                <a:cubicBezTo>
                  <a:pt x="928726" y="1777355"/>
                  <a:pt x="937101" y="1777231"/>
                  <a:pt x="943896" y="1773456"/>
                </a:cubicBezTo>
                <a:cubicBezTo>
                  <a:pt x="959391" y="1764848"/>
                  <a:pt x="971326" y="1749566"/>
                  <a:pt x="988142" y="1743960"/>
                </a:cubicBezTo>
                <a:lnTo>
                  <a:pt x="1032387" y="1729211"/>
                </a:lnTo>
                <a:cubicBezTo>
                  <a:pt x="1039761" y="1724295"/>
                  <a:pt x="1046582" y="1718426"/>
                  <a:pt x="1054509" y="1714463"/>
                </a:cubicBezTo>
                <a:cubicBezTo>
                  <a:pt x="1066292" y="1708572"/>
                  <a:pt x="1095109" y="1702863"/>
                  <a:pt x="1106129" y="1699714"/>
                </a:cubicBezTo>
                <a:cubicBezTo>
                  <a:pt x="1113603" y="1697579"/>
                  <a:pt x="1120877" y="1694798"/>
                  <a:pt x="1128251" y="1692340"/>
                </a:cubicBezTo>
                <a:cubicBezTo>
                  <a:pt x="1165625" y="1654969"/>
                  <a:pt x="1117255" y="1698939"/>
                  <a:pt x="1165122" y="1670218"/>
                </a:cubicBezTo>
                <a:cubicBezTo>
                  <a:pt x="1171084" y="1666641"/>
                  <a:pt x="1174442" y="1659812"/>
                  <a:pt x="1179871" y="1655469"/>
                </a:cubicBezTo>
                <a:cubicBezTo>
                  <a:pt x="1186791" y="1649933"/>
                  <a:pt x="1195073" y="1646257"/>
                  <a:pt x="1201993" y="1640721"/>
                </a:cubicBezTo>
                <a:lnTo>
                  <a:pt x="1224116" y="1618598"/>
                </a:lnTo>
                <a:lnTo>
                  <a:pt x="1283109" y="1566979"/>
                </a:lnTo>
                <a:cubicBezTo>
                  <a:pt x="1305232" y="1562063"/>
                  <a:pt x="1327491" y="1557727"/>
                  <a:pt x="1349477" y="1552231"/>
                </a:cubicBezTo>
                <a:cubicBezTo>
                  <a:pt x="1357018" y="1550346"/>
                  <a:pt x="1364647" y="1548332"/>
                  <a:pt x="1371600" y="1544856"/>
                </a:cubicBezTo>
                <a:cubicBezTo>
                  <a:pt x="1379527" y="1540893"/>
                  <a:pt x="1385623" y="1533707"/>
                  <a:pt x="1393722" y="1530108"/>
                </a:cubicBezTo>
                <a:cubicBezTo>
                  <a:pt x="1407928" y="1523794"/>
                  <a:pt x="1437967" y="1515360"/>
                  <a:pt x="1437967" y="1515360"/>
                </a:cubicBezTo>
                <a:cubicBezTo>
                  <a:pt x="1473579" y="1479748"/>
                  <a:pt x="1428325" y="1523074"/>
                  <a:pt x="1474838" y="1485863"/>
                </a:cubicBezTo>
                <a:cubicBezTo>
                  <a:pt x="1499797" y="1465896"/>
                  <a:pt x="1489727" y="1456320"/>
                  <a:pt x="1533832" y="1441618"/>
                </a:cubicBezTo>
                <a:lnTo>
                  <a:pt x="1578077" y="1426869"/>
                </a:lnTo>
                <a:cubicBezTo>
                  <a:pt x="1580535" y="1419495"/>
                  <a:pt x="1579955" y="1410243"/>
                  <a:pt x="1585451" y="1404747"/>
                </a:cubicBezTo>
                <a:cubicBezTo>
                  <a:pt x="1588993" y="1401205"/>
                  <a:pt x="1636795" y="1390081"/>
                  <a:pt x="1637071" y="1389998"/>
                </a:cubicBezTo>
                <a:cubicBezTo>
                  <a:pt x="1651961" y="1385531"/>
                  <a:pt x="1666568" y="1380166"/>
                  <a:pt x="1681316" y="1375250"/>
                </a:cubicBezTo>
                <a:lnTo>
                  <a:pt x="1703438" y="1367876"/>
                </a:lnTo>
                <a:cubicBezTo>
                  <a:pt x="1719925" y="1351389"/>
                  <a:pt x="1711234" y="1353127"/>
                  <a:pt x="1725561" y="1353127"/>
                </a:cubicBezTo>
                <a:lnTo>
                  <a:pt x="1799303" y="1316256"/>
                </a:lnTo>
                <a:cubicBezTo>
                  <a:pt x="1872847" y="1288677"/>
                  <a:pt x="1838376" y="1300774"/>
                  <a:pt x="1902542" y="1279385"/>
                </a:cubicBezTo>
                <a:lnTo>
                  <a:pt x="1946787" y="1264637"/>
                </a:lnTo>
                <a:cubicBezTo>
                  <a:pt x="1983825" y="1255378"/>
                  <a:pt x="1966669" y="1260468"/>
                  <a:pt x="1998406" y="1249889"/>
                </a:cubicBezTo>
                <a:cubicBezTo>
                  <a:pt x="2034022" y="1214273"/>
                  <a:pt x="1988759" y="1257608"/>
                  <a:pt x="2035277" y="1220392"/>
                </a:cubicBezTo>
                <a:cubicBezTo>
                  <a:pt x="2040706" y="1216049"/>
                  <a:pt x="2044063" y="1209220"/>
                  <a:pt x="2050025" y="1205643"/>
                </a:cubicBezTo>
                <a:cubicBezTo>
                  <a:pt x="2057581" y="1201110"/>
                  <a:pt x="2096136" y="1192272"/>
                  <a:pt x="2101645" y="1190895"/>
                </a:cubicBezTo>
                <a:cubicBezTo>
                  <a:pt x="2182162" y="1137217"/>
                  <a:pt x="2058033" y="1216388"/>
                  <a:pt x="2153264" y="1168772"/>
                </a:cubicBezTo>
                <a:cubicBezTo>
                  <a:pt x="2159483" y="1165663"/>
                  <a:pt x="2161794" y="1157133"/>
                  <a:pt x="2168013" y="1154024"/>
                </a:cubicBezTo>
                <a:cubicBezTo>
                  <a:pt x="2181918" y="1147072"/>
                  <a:pt x="2197510" y="1144192"/>
                  <a:pt x="2212258" y="1139276"/>
                </a:cubicBezTo>
                <a:lnTo>
                  <a:pt x="2212258" y="1139276"/>
                </a:lnTo>
                <a:cubicBezTo>
                  <a:pt x="2222090" y="1136818"/>
                  <a:pt x="2232047" y="1134813"/>
                  <a:pt x="2241755" y="1131901"/>
                </a:cubicBezTo>
                <a:cubicBezTo>
                  <a:pt x="2256645" y="1127434"/>
                  <a:pt x="2286000" y="1117153"/>
                  <a:pt x="2286000" y="1117153"/>
                </a:cubicBezTo>
                <a:cubicBezTo>
                  <a:pt x="2293374" y="1112237"/>
                  <a:pt x="2300023" y="1106004"/>
                  <a:pt x="2308122" y="1102405"/>
                </a:cubicBezTo>
                <a:cubicBezTo>
                  <a:pt x="2322328" y="1096091"/>
                  <a:pt x="2352367" y="1087656"/>
                  <a:pt x="2352367" y="1087656"/>
                </a:cubicBezTo>
                <a:cubicBezTo>
                  <a:pt x="2357283" y="1082740"/>
                  <a:pt x="2361154" y="1076485"/>
                  <a:pt x="2367116" y="1072908"/>
                </a:cubicBezTo>
                <a:cubicBezTo>
                  <a:pt x="2373781" y="1068909"/>
                  <a:pt x="2382286" y="1069010"/>
                  <a:pt x="2389238" y="1065534"/>
                </a:cubicBezTo>
                <a:cubicBezTo>
                  <a:pt x="2397165" y="1061570"/>
                  <a:pt x="2403987" y="1055701"/>
                  <a:pt x="2411361" y="1050785"/>
                </a:cubicBezTo>
                <a:cubicBezTo>
                  <a:pt x="2434733" y="1015728"/>
                  <a:pt x="2417701" y="1031465"/>
                  <a:pt x="2470355" y="1013914"/>
                </a:cubicBezTo>
                <a:lnTo>
                  <a:pt x="2492477" y="1006540"/>
                </a:lnTo>
                <a:cubicBezTo>
                  <a:pt x="2497393" y="999166"/>
                  <a:pt x="2500305" y="989954"/>
                  <a:pt x="2507225" y="984418"/>
                </a:cubicBezTo>
                <a:cubicBezTo>
                  <a:pt x="2512036" y="980569"/>
                  <a:pt x="2556914" y="970152"/>
                  <a:pt x="2558845" y="969669"/>
                </a:cubicBezTo>
                <a:cubicBezTo>
                  <a:pt x="2566219" y="964753"/>
                  <a:pt x="2573040" y="958884"/>
                  <a:pt x="2580967" y="954921"/>
                </a:cubicBezTo>
                <a:cubicBezTo>
                  <a:pt x="2587920" y="951445"/>
                  <a:pt x="2597594" y="953043"/>
                  <a:pt x="2603090" y="947547"/>
                </a:cubicBezTo>
                <a:cubicBezTo>
                  <a:pt x="2627545" y="923092"/>
                  <a:pt x="2597535" y="925424"/>
                  <a:pt x="2617838" y="925424"/>
                </a:cubicBezTo>
                <a:lnTo>
                  <a:pt x="2691580" y="895927"/>
                </a:lnTo>
                <a:cubicBezTo>
                  <a:pt x="2713703" y="888553"/>
                  <a:pt x="2735082" y="878378"/>
                  <a:pt x="2757948" y="873805"/>
                </a:cubicBezTo>
                <a:cubicBezTo>
                  <a:pt x="2796813" y="866032"/>
                  <a:pt x="2875935" y="859056"/>
                  <a:pt x="2875935" y="859056"/>
                </a:cubicBezTo>
                <a:cubicBezTo>
                  <a:pt x="2883309" y="854140"/>
                  <a:pt x="2890131" y="848271"/>
                  <a:pt x="2898058" y="844308"/>
                </a:cubicBezTo>
                <a:cubicBezTo>
                  <a:pt x="2918652" y="834011"/>
                  <a:pt x="2952776" y="832278"/>
                  <a:pt x="2971800" y="829560"/>
                </a:cubicBezTo>
                <a:cubicBezTo>
                  <a:pt x="2979174" y="827102"/>
                  <a:pt x="2986448" y="824320"/>
                  <a:pt x="2993922" y="822185"/>
                </a:cubicBezTo>
                <a:cubicBezTo>
                  <a:pt x="3018215" y="815244"/>
                  <a:pt x="3034954" y="812504"/>
                  <a:pt x="3060290" y="807437"/>
                </a:cubicBezTo>
                <a:cubicBezTo>
                  <a:pt x="3067664" y="802521"/>
                  <a:pt x="3075492" y="798226"/>
                  <a:pt x="3082413" y="792689"/>
                </a:cubicBezTo>
                <a:cubicBezTo>
                  <a:pt x="3087842" y="788346"/>
                  <a:pt x="3090771" y="780679"/>
                  <a:pt x="3097161" y="777940"/>
                </a:cubicBezTo>
                <a:cubicBezTo>
                  <a:pt x="3108681" y="773003"/>
                  <a:pt x="3121742" y="773024"/>
                  <a:pt x="3134032" y="770566"/>
                </a:cubicBezTo>
                <a:cubicBezTo>
                  <a:pt x="3141406" y="765650"/>
                  <a:pt x="3149234" y="761355"/>
                  <a:pt x="3156155" y="755818"/>
                </a:cubicBezTo>
                <a:cubicBezTo>
                  <a:pt x="3161584" y="751475"/>
                  <a:pt x="3164045" y="742212"/>
                  <a:pt x="3170903" y="741069"/>
                </a:cubicBezTo>
                <a:cubicBezTo>
                  <a:pt x="3180900" y="739403"/>
                  <a:pt x="3190568" y="745985"/>
                  <a:pt x="3200400" y="748443"/>
                </a:cubicBezTo>
                <a:cubicBezTo>
                  <a:pt x="3209850" y="746081"/>
                  <a:pt x="3241441" y="738984"/>
                  <a:pt x="3252019" y="733695"/>
                </a:cubicBezTo>
                <a:cubicBezTo>
                  <a:pt x="3259946" y="729732"/>
                  <a:pt x="3267221" y="724484"/>
                  <a:pt x="3274142" y="718947"/>
                </a:cubicBezTo>
                <a:cubicBezTo>
                  <a:pt x="3279571" y="714604"/>
                  <a:pt x="3282672" y="707307"/>
                  <a:pt x="3288890" y="704198"/>
                </a:cubicBezTo>
                <a:cubicBezTo>
                  <a:pt x="3328368" y="684458"/>
                  <a:pt x="3362480" y="686516"/>
                  <a:pt x="3406877" y="682076"/>
                </a:cubicBezTo>
                <a:cubicBezTo>
                  <a:pt x="3414251" y="679618"/>
                  <a:pt x="3422047" y="678177"/>
                  <a:pt x="3429000" y="674701"/>
                </a:cubicBezTo>
                <a:cubicBezTo>
                  <a:pt x="3436927" y="670738"/>
                  <a:pt x="3442976" y="663444"/>
                  <a:pt x="3451122" y="659953"/>
                </a:cubicBezTo>
                <a:cubicBezTo>
                  <a:pt x="3460437" y="655961"/>
                  <a:pt x="3470874" y="655363"/>
                  <a:pt x="3480619" y="652579"/>
                </a:cubicBezTo>
                <a:cubicBezTo>
                  <a:pt x="3488093" y="650444"/>
                  <a:pt x="3495368" y="647663"/>
                  <a:pt x="3502742" y="645205"/>
                </a:cubicBezTo>
                <a:cubicBezTo>
                  <a:pt x="3507658" y="640289"/>
                  <a:pt x="3513147" y="635885"/>
                  <a:pt x="3517490" y="630456"/>
                </a:cubicBezTo>
                <a:cubicBezTo>
                  <a:pt x="3523026" y="623536"/>
                  <a:pt x="3524723" y="613031"/>
                  <a:pt x="3532238" y="608334"/>
                </a:cubicBezTo>
                <a:cubicBezTo>
                  <a:pt x="3545421" y="600094"/>
                  <a:pt x="3576484" y="593585"/>
                  <a:pt x="3576484" y="593585"/>
                </a:cubicBezTo>
                <a:cubicBezTo>
                  <a:pt x="3581400" y="586211"/>
                  <a:pt x="3584965" y="577730"/>
                  <a:pt x="3591232" y="571463"/>
                </a:cubicBezTo>
                <a:cubicBezTo>
                  <a:pt x="3597499" y="565196"/>
                  <a:pt x="3606265" y="562032"/>
                  <a:pt x="3613355" y="556714"/>
                </a:cubicBezTo>
                <a:cubicBezTo>
                  <a:pt x="3616136" y="554628"/>
                  <a:pt x="3618271" y="551798"/>
                  <a:pt x="3620729" y="549340"/>
                </a:cubicBezTo>
                <a:lnTo>
                  <a:pt x="3716593" y="534592"/>
                </a:lnTo>
                <a:cubicBezTo>
                  <a:pt x="3726299" y="533514"/>
                  <a:pt x="3800055" y="527259"/>
                  <a:pt x="3819832" y="519843"/>
                </a:cubicBezTo>
                <a:cubicBezTo>
                  <a:pt x="3857547" y="505700"/>
                  <a:pt x="3827552" y="503844"/>
                  <a:pt x="3864077" y="482972"/>
                </a:cubicBezTo>
                <a:cubicBezTo>
                  <a:pt x="3872877" y="477944"/>
                  <a:pt x="3883829" y="478382"/>
                  <a:pt x="3893574" y="475598"/>
                </a:cubicBezTo>
                <a:cubicBezTo>
                  <a:pt x="3901048" y="473463"/>
                  <a:pt x="3908322" y="470682"/>
                  <a:pt x="3915696" y="468224"/>
                </a:cubicBezTo>
                <a:cubicBezTo>
                  <a:pt x="3920612" y="460850"/>
                  <a:pt x="3923524" y="451638"/>
                  <a:pt x="3930445" y="446101"/>
                </a:cubicBezTo>
                <a:cubicBezTo>
                  <a:pt x="3936515" y="441245"/>
                  <a:pt x="3945902" y="442726"/>
                  <a:pt x="3952567" y="438727"/>
                </a:cubicBezTo>
                <a:cubicBezTo>
                  <a:pt x="3958529" y="435150"/>
                  <a:pt x="3961887" y="428322"/>
                  <a:pt x="3967316" y="423979"/>
                </a:cubicBezTo>
                <a:cubicBezTo>
                  <a:pt x="4009003" y="390631"/>
                  <a:pt x="3976631" y="422038"/>
                  <a:pt x="3996813" y="401856"/>
                </a:cubicBezTo>
                <a:lnTo>
                  <a:pt x="4085303" y="394482"/>
                </a:lnTo>
                <a:cubicBezTo>
                  <a:pt x="4095665" y="387080"/>
                  <a:pt x="4156542" y="347869"/>
                  <a:pt x="4166419" y="328114"/>
                </a:cubicBezTo>
                <a:lnTo>
                  <a:pt x="4173793" y="313366"/>
                </a:lnTo>
                <a:lnTo>
                  <a:pt x="4269658" y="313366"/>
                </a:lnTo>
                <a:lnTo>
                  <a:pt x="4350774" y="269121"/>
                </a:lnTo>
                <a:lnTo>
                  <a:pt x="4372896" y="246998"/>
                </a:lnTo>
                <a:lnTo>
                  <a:pt x="4468761" y="224876"/>
                </a:lnTo>
                <a:cubicBezTo>
                  <a:pt x="4522247" y="179031"/>
                  <a:pt x="4520380" y="203293"/>
                  <a:pt x="4520380" y="173256"/>
                </a:cubicBezTo>
                <a:lnTo>
                  <a:pt x="4726858" y="173256"/>
                </a:lnTo>
                <a:lnTo>
                  <a:pt x="4734232" y="151134"/>
                </a:lnTo>
                <a:lnTo>
                  <a:pt x="4734232" y="151134"/>
                </a:lnTo>
                <a:lnTo>
                  <a:pt x="4771103" y="129011"/>
                </a:lnTo>
                <a:lnTo>
                  <a:pt x="4793225" y="121637"/>
                </a:lnTo>
                <a:lnTo>
                  <a:pt x="4793225" y="99514"/>
                </a:lnTo>
                <a:lnTo>
                  <a:pt x="4807974" y="99514"/>
                </a:lnTo>
                <a:lnTo>
                  <a:pt x="4815348" y="92140"/>
                </a:lnTo>
                <a:lnTo>
                  <a:pt x="4830096" y="70018"/>
                </a:lnTo>
                <a:lnTo>
                  <a:pt x="4844845" y="70018"/>
                </a:lnTo>
                <a:lnTo>
                  <a:pt x="4844845" y="55269"/>
                </a:lnTo>
                <a:lnTo>
                  <a:pt x="4859593" y="47895"/>
                </a:lnTo>
                <a:lnTo>
                  <a:pt x="4859593" y="25772"/>
                </a:lnTo>
                <a:lnTo>
                  <a:pt x="4874342" y="25772"/>
                </a:lnTo>
                <a:lnTo>
                  <a:pt x="4881716" y="3650"/>
                </a:lnTo>
                <a:lnTo>
                  <a:pt x="5030963"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rgbClr val="FFFFFF"/>
              </a:solidFill>
            </a:endParaRPr>
          </a:p>
        </p:txBody>
      </p:sp>
      <p:sp>
        <p:nvSpPr>
          <p:cNvPr id="166" name="Freeform: Shape 165">
            <a:extLst>
              <a:ext uri="{FF2B5EF4-FFF2-40B4-BE49-F238E27FC236}"/>
            </a:extLst>
          </p:cNvPr>
          <p:cNvSpPr/>
          <p:nvPr/>
        </p:nvSpPr>
        <p:spPr>
          <a:xfrm>
            <a:off x="2816225" y="2516188"/>
            <a:ext cx="5032375" cy="2722562"/>
          </a:xfrm>
          <a:custGeom>
            <a:avLst/>
            <a:gdLst>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8342 w 6253316"/>
              <a:gd name="connsiteY80" fmla="*/ 1873045 h 3524864"/>
              <a:gd name="connsiteX81" fmla="*/ 2603091 w 6253316"/>
              <a:gd name="connsiteY81" fmla="*/ 1858296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696064 h 3524864"/>
              <a:gd name="connsiteX88" fmla="*/ 2868562 w 6253316"/>
              <a:gd name="connsiteY88" fmla="*/ 1673942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340510 w 6253316"/>
              <a:gd name="connsiteY96" fmla="*/ 1533832 h 3524864"/>
              <a:gd name="connsiteX97" fmla="*/ 3347884 w 6253316"/>
              <a:gd name="connsiteY97" fmla="*/ 1511709 h 3524864"/>
              <a:gd name="connsiteX98" fmla="*/ 3362633 w 6253316"/>
              <a:gd name="connsiteY98" fmla="*/ 1489587 h 3524864"/>
              <a:gd name="connsiteX99" fmla="*/ 3406878 w 6253316"/>
              <a:gd name="connsiteY99" fmla="*/ 1467464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09367 h 3524864"/>
              <a:gd name="connsiteX114" fmla="*/ 3908323 w 6253316"/>
              <a:gd name="connsiteY114" fmla="*/ 1209367 h 3524864"/>
              <a:gd name="connsiteX115" fmla="*/ 3952568 w 6253316"/>
              <a:gd name="connsiteY115" fmla="*/ 1187245 h 3524864"/>
              <a:gd name="connsiteX116" fmla="*/ 4004187 w 6253316"/>
              <a:gd name="connsiteY116" fmla="*/ 1135625 h 3524864"/>
              <a:gd name="connsiteX117" fmla="*/ 4018936 w 6253316"/>
              <a:gd name="connsiteY117" fmla="*/ 1120877 h 3524864"/>
              <a:gd name="connsiteX118" fmla="*/ 4055807 w 6253316"/>
              <a:gd name="connsiteY118" fmla="*/ 1084006 h 3524864"/>
              <a:gd name="connsiteX119" fmla="*/ 4129549 w 6253316"/>
              <a:gd name="connsiteY119" fmla="*/ 1069258 h 3524864"/>
              <a:gd name="connsiteX120" fmla="*/ 4181168 w 6253316"/>
              <a:gd name="connsiteY120" fmla="*/ 1054509 h 3524864"/>
              <a:gd name="connsiteX121" fmla="*/ 4225413 w 6253316"/>
              <a:gd name="connsiteY121" fmla="*/ 1047135 h 3524864"/>
              <a:gd name="connsiteX122" fmla="*/ 4247536 w 6253316"/>
              <a:gd name="connsiteY122" fmla="*/ 1032387 h 3524864"/>
              <a:gd name="connsiteX123" fmla="*/ 4277033 w 6253316"/>
              <a:gd name="connsiteY123" fmla="*/ 1025013 h 3524864"/>
              <a:gd name="connsiteX124" fmla="*/ 4299155 w 6253316"/>
              <a:gd name="connsiteY124" fmla="*/ 1017638 h 3524864"/>
              <a:gd name="connsiteX125" fmla="*/ 4336026 w 6253316"/>
              <a:gd name="connsiteY125" fmla="*/ 988142 h 3524864"/>
              <a:gd name="connsiteX126" fmla="*/ 4350774 w 6253316"/>
              <a:gd name="connsiteY126" fmla="*/ 973393 h 3524864"/>
              <a:gd name="connsiteX127" fmla="*/ 4454013 w 6253316"/>
              <a:gd name="connsiteY127" fmla="*/ 966019 h 3524864"/>
              <a:gd name="connsiteX128" fmla="*/ 4579374 w 6253316"/>
              <a:gd name="connsiteY128" fmla="*/ 936522 h 3524864"/>
              <a:gd name="connsiteX129" fmla="*/ 4616245 w 6253316"/>
              <a:gd name="connsiteY129" fmla="*/ 884903 h 3524864"/>
              <a:gd name="connsiteX130" fmla="*/ 4682613 w 6253316"/>
              <a:gd name="connsiteY130" fmla="*/ 877529 h 3524864"/>
              <a:gd name="connsiteX131" fmla="*/ 4697362 w 6253316"/>
              <a:gd name="connsiteY131" fmla="*/ 848032 h 3524864"/>
              <a:gd name="connsiteX132" fmla="*/ 4970207 w 6253316"/>
              <a:gd name="connsiteY132" fmla="*/ 840658 h 3524864"/>
              <a:gd name="connsiteX133" fmla="*/ 4984955 w 6253316"/>
              <a:gd name="connsiteY133" fmla="*/ 803787 h 3524864"/>
              <a:gd name="connsiteX134" fmla="*/ 5309420 w 6253316"/>
              <a:gd name="connsiteY134" fmla="*/ 737419 h 3524864"/>
              <a:gd name="connsiteX135" fmla="*/ 5316794 w 6253316"/>
              <a:gd name="connsiteY135" fmla="*/ 803787 h 3524864"/>
              <a:gd name="connsiteX136" fmla="*/ 5324168 w 6253316"/>
              <a:gd name="connsiteY136" fmla="*/ 825909 h 3524864"/>
              <a:gd name="connsiteX137" fmla="*/ 5324168 w 6253316"/>
              <a:gd name="connsiteY137" fmla="*/ 715296 h 3524864"/>
              <a:gd name="connsiteX138" fmla="*/ 5442155 w 6253316"/>
              <a:gd name="connsiteY138" fmla="*/ 715296 h 3524864"/>
              <a:gd name="connsiteX139" fmla="*/ 5442155 w 6253316"/>
              <a:gd name="connsiteY139" fmla="*/ 457200 h 3524864"/>
              <a:gd name="connsiteX140" fmla="*/ 5523271 w 6253316"/>
              <a:gd name="connsiteY140" fmla="*/ 457200 h 3524864"/>
              <a:gd name="connsiteX141" fmla="*/ 5523271 w 6253316"/>
              <a:gd name="connsiteY141" fmla="*/ 0 h 3524864"/>
              <a:gd name="connsiteX142" fmla="*/ 6253316 w 6253316"/>
              <a:gd name="connsiteY142"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8342 w 6253316"/>
              <a:gd name="connsiteY80" fmla="*/ 1873045 h 3524864"/>
              <a:gd name="connsiteX81" fmla="*/ 2603091 w 6253316"/>
              <a:gd name="connsiteY81" fmla="*/ 1858296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696064 h 3524864"/>
              <a:gd name="connsiteX88" fmla="*/ 2868562 w 6253316"/>
              <a:gd name="connsiteY88" fmla="*/ 1673942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340510 w 6253316"/>
              <a:gd name="connsiteY96" fmla="*/ 1533832 h 3524864"/>
              <a:gd name="connsiteX97" fmla="*/ 3347884 w 6253316"/>
              <a:gd name="connsiteY97" fmla="*/ 1511709 h 3524864"/>
              <a:gd name="connsiteX98" fmla="*/ 3362633 w 6253316"/>
              <a:gd name="connsiteY98" fmla="*/ 1489587 h 3524864"/>
              <a:gd name="connsiteX99" fmla="*/ 3406878 w 6253316"/>
              <a:gd name="connsiteY99" fmla="*/ 1467464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09367 h 3524864"/>
              <a:gd name="connsiteX114" fmla="*/ 3908323 w 6253316"/>
              <a:gd name="connsiteY114" fmla="*/ 1209367 h 3524864"/>
              <a:gd name="connsiteX115" fmla="*/ 3952568 w 6253316"/>
              <a:gd name="connsiteY115" fmla="*/ 1187245 h 3524864"/>
              <a:gd name="connsiteX116" fmla="*/ 4004187 w 6253316"/>
              <a:gd name="connsiteY116" fmla="*/ 1135625 h 3524864"/>
              <a:gd name="connsiteX117" fmla="*/ 4018936 w 6253316"/>
              <a:gd name="connsiteY117" fmla="*/ 1120877 h 3524864"/>
              <a:gd name="connsiteX118" fmla="*/ 4055807 w 6253316"/>
              <a:gd name="connsiteY118" fmla="*/ 1084006 h 3524864"/>
              <a:gd name="connsiteX119" fmla="*/ 4129549 w 6253316"/>
              <a:gd name="connsiteY119" fmla="*/ 1069258 h 3524864"/>
              <a:gd name="connsiteX120" fmla="*/ 4181168 w 6253316"/>
              <a:gd name="connsiteY120" fmla="*/ 1054509 h 3524864"/>
              <a:gd name="connsiteX121" fmla="*/ 4225413 w 6253316"/>
              <a:gd name="connsiteY121" fmla="*/ 1047135 h 3524864"/>
              <a:gd name="connsiteX122" fmla="*/ 4247536 w 6253316"/>
              <a:gd name="connsiteY122" fmla="*/ 1032387 h 3524864"/>
              <a:gd name="connsiteX123" fmla="*/ 4277033 w 6253316"/>
              <a:gd name="connsiteY123" fmla="*/ 1025013 h 3524864"/>
              <a:gd name="connsiteX124" fmla="*/ 4299155 w 6253316"/>
              <a:gd name="connsiteY124" fmla="*/ 1017638 h 3524864"/>
              <a:gd name="connsiteX125" fmla="*/ 4336026 w 6253316"/>
              <a:gd name="connsiteY125" fmla="*/ 988142 h 3524864"/>
              <a:gd name="connsiteX126" fmla="*/ 4350774 w 6253316"/>
              <a:gd name="connsiteY126" fmla="*/ 973393 h 3524864"/>
              <a:gd name="connsiteX127" fmla="*/ 4454013 w 6253316"/>
              <a:gd name="connsiteY127" fmla="*/ 966019 h 3524864"/>
              <a:gd name="connsiteX128" fmla="*/ 4579374 w 6253316"/>
              <a:gd name="connsiteY128" fmla="*/ 936522 h 3524864"/>
              <a:gd name="connsiteX129" fmla="*/ 4616245 w 6253316"/>
              <a:gd name="connsiteY129" fmla="*/ 884903 h 3524864"/>
              <a:gd name="connsiteX130" fmla="*/ 4682613 w 6253316"/>
              <a:gd name="connsiteY130" fmla="*/ 877529 h 3524864"/>
              <a:gd name="connsiteX131" fmla="*/ 4697362 w 6253316"/>
              <a:gd name="connsiteY131" fmla="*/ 848032 h 3524864"/>
              <a:gd name="connsiteX132" fmla="*/ 4970207 w 6253316"/>
              <a:gd name="connsiteY132" fmla="*/ 840658 h 3524864"/>
              <a:gd name="connsiteX133" fmla="*/ 4984955 w 6253316"/>
              <a:gd name="connsiteY133" fmla="*/ 803787 h 3524864"/>
              <a:gd name="connsiteX134" fmla="*/ 5244766 w 6253316"/>
              <a:gd name="connsiteY134" fmla="*/ 783601 h 3524864"/>
              <a:gd name="connsiteX135" fmla="*/ 5316794 w 6253316"/>
              <a:gd name="connsiteY135" fmla="*/ 803787 h 3524864"/>
              <a:gd name="connsiteX136" fmla="*/ 5324168 w 6253316"/>
              <a:gd name="connsiteY136" fmla="*/ 825909 h 3524864"/>
              <a:gd name="connsiteX137" fmla="*/ 5324168 w 6253316"/>
              <a:gd name="connsiteY137" fmla="*/ 715296 h 3524864"/>
              <a:gd name="connsiteX138" fmla="*/ 5442155 w 6253316"/>
              <a:gd name="connsiteY138" fmla="*/ 715296 h 3524864"/>
              <a:gd name="connsiteX139" fmla="*/ 5442155 w 6253316"/>
              <a:gd name="connsiteY139" fmla="*/ 457200 h 3524864"/>
              <a:gd name="connsiteX140" fmla="*/ 5523271 w 6253316"/>
              <a:gd name="connsiteY140" fmla="*/ 457200 h 3524864"/>
              <a:gd name="connsiteX141" fmla="*/ 5523271 w 6253316"/>
              <a:gd name="connsiteY141" fmla="*/ 0 h 3524864"/>
              <a:gd name="connsiteX142" fmla="*/ 6253316 w 6253316"/>
              <a:gd name="connsiteY142"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8342 w 6253316"/>
              <a:gd name="connsiteY80" fmla="*/ 1873045 h 3524864"/>
              <a:gd name="connsiteX81" fmla="*/ 2603091 w 6253316"/>
              <a:gd name="connsiteY81" fmla="*/ 1858296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696064 h 3524864"/>
              <a:gd name="connsiteX88" fmla="*/ 2868562 w 6253316"/>
              <a:gd name="connsiteY88" fmla="*/ 1673942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340510 w 6253316"/>
              <a:gd name="connsiteY96" fmla="*/ 1533832 h 3524864"/>
              <a:gd name="connsiteX97" fmla="*/ 3347884 w 6253316"/>
              <a:gd name="connsiteY97" fmla="*/ 1511709 h 3524864"/>
              <a:gd name="connsiteX98" fmla="*/ 3362633 w 6253316"/>
              <a:gd name="connsiteY98" fmla="*/ 1489587 h 3524864"/>
              <a:gd name="connsiteX99" fmla="*/ 3406878 w 6253316"/>
              <a:gd name="connsiteY99" fmla="*/ 1467464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09367 h 3524864"/>
              <a:gd name="connsiteX114" fmla="*/ 3908323 w 6253316"/>
              <a:gd name="connsiteY114" fmla="*/ 1209367 h 3524864"/>
              <a:gd name="connsiteX115" fmla="*/ 3952568 w 6253316"/>
              <a:gd name="connsiteY115" fmla="*/ 1187245 h 3524864"/>
              <a:gd name="connsiteX116" fmla="*/ 4004187 w 6253316"/>
              <a:gd name="connsiteY116" fmla="*/ 1135625 h 3524864"/>
              <a:gd name="connsiteX117" fmla="*/ 4018936 w 6253316"/>
              <a:gd name="connsiteY117" fmla="*/ 1120877 h 3524864"/>
              <a:gd name="connsiteX118" fmla="*/ 4055807 w 6253316"/>
              <a:gd name="connsiteY118" fmla="*/ 1084006 h 3524864"/>
              <a:gd name="connsiteX119" fmla="*/ 4129549 w 6253316"/>
              <a:gd name="connsiteY119" fmla="*/ 1069258 h 3524864"/>
              <a:gd name="connsiteX120" fmla="*/ 4181168 w 6253316"/>
              <a:gd name="connsiteY120" fmla="*/ 1054509 h 3524864"/>
              <a:gd name="connsiteX121" fmla="*/ 4225413 w 6253316"/>
              <a:gd name="connsiteY121" fmla="*/ 1047135 h 3524864"/>
              <a:gd name="connsiteX122" fmla="*/ 4247536 w 6253316"/>
              <a:gd name="connsiteY122" fmla="*/ 1032387 h 3524864"/>
              <a:gd name="connsiteX123" fmla="*/ 4277033 w 6253316"/>
              <a:gd name="connsiteY123" fmla="*/ 1025013 h 3524864"/>
              <a:gd name="connsiteX124" fmla="*/ 4299155 w 6253316"/>
              <a:gd name="connsiteY124" fmla="*/ 1017638 h 3524864"/>
              <a:gd name="connsiteX125" fmla="*/ 4336026 w 6253316"/>
              <a:gd name="connsiteY125" fmla="*/ 988142 h 3524864"/>
              <a:gd name="connsiteX126" fmla="*/ 4350774 w 6253316"/>
              <a:gd name="connsiteY126" fmla="*/ 973393 h 3524864"/>
              <a:gd name="connsiteX127" fmla="*/ 4454013 w 6253316"/>
              <a:gd name="connsiteY127" fmla="*/ 966019 h 3524864"/>
              <a:gd name="connsiteX128" fmla="*/ 4579374 w 6253316"/>
              <a:gd name="connsiteY128" fmla="*/ 936522 h 3524864"/>
              <a:gd name="connsiteX129" fmla="*/ 4616245 w 6253316"/>
              <a:gd name="connsiteY129" fmla="*/ 884903 h 3524864"/>
              <a:gd name="connsiteX130" fmla="*/ 4682613 w 6253316"/>
              <a:gd name="connsiteY130" fmla="*/ 877529 h 3524864"/>
              <a:gd name="connsiteX131" fmla="*/ 4697362 w 6253316"/>
              <a:gd name="connsiteY131" fmla="*/ 848032 h 3524864"/>
              <a:gd name="connsiteX132" fmla="*/ 4970207 w 6253316"/>
              <a:gd name="connsiteY132" fmla="*/ 840658 h 3524864"/>
              <a:gd name="connsiteX133" fmla="*/ 4984955 w 6253316"/>
              <a:gd name="connsiteY133" fmla="*/ 803787 h 3524864"/>
              <a:gd name="connsiteX134" fmla="*/ 5316794 w 6253316"/>
              <a:gd name="connsiteY134" fmla="*/ 803787 h 3524864"/>
              <a:gd name="connsiteX135" fmla="*/ 5324168 w 6253316"/>
              <a:gd name="connsiteY135" fmla="*/ 825909 h 3524864"/>
              <a:gd name="connsiteX136" fmla="*/ 5324168 w 6253316"/>
              <a:gd name="connsiteY136" fmla="*/ 715296 h 3524864"/>
              <a:gd name="connsiteX137" fmla="*/ 5442155 w 6253316"/>
              <a:gd name="connsiteY137" fmla="*/ 715296 h 3524864"/>
              <a:gd name="connsiteX138" fmla="*/ 5442155 w 6253316"/>
              <a:gd name="connsiteY138" fmla="*/ 457200 h 3524864"/>
              <a:gd name="connsiteX139" fmla="*/ 5523271 w 6253316"/>
              <a:gd name="connsiteY139" fmla="*/ 457200 h 3524864"/>
              <a:gd name="connsiteX140" fmla="*/ 5523271 w 6253316"/>
              <a:gd name="connsiteY140" fmla="*/ 0 h 3524864"/>
              <a:gd name="connsiteX141" fmla="*/ 6253316 w 6253316"/>
              <a:gd name="connsiteY141"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8342 w 6253316"/>
              <a:gd name="connsiteY80" fmla="*/ 1873045 h 3524864"/>
              <a:gd name="connsiteX81" fmla="*/ 2603091 w 6253316"/>
              <a:gd name="connsiteY81" fmla="*/ 1858296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696064 h 3524864"/>
              <a:gd name="connsiteX88" fmla="*/ 2868562 w 6253316"/>
              <a:gd name="connsiteY88" fmla="*/ 1673942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340510 w 6253316"/>
              <a:gd name="connsiteY96" fmla="*/ 1533832 h 3524864"/>
              <a:gd name="connsiteX97" fmla="*/ 3347884 w 6253316"/>
              <a:gd name="connsiteY97" fmla="*/ 1511709 h 3524864"/>
              <a:gd name="connsiteX98" fmla="*/ 3362633 w 6253316"/>
              <a:gd name="connsiteY98" fmla="*/ 1489587 h 3524864"/>
              <a:gd name="connsiteX99" fmla="*/ 3406878 w 6253316"/>
              <a:gd name="connsiteY99" fmla="*/ 1467464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09367 h 3524864"/>
              <a:gd name="connsiteX114" fmla="*/ 3908323 w 6253316"/>
              <a:gd name="connsiteY114" fmla="*/ 1209367 h 3524864"/>
              <a:gd name="connsiteX115" fmla="*/ 3952568 w 6253316"/>
              <a:gd name="connsiteY115" fmla="*/ 1187245 h 3524864"/>
              <a:gd name="connsiteX116" fmla="*/ 4004187 w 6253316"/>
              <a:gd name="connsiteY116" fmla="*/ 1135625 h 3524864"/>
              <a:gd name="connsiteX117" fmla="*/ 4018936 w 6253316"/>
              <a:gd name="connsiteY117" fmla="*/ 1120877 h 3524864"/>
              <a:gd name="connsiteX118" fmla="*/ 4055807 w 6253316"/>
              <a:gd name="connsiteY118" fmla="*/ 1084006 h 3524864"/>
              <a:gd name="connsiteX119" fmla="*/ 4129549 w 6253316"/>
              <a:gd name="connsiteY119" fmla="*/ 1069258 h 3524864"/>
              <a:gd name="connsiteX120" fmla="*/ 4181168 w 6253316"/>
              <a:gd name="connsiteY120" fmla="*/ 1054509 h 3524864"/>
              <a:gd name="connsiteX121" fmla="*/ 4225413 w 6253316"/>
              <a:gd name="connsiteY121" fmla="*/ 1047135 h 3524864"/>
              <a:gd name="connsiteX122" fmla="*/ 4247536 w 6253316"/>
              <a:gd name="connsiteY122" fmla="*/ 1032387 h 3524864"/>
              <a:gd name="connsiteX123" fmla="*/ 4277033 w 6253316"/>
              <a:gd name="connsiteY123" fmla="*/ 1025013 h 3524864"/>
              <a:gd name="connsiteX124" fmla="*/ 4299155 w 6253316"/>
              <a:gd name="connsiteY124" fmla="*/ 1017638 h 3524864"/>
              <a:gd name="connsiteX125" fmla="*/ 4336026 w 6253316"/>
              <a:gd name="connsiteY125" fmla="*/ 988142 h 3524864"/>
              <a:gd name="connsiteX126" fmla="*/ 4350774 w 6253316"/>
              <a:gd name="connsiteY126" fmla="*/ 973393 h 3524864"/>
              <a:gd name="connsiteX127" fmla="*/ 4454013 w 6253316"/>
              <a:gd name="connsiteY127" fmla="*/ 966019 h 3524864"/>
              <a:gd name="connsiteX128" fmla="*/ 4579374 w 6253316"/>
              <a:gd name="connsiteY128" fmla="*/ 936522 h 3524864"/>
              <a:gd name="connsiteX129" fmla="*/ 4616245 w 6253316"/>
              <a:gd name="connsiteY129" fmla="*/ 884903 h 3524864"/>
              <a:gd name="connsiteX130" fmla="*/ 4682613 w 6253316"/>
              <a:gd name="connsiteY130" fmla="*/ 877529 h 3524864"/>
              <a:gd name="connsiteX131" fmla="*/ 4697362 w 6253316"/>
              <a:gd name="connsiteY131" fmla="*/ 848032 h 3524864"/>
              <a:gd name="connsiteX132" fmla="*/ 4970207 w 6253316"/>
              <a:gd name="connsiteY132" fmla="*/ 840658 h 3524864"/>
              <a:gd name="connsiteX133" fmla="*/ 4984955 w 6253316"/>
              <a:gd name="connsiteY133" fmla="*/ 803787 h 3524864"/>
              <a:gd name="connsiteX134" fmla="*/ 5316794 w 6253316"/>
              <a:gd name="connsiteY134" fmla="*/ 803787 h 3524864"/>
              <a:gd name="connsiteX135" fmla="*/ 5324168 w 6253316"/>
              <a:gd name="connsiteY135" fmla="*/ 715296 h 3524864"/>
              <a:gd name="connsiteX136" fmla="*/ 5442155 w 6253316"/>
              <a:gd name="connsiteY136" fmla="*/ 715296 h 3524864"/>
              <a:gd name="connsiteX137" fmla="*/ 5442155 w 6253316"/>
              <a:gd name="connsiteY137" fmla="*/ 457200 h 3524864"/>
              <a:gd name="connsiteX138" fmla="*/ 5523271 w 6253316"/>
              <a:gd name="connsiteY138" fmla="*/ 457200 h 3524864"/>
              <a:gd name="connsiteX139" fmla="*/ 5523271 w 6253316"/>
              <a:gd name="connsiteY139" fmla="*/ 0 h 3524864"/>
              <a:gd name="connsiteX140" fmla="*/ 6253316 w 6253316"/>
              <a:gd name="connsiteY140"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8342 w 6253316"/>
              <a:gd name="connsiteY80" fmla="*/ 1873045 h 3524864"/>
              <a:gd name="connsiteX81" fmla="*/ 2603091 w 6253316"/>
              <a:gd name="connsiteY81" fmla="*/ 1858296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696064 h 3524864"/>
              <a:gd name="connsiteX88" fmla="*/ 2868562 w 6253316"/>
              <a:gd name="connsiteY88" fmla="*/ 1673942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340510 w 6253316"/>
              <a:gd name="connsiteY96" fmla="*/ 1533832 h 3524864"/>
              <a:gd name="connsiteX97" fmla="*/ 3347884 w 6253316"/>
              <a:gd name="connsiteY97" fmla="*/ 1511709 h 3524864"/>
              <a:gd name="connsiteX98" fmla="*/ 3362633 w 6253316"/>
              <a:gd name="connsiteY98" fmla="*/ 1489587 h 3524864"/>
              <a:gd name="connsiteX99" fmla="*/ 3406878 w 6253316"/>
              <a:gd name="connsiteY99" fmla="*/ 1467464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09367 h 3524864"/>
              <a:gd name="connsiteX114" fmla="*/ 3908323 w 6253316"/>
              <a:gd name="connsiteY114" fmla="*/ 1209367 h 3524864"/>
              <a:gd name="connsiteX115" fmla="*/ 3952568 w 6253316"/>
              <a:gd name="connsiteY115" fmla="*/ 1187245 h 3524864"/>
              <a:gd name="connsiteX116" fmla="*/ 4004187 w 6253316"/>
              <a:gd name="connsiteY116" fmla="*/ 1135625 h 3524864"/>
              <a:gd name="connsiteX117" fmla="*/ 4018936 w 6253316"/>
              <a:gd name="connsiteY117" fmla="*/ 1120877 h 3524864"/>
              <a:gd name="connsiteX118" fmla="*/ 4055807 w 6253316"/>
              <a:gd name="connsiteY118" fmla="*/ 1084006 h 3524864"/>
              <a:gd name="connsiteX119" fmla="*/ 4129549 w 6253316"/>
              <a:gd name="connsiteY119" fmla="*/ 1069258 h 3524864"/>
              <a:gd name="connsiteX120" fmla="*/ 4181168 w 6253316"/>
              <a:gd name="connsiteY120" fmla="*/ 1054509 h 3524864"/>
              <a:gd name="connsiteX121" fmla="*/ 4225413 w 6253316"/>
              <a:gd name="connsiteY121" fmla="*/ 1047135 h 3524864"/>
              <a:gd name="connsiteX122" fmla="*/ 4247536 w 6253316"/>
              <a:gd name="connsiteY122" fmla="*/ 1032387 h 3524864"/>
              <a:gd name="connsiteX123" fmla="*/ 4277033 w 6253316"/>
              <a:gd name="connsiteY123" fmla="*/ 1025013 h 3524864"/>
              <a:gd name="connsiteX124" fmla="*/ 4299155 w 6253316"/>
              <a:gd name="connsiteY124" fmla="*/ 1017638 h 3524864"/>
              <a:gd name="connsiteX125" fmla="*/ 4336026 w 6253316"/>
              <a:gd name="connsiteY125" fmla="*/ 988142 h 3524864"/>
              <a:gd name="connsiteX126" fmla="*/ 4350774 w 6253316"/>
              <a:gd name="connsiteY126" fmla="*/ 973393 h 3524864"/>
              <a:gd name="connsiteX127" fmla="*/ 4454013 w 6253316"/>
              <a:gd name="connsiteY127" fmla="*/ 966019 h 3524864"/>
              <a:gd name="connsiteX128" fmla="*/ 4579374 w 6253316"/>
              <a:gd name="connsiteY128" fmla="*/ 936522 h 3524864"/>
              <a:gd name="connsiteX129" fmla="*/ 4616245 w 6253316"/>
              <a:gd name="connsiteY129" fmla="*/ 884903 h 3524864"/>
              <a:gd name="connsiteX130" fmla="*/ 4682613 w 6253316"/>
              <a:gd name="connsiteY130" fmla="*/ 877529 h 3524864"/>
              <a:gd name="connsiteX131" fmla="*/ 4697362 w 6253316"/>
              <a:gd name="connsiteY131" fmla="*/ 848032 h 3524864"/>
              <a:gd name="connsiteX132" fmla="*/ 4970207 w 6253316"/>
              <a:gd name="connsiteY132" fmla="*/ 840658 h 3524864"/>
              <a:gd name="connsiteX133" fmla="*/ 4984955 w 6253316"/>
              <a:gd name="connsiteY133" fmla="*/ 803787 h 3524864"/>
              <a:gd name="connsiteX134" fmla="*/ 5316794 w 6253316"/>
              <a:gd name="connsiteY134" fmla="*/ 803787 h 3524864"/>
              <a:gd name="connsiteX135" fmla="*/ 5324168 w 6253316"/>
              <a:gd name="connsiteY135" fmla="*/ 715296 h 3524864"/>
              <a:gd name="connsiteX136" fmla="*/ 5442155 w 6253316"/>
              <a:gd name="connsiteY136" fmla="*/ 715296 h 3524864"/>
              <a:gd name="connsiteX137" fmla="*/ 5442155 w 6253316"/>
              <a:gd name="connsiteY137" fmla="*/ 457200 h 3524864"/>
              <a:gd name="connsiteX138" fmla="*/ 5523271 w 6253316"/>
              <a:gd name="connsiteY138" fmla="*/ 457200 h 3524864"/>
              <a:gd name="connsiteX139" fmla="*/ 5523271 w 6253316"/>
              <a:gd name="connsiteY139" fmla="*/ 0 h 3524864"/>
              <a:gd name="connsiteX140" fmla="*/ 6253316 w 6253316"/>
              <a:gd name="connsiteY140"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8342 w 6253316"/>
              <a:gd name="connsiteY80" fmla="*/ 1873045 h 3524864"/>
              <a:gd name="connsiteX81" fmla="*/ 2603091 w 6253316"/>
              <a:gd name="connsiteY81" fmla="*/ 1858296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696064 h 3524864"/>
              <a:gd name="connsiteX88" fmla="*/ 2868562 w 6253316"/>
              <a:gd name="connsiteY88" fmla="*/ 1673942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340510 w 6253316"/>
              <a:gd name="connsiteY96" fmla="*/ 1533832 h 3524864"/>
              <a:gd name="connsiteX97" fmla="*/ 3347884 w 6253316"/>
              <a:gd name="connsiteY97" fmla="*/ 1511709 h 3524864"/>
              <a:gd name="connsiteX98" fmla="*/ 3362633 w 6253316"/>
              <a:gd name="connsiteY98" fmla="*/ 1489587 h 3524864"/>
              <a:gd name="connsiteX99" fmla="*/ 3406878 w 6253316"/>
              <a:gd name="connsiteY99" fmla="*/ 1467464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09367 h 3524864"/>
              <a:gd name="connsiteX114" fmla="*/ 3908323 w 6253316"/>
              <a:gd name="connsiteY114" fmla="*/ 1209367 h 3524864"/>
              <a:gd name="connsiteX115" fmla="*/ 3952568 w 6253316"/>
              <a:gd name="connsiteY115" fmla="*/ 1187245 h 3524864"/>
              <a:gd name="connsiteX116" fmla="*/ 4004187 w 6253316"/>
              <a:gd name="connsiteY116" fmla="*/ 1135625 h 3524864"/>
              <a:gd name="connsiteX117" fmla="*/ 4018936 w 6253316"/>
              <a:gd name="connsiteY117" fmla="*/ 1120877 h 3524864"/>
              <a:gd name="connsiteX118" fmla="*/ 4055807 w 6253316"/>
              <a:gd name="connsiteY118" fmla="*/ 1084006 h 3524864"/>
              <a:gd name="connsiteX119" fmla="*/ 4129549 w 6253316"/>
              <a:gd name="connsiteY119" fmla="*/ 1069258 h 3524864"/>
              <a:gd name="connsiteX120" fmla="*/ 4181168 w 6253316"/>
              <a:gd name="connsiteY120" fmla="*/ 1054509 h 3524864"/>
              <a:gd name="connsiteX121" fmla="*/ 4225413 w 6253316"/>
              <a:gd name="connsiteY121" fmla="*/ 1047135 h 3524864"/>
              <a:gd name="connsiteX122" fmla="*/ 4247536 w 6253316"/>
              <a:gd name="connsiteY122" fmla="*/ 1032387 h 3524864"/>
              <a:gd name="connsiteX123" fmla="*/ 4277033 w 6253316"/>
              <a:gd name="connsiteY123" fmla="*/ 1025013 h 3524864"/>
              <a:gd name="connsiteX124" fmla="*/ 4299155 w 6253316"/>
              <a:gd name="connsiteY124" fmla="*/ 1017638 h 3524864"/>
              <a:gd name="connsiteX125" fmla="*/ 4336026 w 6253316"/>
              <a:gd name="connsiteY125" fmla="*/ 988142 h 3524864"/>
              <a:gd name="connsiteX126" fmla="*/ 4350774 w 6253316"/>
              <a:gd name="connsiteY126" fmla="*/ 973393 h 3524864"/>
              <a:gd name="connsiteX127" fmla="*/ 4454013 w 6253316"/>
              <a:gd name="connsiteY127" fmla="*/ 966019 h 3524864"/>
              <a:gd name="connsiteX128" fmla="*/ 4579374 w 6253316"/>
              <a:gd name="connsiteY128" fmla="*/ 936522 h 3524864"/>
              <a:gd name="connsiteX129" fmla="*/ 4616245 w 6253316"/>
              <a:gd name="connsiteY129" fmla="*/ 884903 h 3524864"/>
              <a:gd name="connsiteX130" fmla="*/ 4682613 w 6253316"/>
              <a:gd name="connsiteY130" fmla="*/ 877529 h 3524864"/>
              <a:gd name="connsiteX131" fmla="*/ 4697362 w 6253316"/>
              <a:gd name="connsiteY131" fmla="*/ 848032 h 3524864"/>
              <a:gd name="connsiteX132" fmla="*/ 4970207 w 6253316"/>
              <a:gd name="connsiteY132" fmla="*/ 840658 h 3524864"/>
              <a:gd name="connsiteX133" fmla="*/ 4984955 w 6253316"/>
              <a:gd name="connsiteY133" fmla="*/ 803787 h 3524864"/>
              <a:gd name="connsiteX134" fmla="*/ 5316794 w 6253316"/>
              <a:gd name="connsiteY134" fmla="*/ 803787 h 3524864"/>
              <a:gd name="connsiteX135" fmla="*/ 5324168 w 6253316"/>
              <a:gd name="connsiteY135" fmla="*/ 715296 h 3524864"/>
              <a:gd name="connsiteX136" fmla="*/ 5442155 w 6253316"/>
              <a:gd name="connsiteY136" fmla="*/ 715296 h 3524864"/>
              <a:gd name="connsiteX137" fmla="*/ 5442155 w 6253316"/>
              <a:gd name="connsiteY137" fmla="*/ 457200 h 3524864"/>
              <a:gd name="connsiteX138" fmla="*/ 5523271 w 6253316"/>
              <a:gd name="connsiteY138" fmla="*/ 457200 h 3524864"/>
              <a:gd name="connsiteX139" fmla="*/ 5523271 w 6253316"/>
              <a:gd name="connsiteY139" fmla="*/ 0 h 3524864"/>
              <a:gd name="connsiteX140" fmla="*/ 6253316 w 6253316"/>
              <a:gd name="connsiteY140"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8342 w 6253316"/>
              <a:gd name="connsiteY80" fmla="*/ 1873045 h 3524864"/>
              <a:gd name="connsiteX81" fmla="*/ 2603091 w 6253316"/>
              <a:gd name="connsiteY81" fmla="*/ 1858296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696064 h 3524864"/>
              <a:gd name="connsiteX88" fmla="*/ 2868562 w 6253316"/>
              <a:gd name="connsiteY88" fmla="*/ 1673942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340510 w 6253316"/>
              <a:gd name="connsiteY96" fmla="*/ 1533832 h 3524864"/>
              <a:gd name="connsiteX97" fmla="*/ 3347884 w 6253316"/>
              <a:gd name="connsiteY97" fmla="*/ 1511709 h 3524864"/>
              <a:gd name="connsiteX98" fmla="*/ 3362633 w 6253316"/>
              <a:gd name="connsiteY98" fmla="*/ 1489587 h 3524864"/>
              <a:gd name="connsiteX99" fmla="*/ 3406878 w 6253316"/>
              <a:gd name="connsiteY99" fmla="*/ 1467464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09367 h 3524864"/>
              <a:gd name="connsiteX114" fmla="*/ 3908323 w 6253316"/>
              <a:gd name="connsiteY114" fmla="*/ 1209367 h 3524864"/>
              <a:gd name="connsiteX115" fmla="*/ 3952568 w 6253316"/>
              <a:gd name="connsiteY115" fmla="*/ 1187245 h 3524864"/>
              <a:gd name="connsiteX116" fmla="*/ 4004187 w 6253316"/>
              <a:gd name="connsiteY116" fmla="*/ 1135625 h 3524864"/>
              <a:gd name="connsiteX117" fmla="*/ 4018936 w 6253316"/>
              <a:gd name="connsiteY117" fmla="*/ 1120877 h 3524864"/>
              <a:gd name="connsiteX118" fmla="*/ 4055807 w 6253316"/>
              <a:gd name="connsiteY118" fmla="*/ 1084006 h 3524864"/>
              <a:gd name="connsiteX119" fmla="*/ 4129549 w 6253316"/>
              <a:gd name="connsiteY119" fmla="*/ 1069258 h 3524864"/>
              <a:gd name="connsiteX120" fmla="*/ 4181168 w 6253316"/>
              <a:gd name="connsiteY120" fmla="*/ 1054509 h 3524864"/>
              <a:gd name="connsiteX121" fmla="*/ 4225413 w 6253316"/>
              <a:gd name="connsiteY121" fmla="*/ 1047135 h 3524864"/>
              <a:gd name="connsiteX122" fmla="*/ 4247536 w 6253316"/>
              <a:gd name="connsiteY122" fmla="*/ 1032387 h 3524864"/>
              <a:gd name="connsiteX123" fmla="*/ 4277033 w 6253316"/>
              <a:gd name="connsiteY123" fmla="*/ 1025013 h 3524864"/>
              <a:gd name="connsiteX124" fmla="*/ 4299155 w 6253316"/>
              <a:gd name="connsiteY124" fmla="*/ 1017638 h 3524864"/>
              <a:gd name="connsiteX125" fmla="*/ 4336026 w 6253316"/>
              <a:gd name="connsiteY125" fmla="*/ 988142 h 3524864"/>
              <a:gd name="connsiteX126" fmla="*/ 4350774 w 6253316"/>
              <a:gd name="connsiteY126" fmla="*/ 973393 h 3524864"/>
              <a:gd name="connsiteX127" fmla="*/ 4454013 w 6253316"/>
              <a:gd name="connsiteY127" fmla="*/ 966019 h 3524864"/>
              <a:gd name="connsiteX128" fmla="*/ 4579374 w 6253316"/>
              <a:gd name="connsiteY128" fmla="*/ 936522 h 3524864"/>
              <a:gd name="connsiteX129" fmla="*/ 4616245 w 6253316"/>
              <a:gd name="connsiteY129" fmla="*/ 884903 h 3524864"/>
              <a:gd name="connsiteX130" fmla="*/ 4682613 w 6253316"/>
              <a:gd name="connsiteY130" fmla="*/ 877529 h 3524864"/>
              <a:gd name="connsiteX131" fmla="*/ 4697362 w 6253316"/>
              <a:gd name="connsiteY131" fmla="*/ 848032 h 3524864"/>
              <a:gd name="connsiteX132" fmla="*/ 4970207 w 6253316"/>
              <a:gd name="connsiteY132" fmla="*/ 840658 h 3524864"/>
              <a:gd name="connsiteX133" fmla="*/ 4984955 w 6253316"/>
              <a:gd name="connsiteY133" fmla="*/ 803787 h 3524864"/>
              <a:gd name="connsiteX134" fmla="*/ 5307557 w 6253316"/>
              <a:gd name="connsiteY134" fmla="*/ 803787 h 3524864"/>
              <a:gd name="connsiteX135" fmla="*/ 5324168 w 6253316"/>
              <a:gd name="connsiteY135" fmla="*/ 715296 h 3524864"/>
              <a:gd name="connsiteX136" fmla="*/ 5442155 w 6253316"/>
              <a:gd name="connsiteY136" fmla="*/ 715296 h 3524864"/>
              <a:gd name="connsiteX137" fmla="*/ 5442155 w 6253316"/>
              <a:gd name="connsiteY137" fmla="*/ 457200 h 3524864"/>
              <a:gd name="connsiteX138" fmla="*/ 5523271 w 6253316"/>
              <a:gd name="connsiteY138" fmla="*/ 457200 h 3524864"/>
              <a:gd name="connsiteX139" fmla="*/ 5523271 w 6253316"/>
              <a:gd name="connsiteY139" fmla="*/ 0 h 3524864"/>
              <a:gd name="connsiteX140" fmla="*/ 6253316 w 6253316"/>
              <a:gd name="connsiteY140"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8342 w 6253316"/>
              <a:gd name="connsiteY80" fmla="*/ 1873045 h 3524864"/>
              <a:gd name="connsiteX81" fmla="*/ 2603091 w 6253316"/>
              <a:gd name="connsiteY81" fmla="*/ 1858296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696064 h 3524864"/>
              <a:gd name="connsiteX88" fmla="*/ 2868562 w 6253316"/>
              <a:gd name="connsiteY88" fmla="*/ 1673942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340510 w 6253316"/>
              <a:gd name="connsiteY96" fmla="*/ 1533832 h 3524864"/>
              <a:gd name="connsiteX97" fmla="*/ 3347884 w 6253316"/>
              <a:gd name="connsiteY97" fmla="*/ 1511709 h 3524864"/>
              <a:gd name="connsiteX98" fmla="*/ 3362633 w 6253316"/>
              <a:gd name="connsiteY98" fmla="*/ 1489587 h 3524864"/>
              <a:gd name="connsiteX99" fmla="*/ 3406878 w 6253316"/>
              <a:gd name="connsiteY99" fmla="*/ 1467464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09367 h 3524864"/>
              <a:gd name="connsiteX114" fmla="*/ 3902165 w 6253316"/>
              <a:gd name="connsiteY114" fmla="*/ 1233997 h 3524864"/>
              <a:gd name="connsiteX115" fmla="*/ 3952568 w 6253316"/>
              <a:gd name="connsiteY115" fmla="*/ 1187245 h 3524864"/>
              <a:gd name="connsiteX116" fmla="*/ 4004187 w 6253316"/>
              <a:gd name="connsiteY116" fmla="*/ 1135625 h 3524864"/>
              <a:gd name="connsiteX117" fmla="*/ 4018936 w 6253316"/>
              <a:gd name="connsiteY117" fmla="*/ 1120877 h 3524864"/>
              <a:gd name="connsiteX118" fmla="*/ 4055807 w 6253316"/>
              <a:gd name="connsiteY118" fmla="*/ 1084006 h 3524864"/>
              <a:gd name="connsiteX119" fmla="*/ 4129549 w 6253316"/>
              <a:gd name="connsiteY119" fmla="*/ 1069258 h 3524864"/>
              <a:gd name="connsiteX120" fmla="*/ 4181168 w 6253316"/>
              <a:gd name="connsiteY120" fmla="*/ 1054509 h 3524864"/>
              <a:gd name="connsiteX121" fmla="*/ 4225413 w 6253316"/>
              <a:gd name="connsiteY121" fmla="*/ 1047135 h 3524864"/>
              <a:gd name="connsiteX122" fmla="*/ 4247536 w 6253316"/>
              <a:gd name="connsiteY122" fmla="*/ 1032387 h 3524864"/>
              <a:gd name="connsiteX123" fmla="*/ 4277033 w 6253316"/>
              <a:gd name="connsiteY123" fmla="*/ 1025013 h 3524864"/>
              <a:gd name="connsiteX124" fmla="*/ 4299155 w 6253316"/>
              <a:gd name="connsiteY124" fmla="*/ 1017638 h 3524864"/>
              <a:gd name="connsiteX125" fmla="*/ 4336026 w 6253316"/>
              <a:gd name="connsiteY125" fmla="*/ 988142 h 3524864"/>
              <a:gd name="connsiteX126" fmla="*/ 4350774 w 6253316"/>
              <a:gd name="connsiteY126" fmla="*/ 973393 h 3524864"/>
              <a:gd name="connsiteX127" fmla="*/ 4454013 w 6253316"/>
              <a:gd name="connsiteY127" fmla="*/ 966019 h 3524864"/>
              <a:gd name="connsiteX128" fmla="*/ 4579374 w 6253316"/>
              <a:gd name="connsiteY128" fmla="*/ 936522 h 3524864"/>
              <a:gd name="connsiteX129" fmla="*/ 4616245 w 6253316"/>
              <a:gd name="connsiteY129" fmla="*/ 884903 h 3524864"/>
              <a:gd name="connsiteX130" fmla="*/ 4682613 w 6253316"/>
              <a:gd name="connsiteY130" fmla="*/ 877529 h 3524864"/>
              <a:gd name="connsiteX131" fmla="*/ 4697362 w 6253316"/>
              <a:gd name="connsiteY131" fmla="*/ 848032 h 3524864"/>
              <a:gd name="connsiteX132" fmla="*/ 4970207 w 6253316"/>
              <a:gd name="connsiteY132" fmla="*/ 840658 h 3524864"/>
              <a:gd name="connsiteX133" fmla="*/ 4984955 w 6253316"/>
              <a:gd name="connsiteY133" fmla="*/ 803787 h 3524864"/>
              <a:gd name="connsiteX134" fmla="*/ 5307557 w 6253316"/>
              <a:gd name="connsiteY134" fmla="*/ 803787 h 3524864"/>
              <a:gd name="connsiteX135" fmla="*/ 5324168 w 6253316"/>
              <a:gd name="connsiteY135" fmla="*/ 715296 h 3524864"/>
              <a:gd name="connsiteX136" fmla="*/ 5442155 w 6253316"/>
              <a:gd name="connsiteY136" fmla="*/ 715296 h 3524864"/>
              <a:gd name="connsiteX137" fmla="*/ 5442155 w 6253316"/>
              <a:gd name="connsiteY137" fmla="*/ 457200 h 3524864"/>
              <a:gd name="connsiteX138" fmla="*/ 5523271 w 6253316"/>
              <a:gd name="connsiteY138" fmla="*/ 457200 h 3524864"/>
              <a:gd name="connsiteX139" fmla="*/ 5523271 w 6253316"/>
              <a:gd name="connsiteY139" fmla="*/ 0 h 3524864"/>
              <a:gd name="connsiteX140" fmla="*/ 6253316 w 6253316"/>
              <a:gd name="connsiteY140"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8342 w 6253316"/>
              <a:gd name="connsiteY80" fmla="*/ 1873045 h 3524864"/>
              <a:gd name="connsiteX81" fmla="*/ 2603091 w 6253316"/>
              <a:gd name="connsiteY81" fmla="*/ 1858296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696064 h 3524864"/>
              <a:gd name="connsiteX88" fmla="*/ 2868562 w 6253316"/>
              <a:gd name="connsiteY88" fmla="*/ 1673942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340510 w 6253316"/>
              <a:gd name="connsiteY96" fmla="*/ 1533832 h 3524864"/>
              <a:gd name="connsiteX97" fmla="*/ 3347884 w 6253316"/>
              <a:gd name="connsiteY97" fmla="*/ 1511709 h 3524864"/>
              <a:gd name="connsiteX98" fmla="*/ 3362633 w 6253316"/>
              <a:gd name="connsiteY98" fmla="*/ 1489587 h 3524864"/>
              <a:gd name="connsiteX99" fmla="*/ 3406878 w 6253316"/>
              <a:gd name="connsiteY99" fmla="*/ 1467464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09367 h 3524864"/>
              <a:gd name="connsiteX114" fmla="*/ 3902165 w 6253316"/>
              <a:gd name="connsiteY114" fmla="*/ 1233997 h 3524864"/>
              <a:gd name="connsiteX115" fmla="*/ 3952568 w 6253316"/>
              <a:gd name="connsiteY115" fmla="*/ 1187245 h 3524864"/>
              <a:gd name="connsiteX116" fmla="*/ 4004187 w 6253316"/>
              <a:gd name="connsiteY116" fmla="*/ 1135625 h 3524864"/>
              <a:gd name="connsiteX117" fmla="*/ 4018936 w 6253316"/>
              <a:gd name="connsiteY117" fmla="*/ 1120877 h 3524864"/>
              <a:gd name="connsiteX118" fmla="*/ 4055807 w 6253316"/>
              <a:gd name="connsiteY118" fmla="*/ 1084006 h 3524864"/>
              <a:gd name="connsiteX119" fmla="*/ 4129549 w 6253316"/>
              <a:gd name="connsiteY119" fmla="*/ 1069258 h 3524864"/>
              <a:gd name="connsiteX120" fmla="*/ 4181168 w 6253316"/>
              <a:gd name="connsiteY120" fmla="*/ 1054509 h 3524864"/>
              <a:gd name="connsiteX121" fmla="*/ 4225413 w 6253316"/>
              <a:gd name="connsiteY121" fmla="*/ 1047135 h 3524864"/>
              <a:gd name="connsiteX122" fmla="*/ 4247536 w 6253316"/>
              <a:gd name="connsiteY122" fmla="*/ 1032387 h 3524864"/>
              <a:gd name="connsiteX123" fmla="*/ 4277033 w 6253316"/>
              <a:gd name="connsiteY123" fmla="*/ 1025013 h 3524864"/>
              <a:gd name="connsiteX124" fmla="*/ 4299155 w 6253316"/>
              <a:gd name="connsiteY124" fmla="*/ 1017638 h 3524864"/>
              <a:gd name="connsiteX125" fmla="*/ 4336026 w 6253316"/>
              <a:gd name="connsiteY125" fmla="*/ 988142 h 3524864"/>
              <a:gd name="connsiteX126" fmla="*/ 4350774 w 6253316"/>
              <a:gd name="connsiteY126" fmla="*/ 973393 h 3524864"/>
              <a:gd name="connsiteX127" fmla="*/ 4454013 w 6253316"/>
              <a:gd name="connsiteY127" fmla="*/ 966019 h 3524864"/>
              <a:gd name="connsiteX128" fmla="*/ 4579374 w 6253316"/>
              <a:gd name="connsiteY128" fmla="*/ 936522 h 3524864"/>
              <a:gd name="connsiteX129" fmla="*/ 4616245 w 6253316"/>
              <a:gd name="connsiteY129" fmla="*/ 884903 h 3524864"/>
              <a:gd name="connsiteX130" fmla="*/ 4682613 w 6253316"/>
              <a:gd name="connsiteY130" fmla="*/ 877529 h 3524864"/>
              <a:gd name="connsiteX131" fmla="*/ 4697362 w 6253316"/>
              <a:gd name="connsiteY131" fmla="*/ 848032 h 3524864"/>
              <a:gd name="connsiteX132" fmla="*/ 4970207 w 6253316"/>
              <a:gd name="connsiteY132" fmla="*/ 840658 h 3524864"/>
              <a:gd name="connsiteX133" fmla="*/ 4984955 w 6253316"/>
              <a:gd name="connsiteY133" fmla="*/ 803787 h 3524864"/>
              <a:gd name="connsiteX134" fmla="*/ 5307557 w 6253316"/>
              <a:gd name="connsiteY134" fmla="*/ 803787 h 3524864"/>
              <a:gd name="connsiteX135" fmla="*/ 5324168 w 6253316"/>
              <a:gd name="connsiteY135" fmla="*/ 715296 h 3524864"/>
              <a:gd name="connsiteX136" fmla="*/ 5442155 w 6253316"/>
              <a:gd name="connsiteY136" fmla="*/ 715296 h 3524864"/>
              <a:gd name="connsiteX137" fmla="*/ 5442155 w 6253316"/>
              <a:gd name="connsiteY137" fmla="*/ 457200 h 3524864"/>
              <a:gd name="connsiteX138" fmla="*/ 5523271 w 6253316"/>
              <a:gd name="connsiteY138" fmla="*/ 457200 h 3524864"/>
              <a:gd name="connsiteX139" fmla="*/ 5523271 w 6253316"/>
              <a:gd name="connsiteY139" fmla="*/ 0 h 3524864"/>
              <a:gd name="connsiteX140" fmla="*/ 6253316 w 6253316"/>
              <a:gd name="connsiteY140"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8342 w 6253316"/>
              <a:gd name="connsiteY80" fmla="*/ 1873045 h 3524864"/>
              <a:gd name="connsiteX81" fmla="*/ 2603091 w 6253316"/>
              <a:gd name="connsiteY81" fmla="*/ 1858296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696064 h 3524864"/>
              <a:gd name="connsiteX88" fmla="*/ 2868562 w 6253316"/>
              <a:gd name="connsiteY88" fmla="*/ 1673942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340510 w 6253316"/>
              <a:gd name="connsiteY96" fmla="*/ 1533832 h 3524864"/>
              <a:gd name="connsiteX97" fmla="*/ 3347884 w 6253316"/>
              <a:gd name="connsiteY97" fmla="*/ 1511709 h 3524864"/>
              <a:gd name="connsiteX98" fmla="*/ 3362633 w 6253316"/>
              <a:gd name="connsiteY98" fmla="*/ 1489587 h 3524864"/>
              <a:gd name="connsiteX99" fmla="*/ 3406878 w 6253316"/>
              <a:gd name="connsiteY99" fmla="*/ 1467464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09367 h 3524864"/>
              <a:gd name="connsiteX114" fmla="*/ 3952568 w 6253316"/>
              <a:gd name="connsiteY114" fmla="*/ 1187245 h 3524864"/>
              <a:gd name="connsiteX115" fmla="*/ 4004187 w 6253316"/>
              <a:gd name="connsiteY115" fmla="*/ 1135625 h 3524864"/>
              <a:gd name="connsiteX116" fmla="*/ 4018936 w 6253316"/>
              <a:gd name="connsiteY116" fmla="*/ 1120877 h 3524864"/>
              <a:gd name="connsiteX117" fmla="*/ 4055807 w 6253316"/>
              <a:gd name="connsiteY117" fmla="*/ 1084006 h 3524864"/>
              <a:gd name="connsiteX118" fmla="*/ 4129549 w 6253316"/>
              <a:gd name="connsiteY118" fmla="*/ 1069258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8342 w 6253316"/>
              <a:gd name="connsiteY80" fmla="*/ 1873045 h 3524864"/>
              <a:gd name="connsiteX81" fmla="*/ 2603091 w 6253316"/>
              <a:gd name="connsiteY81" fmla="*/ 1858296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696064 h 3524864"/>
              <a:gd name="connsiteX88" fmla="*/ 2868562 w 6253316"/>
              <a:gd name="connsiteY88" fmla="*/ 1673942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340510 w 6253316"/>
              <a:gd name="connsiteY96" fmla="*/ 1533832 h 3524864"/>
              <a:gd name="connsiteX97" fmla="*/ 3347884 w 6253316"/>
              <a:gd name="connsiteY97" fmla="*/ 1511709 h 3524864"/>
              <a:gd name="connsiteX98" fmla="*/ 3362633 w 6253316"/>
              <a:gd name="connsiteY98" fmla="*/ 1489587 h 3524864"/>
              <a:gd name="connsiteX99" fmla="*/ 3406878 w 6253316"/>
              <a:gd name="connsiteY99" fmla="*/ 1467464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4187 w 6253316"/>
              <a:gd name="connsiteY115" fmla="*/ 1135625 h 3524864"/>
              <a:gd name="connsiteX116" fmla="*/ 4018936 w 6253316"/>
              <a:gd name="connsiteY116" fmla="*/ 1120877 h 3524864"/>
              <a:gd name="connsiteX117" fmla="*/ 4055807 w 6253316"/>
              <a:gd name="connsiteY117" fmla="*/ 1084006 h 3524864"/>
              <a:gd name="connsiteX118" fmla="*/ 4129549 w 6253316"/>
              <a:gd name="connsiteY118" fmla="*/ 1069258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8342 w 6253316"/>
              <a:gd name="connsiteY80" fmla="*/ 1873045 h 3524864"/>
              <a:gd name="connsiteX81" fmla="*/ 2603091 w 6253316"/>
              <a:gd name="connsiteY81" fmla="*/ 1858296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696064 h 3524864"/>
              <a:gd name="connsiteX88" fmla="*/ 2868562 w 6253316"/>
              <a:gd name="connsiteY88" fmla="*/ 1673942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47884 w 6253316"/>
              <a:gd name="connsiteY97" fmla="*/ 1511709 h 3524864"/>
              <a:gd name="connsiteX98" fmla="*/ 3362633 w 6253316"/>
              <a:gd name="connsiteY98" fmla="*/ 1489587 h 3524864"/>
              <a:gd name="connsiteX99" fmla="*/ 3406878 w 6253316"/>
              <a:gd name="connsiteY99" fmla="*/ 1467464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4187 w 6253316"/>
              <a:gd name="connsiteY115" fmla="*/ 1135625 h 3524864"/>
              <a:gd name="connsiteX116" fmla="*/ 4018936 w 6253316"/>
              <a:gd name="connsiteY116" fmla="*/ 1120877 h 3524864"/>
              <a:gd name="connsiteX117" fmla="*/ 4055807 w 6253316"/>
              <a:gd name="connsiteY117" fmla="*/ 1084006 h 3524864"/>
              <a:gd name="connsiteX118" fmla="*/ 4129549 w 6253316"/>
              <a:gd name="connsiteY118" fmla="*/ 1069258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8342 w 6253316"/>
              <a:gd name="connsiteY80" fmla="*/ 1873045 h 3524864"/>
              <a:gd name="connsiteX81" fmla="*/ 2603091 w 6253316"/>
              <a:gd name="connsiteY81" fmla="*/ 1858296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696064 h 3524864"/>
              <a:gd name="connsiteX88" fmla="*/ 2868562 w 6253316"/>
              <a:gd name="connsiteY88" fmla="*/ 1673942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47884 w 6253316"/>
              <a:gd name="connsiteY97" fmla="*/ 1511709 h 3524864"/>
              <a:gd name="connsiteX98" fmla="*/ 3344161 w 6253316"/>
              <a:gd name="connsiteY98" fmla="*/ 1486508 h 3524864"/>
              <a:gd name="connsiteX99" fmla="*/ 3406878 w 6253316"/>
              <a:gd name="connsiteY99" fmla="*/ 1467464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4187 w 6253316"/>
              <a:gd name="connsiteY115" fmla="*/ 1135625 h 3524864"/>
              <a:gd name="connsiteX116" fmla="*/ 4018936 w 6253316"/>
              <a:gd name="connsiteY116" fmla="*/ 1120877 h 3524864"/>
              <a:gd name="connsiteX117" fmla="*/ 4055807 w 6253316"/>
              <a:gd name="connsiteY117" fmla="*/ 1084006 h 3524864"/>
              <a:gd name="connsiteX118" fmla="*/ 4129549 w 6253316"/>
              <a:gd name="connsiteY118" fmla="*/ 1069258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8342 w 6253316"/>
              <a:gd name="connsiteY80" fmla="*/ 1873045 h 3524864"/>
              <a:gd name="connsiteX81" fmla="*/ 2603091 w 6253316"/>
              <a:gd name="connsiteY81" fmla="*/ 1858296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696064 h 3524864"/>
              <a:gd name="connsiteX88" fmla="*/ 2868562 w 6253316"/>
              <a:gd name="connsiteY88" fmla="*/ 1673942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47884 w 6253316"/>
              <a:gd name="connsiteY97" fmla="*/ 1511709 h 3524864"/>
              <a:gd name="connsiteX98" fmla="*/ 3344161 w 6253316"/>
              <a:gd name="connsiteY98" fmla="*/ 1486508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4187 w 6253316"/>
              <a:gd name="connsiteY115" fmla="*/ 1135625 h 3524864"/>
              <a:gd name="connsiteX116" fmla="*/ 4018936 w 6253316"/>
              <a:gd name="connsiteY116" fmla="*/ 1120877 h 3524864"/>
              <a:gd name="connsiteX117" fmla="*/ 4055807 w 6253316"/>
              <a:gd name="connsiteY117" fmla="*/ 1084006 h 3524864"/>
              <a:gd name="connsiteX118" fmla="*/ 4129549 w 6253316"/>
              <a:gd name="connsiteY118" fmla="*/ 1069258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8342 w 6253316"/>
              <a:gd name="connsiteY80" fmla="*/ 1873045 h 3524864"/>
              <a:gd name="connsiteX81" fmla="*/ 2603091 w 6253316"/>
              <a:gd name="connsiteY81" fmla="*/ 1858296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696064 h 3524864"/>
              <a:gd name="connsiteX88" fmla="*/ 2868562 w 6253316"/>
              <a:gd name="connsiteY88" fmla="*/ 1673942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47884 w 6253316"/>
              <a:gd name="connsiteY97" fmla="*/ 1511709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4187 w 6253316"/>
              <a:gd name="connsiteY115" fmla="*/ 1135625 h 3524864"/>
              <a:gd name="connsiteX116" fmla="*/ 4018936 w 6253316"/>
              <a:gd name="connsiteY116" fmla="*/ 1120877 h 3524864"/>
              <a:gd name="connsiteX117" fmla="*/ 4055807 w 6253316"/>
              <a:gd name="connsiteY117" fmla="*/ 1084006 h 3524864"/>
              <a:gd name="connsiteX118" fmla="*/ 4129549 w 6253316"/>
              <a:gd name="connsiteY118" fmla="*/ 1069258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8342 w 6253316"/>
              <a:gd name="connsiteY80" fmla="*/ 1873045 h 3524864"/>
              <a:gd name="connsiteX81" fmla="*/ 2603091 w 6253316"/>
              <a:gd name="connsiteY81" fmla="*/ 1858296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696064 h 3524864"/>
              <a:gd name="connsiteX88" fmla="*/ 2868562 w 6253316"/>
              <a:gd name="connsiteY88" fmla="*/ 1673942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4187 w 6253316"/>
              <a:gd name="connsiteY115" fmla="*/ 1135625 h 3524864"/>
              <a:gd name="connsiteX116" fmla="*/ 4018936 w 6253316"/>
              <a:gd name="connsiteY116" fmla="*/ 1120877 h 3524864"/>
              <a:gd name="connsiteX117" fmla="*/ 4055807 w 6253316"/>
              <a:gd name="connsiteY117" fmla="*/ 1084006 h 3524864"/>
              <a:gd name="connsiteX118" fmla="*/ 4129549 w 6253316"/>
              <a:gd name="connsiteY118" fmla="*/ 1069258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8342 w 6253316"/>
              <a:gd name="connsiteY80" fmla="*/ 1873045 h 3524864"/>
              <a:gd name="connsiteX81" fmla="*/ 2603091 w 6253316"/>
              <a:gd name="connsiteY81" fmla="*/ 1858296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696064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4187 w 6253316"/>
              <a:gd name="connsiteY115" fmla="*/ 1135625 h 3524864"/>
              <a:gd name="connsiteX116" fmla="*/ 4018936 w 6253316"/>
              <a:gd name="connsiteY116" fmla="*/ 1120877 h 3524864"/>
              <a:gd name="connsiteX117" fmla="*/ 4055807 w 6253316"/>
              <a:gd name="connsiteY117" fmla="*/ 1084006 h 3524864"/>
              <a:gd name="connsiteX118" fmla="*/ 4129549 w 6253316"/>
              <a:gd name="connsiteY118" fmla="*/ 1069258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8342 w 6253316"/>
              <a:gd name="connsiteY80" fmla="*/ 1873045 h 3524864"/>
              <a:gd name="connsiteX81" fmla="*/ 2603091 w 6253316"/>
              <a:gd name="connsiteY81" fmla="*/ 1858296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4187 w 6253316"/>
              <a:gd name="connsiteY115" fmla="*/ 1135625 h 3524864"/>
              <a:gd name="connsiteX116" fmla="*/ 4018936 w 6253316"/>
              <a:gd name="connsiteY116" fmla="*/ 1120877 h 3524864"/>
              <a:gd name="connsiteX117" fmla="*/ 4055807 w 6253316"/>
              <a:gd name="connsiteY117" fmla="*/ 1084006 h 3524864"/>
              <a:gd name="connsiteX118" fmla="*/ 4129549 w 6253316"/>
              <a:gd name="connsiteY118" fmla="*/ 1069258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8342 w 6253316"/>
              <a:gd name="connsiteY80" fmla="*/ 1873045 h 3524864"/>
              <a:gd name="connsiteX81" fmla="*/ 2603091 w 6253316"/>
              <a:gd name="connsiteY81" fmla="*/ 1858296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4187 w 6253316"/>
              <a:gd name="connsiteY115" fmla="*/ 1135625 h 3524864"/>
              <a:gd name="connsiteX116" fmla="*/ 4018936 w 6253316"/>
              <a:gd name="connsiteY116" fmla="*/ 1130113 h 3524864"/>
              <a:gd name="connsiteX117" fmla="*/ 4055807 w 6253316"/>
              <a:gd name="connsiteY117" fmla="*/ 1084006 h 3524864"/>
              <a:gd name="connsiteX118" fmla="*/ 4129549 w 6253316"/>
              <a:gd name="connsiteY118" fmla="*/ 1069258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8342 w 6253316"/>
              <a:gd name="connsiteY80" fmla="*/ 1873045 h 3524864"/>
              <a:gd name="connsiteX81" fmla="*/ 2603091 w 6253316"/>
              <a:gd name="connsiteY81" fmla="*/ 1858296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4187 w 6253316"/>
              <a:gd name="connsiteY115" fmla="*/ 1135625 h 3524864"/>
              <a:gd name="connsiteX116" fmla="*/ 4018936 w 6253316"/>
              <a:gd name="connsiteY116" fmla="*/ 1130113 h 3524864"/>
              <a:gd name="connsiteX117" fmla="*/ 4092753 w 6253316"/>
              <a:gd name="connsiteY117" fmla="*/ 1117872 h 3524864"/>
              <a:gd name="connsiteX118" fmla="*/ 4129549 w 6253316"/>
              <a:gd name="connsiteY118" fmla="*/ 1069258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8342 w 6253316"/>
              <a:gd name="connsiteY80" fmla="*/ 1873045 h 3524864"/>
              <a:gd name="connsiteX81" fmla="*/ 2603091 w 6253316"/>
              <a:gd name="connsiteY81" fmla="*/ 1858296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4187 w 6253316"/>
              <a:gd name="connsiteY115" fmla="*/ 1135625 h 3524864"/>
              <a:gd name="connsiteX116" fmla="*/ 4018936 w 6253316"/>
              <a:gd name="connsiteY116" fmla="*/ 1130113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8342 w 6253316"/>
              <a:gd name="connsiteY80" fmla="*/ 1873045 h 3524864"/>
              <a:gd name="connsiteX81" fmla="*/ 2603091 w 6253316"/>
              <a:gd name="connsiteY81" fmla="*/ 1858296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4187 w 6253316"/>
              <a:gd name="connsiteY115" fmla="*/ 1135625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8342 w 6253316"/>
              <a:gd name="connsiteY80" fmla="*/ 1873045 h 3524864"/>
              <a:gd name="connsiteX81" fmla="*/ 2603091 w 6253316"/>
              <a:gd name="connsiteY81" fmla="*/ 1858296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8342 w 6253316"/>
              <a:gd name="connsiteY80" fmla="*/ 1873045 h 3524864"/>
              <a:gd name="connsiteX81" fmla="*/ 2603091 w 6253316"/>
              <a:gd name="connsiteY81" fmla="*/ 1852138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5263 w 6253316"/>
              <a:gd name="connsiteY80" fmla="*/ 1860730 h 3524864"/>
              <a:gd name="connsiteX81" fmla="*/ 2603091 w 6253316"/>
              <a:gd name="connsiteY81" fmla="*/ 1852138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60639 w 6253316"/>
              <a:gd name="connsiteY66" fmla="*/ 2116393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5263 w 6253316"/>
              <a:gd name="connsiteY80" fmla="*/ 1860730 h 3524864"/>
              <a:gd name="connsiteX81" fmla="*/ 2609248 w 6253316"/>
              <a:gd name="connsiteY81" fmla="*/ 1839823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45245 w 6253316"/>
              <a:gd name="connsiteY66" fmla="*/ 2119472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5263 w 6253316"/>
              <a:gd name="connsiteY80" fmla="*/ 1860730 h 3524864"/>
              <a:gd name="connsiteX81" fmla="*/ 2609248 w 6253316"/>
              <a:gd name="connsiteY81" fmla="*/ 1839823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101645 w 6253316"/>
              <a:gd name="connsiteY65" fmla="*/ 2160638 h 3524864"/>
              <a:gd name="connsiteX66" fmla="*/ 2145245 w 6253316"/>
              <a:gd name="connsiteY66" fmla="*/ 2119472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5263 w 6253316"/>
              <a:gd name="connsiteY80" fmla="*/ 1860730 h 3524864"/>
              <a:gd name="connsiteX81" fmla="*/ 2609248 w 6253316"/>
              <a:gd name="connsiteY81" fmla="*/ 1839823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29337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092408 w 6253316"/>
              <a:gd name="connsiteY65" fmla="*/ 2148323 h 3524864"/>
              <a:gd name="connsiteX66" fmla="*/ 2145245 w 6253316"/>
              <a:gd name="connsiteY66" fmla="*/ 2119472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5263 w 6253316"/>
              <a:gd name="connsiteY80" fmla="*/ 1860730 h 3524864"/>
              <a:gd name="connsiteX81" fmla="*/ 2609248 w 6253316"/>
              <a:gd name="connsiteY81" fmla="*/ 1839823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69258 w 6253316"/>
              <a:gd name="connsiteY34" fmla="*/ 2750574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31800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092408 w 6253316"/>
              <a:gd name="connsiteY65" fmla="*/ 2148323 h 3524864"/>
              <a:gd name="connsiteX66" fmla="*/ 2145245 w 6253316"/>
              <a:gd name="connsiteY66" fmla="*/ 2119472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5263 w 6253316"/>
              <a:gd name="connsiteY80" fmla="*/ 1860730 h 3524864"/>
              <a:gd name="connsiteX81" fmla="*/ 2609248 w 6253316"/>
              <a:gd name="connsiteY81" fmla="*/ 1839823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0768 w 6253316"/>
              <a:gd name="connsiteY32" fmla="*/ 2780071 h 3524864"/>
              <a:gd name="connsiteX33" fmla="*/ 1047136 w 6253316"/>
              <a:gd name="connsiteY33" fmla="*/ 2757948 h 3524864"/>
              <a:gd name="connsiteX34" fmla="*/ 1078495 w 6253316"/>
              <a:gd name="connsiteY34" fmla="*/ 2759810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31800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092408 w 6253316"/>
              <a:gd name="connsiteY65" fmla="*/ 2148323 h 3524864"/>
              <a:gd name="connsiteX66" fmla="*/ 2145245 w 6253316"/>
              <a:gd name="connsiteY66" fmla="*/ 2119472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5263 w 6253316"/>
              <a:gd name="connsiteY80" fmla="*/ 1860730 h 3524864"/>
              <a:gd name="connsiteX81" fmla="*/ 2609248 w 6253316"/>
              <a:gd name="connsiteY81" fmla="*/ 1839823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16194 w 6253316"/>
              <a:gd name="connsiteY20" fmla="*/ 3067664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3847 w 6253316"/>
              <a:gd name="connsiteY32" fmla="*/ 2795465 h 3524864"/>
              <a:gd name="connsiteX33" fmla="*/ 1047136 w 6253316"/>
              <a:gd name="connsiteY33" fmla="*/ 2757948 h 3524864"/>
              <a:gd name="connsiteX34" fmla="*/ 1078495 w 6253316"/>
              <a:gd name="connsiteY34" fmla="*/ 2759810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31800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092408 w 6253316"/>
              <a:gd name="connsiteY65" fmla="*/ 2148323 h 3524864"/>
              <a:gd name="connsiteX66" fmla="*/ 2145245 w 6253316"/>
              <a:gd name="connsiteY66" fmla="*/ 2119472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5263 w 6253316"/>
              <a:gd name="connsiteY80" fmla="*/ 1860730 h 3524864"/>
              <a:gd name="connsiteX81" fmla="*/ 2609248 w 6253316"/>
              <a:gd name="connsiteY81" fmla="*/ 1839823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40824 w 6253316"/>
              <a:gd name="connsiteY20" fmla="*/ 3079979 h 3524864"/>
              <a:gd name="connsiteX21" fmla="*/ 582562 w 6253316"/>
              <a:gd name="connsiteY21" fmla="*/ 3045542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3847 w 6253316"/>
              <a:gd name="connsiteY32" fmla="*/ 2795465 h 3524864"/>
              <a:gd name="connsiteX33" fmla="*/ 1047136 w 6253316"/>
              <a:gd name="connsiteY33" fmla="*/ 2757948 h 3524864"/>
              <a:gd name="connsiteX34" fmla="*/ 1078495 w 6253316"/>
              <a:gd name="connsiteY34" fmla="*/ 2759810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31800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092408 w 6253316"/>
              <a:gd name="connsiteY65" fmla="*/ 2148323 h 3524864"/>
              <a:gd name="connsiteX66" fmla="*/ 2145245 w 6253316"/>
              <a:gd name="connsiteY66" fmla="*/ 2119472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5263 w 6253316"/>
              <a:gd name="connsiteY80" fmla="*/ 1860730 h 3524864"/>
              <a:gd name="connsiteX81" fmla="*/ 2609248 w 6253316"/>
              <a:gd name="connsiteY81" fmla="*/ 1839823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40824 w 6253316"/>
              <a:gd name="connsiteY20" fmla="*/ 3079979 h 3524864"/>
              <a:gd name="connsiteX21" fmla="*/ 585641 w 6253316"/>
              <a:gd name="connsiteY21" fmla="*/ 3060936 h 3524864"/>
              <a:gd name="connsiteX22" fmla="*/ 604684 w 6253316"/>
              <a:gd name="connsiteY22" fmla="*/ 3038167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3847 w 6253316"/>
              <a:gd name="connsiteY32" fmla="*/ 2795465 h 3524864"/>
              <a:gd name="connsiteX33" fmla="*/ 1047136 w 6253316"/>
              <a:gd name="connsiteY33" fmla="*/ 2757948 h 3524864"/>
              <a:gd name="connsiteX34" fmla="*/ 1078495 w 6253316"/>
              <a:gd name="connsiteY34" fmla="*/ 2759810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31800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092408 w 6253316"/>
              <a:gd name="connsiteY65" fmla="*/ 2148323 h 3524864"/>
              <a:gd name="connsiteX66" fmla="*/ 2145245 w 6253316"/>
              <a:gd name="connsiteY66" fmla="*/ 2119472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5263 w 6253316"/>
              <a:gd name="connsiteY80" fmla="*/ 1860730 h 3524864"/>
              <a:gd name="connsiteX81" fmla="*/ 2609248 w 6253316"/>
              <a:gd name="connsiteY81" fmla="*/ 1839823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40824 w 6253316"/>
              <a:gd name="connsiteY20" fmla="*/ 3079979 h 3524864"/>
              <a:gd name="connsiteX21" fmla="*/ 585641 w 6253316"/>
              <a:gd name="connsiteY21" fmla="*/ 3060936 h 3524864"/>
              <a:gd name="connsiteX22" fmla="*/ 626235 w 6253316"/>
              <a:gd name="connsiteY22" fmla="*/ 3044325 h 3524864"/>
              <a:gd name="connsiteX23" fmla="*/ 634181 w 6253316"/>
              <a:gd name="connsiteY23" fmla="*/ 3001296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3847 w 6253316"/>
              <a:gd name="connsiteY32" fmla="*/ 2795465 h 3524864"/>
              <a:gd name="connsiteX33" fmla="*/ 1047136 w 6253316"/>
              <a:gd name="connsiteY33" fmla="*/ 2757948 h 3524864"/>
              <a:gd name="connsiteX34" fmla="*/ 1078495 w 6253316"/>
              <a:gd name="connsiteY34" fmla="*/ 2759810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31800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092408 w 6253316"/>
              <a:gd name="connsiteY65" fmla="*/ 2148323 h 3524864"/>
              <a:gd name="connsiteX66" fmla="*/ 2145245 w 6253316"/>
              <a:gd name="connsiteY66" fmla="*/ 2119472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5263 w 6253316"/>
              <a:gd name="connsiteY80" fmla="*/ 1860730 h 3524864"/>
              <a:gd name="connsiteX81" fmla="*/ 2609248 w 6253316"/>
              <a:gd name="connsiteY81" fmla="*/ 1839823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40824 w 6253316"/>
              <a:gd name="connsiteY20" fmla="*/ 3079979 h 3524864"/>
              <a:gd name="connsiteX21" fmla="*/ 585641 w 6253316"/>
              <a:gd name="connsiteY21" fmla="*/ 3060936 h 3524864"/>
              <a:gd name="connsiteX22" fmla="*/ 626235 w 6253316"/>
              <a:gd name="connsiteY22" fmla="*/ 3044325 h 3524864"/>
              <a:gd name="connsiteX23" fmla="*/ 652653 w 6253316"/>
              <a:gd name="connsiteY23" fmla="*/ 3007454 h 3524864"/>
              <a:gd name="connsiteX24" fmla="*/ 678426 w 6253316"/>
              <a:gd name="connsiteY24" fmla="*/ 2971800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3847 w 6253316"/>
              <a:gd name="connsiteY32" fmla="*/ 2795465 h 3524864"/>
              <a:gd name="connsiteX33" fmla="*/ 1047136 w 6253316"/>
              <a:gd name="connsiteY33" fmla="*/ 2757948 h 3524864"/>
              <a:gd name="connsiteX34" fmla="*/ 1078495 w 6253316"/>
              <a:gd name="connsiteY34" fmla="*/ 2759810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31800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092408 w 6253316"/>
              <a:gd name="connsiteY65" fmla="*/ 2148323 h 3524864"/>
              <a:gd name="connsiteX66" fmla="*/ 2145245 w 6253316"/>
              <a:gd name="connsiteY66" fmla="*/ 2119472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5263 w 6253316"/>
              <a:gd name="connsiteY80" fmla="*/ 1860730 h 3524864"/>
              <a:gd name="connsiteX81" fmla="*/ 2609248 w 6253316"/>
              <a:gd name="connsiteY81" fmla="*/ 1839823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40824 w 6253316"/>
              <a:gd name="connsiteY20" fmla="*/ 3079979 h 3524864"/>
              <a:gd name="connsiteX21" fmla="*/ 585641 w 6253316"/>
              <a:gd name="connsiteY21" fmla="*/ 3060936 h 3524864"/>
              <a:gd name="connsiteX22" fmla="*/ 626235 w 6253316"/>
              <a:gd name="connsiteY22" fmla="*/ 3044325 h 3524864"/>
              <a:gd name="connsiteX23" fmla="*/ 652653 w 6253316"/>
              <a:gd name="connsiteY23" fmla="*/ 3007454 h 3524864"/>
              <a:gd name="connsiteX24" fmla="*/ 678426 w 6253316"/>
              <a:gd name="connsiteY24" fmla="*/ 2981036 h 3524864"/>
              <a:gd name="connsiteX25" fmla="*/ 730045 w 6253316"/>
              <a:gd name="connsiteY25" fmla="*/ 2934929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3847 w 6253316"/>
              <a:gd name="connsiteY32" fmla="*/ 2795465 h 3524864"/>
              <a:gd name="connsiteX33" fmla="*/ 1047136 w 6253316"/>
              <a:gd name="connsiteY33" fmla="*/ 2757948 h 3524864"/>
              <a:gd name="connsiteX34" fmla="*/ 1078495 w 6253316"/>
              <a:gd name="connsiteY34" fmla="*/ 2759810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31800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092408 w 6253316"/>
              <a:gd name="connsiteY65" fmla="*/ 2148323 h 3524864"/>
              <a:gd name="connsiteX66" fmla="*/ 2145245 w 6253316"/>
              <a:gd name="connsiteY66" fmla="*/ 2119472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5263 w 6253316"/>
              <a:gd name="connsiteY80" fmla="*/ 1860730 h 3524864"/>
              <a:gd name="connsiteX81" fmla="*/ 2609248 w 6253316"/>
              <a:gd name="connsiteY81" fmla="*/ 1839823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72845 w 6253316"/>
              <a:gd name="connsiteY9" fmla="*/ 3303638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40824 w 6253316"/>
              <a:gd name="connsiteY20" fmla="*/ 3079979 h 3524864"/>
              <a:gd name="connsiteX21" fmla="*/ 585641 w 6253316"/>
              <a:gd name="connsiteY21" fmla="*/ 3060936 h 3524864"/>
              <a:gd name="connsiteX22" fmla="*/ 626235 w 6253316"/>
              <a:gd name="connsiteY22" fmla="*/ 3044325 h 3524864"/>
              <a:gd name="connsiteX23" fmla="*/ 652653 w 6253316"/>
              <a:gd name="connsiteY23" fmla="*/ 3007454 h 3524864"/>
              <a:gd name="connsiteX24" fmla="*/ 678426 w 6253316"/>
              <a:gd name="connsiteY24" fmla="*/ 2981036 h 3524864"/>
              <a:gd name="connsiteX25" fmla="*/ 730045 w 6253316"/>
              <a:gd name="connsiteY25" fmla="*/ 2947245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3847 w 6253316"/>
              <a:gd name="connsiteY32" fmla="*/ 2795465 h 3524864"/>
              <a:gd name="connsiteX33" fmla="*/ 1047136 w 6253316"/>
              <a:gd name="connsiteY33" fmla="*/ 2757948 h 3524864"/>
              <a:gd name="connsiteX34" fmla="*/ 1078495 w 6253316"/>
              <a:gd name="connsiteY34" fmla="*/ 2759810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31800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092408 w 6253316"/>
              <a:gd name="connsiteY65" fmla="*/ 2148323 h 3524864"/>
              <a:gd name="connsiteX66" fmla="*/ 2145245 w 6253316"/>
              <a:gd name="connsiteY66" fmla="*/ 2119472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5263 w 6253316"/>
              <a:gd name="connsiteY80" fmla="*/ 1860730 h 3524864"/>
              <a:gd name="connsiteX81" fmla="*/ 2609248 w 6253316"/>
              <a:gd name="connsiteY81" fmla="*/ 1839823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11013 h 3524864"/>
              <a:gd name="connsiteX9" fmla="*/ 288239 w 6253316"/>
              <a:gd name="connsiteY9" fmla="*/ 3325189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40824 w 6253316"/>
              <a:gd name="connsiteY20" fmla="*/ 3079979 h 3524864"/>
              <a:gd name="connsiteX21" fmla="*/ 585641 w 6253316"/>
              <a:gd name="connsiteY21" fmla="*/ 3060936 h 3524864"/>
              <a:gd name="connsiteX22" fmla="*/ 626235 w 6253316"/>
              <a:gd name="connsiteY22" fmla="*/ 3044325 h 3524864"/>
              <a:gd name="connsiteX23" fmla="*/ 652653 w 6253316"/>
              <a:gd name="connsiteY23" fmla="*/ 3007454 h 3524864"/>
              <a:gd name="connsiteX24" fmla="*/ 678426 w 6253316"/>
              <a:gd name="connsiteY24" fmla="*/ 2981036 h 3524864"/>
              <a:gd name="connsiteX25" fmla="*/ 730045 w 6253316"/>
              <a:gd name="connsiteY25" fmla="*/ 2947245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3847 w 6253316"/>
              <a:gd name="connsiteY32" fmla="*/ 2795465 h 3524864"/>
              <a:gd name="connsiteX33" fmla="*/ 1047136 w 6253316"/>
              <a:gd name="connsiteY33" fmla="*/ 2757948 h 3524864"/>
              <a:gd name="connsiteX34" fmla="*/ 1078495 w 6253316"/>
              <a:gd name="connsiteY34" fmla="*/ 2759810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31800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092408 w 6253316"/>
              <a:gd name="connsiteY65" fmla="*/ 2148323 h 3524864"/>
              <a:gd name="connsiteX66" fmla="*/ 2145245 w 6253316"/>
              <a:gd name="connsiteY66" fmla="*/ 2119472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5263 w 6253316"/>
              <a:gd name="connsiteY80" fmla="*/ 1860730 h 3524864"/>
              <a:gd name="connsiteX81" fmla="*/ 2609248 w 6253316"/>
              <a:gd name="connsiteY81" fmla="*/ 1839823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41800 h 3524864"/>
              <a:gd name="connsiteX9" fmla="*/ 288239 w 6253316"/>
              <a:gd name="connsiteY9" fmla="*/ 3325189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40824 w 6253316"/>
              <a:gd name="connsiteY20" fmla="*/ 3079979 h 3524864"/>
              <a:gd name="connsiteX21" fmla="*/ 585641 w 6253316"/>
              <a:gd name="connsiteY21" fmla="*/ 3060936 h 3524864"/>
              <a:gd name="connsiteX22" fmla="*/ 626235 w 6253316"/>
              <a:gd name="connsiteY22" fmla="*/ 3044325 h 3524864"/>
              <a:gd name="connsiteX23" fmla="*/ 652653 w 6253316"/>
              <a:gd name="connsiteY23" fmla="*/ 3007454 h 3524864"/>
              <a:gd name="connsiteX24" fmla="*/ 678426 w 6253316"/>
              <a:gd name="connsiteY24" fmla="*/ 2981036 h 3524864"/>
              <a:gd name="connsiteX25" fmla="*/ 730045 w 6253316"/>
              <a:gd name="connsiteY25" fmla="*/ 2947245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3847 w 6253316"/>
              <a:gd name="connsiteY32" fmla="*/ 2795465 h 3524864"/>
              <a:gd name="connsiteX33" fmla="*/ 1047136 w 6253316"/>
              <a:gd name="connsiteY33" fmla="*/ 2757948 h 3524864"/>
              <a:gd name="connsiteX34" fmla="*/ 1078495 w 6253316"/>
              <a:gd name="connsiteY34" fmla="*/ 2759810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31800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092408 w 6253316"/>
              <a:gd name="connsiteY65" fmla="*/ 2148323 h 3524864"/>
              <a:gd name="connsiteX66" fmla="*/ 2145245 w 6253316"/>
              <a:gd name="connsiteY66" fmla="*/ 2119472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5263 w 6253316"/>
              <a:gd name="connsiteY80" fmla="*/ 1860730 h 3524864"/>
              <a:gd name="connsiteX81" fmla="*/ 2609248 w 6253316"/>
              <a:gd name="connsiteY81" fmla="*/ 1839823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41800 h 3524864"/>
              <a:gd name="connsiteX9" fmla="*/ 282082 w 6253316"/>
              <a:gd name="connsiteY9" fmla="*/ 3312874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40824 w 6253316"/>
              <a:gd name="connsiteY20" fmla="*/ 3079979 h 3524864"/>
              <a:gd name="connsiteX21" fmla="*/ 585641 w 6253316"/>
              <a:gd name="connsiteY21" fmla="*/ 3060936 h 3524864"/>
              <a:gd name="connsiteX22" fmla="*/ 626235 w 6253316"/>
              <a:gd name="connsiteY22" fmla="*/ 3044325 h 3524864"/>
              <a:gd name="connsiteX23" fmla="*/ 652653 w 6253316"/>
              <a:gd name="connsiteY23" fmla="*/ 3007454 h 3524864"/>
              <a:gd name="connsiteX24" fmla="*/ 678426 w 6253316"/>
              <a:gd name="connsiteY24" fmla="*/ 2981036 h 3524864"/>
              <a:gd name="connsiteX25" fmla="*/ 730045 w 6253316"/>
              <a:gd name="connsiteY25" fmla="*/ 2947245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3847 w 6253316"/>
              <a:gd name="connsiteY32" fmla="*/ 2795465 h 3524864"/>
              <a:gd name="connsiteX33" fmla="*/ 1047136 w 6253316"/>
              <a:gd name="connsiteY33" fmla="*/ 2757948 h 3524864"/>
              <a:gd name="connsiteX34" fmla="*/ 1078495 w 6253316"/>
              <a:gd name="connsiteY34" fmla="*/ 2759810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19084 w 6253316"/>
              <a:gd name="connsiteY49" fmla="*/ 2529348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31800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092408 w 6253316"/>
              <a:gd name="connsiteY65" fmla="*/ 2148323 h 3524864"/>
              <a:gd name="connsiteX66" fmla="*/ 2145245 w 6253316"/>
              <a:gd name="connsiteY66" fmla="*/ 2119472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5263 w 6253316"/>
              <a:gd name="connsiteY80" fmla="*/ 1860730 h 3524864"/>
              <a:gd name="connsiteX81" fmla="*/ 2609248 w 6253316"/>
              <a:gd name="connsiteY81" fmla="*/ 1839823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41800 h 3524864"/>
              <a:gd name="connsiteX9" fmla="*/ 282082 w 6253316"/>
              <a:gd name="connsiteY9" fmla="*/ 3312874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40824 w 6253316"/>
              <a:gd name="connsiteY20" fmla="*/ 3079979 h 3524864"/>
              <a:gd name="connsiteX21" fmla="*/ 585641 w 6253316"/>
              <a:gd name="connsiteY21" fmla="*/ 3060936 h 3524864"/>
              <a:gd name="connsiteX22" fmla="*/ 626235 w 6253316"/>
              <a:gd name="connsiteY22" fmla="*/ 3044325 h 3524864"/>
              <a:gd name="connsiteX23" fmla="*/ 652653 w 6253316"/>
              <a:gd name="connsiteY23" fmla="*/ 3007454 h 3524864"/>
              <a:gd name="connsiteX24" fmla="*/ 678426 w 6253316"/>
              <a:gd name="connsiteY24" fmla="*/ 2981036 h 3524864"/>
              <a:gd name="connsiteX25" fmla="*/ 730045 w 6253316"/>
              <a:gd name="connsiteY25" fmla="*/ 2947245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3847 w 6253316"/>
              <a:gd name="connsiteY32" fmla="*/ 2795465 h 3524864"/>
              <a:gd name="connsiteX33" fmla="*/ 1047136 w 6253316"/>
              <a:gd name="connsiteY33" fmla="*/ 2757948 h 3524864"/>
              <a:gd name="connsiteX34" fmla="*/ 1078495 w 6253316"/>
              <a:gd name="connsiteY34" fmla="*/ 2759810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496962 w 6253316"/>
              <a:gd name="connsiteY48" fmla="*/ 2536722 h 3524864"/>
              <a:gd name="connsiteX49" fmla="*/ 1562187 w 6253316"/>
              <a:gd name="connsiteY49" fmla="*/ 2520112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31800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092408 w 6253316"/>
              <a:gd name="connsiteY65" fmla="*/ 2148323 h 3524864"/>
              <a:gd name="connsiteX66" fmla="*/ 2145245 w 6253316"/>
              <a:gd name="connsiteY66" fmla="*/ 2119472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5263 w 6253316"/>
              <a:gd name="connsiteY80" fmla="*/ 1860730 h 3524864"/>
              <a:gd name="connsiteX81" fmla="*/ 2609248 w 6253316"/>
              <a:gd name="connsiteY81" fmla="*/ 1839823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41800 h 3524864"/>
              <a:gd name="connsiteX9" fmla="*/ 282082 w 6253316"/>
              <a:gd name="connsiteY9" fmla="*/ 3312874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40824 w 6253316"/>
              <a:gd name="connsiteY20" fmla="*/ 3079979 h 3524864"/>
              <a:gd name="connsiteX21" fmla="*/ 585641 w 6253316"/>
              <a:gd name="connsiteY21" fmla="*/ 3060936 h 3524864"/>
              <a:gd name="connsiteX22" fmla="*/ 626235 w 6253316"/>
              <a:gd name="connsiteY22" fmla="*/ 3044325 h 3524864"/>
              <a:gd name="connsiteX23" fmla="*/ 652653 w 6253316"/>
              <a:gd name="connsiteY23" fmla="*/ 3007454 h 3524864"/>
              <a:gd name="connsiteX24" fmla="*/ 678426 w 6253316"/>
              <a:gd name="connsiteY24" fmla="*/ 2981036 h 3524864"/>
              <a:gd name="connsiteX25" fmla="*/ 730045 w 6253316"/>
              <a:gd name="connsiteY25" fmla="*/ 2947245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36523 w 6253316"/>
              <a:gd name="connsiteY31" fmla="*/ 2794819 h 3524864"/>
              <a:gd name="connsiteX32" fmla="*/ 983847 w 6253316"/>
              <a:gd name="connsiteY32" fmla="*/ 2795465 h 3524864"/>
              <a:gd name="connsiteX33" fmla="*/ 1047136 w 6253316"/>
              <a:gd name="connsiteY33" fmla="*/ 2757948 h 3524864"/>
              <a:gd name="connsiteX34" fmla="*/ 1078495 w 6253316"/>
              <a:gd name="connsiteY34" fmla="*/ 2759810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512356 w 6253316"/>
              <a:gd name="connsiteY48" fmla="*/ 2542880 h 3524864"/>
              <a:gd name="connsiteX49" fmla="*/ 1562187 w 6253316"/>
              <a:gd name="connsiteY49" fmla="*/ 2520112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31800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092408 w 6253316"/>
              <a:gd name="connsiteY65" fmla="*/ 2148323 h 3524864"/>
              <a:gd name="connsiteX66" fmla="*/ 2145245 w 6253316"/>
              <a:gd name="connsiteY66" fmla="*/ 2119472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5263 w 6253316"/>
              <a:gd name="connsiteY80" fmla="*/ 1860730 h 3524864"/>
              <a:gd name="connsiteX81" fmla="*/ 2609248 w 6253316"/>
              <a:gd name="connsiteY81" fmla="*/ 1839823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41800 h 3524864"/>
              <a:gd name="connsiteX9" fmla="*/ 282082 w 6253316"/>
              <a:gd name="connsiteY9" fmla="*/ 3312874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79323 w 6253316"/>
              <a:gd name="connsiteY18" fmla="*/ 3097161 h 3524864"/>
              <a:gd name="connsiteX19" fmla="*/ 501445 w 6253316"/>
              <a:gd name="connsiteY19" fmla="*/ 3082413 h 3524864"/>
              <a:gd name="connsiteX20" fmla="*/ 540824 w 6253316"/>
              <a:gd name="connsiteY20" fmla="*/ 3079979 h 3524864"/>
              <a:gd name="connsiteX21" fmla="*/ 585641 w 6253316"/>
              <a:gd name="connsiteY21" fmla="*/ 3060936 h 3524864"/>
              <a:gd name="connsiteX22" fmla="*/ 626235 w 6253316"/>
              <a:gd name="connsiteY22" fmla="*/ 3044325 h 3524864"/>
              <a:gd name="connsiteX23" fmla="*/ 652653 w 6253316"/>
              <a:gd name="connsiteY23" fmla="*/ 3007454 h 3524864"/>
              <a:gd name="connsiteX24" fmla="*/ 678426 w 6253316"/>
              <a:gd name="connsiteY24" fmla="*/ 2981036 h 3524864"/>
              <a:gd name="connsiteX25" fmla="*/ 730045 w 6253316"/>
              <a:gd name="connsiteY25" fmla="*/ 2947245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58075 w 6253316"/>
              <a:gd name="connsiteY31" fmla="*/ 2810213 h 3524864"/>
              <a:gd name="connsiteX32" fmla="*/ 983847 w 6253316"/>
              <a:gd name="connsiteY32" fmla="*/ 2795465 h 3524864"/>
              <a:gd name="connsiteX33" fmla="*/ 1047136 w 6253316"/>
              <a:gd name="connsiteY33" fmla="*/ 2757948 h 3524864"/>
              <a:gd name="connsiteX34" fmla="*/ 1078495 w 6253316"/>
              <a:gd name="connsiteY34" fmla="*/ 2759810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512356 w 6253316"/>
              <a:gd name="connsiteY48" fmla="*/ 2542880 h 3524864"/>
              <a:gd name="connsiteX49" fmla="*/ 1562187 w 6253316"/>
              <a:gd name="connsiteY49" fmla="*/ 2520112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31800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092408 w 6253316"/>
              <a:gd name="connsiteY65" fmla="*/ 2148323 h 3524864"/>
              <a:gd name="connsiteX66" fmla="*/ 2145245 w 6253316"/>
              <a:gd name="connsiteY66" fmla="*/ 2119472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5263 w 6253316"/>
              <a:gd name="connsiteY80" fmla="*/ 1860730 h 3524864"/>
              <a:gd name="connsiteX81" fmla="*/ 2609248 w 6253316"/>
              <a:gd name="connsiteY81" fmla="*/ 1839823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41800 h 3524864"/>
              <a:gd name="connsiteX9" fmla="*/ 282082 w 6253316"/>
              <a:gd name="connsiteY9" fmla="*/ 3312874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94717 w 6253316"/>
              <a:gd name="connsiteY18" fmla="*/ 3106398 h 3524864"/>
              <a:gd name="connsiteX19" fmla="*/ 501445 w 6253316"/>
              <a:gd name="connsiteY19" fmla="*/ 3082413 h 3524864"/>
              <a:gd name="connsiteX20" fmla="*/ 540824 w 6253316"/>
              <a:gd name="connsiteY20" fmla="*/ 3079979 h 3524864"/>
              <a:gd name="connsiteX21" fmla="*/ 585641 w 6253316"/>
              <a:gd name="connsiteY21" fmla="*/ 3060936 h 3524864"/>
              <a:gd name="connsiteX22" fmla="*/ 626235 w 6253316"/>
              <a:gd name="connsiteY22" fmla="*/ 3044325 h 3524864"/>
              <a:gd name="connsiteX23" fmla="*/ 652653 w 6253316"/>
              <a:gd name="connsiteY23" fmla="*/ 3007454 h 3524864"/>
              <a:gd name="connsiteX24" fmla="*/ 678426 w 6253316"/>
              <a:gd name="connsiteY24" fmla="*/ 2981036 h 3524864"/>
              <a:gd name="connsiteX25" fmla="*/ 730045 w 6253316"/>
              <a:gd name="connsiteY25" fmla="*/ 2947245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58075 w 6253316"/>
              <a:gd name="connsiteY31" fmla="*/ 2810213 h 3524864"/>
              <a:gd name="connsiteX32" fmla="*/ 983847 w 6253316"/>
              <a:gd name="connsiteY32" fmla="*/ 2795465 h 3524864"/>
              <a:gd name="connsiteX33" fmla="*/ 1047136 w 6253316"/>
              <a:gd name="connsiteY33" fmla="*/ 2757948 h 3524864"/>
              <a:gd name="connsiteX34" fmla="*/ 1078495 w 6253316"/>
              <a:gd name="connsiteY34" fmla="*/ 2759810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512356 w 6253316"/>
              <a:gd name="connsiteY48" fmla="*/ 2542880 h 3524864"/>
              <a:gd name="connsiteX49" fmla="*/ 1562187 w 6253316"/>
              <a:gd name="connsiteY49" fmla="*/ 2520112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31800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092408 w 6253316"/>
              <a:gd name="connsiteY65" fmla="*/ 2148323 h 3524864"/>
              <a:gd name="connsiteX66" fmla="*/ 2145245 w 6253316"/>
              <a:gd name="connsiteY66" fmla="*/ 2119472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5263 w 6253316"/>
              <a:gd name="connsiteY80" fmla="*/ 1860730 h 3524864"/>
              <a:gd name="connsiteX81" fmla="*/ 2609248 w 6253316"/>
              <a:gd name="connsiteY81" fmla="*/ 1839823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41800 h 3524864"/>
              <a:gd name="connsiteX9" fmla="*/ 282082 w 6253316"/>
              <a:gd name="connsiteY9" fmla="*/ 3312874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94717 w 6253316"/>
              <a:gd name="connsiteY18" fmla="*/ 3106398 h 3524864"/>
              <a:gd name="connsiteX19" fmla="*/ 510681 w 6253316"/>
              <a:gd name="connsiteY19" fmla="*/ 3091649 h 3524864"/>
              <a:gd name="connsiteX20" fmla="*/ 540824 w 6253316"/>
              <a:gd name="connsiteY20" fmla="*/ 3079979 h 3524864"/>
              <a:gd name="connsiteX21" fmla="*/ 585641 w 6253316"/>
              <a:gd name="connsiteY21" fmla="*/ 3060936 h 3524864"/>
              <a:gd name="connsiteX22" fmla="*/ 626235 w 6253316"/>
              <a:gd name="connsiteY22" fmla="*/ 3044325 h 3524864"/>
              <a:gd name="connsiteX23" fmla="*/ 652653 w 6253316"/>
              <a:gd name="connsiteY23" fmla="*/ 3007454 h 3524864"/>
              <a:gd name="connsiteX24" fmla="*/ 678426 w 6253316"/>
              <a:gd name="connsiteY24" fmla="*/ 2981036 h 3524864"/>
              <a:gd name="connsiteX25" fmla="*/ 730045 w 6253316"/>
              <a:gd name="connsiteY25" fmla="*/ 2947245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58075 w 6253316"/>
              <a:gd name="connsiteY31" fmla="*/ 2810213 h 3524864"/>
              <a:gd name="connsiteX32" fmla="*/ 983847 w 6253316"/>
              <a:gd name="connsiteY32" fmla="*/ 2795465 h 3524864"/>
              <a:gd name="connsiteX33" fmla="*/ 1047136 w 6253316"/>
              <a:gd name="connsiteY33" fmla="*/ 2757948 h 3524864"/>
              <a:gd name="connsiteX34" fmla="*/ 1078495 w 6253316"/>
              <a:gd name="connsiteY34" fmla="*/ 2759810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512356 w 6253316"/>
              <a:gd name="connsiteY48" fmla="*/ 2542880 h 3524864"/>
              <a:gd name="connsiteX49" fmla="*/ 1562187 w 6253316"/>
              <a:gd name="connsiteY49" fmla="*/ 2520112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31800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092408 w 6253316"/>
              <a:gd name="connsiteY65" fmla="*/ 2148323 h 3524864"/>
              <a:gd name="connsiteX66" fmla="*/ 2145245 w 6253316"/>
              <a:gd name="connsiteY66" fmla="*/ 2119472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5263 w 6253316"/>
              <a:gd name="connsiteY80" fmla="*/ 1860730 h 3524864"/>
              <a:gd name="connsiteX81" fmla="*/ 2609248 w 6253316"/>
              <a:gd name="connsiteY81" fmla="*/ 1839823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84955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41800 h 3524864"/>
              <a:gd name="connsiteX9" fmla="*/ 282082 w 6253316"/>
              <a:gd name="connsiteY9" fmla="*/ 3312874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94717 w 6253316"/>
              <a:gd name="connsiteY18" fmla="*/ 3106398 h 3524864"/>
              <a:gd name="connsiteX19" fmla="*/ 510681 w 6253316"/>
              <a:gd name="connsiteY19" fmla="*/ 3091649 h 3524864"/>
              <a:gd name="connsiteX20" fmla="*/ 540824 w 6253316"/>
              <a:gd name="connsiteY20" fmla="*/ 3079979 h 3524864"/>
              <a:gd name="connsiteX21" fmla="*/ 585641 w 6253316"/>
              <a:gd name="connsiteY21" fmla="*/ 3060936 h 3524864"/>
              <a:gd name="connsiteX22" fmla="*/ 626235 w 6253316"/>
              <a:gd name="connsiteY22" fmla="*/ 3044325 h 3524864"/>
              <a:gd name="connsiteX23" fmla="*/ 652653 w 6253316"/>
              <a:gd name="connsiteY23" fmla="*/ 3007454 h 3524864"/>
              <a:gd name="connsiteX24" fmla="*/ 678426 w 6253316"/>
              <a:gd name="connsiteY24" fmla="*/ 2981036 h 3524864"/>
              <a:gd name="connsiteX25" fmla="*/ 730045 w 6253316"/>
              <a:gd name="connsiteY25" fmla="*/ 2947245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58075 w 6253316"/>
              <a:gd name="connsiteY31" fmla="*/ 2810213 h 3524864"/>
              <a:gd name="connsiteX32" fmla="*/ 983847 w 6253316"/>
              <a:gd name="connsiteY32" fmla="*/ 2795465 h 3524864"/>
              <a:gd name="connsiteX33" fmla="*/ 1047136 w 6253316"/>
              <a:gd name="connsiteY33" fmla="*/ 2757948 h 3524864"/>
              <a:gd name="connsiteX34" fmla="*/ 1078495 w 6253316"/>
              <a:gd name="connsiteY34" fmla="*/ 2759810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512356 w 6253316"/>
              <a:gd name="connsiteY48" fmla="*/ 2542880 h 3524864"/>
              <a:gd name="connsiteX49" fmla="*/ 1562187 w 6253316"/>
              <a:gd name="connsiteY49" fmla="*/ 2520112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31800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092408 w 6253316"/>
              <a:gd name="connsiteY65" fmla="*/ 2148323 h 3524864"/>
              <a:gd name="connsiteX66" fmla="*/ 2145245 w 6253316"/>
              <a:gd name="connsiteY66" fmla="*/ 2119472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5263 w 6253316"/>
              <a:gd name="connsiteY80" fmla="*/ 1860730 h 3524864"/>
              <a:gd name="connsiteX81" fmla="*/ 2609248 w 6253316"/>
              <a:gd name="connsiteY81" fmla="*/ 1839823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75719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53316"/>
              <a:gd name="connsiteY0" fmla="*/ 3524864 h 3524864"/>
              <a:gd name="connsiteX1" fmla="*/ 0 w 6253316"/>
              <a:gd name="connsiteY1" fmla="*/ 3524864 h 3524864"/>
              <a:gd name="connsiteX2" fmla="*/ 44245 w 6253316"/>
              <a:gd name="connsiteY2" fmla="*/ 3473245 h 3524864"/>
              <a:gd name="connsiteX3" fmla="*/ 58994 w 6253316"/>
              <a:gd name="connsiteY3" fmla="*/ 3458496 h 3524864"/>
              <a:gd name="connsiteX4" fmla="*/ 81116 w 6253316"/>
              <a:gd name="connsiteY4" fmla="*/ 3451122 h 3524864"/>
              <a:gd name="connsiteX5" fmla="*/ 117987 w 6253316"/>
              <a:gd name="connsiteY5" fmla="*/ 3429000 h 3524864"/>
              <a:gd name="connsiteX6" fmla="*/ 154858 w 6253316"/>
              <a:gd name="connsiteY6" fmla="*/ 3406877 h 3524864"/>
              <a:gd name="connsiteX7" fmla="*/ 206478 w 6253316"/>
              <a:gd name="connsiteY7" fmla="*/ 3370006 h 3524864"/>
              <a:gd name="connsiteX8" fmla="*/ 250723 w 6253316"/>
              <a:gd name="connsiteY8" fmla="*/ 3341800 h 3524864"/>
              <a:gd name="connsiteX9" fmla="*/ 282082 w 6253316"/>
              <a:gd name="connsiteY9" fmla="*/ 3312874 h 3524864"/>
              <a:gd name="connsiteX10" fmla="*/ 309716 w 6253316"/>
              <a:gd name="connsiteY10" fmla="*/ 3281516 h 3524864"/>
              <a:gd name="connsiteX11" fmla="*/ 346587 w 6253316"/>
              <a:gd name="connsiteY11" fmla="*/ 3259393 h 3524864"/>
              <a:gd name="connsiteX12" fmla="*/ 376084 w 6253316"/>
              <a:gd name="connsiteY12" fmla="*/ 3229896 h 3524864"/>
              <a:gd name="connsiteX13" fmla="*/ 390833 w 6253316"/>
              <a:gd name="connsiteY13" fmla="*/ 3215148 h 3524864"/>
              <a:gd name="connsiteX14" fmla="*/ 412955 w 6253316"/>
              <a:gd name="connsiteY14" fmla="*/ 3207774 h 3524864"/>
              <a:gd name="connsiteX15" fmla="*/ 420329 w 6253316"/>
              <a:gd name="connsiteY15" fmla="*/ 3185651 h 3524864"/>
              <a:gd name="connsiteX16" fmla="*/ 449826 w 6253316"/>
              <a:gd name="connsiteY16" fmla="*/ 3156154 h 3524864"/>
              <a:gd name="connsiteX17" fmla="*/ 471949 w 6253316"/>
              <a:gd name="connsiteY17" fmla="*/ 3119283 h 3524864"/>
              <a:gd name="connsiteX18" fmla="*/ 494717 w 6253316"/>
              <a:gd name="connsiteY18" fmla="*/ 3106398 h 3524864"/>
              <a:gd name="connsiteX19" fmla="*/ 510681 w 6253316"/>
              <a:gd name="connsiteY19" fmla="*/ 3091649 h 3524864"/>
              <a:gd name="connsiteX20" fmla="*/ 540824 w 6253316"/>
              <a:gd name="connsiteY20" fmla="*/ 3079979 h 3524864"/>
              <a:gd name="connsiteX21" fmla="*/ 585641 w 6253316"/>
              <a:gd name="connsiteY21" fmla="*/ 3060936 h 3524864"/>
              <a:gd name="connsiteX22" fmla="*/ 626235 w 6253316"/>
              <a:gd name="connsiteY22" fmla="*/ 3044325 h 3524864"/>
              <a:gd name="connsiteX23" fmla="*/ 652653 w 6253316"/>
              <a:gd name="connsiteY23" fmla="*/ 3007454 h 3524864"/>
              <a:gd name="connsiteX24" fmla="*/ 678426 w 6253316"/>
              <a:gd name="connsiteY24" fmla="*/ 2981036 h 3524864"/>
              <a:gd name="connsiteX25" fmla="*/ 730045 w 6253316"/>
              <a:gd name="connsiteY25" fmla="*/ 2947245 h 3524864"/>
              <a:gd name="connsiteX26" fmla="*/ 789039 w 6253316"/>
              <a:gd name="connsiteY26" fmla="*/ 2905432 h 3524864"/>
              <a:gd name="connsiteX27" fmla="*/ 811162 w 6253316"/>
              <a:gd name="connsiteY27" fmla="*/ 2898058 h 3524864"/>
              <a:gd name="connsiteX28" fmla="*/ 825910 w 6253316"/>
              <a:gd name="connsiteY28" fmla="*/ 2883309 h 3524864"/>
              <a:gd name="connsiteX29" fmla="*/ 870155 w 6253316"/>
              <a:gd name="connsiteY29" fmla="*/ 2853813 h 3524864"/>
              <a:gd name="connsiteX30" fmla="*/ 907026 w 6253316"/>
              <a:gd name="connsiteY30" fmla="*/ 2824316 h 3524864"/>
              <a:gd name="connsiteX31" fmla="*/ 958075 w 6253316"/>
              <a:gd name="connsiteY31" fmla="*/ 2810213 h 3524864"/>
              <a:gd name="connsiteX32" fmla="*/ 983847 w 6253316"/>
              <a:gd name="connsiteY32" fmla="*/ 2795465 h 3524864"/>
              <a:gd name="connsiteX33" fmla="*/ 1047136 w 6253316"/>
              <a:gd name="connsiteY33" fmla="*/ 2757948 h 3524864"/>
              <a:gd name="connsiteX34" fmla="*/ 1078495 w 6253316"/>
              <a:gd name="connsiteY34" fmla="*/ 2759810 h 3524864"/>
              <a:gd name="connsiteX35" fmla="*/ 1113504 w 6253316"/>
              <a:gd name="connsiteY35" fmla="*/ 2728451 h 3524864"/>
              <a:gd name="connsiteX36" fmla="*/ 1135626 w 6253316"/>
              <a:gd name="connsiteY36" fmla="*/ 2713703 h 3524864"/>
              <a:gd name="connsiteX37" fmla="*/ 1150374 w 6253316"/>
              <a:gd name="connsiteY37" fmla="*/ 2698954 h 3524864"/>
              <a:gd name="connsiteX38" fmla="*/ 1194620 w 6253316"/>
              <a:gd name="connsiteY38" fmla="*/ 2684206 h 3524864"/>
              <a:gd name="connsiteX39" fmla="*/ 1216742 w 6253316"/>
              <a:gd name="connsiteY39" fmla="*/ 2676832 h 3524864"/>
              <a:gd name="connsiteX40" fmla="*/ 1275736 w 6253316"/>
              <a:gd name="connsiteY40" fmla="*/ 2647335 h 3524864"/>
              <a:gd name="connsiteX41" fmla="*/ 1297858 w 6253316"/>
              <a:gd name="connsiteY41" fmla="*/ 2639961 h 3524864"/>
              <a:gd name="connsiteX42" fmla="*/ 1319981 w 6253316"/>
              <a:gd name="connsiteY42" fmla="*/ 2632587 h 3524864"/>
              <a:gd name="connsiteX43" fmla="*/ 1334729 w 6253316"/>
              <a:gd name="connsiteY43" fmla="*/ 2617838 h 3524864"/>
              <a:gd name="connsiteX44" fmla="*/ 1378974 w 6253316"/>
              <a:gd name="connsiteY44" fmla="*/ 2603090 h 3524864"/>
              <a:gd name="connsiteX45" fmla="*/ 1437968 w 6253316"/>
              <a:gd name="connsiteY45" fmla="*/ 2573593 h 3524864"/>
              <a:gd name="connsiteX46" fmla="*/ 1460091 w 6253316"/>
              <a:gd name="connsiteY46" fmla="*/ 2566219 h 3524864"/>
              <a:gd name="connsiteX47" fmla="*/ 1482213 w 6253316"/>
              <a:gd name="connsiteY47" fmla="*/ 2551471 h 3524864"/>
              <a:gd name="connsiteX48" fmla="*/ 1512356 w 6253316"/>
              <a:gd name="connsiteY48" fmla="*/ 2542880 h 3524864"/>
              <a:gd name="connsiteX49" fmla="*/ 1562187 w 6253316"/>
              <a:gd name="connsiteY49" fmla="*/ 2520112 h 3524864"/>
              <a:gd name="connsiteX50" fmla="*/ 1592826 w 6253316"/>
              <a:gd name="connsiteY50" fmla="*/ 2485103 h 3524864"/>
              <a:gd name="connsiteX51" fmla="*/ 1614949 w 6253316"/>
              <a:gd name="connsiteY51" fmla="*/ 2477729 h 3524864"/>
              <a:gd name="connsiteX52" fmla="*/ 1629697 w 6253316"/>
              <a:gd name="connsiteY52" fmla="*/ 2462980 h 3524864"/>
              <a:gd name="connsiteX53" fmla="*/ 1673942 w 6253316"/>
              <a:gd name="connsiteY53" fmla="*/ 2433483 h 3524864"/>
              <a:gd name="connsiteX54" fmla="*/ 1710813 w 6253316"/>
              <a:gd name="connsiteY54" fmla="*/ 2411361 h 3524864"/>
              <a:gd name="connsiteX55" fmla="*/ 1725562 w 6253316"/>
              <a:gd name="connsiteY55" fmla="*/ 2396613 h 3524864"/>
              <a:gd name="connsiteX56" fmla="*/ 1769807 w 6253316"/>
              <a:gd name="connsiteY56" fmla="*/ 2367116 h 3524864"/>
              <a:gd name="connsiteX57" fmla="*/ 1784555 w 6253316"/>
              <a:gd name="connsiteY57" fmla="*/ 2352367 h 3524864"/>
              <a:gd name="connsiteX58" fmla="*/ 1799304 w 6253316"/>
              <a:gd name="connsiteY58" fmla="*/ 2330245 h 3524864"/>
              <a:gd name="connsiteX59" fmla="*/ 1865671 w 6253316"/>
              <a:gd name="connsiteY59" fmla="*/ 2318004 h 3524864"/>
              <a:gd name="connsiteX60" fmla="*/ 1939413 w 6253316"/>
              <a:gd name="connsiteY60" fmla="*/ 2271251 h 3524864"/>
              <a:gd name="connsiteX61" fmla="*/ 1961536 w 6253316"/>
              <a:gd name="connsiteY61" fmla="*/ 2263877 h 3524864"/>
              <a:gd name="connsiteX62" fmla="*/ 1983658 w 6253316"/>
              <a:gd name="connsiteY62" fmla="*/ 2249129 h 3524864"/>
              <a:gd name="connsiteX63" fmla="*/ 2020529 w 6253316"/>
              <a:gd name="connsiteY63" fmla="*/ 2212258 h 3524864"/>
              <a:gd name="connsiteX64" fmla="*/ 2086897 w 6253316"/>
              <a:gd name="connsiteY64" fmla="*/ 2175387 h 3524864"/>
              <a:gd name="connsiteX65" fmla="*/ 2092408 w 6253316"/>
              <a:gd name="connsiteY65" fmla="*/ 2148323 h 3524864"/>
              <a:gd name="connsiteX66" fmla="*/ 2145245 w 6253316"/>
              <a:gd name="connsiteY66" fmla="*/ 2119472 h 3524864"/>
              <a:gd name="connsiteX67" fmla="*/ 2175387 w 6253316"/>
              <a:gd name="connsiteY67" fmla="*/ 2094271 h 3524864"/>
              <a:gd name="connsiteX68" fmla="*/ 2190136 w 6253316"/>
              <a:gd name="connsiteY68" fmla="*/ 2079522 h 3524864"/>
              <a:gd name="connsiteX69" fmla="*/ 2204884 w 6253316"/>
              <a:gd name="connsiteY69" fmla="*/ 2057400 h 3524864"/>
              <a:gd name="connsiteX70" fmla="*/ 2227007 w 6253316"/>
              <a:gd name="connsiteY70" fmla="*/ 2050025 h 3524864"/>
              <a:gd name="connsiteX71" fmla="*/ 2271252 w 6253316"/>
              <a:gd name="connsiteY71" fmla="*/ 2020529 h 3524864"/>
              <a:gd name="connsiteX72" fmla="*/ 2300749 w 6253316"/>
              <a:gd name="connsiteY72" fmla="*/ 1991032 h 3524864"/>
              <a:gd name="connsiteX73" fmla="*/ 2337620 w 6253316"/>
              <a:gd name="connsiteY73" fmla="*/ 1961535 h 3524864"/>
              <a:gd name="connsiteX74" fmla="*/ 2389239 w 6253316"/>
              <a:gd name="connsiteY74" fmla="*/ 1954161 h 3524864"/>
              <a:gd name="connsiteX75" fmla="*/ 2433484 w 6253316"/>
              <a:gd name="connsiteY75" fmla="*/ 1939413 h 3524864"/>
              <a:gd name="connsiteX76" fmla="*/ 2455607 w 6253316"/>
              <a:gd name="connsiteY76" fmla="*/ 1924664 h 3524864"/>
              <a:gd name="connsiteX77" fmla="*/ 2499852 w 6253316"/>
              <a:gd name="connsiteY77" fmla="*/ 1909916 h 3524864"/>
              <a:gd name="connsiteX78" fmla="*/ 2544097 w 6253316"/>
              <a:gd name="connsiteY78" fmla="*/ 1895167 h 3524864"/>
              <a:gd name="connsiteX79" fmla="*/ 2566220 w 6253316"/>
              <a:gd name="connsiteY79" fmla="*/ 1887793 h 3524864"/>
              <a:gd name="connsiteX80" fmla="*/ 2585263 w 6253316"/>
              <a:gd name="connsiteY80" fmla="*/ 1860730 h 3524864"/>
              <a:gd name="connsiteX81" fmla="*/ 2609248 w 6253316"/>
              <a:gd name="connsiteY81" fmla="*/ 1839823 h 3524864"/>
              <a:gd name="connsiteX82" fmla="*/ 2676833 w 6253316"/>
              <a:gd name="connsiteY82" fmla="*/ 1836174 h 3524864"/>
              <a:gd name="connsiteX83" fmla="*/ 2691581 w 6253316"/>
              <a:gd name="connsiteY83" fmla="*/ 1821425 h 3524864"/>
              <a:gd name="connsiteX84" fmla="*/ 2713704 w 6253316"/>
              <a:gd name="connsiteY84" fmla="*/ 1806677 h 3524864"/>
              <a:gd name="connsiteX85" fmla="*/ 2765323 w 6253316"/>
              <a:gd name="connsiteY85" fmla="*/ 1755058 h 3524864"/>
              <a:gd name="connsiteX86" fmla="*/ 2794820 w 6253316"/>
              <a:gd name="connsiteY86" fmla="*/ 1725561 h 3524864"/>
              <a:gd name="connsiteX87" fmla="*/ 2839065 w 6253316"/>
              <a:gd name="connsiteY87" fmla="*/ 1717615 h 3524864"/>
              <a:gd name="connsiteX88" fmla="*/ 2905507 w 6253316"/>
              <a:gd name="connsiteY88" fmla="*/ 1683179 h 3524864"/>
              <a:gd name="connsiteX89" fmla="*/ 3045542 w 6253316"/>
              <a:gd name="connsiteY89" fmla="*/ 1644445 h 3524864"/>
              <a:gd name="connsiteX90" fmla="*/ 3104536 w 6253316"/>
              <a:gd name="connsiteY90" fmla="*/ 1614948 h 3524864"/>
              <a:gd name="connsiteX91" fmla="*/ 3126658 w 6253316"/>
              <a:gd name="connsiteY91" fmla="*/ 1607574 h 3524864"/>
              <a:gd name="connsiteX92" fmla="*/ 3141407 w 6253316"/>
              <a:gd name="connsiteY92" fmla="*/ 1592825 h 3524864"/>
              <a:gd name="connsiteX93" fmla="*/ 3193026 w 6253316"/>
              <a:gd name="connsiteY93" fmla="*/ 1570703 h 3524864"/>
              <a:gd name="connsiteX94" fmla="*/ 3207774 w 6253316"/>
              <a:gd name="connsiteY94" fmla="*/ 1555954 h 3524864"/>
              <a:gd name="connsiteX95" fmla="*/ 3244645 w 6253316"/>
              <a:gd name="connsiteY95" fmla="*/ 1548580 h 3524864"/>
              <a:gd name="connsiteX96" fmla="*/ 3288171 w 6253316"/>
              <a:gd name="connsiteY96" fmla="*/ 1518438 h 3524864"/>
              <a:gd name="connsiteX97" fmla="*/ 3335569 w 6253316"/>
              <a:gd name="connsiteY97" fmla="*/ 1505551 h 3524864"/>
              <a:gd name="connsiteX98" fmla="*/ 3347240 w 6253316"/>
              <a:gd name="connsiteY98" fmla="*/ 1474192 h 3524864"/>
              <a:gd name="connsiteX99" fmla="*/ 3394562 w 6253316"/>
              <a:gd name="connsiteY99" fmla="*/ 1448991 h 3524864"/>
              <a:gd name="connsiteX100" fmla="*/ 3451123 w 6253316"/>
              <a:gd name="connsiteY100" fmla="*/ 1430593 h 3524864"/>
              <a:gd name="connsiteX101" fmla="*/ 3480620 w 6253316"/>
              <a:gd name="connsiteY101" fmla="*/ 1423219 h 3524864"/>
              <a:gd name="connsiteX102" fmla="*/ 3502742 w 6253316"/>
              <a:gd name="connsiteY102" fmla="*/ 1408471 h 3524864"/>
              <a:gd name="connsiteX103" fmla="*/ 3539613 w 6253316"/>
              <a:gd name="connsiteY103" fmla="*/ 1371600 h 3524864"/>
              <a:gd name="connsiteX104" fmla="*/ 3561736 w 6253316"/>
              <a:gd name="connsiteY104" fmla="*/ 1364225 h 3524864"/>
              <a:gd name="connsiteX105" fmla="*/ 3620729 w 6253316"/>
              <a:gd name="connsiteY105" fmla="*/ 1349477 h 3524864"/>
              <a:gd name="connsiteX106" fmla="*/ 3664974 w 6253316"/>
              <a:gd name="connsiteY106" fmla="*/ 1334729 h 3524864"/>
              <a:gd name="connsiteX107" fmla="*/ 3709220 w 6253316"/>
              <a:gd name="connsiteY107" fmla="*/ 1312606 h 3524864"/>
              <a:gd name="connsiteX108" fmla="*/ 3753465 w 6253316"/>
              <a:gd name="connsiteY108" fmla="*/ 1297858 h 3524864"/>
              <a:gd name="connsiteX109" fmla="*/ 3790336 w 6253316"/>
              <a:gd name="connsiteY109" fmla="*/ 1275735 h 3524864"/>
              <a:gd name="connsiteX110" fmla="*/ 3812458 w 6253316"/>
              <a:gd name="connsiteY110" fmla="*/ 1260987 h 3524864"/>
              <a:gd name="connsiteX111" fmla="*/ 3827207 w 6253316"/>
              <a:gd name="connsiteY111" fmla="*/ 1246238 h 3524864"/>
              <a:gd name="connsiteX112" fmla="*/ 3849329 w 6253316"/>
              <a:gd name="connsiteY112" fmla="*/ 1238864 h 3524864"/>
              <a:gd name="connsiteX113" fmla="*/ 3908323 w 6253316"/>
              <a:gd name="connsiteY113" fmla="*/ 1230918 h 3524864"/>
              <a:gd name="connsiteX114" fmla="*/ 3952568 w 6253316"/>
              <a:gd name="connsiteY114" fmla="*/ 1187245 h 3524864"/>
              <a:gd name="connsiteX115" fmla="*/ 4007266 w 6253316"/>
              <a:gd name="connsiteY115" fmla="*/ 1157177 h 3524864"/>
              <a:gd name="connsiteX116" fmla="*/ 4043566 w 6253316"/>
              <a:gd name="connsiteY116" fmla="*/ 1139350 h 3524864"/>
              <a:gd name="connsiteX117" fmla="*/ 4092753 w 6253316"/>
              <a:gd name="connsiteY117" fmla="*/ 1117872 h 3524864"/>
              <a:gd name="connsiteX118" fmla="*/ 4138785 w 6253316"/>
              <a:gd name="connsiteY118" fmla="*/ 1081573 h 3524864"/>
              <a:gd name="connsiteX119" fmla="*/ 4181168 w 6253316"/>
              <a:gd name="connsiteY119" fmla="*/ 1054509 h 3524864"/>
              <a:gd name="connsiteX120" fmla="*/ 4225413 w 6253316"/>
              <a:gd name="connsiteY120" fmla="*/ 1047135 h 3524864"/>
              <a:gd name="connsiteX121" fmla="*/ 4247536 w 6253316"/>
              <a:gd name="connsiteY121" fmla="*/ 1032387 h 3524864"/>
              <a:gd name="connsiteX122" fmla="*/ 4277033 w 6253316"/>
              <a:gd name="connsiteY122" fmla="*/ 1025013 h 3524864"/>
              <a:gd name="connsiteX123" fmla="*/ 4299155 w 6253316"/>
              <a:gd name="connsiteY123" fmla="*/ 1017638 h 3524864"/>
              <a:gd name="connsiteX124" fmla="*/ 4336026 w 6253316"/>
              <a:gd name="connsiteY124" fmla="*/ 988142 h 3524864"/>
              <a:gd name="connsiteX125" fmla="*/ 4350774 w 6253316"/>
              <a:gd name="connsiteY125" fmla="*/ 973393 h 3524864"/>
              <a:gd name="connsiteX126" fmla="*/ 4454013 w 6253316"/>
              <a:gd name="connsiteY126" fmla="*/ 966019 h 3524864"/>
              <a:gd name="connsiteX127" fmla="*/ 4579374 w 6253316"/>
              <a:gd name="connsiteY127" fmla="*/ 936522 h 3524864"/>
              <a:gd name="connsiteX128" fmla="*/ 4616245 w 6253316"/>
              <a:gd name="connsiteY128" fmla="*/ 884903 h 3524864"/>
              <a:gd name="connsiteX129" fmla="*/ 4682613 w 6253316"/>
              <a:gd name="connsiteY129" fmla="*/ 877529 h 3524864"/>
              <a:gd name="connsiteX130" fmla="*/ 4697362 w 6253316"/>
              <a:gd name="connsiteY130" fmla="*/ 848032 h 3524864"/>
              <a:gd name="connsiteX131" fmla="*/ 4970207 w 6253316"/>
              <a:gd name="connsiteY131" fmla="*/ 840658 h 3524864"/>
              <a:gd name="connsiteX132" fmla="*/ 4969562 w 6253316"/>
              <a:gd name="connsiteY132" fmla="*/ 803787 h 3524864"/>
              <a:gd name="connsiteX133" fmla="*/ 5307557 w 6253316"/>
              <a:gd name="connsiteY133" fmla="*/ 803787 h 3524864"/>
              <a:gd name="connsiteX134" fmla="*/ 5324168 w 6253316"/>
              <a:gd name="connsiteY134" fmla="*/ 715296 h 3524864"/>
              <a:gd name="connsiteX135" fmla="*/ 5442155 w 6253316"/>
              <a:gd name="connsiteY135" fmla="*/ 715296 h 3524864"/>
              <a:gd name="connsiteX136" fmla="*/ 5442155 w 6253316"/>
              <a:gd name="connsiteY136" fmla="*/ 457200 h 3524864"/>
              <a:gd name="connsiteX137" fmla="*/ 5523271 w 6253316"/>
              <a:gd name="connsiteY137" fmla="*/ 457200 h 3524864"/>
              <a:gd name="connsiteX138" fmla="*/ 5523271 w 6253316"/>
              <a:gd name="connsiteY138" fmla="*/ 0 h 3524864"/>
              <a:gd name="connsiteX139" fmla="*/ 6253316 w 6253316"/>
              <a:gd name="connsiteY139" fmla="*/ 0 h 3524864"/>
              <a:gd name="connsiteX0" fmla="*/ 0 w 6268710"/>
              <a:gd name="connsiteY0" fmla="*/ 3527943 h 3527943"/>
              <a:gd name="connsiteX1" fmla="*/ 0 w 6268710"/>
              <a:gd name="connsiteY1" fmla="*/ 3527943 h 3527943"/>
              <a:gd name="connsiteX2" fmla="*/ 44245 w 6268710"/>
              <a:gd name="connsiteY2" fmla="*/ 3476324 h 3527943"/>
              <a:gd name="connsiteX3" fmla="*/ 58994 w 6268710"/>
              <a:gd name="connsiteY3" fmla="*/ 3461575 h 3527943"/>
              <a:gd name="connsiteX4" fmla="*/ 81116 w 6268710"/>
              <a:gd name="connsiteY4" fmla="*/ 3454201 h 3527943"/>
              <a:gd name="connsiteX5" fmla="*/ 117987 w 6268710"/>
              <a:gd name="connsiteY5" fmla="*/ 3432079 h 3527943"/>
              <a:gd name="connsiteX6" fmla="*/ 154858 w 6268710"/>
              <a:gd name="connsiteY6" fmla="*/ 3409956 h 3527943"/>
              <a:gd name="connsiteX7" fmla="*/ 206478 w 6268710"/>
              <a:gd name="connsiteY7" fmla="*/ 3373085 h 3527943"/>
              <a:gd name="connsiteX8" fmla="*/ 250723 w 6268710"/>
              <a:gd name="connsiteY8" fmla="*/ 3344879 h 3527943"/>
              <a:gd name="connsiteX9" fmla="*/ 282082 w 6268710"/>
              <a:gd name="connsiteY9" fmla="*/ 3315953 h 3527943"/>
              <a:gd name="connsiteX10" fmla="*/ 309716 w 6268710"/>
              <a:gd name="connsiteY10" fmla="*/ 3284595 h 3527943"/>
              <a:gd name="connsiteX11" fmla="*/ 346587 w 6268710"/>
              <a:gd name="connsiteY11" fmla="*/ 3262472 h 3527943"/>
              <a:gd name="connsiteX12" fmla="*/ 376084 w 6268710"/>
              <a:gd name="connsiteY12" fmla="*/ 3232975 h 3527943"/>
              <a:gd name="connsiteX13" fmla="*/ 390833 w 6268710"/>
              <a:gd name="connsiteY13" fmla="*/ 3218227 h 3527943"/>
              <a:gd name="connsiteX14" fmla="*/ 412955 w 6268710"/>
              <a:gd name="connsiteY14" fmla="*/ 3210853 h 3527943"/>
              <a:gd name="connsiteX15" fmla="*/ 420329 w 6268710"/>
              <a:gd name="connsiteY15" fmla="*/ 3188730 h 3527943"/>
              <a:gd name="connsiteX16" fmla="*/ 449826 w 6268710"/>
              <a:gd name="connsiteY16" fmla="*/ 3159233 h 3527943"/>
              <a:gd name="connsiteX17" fmla="*/ 471949 w 6268710"/>
              <a:gd name="connsiteY17" fmla="*/ 3122362 h 3527943"/>
              <a:gd name="connsiteX18" fmla="*/ 494717 w 6268710"/>
              <a:gd name="connsiteY18" fmla="*/ 3109477 h 3527943"/>
              <a:gd name="connsiteX19" fmla="*/ 510681 w 6268710"/>
              <a:gd name="connsiteY19" fmla="*/ 3094728 h 3527943"/>
              <a:gd name="connsiteX20" fmla="*/ 540824 w 6268710"/>
              <a:gd name="connsiteY20" fmla="*/ 3083058 h 3527943"/>
              <a:gd name="connsiteX21" fmla="*/ 585641 w 6268710"/>
              <a:gd name="connsiteY21" fmla="*/ 3064015 h 3527943"/>
              <a:gd name="connsiteX22" fmla="*/ 626235 w 6268710"/>
              <a:gd name="connsiteY22" fmla="*/ 3047404 h 3527943"/>
              <a:gd name="connsiteX23" fmla="*/ 652653 w 6268710"/>
              <a:gd name="connsiteY23" fmla="*/ 3010533 h 3527943"/>
              <a:gd name="connsiteX24" fmla="*/ 678426 w 6268710"/>
              <a:gd name="connsiteY24" fmla="*/ 2984115 h 3527943"/>
              <a:gd name="connsiteX25" fmla="*/ 730045 w 6268710"/>
              <a:gd name="connsiteY25" fmla="*/ 2950324 h 3527943"/>
              <a:gd name="connsiteX26" fmla="*/ 789039 w 6268710"/>
              <a:gd name="connsiteY26" fmla="*/ 2908511 h 3527943"/>
              <a:gd name="connsiteX27" fmla="*/ 811162 w 6268710"/>
              <a:gd name="connsiteY27" fmla="*/ 2901137 h 3527943"/>
              <a:gd name="connsiteX28" fmla="*/ 825910 w 6268710"/>
              <a:gd name="connsiteY28" fmla="*/ 2886388 h 3527943"/>
              <a:gd name="connsiteX29" fmla="*/ 870155 w 6268710"/>
              <a:gd name="connsiteY29" fmla="*/ 2856892 h 3527943"/>
              <a:gd name="connsiteX30" fmla="*/ 907026 w 6268710"/>
              <a:gd name="connsiteY30" fmla="*/ 2827395 h 3527943"/>
              <a:gd name="connsiteX31" fmla="*/ 958075 w 6268710"/>
              <a:gd name="connsiteY31" fmla="*/ 2813292 h 3527943"/>
              <a:gd name="connsiteX32" fmla="*/ 983847 w 6268710"/>
              <a:gd name="connsiteY32" fmla="*/ 2798544 h 3527943"/>
              <a:gd name="connsiteX33" fmla="*/ 1047136 w 6268710"/>
              <a:gd name="connsiteY33" fmla="*/ 2761027 h 3527943"/>
              <a:gd name="connsiteX34" fmla="*/ 1078495 w 6268710"/>
              <a:gd name="connsiteY34" fmla="*/ 2762889 h 3527943"/>
              <a:gd name="connsiteX35" fmla="*/ 1113504 w 6268710"/>
              <a:gd name="connsiteY35" fmla="*/ 2731530 h 3527943"/>
              <a:gd name="connsiteX36" fmla="*/ 1135626 w 6268710"/>
              <a:gd name="connsiteY36" fmla="*/ 2716782 h 3527943"/>
              <a:gd name="connsiteX37" fmla="*/ 1150374 w 6268710"/>
              <a:gd name="connsiteY37" fmla="*/ 2702033 h 3527943"/>
              <a:gd name="connsiteX38" fmla="*/ 1194620 w 6268710"/>
              <a:gd name="connsiteY38" fmla="*/ 2687285 h 3527943"/>
              <a:gd name="connsiteX39" fmla="*/ 1216742 w 6268710"/>
              <a:gd name="connsiteY39" fmla="*/ 2679911 h 3527943"/>
              <a:gd name="connsiteX40" fmla="*/ 1275736 w 6268710"/>
              <a:gd name="connsiteY40" fmla="*/ 2650414 h 3527943"/>
              <a:gd name="connsiteX41" fmla="*/ 1297858 w 6268710"/>
              <a:gd name="connsiteY41" fmla="*/ 2643040 h 3527943"/>
              <a:gd name="connsiteX42" fmla="*/ 1319981 w 6268710"/>
              <a:gd name="connsiteY42" fmla="*/ 2635666 h 3527943"/>
              <a:gd name="connsiteX43" fmla="*/ 1334729 w 6268710"/>
              <a:gd name="connsiteY43" fmla="*/ 2620917 h 3527943"/>
              <a:gd name="connsiteX44" fmla="*/ 1378974 w 6268710"/>
              <a:gd name="connsiteY44" fmla="*/ 2606169 h 3527943"/>
              <a:gd name="connsiteX45" fmla="*/ 1437968 w 6268710"/>
              <a:gd name="connsiteY45" fmla="*/ 2576672 h 3527943"/>
              <a:gd name="connsiteX46" fmla="*/ 1460091 w 6268710"/>
              <a:gd name="connsiteY46" fmla="*/ 2569298 h 3527943"/>
              <a:gd name="connsiteX47" fmla="*/ 1482213 w 6268710"/>
              <a:gd name="connsiteY47" fmla="*/ 2554550 h 3527943"/>
              <a:gd name="connsiteX48" fmla="*/ 1512356 w 6268710"/>
              <a:gd name="connsiteY48" fmla="*/ 2545959 h 3527943"/>
              <a:gd name="connsiteX49" fmla="*/ 1562187 w 6268710"/>
              <a:gd name="connsiteY49" fmla="*/ 2523191 h 3527943"/>
              <a:gd name="connsiteX50" fmla="*/ 1592826 w 6268710"/>
              <a:gd name="connsiteY50" fmla="*/ 2488182 h 3527943"/>
              <a:gd name="connsiteX51" fmla="*/ 1614949 w 6268710"/>
              <a:gd name="connsiteY51" fmla="*/ 2480808 h 3527943"/>
              <a:gd name="connsiteX52" fmla="*/ 1629697 w 6268710"/>
              <a:gd name="connsiteY52" fmla="*/ 2466059 h 3527943"/>
              <a:gd name="connsiteX53" fmla="*/ 1673942 w 6268710"/>
              <a:gd name="connsiteY53" fmla="*/ 2436562 h 3527943"/>
              <a:gd name="connsiteX54" fmla="*/ 1710813 w 6268710"/>
              <a:gd name="connsiteY54" fmla="*/ 2414440 h 3527943"/>
              <a:gd name="connsiteX55" fmla="*/ 1725562 w 6268710"/>
              <a:gd name="connsiteY55" fmla="*/ 2399692 h 3527943"/>
              <a:gd name="connsiteX56" fmla="*/ 1769807 w 6268710"/>
              <a:gd name="connsiteY56" fmla="*/ 2370195 h 3527943"/>
              <a:gd name="connsiteX57" fmla="*/ 1784555 w 6268710"/>
              <a:gd name="connsiteY57" fmla="*/ 2355446 h 3527943"/>
              <a:gd name="connsiteX58" fmla="*/ 1799304 w 6268710"/>
              <a:gd name="connsiteY58" fmla="*/ 2333324 h 3527943"/>
              <a:gd name="connsiteX59" fmla="*/ 1865671 w 6268710"/>
              <a:gd name="connsiteY59" fmla="*/ 2321083 h 3527943"/>
              <a:gd name="connsiteX60" fmla="*/ 1939413 w 6268710"/>
              <a:gd name="connsiteY60" fmla="*/ 2274330 h 3527943"/>
              <a:gd name="connsiteX61" fmla="*/ 1961536 w 6268710"/>
              <a:gd name="connsiteY61" fmla="*/ 2266956 h 3527943"/>
              <a:gd name="connsiteX62" fmla="*/ 1983658 w 6268710"/>
              <a:gd name="connsiteY62" fmla="*/ 2252208 h 3527943"/>
              <a:gd name="connsiteX63" fmla="*/ 2020529 w 6268710"/>
              <a:gd name="connsiteY63" fmla="*/ 2215337 h 3527943"/>
              <a:gd name="connsiteX64" fmla="*/ 2086897 w 6268710"/>
              <a:gd name="connsiteY64" fmla="*/ 2178466 h 3527943"/>
              <a:gd name="connsiteX65" fmla="*/ 2092408 w 6268710"/>
              <a:gd name="connsiteY65" fmla="*/ 2151402 h 3527943"/>
              <a:gd name="connsiteX66" fmla="*/ 2145245 w 6268710"/>
              <a:gd name="connsiteY66" fmla="*/ 2122551 h 3527943"/>
              <a:gd name="connsiteX67" fmla="*/ 2175387 w 6268710"/>
              <a:gd name="connsiteY67" fmla="*/ 2097350 h 3527943"/>
              <a:gd name="connsiteX68" fmla="*/ 2190136 w 6268710"/>
              <a:gd name="connsiteY68" fmla="*/ 2082601 h 3527943"/>
              <a:gd name="connsiteX69" fmla="*/ 2204884 w 6268710"/>
              <a:gd name="connsiteY69" fmla="*/ 2060479 h 3527943"/>
              <a:gd name="connsiteX70" fmla="*/ 2227007 w 6268710"/>
              <a:gd name="connsiteY70" fmla="*/ 2053104 h 3527943"/>
              <a:gd name="connsiteX71" fmla="*/ 2271252 w 6268710"/>
              <a:gd name="connsiteY71" fmla="*/ 2023608 h 3527943"/>
              <a:gd name="connsiteX72" fmla="*/ 2300749 w 6268710"/>
              <a:gd name="connsiteY72" fmla="*/ 1994111 h 3527943"/>
              <a:gd name="connsiteX73" fmla="*/ 2337620 w 6268710"/>
              <a:gd name="connsiteY73" fmla="*/ 1964614 h 3527943"/>
              <a:gd name="connsiteX74" fmla="*/ 2389239 w 6268710"/>
              <a:gd name="connsiteY74" fmla="*/ 1957240 h 3527943"/>
              <a:gd name="connsiteX75" fmla="*/ 2433484 w 6268710"/>
              <a:gd name="connsiteY75" fmla="*/ 1942492 h 3527943"/>
              <a:gd name="connsiteX76" fmla="*/ 2455607 w 6268710"/>
              <a:gd name="connsiteY76" fmla="*/ 1927743 h 3527943"/>
              <a:gd name="connsiteX77" fmla="*/ 2499852 w 6268710"/>
              <a:gd name="connsiteY77" fmla="*/ 1912995 h 3527943"/>
              <a:gd name="connsiteX78" fmla="*/ 2544097 w 6268710"/>
              <a:gd name="connsiteY78" fmla="*/ 1898246 h 3527943"/>
              <a:gd name="connsiteX79" fmla="*/ 2566220 w 6268710"/>
              <a:gd name="connsiteY79" fmla="*/ 1890872 h 3527943"/>
              <a:gd name="connsiteX80" fmla="*/ 2585263 w 6268710"/>
              <a:gd name="connsiteY80" fmla="*/ 1863809 h 3527943"/>
              <a:gd name="connsiteX81" fmla="*/ 2609248 w 6268710"/>
              <a:gd name="connsiteY81" fmla="*/ 1842902 h 3527943"/>
              <a:gd name="connsiteX82" fmla="*/ 2676833 w 6268710"/>
              <a:gd name="connsiteY82" fmla="*/ 1839253 h 3527943"/>
              <a:gd name="connsiteX83" fmla="*/ 2691581 w 6268710"/>
              <a:gd name="connsiteY83" fmla="*/ 1824504 h 3527943"/>
              <a:gd name="connsiteX84" fmla="*/ 2713704 w 6268710"/>
              <a:gd name="connsiteY84" fmla="*/ 1809756 h 3527943"/>
              <a:gd name="connsiteX85" fmla="*/ 2765323 w 6268710"/>
              <a:gd name="connsiteY85" fmla="*/ 1758137 h 3527943"/>
              <a:gd name="connsiteX86" fmla="*/ 2794820 w 6268710"/>
              <a:gd name="connsiteY86" fmla="*/ 1728640 h 3527943"/>
              <a:gd name="connsiteX87" fmla="*/ 2839065 w 6268710"/>
              <a:gd name="connsiteY87" fmla="*/ 1720694 h 3527943"/>
              <a:gd name="connsiteX88" fmla="*/ 2905507 w 6268710"/>
              <a:gd name="connsiteY88" fmla="*/ 1686258 h 3527943"/>
              <a:gd name="connsiteX89" fmla="*/ 3045542 w 6268710"/>
              <a:gd name="connsiteY89" fmla="*/ 1647524 h 3527943"/>
              <a:gd name="connsiteX90" fmla="*/ 3104536 w 6268710"/>
              <a:gd name="connsiteY90" fmla="*/ 1618027 h 3527943"/>
              <a:gd name="connsiteX91" fmla="*/ 3126658 w 6268710"/>
              <a:gd name="connsiteY91" fmla="*/ 1610653 h 3527943"/>
              <a:gd name="connsiteX92" fmla="*/ 3141407 w 6268710"/>
              <a:gd name="connsiteY92" fmla="*/ 1595904 h 3527943"/>
              <a:gd name="connsiteX93" fmla="*/ 3193026 w 6268710"/>
              <a:gd name="connsiteY93" fmla="*/ 1573782 h 3527943"/>
              <a:gd name="connsiteX94" fmla="*/ 3207774 w 6268710"/>
              <a:gd name="connsiteY94" fmla="*/ 1559033 h 3527943"/>
              <a:gd name="connsiteX95" fmla="*/ 3244645 w 6268710"/>
              <a:gd name="connsiteY95" fmla="*/ 1551659 h 3527943"/>
              <a:gd name="connsiteX96" fmla="*/ 3288171 w 6268710"/>
              <a:gd name="connsiteY96" fmla="*/ 1521517 h 3527943"/>
              <a:gd name="connsiteX97" fmla="*/ 3335569 w 6268710"/>
              <a:gd name="connsiteY97" fmla="*/ 1508630 h 3527943"/>
              <a:gd name="connsiteX98" fmla="*/ 3347240 w 6268710"/>
              <a:gd name="connsiteY98" fmla="*/ 1477271 h 3527943"/>
              <a:gd name="connsiteX99" fmla="*/ 3394562 w 6268710"/>
              <a:gd name="connsiteY99" fmla="*/ 1452070 h 3527943"/>
              <a:gd name="connsiteX100" fmla="*/ 3451123 w 6268710"/>
              <a:gd name="connsiteY100" fmla="*/ 1433672 h 3527943"/>
              <a:gd name="connsiteX101" fmla="*/ 3480620 w 6268710"/>
              <a:gd name="connsiteY101" fmla="*/ 1426298 h 3527943"/>
              <a:gd name="connsiteX102" fmla="*/ 3502742 w 6268710"/>
              <a:gd name="connsiteY102" fmla="*/ 1411550 h 3527943"/>
              <a:gd name="connsiteX103" fmla="*/ 3539613 w 6268710"/>
              <a:gd name="connsiteY103" fmla="*/ 1374679 h 3527943"/>
              <a:gd name="connsiteX104" fmla="*/ 3561736 w 6268710"/>
              <a:gd name="connsiteY104" fmla="*/ 1367304 h 3527943"/>
              <a:gd name="connsiteX105" fmla="*/ 3620729 w 6268710"/>
              <a:gd name="connsiteY105" fmla="*/ 1352556 h 3527943"/>
              <a:gd name="connsiteX106" fmla="*/ 3664974 w 6268710"/>
              <a:gd name="connsiteY106" fmla="*/ 1337808 h 3527943"/>
              <a:gd name="connsiteX107" fmla="*/ 3709220 w 6268710"/>
              <a:gd name="connsiteY107" fmla="*/ 1315685 h 3527943"/>
              <a:gd name="connsiteX108" fmla="*/ 3753465 w 6268710"/>
              <a:gd name="connsiteY108" fmla="*/ 1300937 h 3527943"/>
              <a:gd name="connsiteX109" fmla="*/ 3790336 w 6268710"/>
              <a:gd name="connsiteY109" fmla="*/ 1278814 h 3527943"/>
              <a:gd name="connsiteX110" fmla="*/ 3812458 w 6268710"/>
              <a:gd name="connsiteY110" fmla="*/ 1264066 h 3527943"/>
              <a:gd name="connsiteX111" fmla="*/ 3827207 w 6268710"/>
              <a:gd name="connsiteY111" fmla="*/ 1249317 h 3527943"/>
              <a:gd name="connsiteX112" fmla="*/ 3849329 w 6268710"/>
              <a:gd name="connsiteY112" fmla="*/ 1241943 h 3527943"/>
              <a:gd name="connsiteX113" fmla="*/ 3908323 w 6268710"/>
              <a:gd name="connsiteY113" fmla="*/ 1233997 h 3527943"/>
              <a:gd name="connsiteX114" fmla="*/ 3952568 w 6268710"/>
              <a:gd name="connsiteY114" fmla="*/ 1190324 h 3527943"/>
              <a:gd name="connsiteX115" fmla="*/ 4007266 w 6268710"/>
              <a:gd name="connsiteY115" fmla="*/ 1160256 h 3527943"/>
              <a:gd name="connsiteX116" fmla="*/ 4043566 w 6268710"/>
              <a:gd name="connsiteY116" fmla="*/ 1142429 h 3527943"/>
              <a:gd name="connsiteX117" fmla="*/ 4092753 w 6268710"/>
              <a:gd name="connsiteY117" fmla="*/ 1120951 h 3527943"/>
              <a:gd name="connsiteX118" fmla="*/ 4138785 w 6268710"/>
              <a:gd name="connsiteY118" fmla="*/ 1084652 h 3527943"/>
              <a:gd name="connsiteX119" fmla="*/ 4181168 w 6268710"/>
              <a:gd name="connsiteY119" fmla="*/ 1057588 h 3527943"/>
              <a:gd name="connsiteX120" fmla="*/ 4225413 w 6268710"/>
              <a:gd name="connsiteY120" fmla="*/ 1050214 h 3527943"/>
              <a:gd name="connsiteX121" fmla="*/ 4247536 w 6268710"/>
              <a:gd name="connsiteY121" fmla="*/ 1035466 h 3527943"/>
              <a:gd name="connsiteX122" fmla="*/ 4277033 w 6268710"/>
              <a:gd name="connsiteY122" fmla="*/ 1028092 h 3527943"/>
              <a:gd name="connsiteX123" fmla="*/ 4299155 w 6268710"/>
              <a:gd name="connsiteY123" fmla="*/ 1020717 h 3527943"/>
              <a:gd name="connsiteX124" fmla="*/ 4336026 w 6268710"/>
              <a:gd name="connsiteY124" fmla="*/ 991221 h 3527943"/>
              <a:gd name="connsiteX125" fmla="*/ 4350774 w 6268710"/>
              <a:gd name="connsiteY125" fmla="*/ 976472 h 3527943"/>
              <a:gd name="connsiteX126" fmla="*/ 4454013 w 6268710"/>
              <a:gd name="connsiteY126" fmla="*/ 969098 h 3527943"/>
              <a:gd name="connsiteX127" fmla="*/ 4579374 w 6268710"/>
              <a:gd name="connsiteY127" fmla="*/ 939601 h 3527943"/>
              <a:gd name="connsiteX128" fmla="*/ 4616245 w 6268710"/>
              <a:gd name="connsiteY128" fmla="*/ 887982 h 3527943"/>
              <a:gd name="connsiteX129" fmla="*/ 4682613 w 6268710"/>
              <a:gd name="connsiteY129" fmla="*/ 880608 h 3527943"/>
              <a:gd name="connsiteX130" fmla="*/ 4697362 w 6268710"/>
              <a:gd name="connsiteY130" fmla="*/ 851111 h 3527943"/>
              <a:gd name="connsiteX131" fmla="*/ 4970207 w 6268710"/>
              <a:gd name="connsiteY131" fmla="*/ 843737 h 3527943"/>
              <a:gd name="connsiteX132" fmla="*/ 4969562 w 6268710"/>
              <a:gd name="connsiteY132" fmla="*/ 806866 h 3527943"/>
              <a:gd name="connsiteX133" fmla="*/ 5307557 w 6268710"/>
              <a:gd name="connsiteY133" fmla="*/ 806866 h 3527943"/>
              <a:gd name="connsiteX134" fmla="*/ 5324168 w 6268710"/>
              <a:gd name="connsiteY134" fmla="*/ 718375 h 3527943"/>
              <a:gd name="connsiteX135" fmla="*/ 5442155 w 6268710"/>
              <a:gd name="connsiteY135" fmla="*/ 718375 h 3527943"/>
              <a:gd name="connsiteX136" fmla="*/ 5442155 w 6268710"/>
              <a:gd name="connsiteY136" fmla="*/ 460279 h 3527943"/>
              <a:gd name="connsiteX137" fmla="*/ 5523271 w 6268710"/>
              <a:gd name="connsiteY137" fmla="*/ 460279 h 3527943"/>
              <a:gd name="connsiteX138" fmla="*/ 5523271 w 6268710"/>
              <a:gd name="connsiteY138" fmla="*/ 3079 h 3527943"/>
              <a:gd name="connsiteX139" fmla="*/ 6268710 w 6268710"/>
              <a:gd name="connsiteY139" fmla="*/ 0 h 3527943"/>
              <a:gd name="connsiteX0" fmla="*/ 0 w 6268710"/>
              <a:gd name="connsiteY0" fmla="*/ 3527943 h 3527943"/>
              <a:gd name="connsiteX1" fmla="*/ 0 w 6268710"/>
              <a:gd name="connsiteY1" fmla="*/ 3527943 h 3527943"/>
              <a:gd name="connsiteX2" fmla="*/ 44245 w 6268710"/>
              <a:gd name="connsiteY2" fmla="*/ 3476324 h 3527943"/>
              <a:gd name="connsiteX3" fmla="*/ 58994 w 6268710"/>
              <a:gd name="connsiteY3" fmla="*/ 3461575 h 3527943"/>
              <a:gd name="connsiteX4" fmla="*/ 81116 w 6268710"/>
              <a:gd name="connsiteY4" fmla="*/ 3454201 h 3527943"/>
              <a:gd name="connsiteX5" fmla="*/ 117987 w 6268710"/>
              <a:gd name="connsiteY5" fmla="*/ 3432079 h 3527943"/>
              <a:gd name="connsiteX6" fmla="*/ 154858 w 6268710"/>
              <a:gd name="connsiteY6" fmla="*/ 3409956 h 3527943"/>
              <a:gd name="connsiteX7" fmla="*/ 206478 w 6268710"/>
              <a:gd name="connsiteY7" fmla="*/ 3373085 h 3527943"/>
              <a:gd name="connsiteX8" fmla="*/ 250723 w 6268710"/>
              <a:gd name="connsiteY8" fmla="*/ 3344879 h 3527943"/>
              <a:gd name="connsiteX9" fmla="*/ 282082 w 6268710"/>
              <a:gd name="connsiteY9" fmla="*/ 3315953 h 3527943"/>
              <a:gd name="connsiteX10" fmla="*/ 309716 w 6268710"/>
              <a:gd name="connsiteY10" fmla="*/ 3284595 h 3527943"/>
              <a:gd name="connsiteX11" fmla="*/ 346587 w 6268710"/>
              <a:gd name="connsiteY11" fmla="*/ 3262472 h 3527943"/>
              <a:gd name="connsiteX12" fmla="*/ 376084 w 6268710"/>
              <a:gd name="connsiteY12" fmla="*/ 3232975 h 3527943"/>
              <a:gd name="connsiteX13" fmla="*/ 390833 w 6268710"/>
              <a:gd name="connsiteY13" fmla="*/ 3218227 h 3527943"/>
              <a:gd name="connsiteX14" fmla="*/ 412955 w 6268710"/>
              <a:gd name="connsiteY14" fmla="*/ 3210853 h 3527943"/>
              <a:gd name="connsiteX15" fmla="*/ 420329 w 6268710"/>
              <a:gd name="connsiteY15" fmla="*/ 3188730 h 3527943"/>
              <a:gd name="connsiteX16" fmla="*/ 449826 w 6268710"/>
              <a:gd name="connsiteY16" fmla="*/ 3159233 h 3527943"/>
              <a:gd name="connsiteX17" fmla="*/ 471949 w 6268710"/>
              <a:gd name="connsiteY17" fmla="*/ 3122362 h 3527943"/>
              <a:gd name="connsiteX18" fmla="*/ 494717 w 6268710"/>
              <a:gd name="connsiteY18" fmla="*/ 3109477 h 3527943"/>
              <a:gd name="connsiteX19" fmla="*/ 510681 w 6268710"/>
              <a:gd name="connsiteY19" fmla="*/ 3094728 h 3527943"/>
              <a:gd name="connsiteX20" fmla="*/ 540824 w 6268710"/>
              <a:gd name="connsiteY20" fmla="*/ 3083058 h 3527943"/>
              <a:gd name="connsiteX21" fmla="*/ 585641 w 6268710"/>
              <a:gd name="connsiteY21" fmla="*/ 3064015 h 3527943"/>
              <a:gd name="connsiteX22" fmla="*/ 626235 w 6268710"/>
              <a:gd name="connsiteY22" fmla="*/ 3047404 h 3527943"/>
              <a:gd name="connsiteX23" fmla="*/ 652653 w 6268710"/>
              <a:gd name="connsiteY23" fmla="*/ 3010533 h 3527943"/>
              <a:gd name="connsiteX24" fmla="*/ 678426 w 6268710"/>
              <a:gd name="connsiteY24" fmla="*/ 2984115 h 3527943"/>
              <a:gd name="connsiteX25" fmla="*/ 730045 w 6268710"/>
              <a:gd name="connsiteY25" fmla="*/ 2950324 h 3527943"/>
              <a:gd name="connsiteX26" fmla="*/ 789039 w 6268710"/>
              <a:gd name="connsiteY26" fmla="*/ 2908511 h 3527943"/>
              <a:gd name="connsiteX27" fmla="*/ 811162 w 6268710"/>
              <a:gd name="connsiteY27" fmla="*/ 2901137 h 3527943"/>
              <a:gd name="connsiteX28" fmla="*/ 825910 w 6268710"/>
              <a:gd name="connsiteY28" fmla="*/ 2886388 h 3527943"/>
              <a:gd name="connsiteX29" fmla="*/ 870155 w 6268710"/>
              <a:gd name="connsiteY29" fmla="*/ 2856892 h 3527943"/>
              <a:gd name="connsiteX30" fmla="*/ 907026 w 6268710"/>
              <a:gd name="connsiteY30" fmla="*/ 2827395 h 3527943"/>
              <a:gd name="connsiteX31" fmla="*/ 958075 w 6268710"/>
              <a:gd name="connsiteY31" fmla="*/ 2813292 h 3527943"/>
              <a:gd name="connsiteX32" fmla="*/ 983847 w 6268710"/>
              <a:gd name="connsiteY32" fmla="*/ 2798544 h 3527943"/>
              <a:gd name="connsiteX33" fmla="*/ 1047136 w 6268710"/>
              <a:gd name="connsiteY33" fmla="*/ 2761027 h 3527943"/>
              <a:gd name="connsiteX34" fmla="*/ 1078495 w 6268710"/>
              <a:gd name="connsiteY34" fmla="*/ 2762889 h 3527943"/>
              <a:gd name="connsiteX35" fmla="*/ 1113504 w 6268710"/>
              <a:gd name="connsiteY35" fmla="*/ 2731530 h 3527943"/>
              <a:gd name="connsiteX36" fmla="*/ 1135626 w 6268710"/>
              <a:gd name="connsiteY36" fmla="*/ 2716782 h 3527943"/>
              <a:gd name="connsiteX37" fmla="*/ 1150374 w 6268710"/>
              <a:gd name="connsiteY37" fmla="*/ 2702033 h 3527943"/>
              <a:gd name="connsiteX38" fmla="*/ 1194620 w 6268710"/>
              <a:gd name="connsiteY38" fmla="*/ 2687285 h 3527943"/>
              <a:gd name="connsiteX39" fmla="*/ 1216742 w 6268710"/>
              <a:gd name="connsiteY39" fmla="*/ 2679911 h 3527943"/>
              <a:gd name="connsiteX40" fmla="*/ 1275736 w 6268710"/>
              <a:gd name="connsiteY40" fmla="*/ 2650414 h 3527943"/>
              <a:gd name="connsiteX41" fmla="*/ 1297858 w 6268710"/>
              <a:gd name="connsiteY41" fmla="*/ 2643040 h 3527943"/>
              <a:gd name="connsiteX42" fmla="*/ 1319981 w 6268710"/>
              <a:gd name="connsiteY42" fmla="*/ 2635666 h 3527943"/>
              <a:gd name="connsiteX43" fmla="*/ 1334729 w 6268710"/>
              <a:gd name="connsiteY43" fmla="*/ 2620917 h 3527943"/>
              <a:gd name="connsiteX44" fmla="*/ 1378974 w 6268710"/>
              <a:gd name="connsiteY44" fmla="*/ 2606169 h 3527943"/>
              <a:gd name="connsiteX45" fmla="*/ 1437968 w 6268710"/>
              <a:gd name="connsiteY45" fmla="*/ 2576672 h 3527943"/>
              <a:gd name="connsiteX46" fmla="*/ 1460091 w 6268710"/>
              <a:gd name="connsiteY46" fmla="*/ 2569298 h 3527943"/>
              <a:gd name="connsiteX47" fmla="*/ 1482213 w 6268710"/>
              <a:gd name="connsiteY47" fmla="*/ 2554550 h 3527943"/>
              <a:gd name="connsiteX48" fmla="*/ 1512356 w 6268710"/>
              <a:gd name="connsiteY48" fmla="*/ 2545959 h 3527943"/>
              <a:gd name="connsiteX49" fmla="*/ 1562187 w 6268710"/>
              <a:gd name="connsiteY49" fmla="*/ 2523191 h 3527943"/>
              <a:gd name="connsiteX50" fmla="*/ 1592826 w 6268710"/>
              <a:gd name="connsiteY50" fmla="*/ 2488182 h 3527943"/>
              <a:gd name="connsiteX51" fmla="*/ 1614949 w 6268710"/>
              <a:gd name="connsiteY51" fmla="*/ 2480808 h 3527943"/>
              <a:gd name="connsiteX52" fmla="*/ 1629697 w 6268710"/>
              <a:gd name="connsiteY52" fmla="*/ 2466059 h 3527943"/>
              <a:gd name="connsiteX53" fmla="*/ 1673942 w 6268710"/>
              <a:gd name="connsiteY53" fmla="*/ 2436562 h 3527943"/>
              <a:gd name="connsiteX54" fmla="*/ 1710813 w 6268710"/>
              <a:gd name="connsiteY54" fmla="*/ 2414440 h 3527943"/>
              <a:gd name="connsiteX55" fmla="*/ 1725562 w 6268710"/>
              <a:gd name="connsiteY55" fmla="*/ 2399692 h 3527943"/>
              <a:gd name="connsiteX56" fmla="*/ 1769807 w 6268710"/>
              <a:gd name="connsiteY56" fmla="*/ 2370195 h 3527943"/>
              <a:gd name="connsiteX57" fmla="*/ 1784555 w 6268710"/>
              <a:gd name="connsiteY57" fmla="*/ 2355446 h 3527943"/>
              <a:gd name="connsiteX58" fmla="*/ 1799304 w 6268710"/>
              <a:gd name="connsiteY58" fmla="*/ 2333324 h 3527943"/>
              <a:gd name="connsiteX59" fmla="*/ 1865671 w 6268710"/>
              <a:gd name="connsiteY59" fmla="*/ 2321083 h 3527943"/>
              <a:gd name="connsiteX60" fmla="*/ 1939413 w 6268710"/>
              <a:gd name="connsiteY60" fmla="*/ 2274330 h 3527943"/>
              <a:gd name="connsiteX61" fmla="*/ 1961536 w 6268710"/>
              <a:gd name="connsiteY61" fmla="*/ 2266956 h 3527943"/>
              <a:gd name="connsiteX62" fmla="*/ 1983658 w 6268710"/>
              <a:gd name="connsiteY62" fmla="*/ 2252208 h 3527943"/>
              <a:gd name="connsiteX63" fmla="*/ 2020529 w 6268710"/>
              <a:gd name="connsiteY63" fmla="*/ 2215337 h 3527943"/>
              <a:gd name="connsiteX64" fmla="*/ 2086897 w 6268710"/>
              <a:gd name="connsiteY64" fmla="*/ 2178466 h 3527943"/>
              <a:gd name="connsiteX65" fmla="*/ 2092408 w 6268710"/>
              <a:gd name="connsiteY65" fmla="*/ 2151402 h 3527943"/>
              <a:gd name="connsiteX66" fmla="*/ 2145245 w 6268710"/>
              <a:gd name="connsiteY66" fmla="*/ 2122551 h 3527943"/>
              <a:gd name="connsiteX67" fmla="*/ 2175387 w 6268710"/>
              <a:gd name="connsiteY67" fmla="*/ 2097350 h 3527943"/>
              <a:gd name="connsiteX68" fmla="*/ 2190136 w 6268710"/>
              <a:gd name="connsiteY68" fmla="*/ 2082601 h 3527943"/>
              <a:gd name="connsiteX69" fmla="*/ 2204884 w 6268710"/>
              <a:gd name="connsiteY69" fmla="*/ 2060479 h 3527943"/>
              <a:gd name="connsiteX70" fmla="*/ 2227007 w 6268710"/>
              <a:gd name="connsiteY70" fmla="*/ 2053104 h 3527943"/>
              <a:gd name="connsiteX71" fmla="*/ 2271252 w 6268710"/>
              <a:gd name="connsiteY71" fmla="*/ 2023608 h 3527943"/>
              <a:gd name="connsiteX72" fmla="*/ 2300749 w 6268710"/>
              <a:gd name="connsiteY72" fmla="*/ 1994111 h 3527943"/>
              <a:gd name="connsiteX73" fmla="*/ 2337620 w 6268710"/>
              <a:gd name="connsiteY73" fmla="*/ 1964614 h 3527943"/>
              <a:gd name="connsiteX74" fmla="*/ 2389239 w 6268710"/>
              <a:gd name="connsiteY74" fmla="*/ 1957240 h 3527943"/>
              <a:gd name="connsiteX75" fmla="*/ 2433484 w 6268710"/>
              <a:gd name="connsiteY75" fmla="*/ 1942492 h 3527943"/>
              <a:gd name="connsiteX76" fmla="*/ 2455607 w 6268710"/>
              <a:gd name="connsiteY76" fmla="*/ 1927743 h 3527943"/>
              <a:gd name="connsiteX77" fmla="*/ 2499852 w 6268710"/>
              <a:gd name="connsiteY77" fmla="*/ 1912995 h 3527943"/>
              <a:gd name="connsiteX78" fmla="*/ 2544097 w 6268710"/>
              <a:gd name="connsiteY78" fmla="*/ 1898246 h 3527943"/>
              <a:gd name="connsiteX79" fmla="*/ 2566220 w 6268710"/>
              <a:gd name="connsiteY79" fmla="*/ 1890872 h 3527943"/>
              <a:gd name="connsiteX80" fmla="*/ 2585263 w 6268710"/>
              <a:gd name="connsiteY80" fmla="*/ 1863809 h 3527943"/>
              <a:gd name="connsiteX81" fmla="*/ 2609248 w 6268710"/>
              <a:gd name="connsiteY81" fmla="*/ 1842902 h 3527943"/>
              <a:gd name="connsiteX82" fmla="*/ 2676833 w 6268710"/>
              <a:gd name="connsiteY82" fmla="*/ 1839253 h 3527943"/>
              <a:gd name="connsiteX83" fmla="*/ 2691581 w 6268710"/>
              <a:gd name="connsiteY83" fmla="*/ 1824504 h 3527943"/>
              <a:gd name="connsiteX84" fmla="*/ 2713704 w 6268710"/>
              <a:gd name="connsiteY84" fmla="*/ 1809756 h 3527943"/>
              <a:gd name="connsiteX85" fmla="*/ 2765323 w 6268710"/>
              <a:gd name="connsiteY85" fmla="*/ 1758137 h 3527943"/>
              <a:gd name="connsiteX86" fmla="*/ 2794820 w 6268710"/>
              <a:gd name="connsiteY86" fmla="*/ 1728640 h 3527943"/>
              <a:gd name="connsiteX87" fmla="*/ 2839065 w 6268710"/>
              <a:gd name="connsiteY87" fmla="*/ 1720694 h 3527943"/>
              <a:gd name="connsiteX88" fmla="*/ 2905507 w 6268710"/>
              <a:gd name="connsiteY88" fmla="*/ 1686258 h 3527943"/>
              <a:gd name="connsiteX89" fmla="*/ 3045542 w 6268710"/>
              <a:gd name="connsiteY89" fmla="*/ 1647524 h 3527943"/>
              <a:gd name="connsiteX90" fmla="*/ 3104536 w 6268710"/>
              <a:gd name="connsiteY90" fmla="*/ 1618027 h 3527943"/>
              <a:gd name="connsiteX91" fmla="*/ 3126658 w 6268710"/>
              <a:gd name="connsiteY91" fmla="*/ 1610653 h 3527943"/>
              <a:gd name="connsiteX92" fmla="*/ 3141407 w 6268710"/>
              <a:gd name="connsiteY92" fmla="*/ 1595904 h 3527943"/>
              <a:gd name="connsiteX93" fmla="*/ 3193026 w 6268710"/>
              <a:gd name="connsiteY93" fmla="*/ 1573782 h 3527943"/>
              <a:gd name="connsiteX94" fmla="*/ 3207774 w 6268710"/>
              <a:gd name="connsiteY94" fmla="*/ 1559033 h 3527943"/>
              <a:gd name="connsiteX95" fmla="*/ 3244645 w 6268710"/>
              <a:gd name="connsiteY95" fmla="*/ 1551659 h 3527943"/>
              <a:gd name="connsiteX96" fmla="*/ 3288171 w 6268710"/>
              <a:gd name="connsiteY96" fmla="*/ 1521517 h 3527943"/>
              <a:gd name="connsiteX97" fmla="*/ 3335569 w 6268710"/>
              <a:gd name="connsiteY97" fmla="*/ 1508630 h 3527943"/>
              <a:gd name="connsiteX98" fmla="*/ 3347240 w 6268710"/>
              <a:gd name="connsiteY98" fmla="*/ 1477271 h 3527943"/>
              <a:gd name="connsiteX99" fmla="*/ 3394562 w 6268710"/>
              <a:gd name="connsiteY99" fmla="*/ 1452070 h 3527943"/>
              <a:gd name="connsiteX100" fmla="*/ 3451123 w 6268710"/>
              <a:gd name="connsiteY100" fmla="*/ 1433672 h 3527943"/>
              <a:gd name="connsiteX101" fmla="*/ 3480620 w 6268710"/>
              <a:gd name="connsiteY101" fmla="*/ 1426298 h 3527943"/>
              <a:gd name="connsiteX102" fmla="*/ 3502742 w 6268710"/>
              <a:gd name="connsiteY102" fmla="*/ 1411550 h 3527943"/>
              <a:gd name="connsiteX103" fmla="*/ 3539613 w 6268710"/>
              <a:gd name="connsiteY103" fmla="*/ 1374679 h 3527943"/>
              <a:gd name="connsiteX104" fmla="*/ 3561736 w 6268710"/>
              <a:gd name="connsiteY104" fmla="*/ 1367304 h 3527943"/>
              <a:gd name="connsiteX105" fmla="*/ 3620729 w 6268710"/>
              <a:gd name="connsiteY105" fmla="*/ 1352556 h 3527943"/>
              <a:gd name="connsiteX106" fmla="*/ 3664974 w 6268710"/>
              <a:gd name="connsiteY106" fmla="*/ 1337808 h 3527943"/>
              <a:gd name="connsiteX107" fmla="*/ 3709220 w 6268710"/>
              <a:gd name="connsiteY107" fmla="*/ 1315685 h 3527943"/>
              <a:gd name="connsiteX108" fmla="*/ 3753465 w 6268710"/>
              <a:gd name="connsiteY108" fmla="*/ 1300937 h 3527943"/>
              <a:gd name="connsiteX109" fmla="*/ 3790336 w 6268710"/>
              <a:gd name="connsiteY109" fmla="*/ 1278814 h 3527943"/>
              <a:gd name="connsiteX110" fmla="*/ 3812458 w 6268710"/>
              <a:gd name="connsiteY110" fmla="*/ 1264066 h 3527943"/>
              <a:gd name="connsiteX111" fmla="*/ 3827207 w 6268710"/>
              <a:gd name="connsiteY111" fmla="*/ 1249317 h 3527943"/>
              <a:gd name="connsiteX112" fmla="*/ 3849329 w 6268710"/>
              <a:gd name="connsiteY112" fmla="*/ 1241943 h 3527943"/>
              <a:gd name="connsiteX113" fmla="*/ 3908323 w 6268710"/>
              <a:gd name="connsiteY113" fmla="*/ 1233997 h 3527943"/>
              <a:gd name="connsiteX114" fmla="*/ 3952568 w 6268710"/>
              <a:gd name="connsiteY114" fmla="*/ 1190324 h 3527943"/>
              <a:gd name="connsiteX115" fmla="*/ 4007266 w 6268710"/>
              <a:gd name="connsiteY115" fmla="*/ 1160256 h 3527943"/>
              <a:gd name="connsiteX116" fmla="*/ 4043566 w 6268710"/>
              <a:gd name="connsiteY116" fmla="*/ 1142429 h 3527943"/>
              <a:gd name="connsiteX117" fmla="*/ 4092753 w 6268710"/>
              <a:gd name="connsiteY117" fmla="*/ 1120951 h 3527943"/>
              <a:gd name="connsiteX118" fmla="*/ 4138785 w 6268710"/>
              <a:gd name="connsiteY118" fmla="*/ 1084652 h 3527943"/>
              <a:gd name="connsiteX119" fmla="*/ 4181168 w 6268710"/>
              <a:gd name="connsiteY119" fmla="*/ 1057588 h 3527943"/>
              <a:gd name="connsiteX120" fmla="*/ 4225413 w 6268710"/>
              <a:gd name="connsiteY120" fmla="*/ 1050214 h 3527943"/>
              <a:gd name="connsiteX121" fmla="*/ 4247536 w 6268710"/>
              <a:gd name="connsiteY121" fmla="*/ 1035466 h 3527943"/>
              <a:gd name="connsiteX122" fmla="*/ 4277033 w 6268710"/>
              <a:gd name="connsiteY122" fmla="*/ 1028092 h 3527943"/>
              <a:gd name="connsiteX123" fmla="*/ 4299155 w 6268710"/>
              <a:gd name="connsiteY123" fmla="*/ 1020717 h 3527943"/>
              <a:gd name="connsiteX124" fmla="*/ 4336026 w 6268710"/>
              <a:gd name="connsiteY124" fmla="*/ 991221 h 3527943"/>
              <a:gd name="connsiteX125" fmla="*/ 4350774 w 6268710"/>
              <a:gd name="connsiteY125" fmla="*/ 976472 h 3527943"/>
              <a:gd name="connsiteX126" fmla="*/ 4454013 w 6268710"/>
              <a:gd name="connsiteY126" fmla="*/ 969098 h 3527943"/>
              <a:gd name="connsiteX127" fmla="*/ 4579374 w 6268710"/>
              <a:gd name="connsiteY127" fmla="*/ 939601 h 3527943"/>
              <a:gd name="connsiteX128" fmla="*/ 4616245 w 6268710"/>
              <a:gd name="connsiteY128" fmla="*/ 887982 h 3527943"/>
              <a:gd name="connsiteX129" fmla="*/ 4682613 w 6268710"/>
              <a:gd name="connsiteY129" fmla="*/ 880608 h 3527943"/>
              <a:gd name="connsiteX130" fmla="*/ 4697362 w 6268710"/>
              <a:gd name="connsiteY130" fmla="*/ 851111 h 3527943"/>
              <a:gd name="connsiteX131" fmla="*/ 4970207 w 6268710"/>
              <a:gd name="connsiteY131" fmla="*/ 843737 h 3527943"/>
              <a:gd name="connsiteX132" fmla="*/ 4969562 w 6268710"/>
              <a:gd name="connsiteY132" fmla="*/ 806866 h 3527943"/>
              <a:gd name="connsiteX133" fmla="*/ 5307557 w 6268710"/>
              <a:gd name="connsiteY133" fmla="*/ 806866 h 3527943"/>
              <a:gd name="connsiteX134" fmla="*/ 5324168 w 6268710"/>
              <a:gd name="connsiteY134" fmla="*/ 718375 h 3527943"/>
              <a:gd name="connsiteX135" fmla="*/ 5442155 w 6268710"/>
              <a:gd name="connsiteY135" fmla="*/ 718375 h 3527943"/>
              <a:gd name="connsiteX136" fmla="*/ 5442155 w 6268710"/>
              <a:gd name="connsiteY136" fmla="*/ 460279 h 3527943"/>
              <a:gd name="connsiteX137" fmla="*/ 5523271 w 6268710"/>
              <a:gd name="connsiteY137" fmla="*/ 460279 h 3527943"/>
              <a:gd name="connsiteX138" fmla="*/ 6268710 w 6268710"/>
              <a:gd name="connsiteY138" fmla="*/ 0 h 3527943"/>
              <a:gd name="connsiteX0" fmla="*/ 0 w 6268710"/>
              <a:gd name="connsiteY0" fmla="*/ 3527943 h 3527943"/>
              <a:gd name="connsiteX1" fmla="*/ 0 w 6268710"/>
              <a:gd name="connsiteY1" fmla="*/ 3527943 h 3527943"/>
              <a:gd name="connsiteX2" fmla="*/ 44245 w 6268710"/>
              <a:gd name="connsiteY2" fmla="*/ 3476324 h 3527943"/>
              <a:gd name="connsiteX3" fmla="*/ 58994 w 6268710"/>
              <a:gd name="connsiteY3" fmla="*/ 3461575 h 3527943"/>
              <a:gd name="connsiteX4" fmla="*/ 81116 w 6268710"/>
              <a:gd name="connsiteY4" fmla="*/ 3454201 h 3527943"/>
              <a:gd name="connsiteX5" fmla="*/ 117987 w 6268710"/>
              <a:gd name="connsiteY5" fmla="*/ 3432079 h 3527943"/>
              <a:gd name="connsiteX6" fmla="*/ 154858 w 6268710"/>
              <a:gd name="connsiteY6" fmla="*/ 3409956 h 3527943"/>
              <a:gd name="connsiteX7" fmla="*/ 206478 w 6268710"/>
              <a:gd name="connsiteY7" fmla="*/ 3373085 h 3527943"/>
              <a:gd name="connsiteX8" fmla="*/ 250723 w 6268710"/>
              <a:gd name="connsiteY8" fmla="*/ 3344879 h 3527943"/>
              <a:gd name="connsiteX9" fmla="*/ 282082 w 6268710"/>
              <a:gd name="connsiteY9" fmla="*/ 3315953 h 3527943"/>
              <a:gd name="connsiteX10" fmla="*/ 309716 w 6268710"/>
              <a:gd name="connsiteY10" fmla="*/ 3284595 h 3527943"/>
              <a:gd name="connsiteX11" fmla="*/ 346587 w 6268710"/>
              <a:gd name="connsiteY11" fmla="*/ 3262472 h 3527943"/>
              <a:gd name="connsiteX12" fmla="*/ 376084 w 6268710"/>
              <a:gd name="connsiteY12" fmla="*/ 3232975 h 3527943"/>
              <a:gd name="connsiteX13" fmla="*/ 390833 w 6268710"/>
              <a:gd name="connsiteY13" fmla="*/ 3218227 h 3527943"/>
              <a:gd name="connsiteX14" fmla="*/ 412955 w 6268710"/>
              <a:gd name="connsiteY14" fmla="*/ 3210853 h 3527943"/>
              <a:gd name="connsiteX15" fmla="*/ 420329 w 6268710"/>
              <a:gd name="connsiteY15" fmla="*/ 3188730 h 3527943"/>
              <a:gd name="connsiteX16" fmla="*/ 449826 w 6268710"/>
              <a:gd name="connsiteY16" fmla="*/ 3159233 h 3527943"/>
              <a:gd name="connsiteX17" fmla="*/ 471949 w 6268710"/>
              <a:gd name="connsiteY17" fmla="*/ 3122362 h 3527943"/>
              <a:gd name="connsiteX18" fmla="*/ 494717 w 6268710"/>
              <a:gd name="connsiteY18" fmla="*/ 3109477 h 3527943"/>
              <a:gd name="connsiteX19" fmla="*/ 510681 w 6268710"/>
              <a:gd name="connsiteY19" fmla="*/ 3094728 h 3527943"/>
              <a:gd name="connsiteX20" fmla="*/ 540824 w 6268710"/>
              <a:gd name="connsiteY20" fmla="*/ 3083058 h 3527943"/>
              <a:gd name="connsiteX21" fmla="*/ 585641 w 6268710"/>
              <a:gd name="connsiteY21" fmla="*/ 3064015 h 3527943"/>
              <a:gd name="connsiteX22" fmla="*/ 626235 w 6268710"/>
              <a:gd name="connsiteY22" fmla="*/ 3047404 h 3527943"/>
              <a:gd name="connsiteX23" fmla="*/ 652653 w 6268710"/>
              <a:gd name="connsiteY23" fmla="*/ 3010533 h 3527943"/>
              <a:gd name="connsiteX24" fmla="*/ 678426 w 6268710"/>
              <a:gd name="connsiteY24" fmla="*/ 2984115 h 3527943"/>
              <a:gd name="connsiteX25" fmla="*/ 730045 w 6268710"/>
              <a:gd name="connsiteY25" fmla="*/ 2950324 h 3527943"/>
              <a:gd name="connsiteX26" fmla="*/ 789039 w 6268710"/>
              <a:gd name="connsiteY26" fmla="*/ 2908511 h 3527943"/>
              <a:gd name="connsiteX27" fmla="*/ 811162 w 6268710"/>
              <a:gd name="connsiteY27" fmla="*/ 2901137 h 3527943"/>
              <a:gd name="connsiteX28" fmla="*/ 825910 w 6268710"/>
              <a:gd name="connsiteY28" fmla="*/ 2886388 h 3527943"/>
              <a:gd name="connsiteX29" fmla="*/ 870155 w 6268710"/>
              <a:gd name="connsiteY29" fmla="*/ 2856892 h 3527943"/>
              <a:gd name="connsiteX30" fmla="*/ 907026 w 6268710"/>
              <a:gd name="connsiteY30" fmla="*/ 2827395 h 3527943"/>
              <a:gd name="connsiteX31" fmla="*/ 958075 w 6268710"/>
              <a:gd name="connsiteY31" fmla="*/ 2813292 h 3527943"/>
              <a:gd name="connsiteX32" fmla="*/ 983847 w 6268710"/>
              <a:gd name="connsiteY32" fmla="*/ 2798544 h 3527943"/>
              <a:gd name="connsiteX33" fmla="*/ 1047136 w 6268710"/>
              <a:gd name="connsiteY33" fmla="*/ 2761027 h 3527943"/>
              <a:gd name="connsiteX34" fmla="*/ 1078495 w 6268710"/>
              <a:gd name="connsiteY34" fmla="*/ 2762889 h 3527943"/>
              <a:gd name="connsiteX35" fmla="*/ 1113504 w 6268710"/>
              <a:gd name="connsiteY35" fmla="*/ 2731530 h 3527943"/>
              <a:gd name="connsiteX36" fmla="*/ 1135626 w 6268710"/>
              <a:gd name="connsiteY36" fmla="*/ 2716782 h 3527943"/>
              <a:gd name="connsiteX37" fmla="*/ 1150374 w 6268710"/>
              <a:gd name="connsiteY37" fmla="*/ 2702033 h 3527943"/>
              <a:gd name="connsiteX38" fmla="*/ 1194620 w 6268710"/>
              <a:gd name="connsiteY38" fmla="*/ 2687285 h 3527943"/>
              <a:gd name="connsiteX39" fmla="*/ 1216742 w 6268710"/>
              <a:gd name="connsiteY39" fmla="*/ 2679911 h 3527943"/>
              <a:gd name="connsiteX40" fmla="*/ 1275736 w 6268710"/>
              <a:gd name="connsiteY40" fmla="*/ 2650414 h 3527943"/>
              <a:gd name="connsiteX41" fmla="*/ 1297858 w 6268710"/>
              <a:gd name="connsiteY41" fmla="*/ 2643040 h 3527943"/>
              <a:gd name="connsiteX42" fmla="*/ 1319981 w 6268710"/>
              <a:gd name="connsiteY42" fmla="*/ 2635666 h 3527943"/>
              <a:gd name="connsiteX43" fmla="*/ 1334729 w 6268710"/>
              <a:gd name="connsiteY43" fmla="*/ 2620917 h 3527943"/>
              <a:gd name="connsiteX44" fmla="*/ 1378974 w 6268710"/>
              <a:gd name="connsiteY44" fmla="*/ 2606169 h 3527943"/>
              <a:gd name="connsiteX45" fmla="*/ 1437968 w 6268710"/>
              <a:gd name="connsiteY45" fmla="*/ 2576672 h 3527943"/>
              <a:gd name="connsiteX46" fmla="*/ 1460091 w 6268710"/>
              <a:gd name="connsiteY46" fmla="*/ 2569298 h 3527943"/>
              <a:gd name="connsiteX47" fmla="*/ 1482213 w 6268710"/>
              <a:gd name="connsiteY47" fmla="*/ 2554550 h 3527943"/>
              <a:gd name="connsiteX48" fmla="*/ 1512356 w 6268710"/>
              <a:gd name="connsiteY48" fmla="*/ 2545959 h 3527943"/>
              <a:gd name="connsiteX49" fmla="*/ 1562187 w 6268710"/>
              <a:gd name="connsiteY49" fmla="*/ 2523191 h 3527943"/>
              <a:gd name="connsiteX50" fmla="*/ 1592826 w 6268710"/>
              <a:gd name="connsiteY50" fmla="*/ 2488182 h 3527943"/>
              <a:gd name="connsiteX51" fmla="*/ 1614949 w 6268710"/>
              <a:gd name="connsiteY51" fmla="*/ 2480808 h 3527943"/>
              <a:gd name="connsiteX52" fmla="*/ 1629697 w 6268710"/>
              <a:gd name="connsiteY52" fmla="*/ 2466059 h 3527943"/>
              <a:gd name="connsiteX53" fmla="*/ 1673942 w 6268710"/>
              <a:gd name="connsiteY53" fmla="*/ 2436562 h 3527943"/>
              <a:gd name="connsiteX54" fmla="*/ 1710813 w 6268710"/>
              <a:gd name="connsiteY54" fmla="*/ 2414440 h 3527943"/>
              <a:gd name="connsiteX55" fmla="*/ 1725562 w 6268710"/>
              <a:gd name="connsiteY55" fmla="*/ 2399692 h 3527943"/>
              <a:gd name="connsiteX56" fmla="*/ 1769807 w 6268710"/>
              <a:gd name="connsiteY56" fmla="*/ 2370195 h 3527943"/>
              <a:gd name="connsiteX57" fmla="*/ 1784555 w 6268710"/>
              <a:gd name="connsiteY57" fmla="*/ 2355446 h 3527943"/>
              <a:gd name="connsiteX58" fmla="*/ 1799304 w 6268710"/>
              <a:gd name="connsiteY58" fmla="*/ 2333324 h 3527943"/>
              <a:gd name="connsiteX59" fmla="*/ 1865671 w 6268710"/>
              <a:gd name="connsiteY59" fmla="*/ 2321083 h 3527943"/>
              <a:gd name="connsiteX60" fmla="*/ 1939413 w 6268710"/>
              <a:gd name="connsiteY60" fmla="*/ 2274330 h 3527943"/>
              <a:gd name="connsiteX61" fmla="*/ 1961536 w 6268710"/>
              <a:gd name="connsiteY61" fmla="*/ 2266956 h 3527943"/>
              <a:gd name="connsiteX62" fmla="*/ 1983658 w 6268710"/>
              <a:gd name="connsiteY62" fmla="*/ 2252208 h 3527943"/>
              <a:gd name="connsiteX63" fmla="*/ 2020529 w 6268710"/>
              <a:gd name="connsiteY63" fmla="*/ 2215337 h 3527943"/>
              <a:gd name="connsiteX64" fmla="*/ 2086897 w 6268710"/>
              <a:gd name="connsiteY64" fmla="*/ 2178466 h 3527943"/>
              <a:gd name="connsiteX65" fmla="*/ 2092408 w 6268710"/>
              <a:gd name="connsiteY65" fmla="*/ 2151402 h 3527943"/>
              <a:gd name="connsiteX66" fmla="*/ 2145245 w 6268710"/>
              <a:gd name="connsiteY66" fmla="*/ 2122551 h 3527943"/>
              <a:gd name="connsiteX67" fmla="*/ 2175387 w 6268710"/>
              <a:gd name="connsiteY67" fmla="*/ 2097350 h 3527943"/>
              <a:gd name="connsiteX68" fmla="*/ 2190136 w 6268710"/>
              <a:gd name="connsiteY68" fmla="*/ 2082601 h 3527943"/>
              <a:gd name="connsiteX69" fmla="*/ 2204884 w 6268710"/>
              <a:gd name="connsiteY69" fmla="*/ 2060479 h 3527943"/>
              <a:gd name="connsiteX70" fmla="*/ 2227007 w 6268710"/>
              <a:gd name="connsiteY70" fmla="*/ 2053104 h 3527943"/>
              <a:gd name="connsiteX71" fmla="*/ 2271252 w 6268710"/>
              <a:gd name="connsiteY71" fmla="*/ 2023608 h 3527943"/>
              <a:gd name="connsiteX72" fmla="*/ 2300749 w 6268710"/>
              <a:gd name="connsiteY72" fmla="*/ 1994111 h 3527943"/>
              <a:gd name="connsiteX73" fmla="*/ 2337620 w 6268710"/>
              <a:gd name="connsiteY73" fmla="*/ 1964614 h 3527943"/>
              <a:gd name="connsiteX74" fmla="*/ 2389239 w 6268710"/>
              <a:gd name="connsiteY74" fmla="*/ 1957240 h 3527943"/>
              <a:gd name="connsiteX75" fmla="*/ 2433484 w 6268710"/>
              <a:gd name="connsiteY75" fmla="*/ 1942492 h 3527943"/>
              <a:gd name="connsiteX76" fmla="*/ 2455607 w 6268710"/>
              <a:gd name="connsiteY76" fmla="*/ 1927743 h 3527943"/>
              <a:gd name="connsiteX77" fmla="*/ 2499852 w 6268710"/>
              <a:gd name="connsiteY77" fmla="*/ 1912995 h 3527943"/>
              <a:gd name="connsiteX78" fmla="*/ 2544097 w 6268710"/>
              <a:gd name="connsiteY78" fmla="*/ 1898246 h 3527943"/>
              <a:gd name="connsiteX79" fmla="*/ 2566220 w 6268710"/>
              <a:gd name="connsiteY79" fmla="*/ 1890872 h 3527943"/>
              <a:gd name="connsiteX80" fmla="*/ 2585263 w 6268710"/>
              <a:gd name="connsiteY80" fmla="*/ 1863809 h 3527943"/>
              <a:gd name="connsiteX81" fmla="*/ 2609248 w 6268710"/>
              <a:gd name="connsiteY81" fmla="*/ 1842902 h 3527943"/>
              <a:gd name="connsiteX82" fmla="*/ 2676833 w 6268710"/>
              <a:gd name="connsiteY82" fmla="*/ 1839253 h 3527943"/>
              <a:gd name="connsiteX83" fmla="*/ 2691581 w 6268710"/>
              <a:gd name="connsiteY83" fmla="*/ 1824504 h 3527943"/>
              <a:gd name="connsiteX84" fmla="*/ 2713704 w 6268710"/>
              <a:gd name="connsiteY84" fmla="*/ 1809756 h 3527943"/>
              <a:gd name="connsiteX85" fmla="*/ 2765323 w 6268710"/>
              <a:gd name="connsiteY85" fmla="*/ 1758137 h 3527943"/>
              <a:gd name="connsiteX86" fmla="*/ 2794820 w 6268710"/>
              <a:gd name="connsiteY86" fmla="*/ 1728640 h 3527943"/>
              <a:gd name="connsiteX87" fmla="*/ 2839065 w 6268710"/>
              <a:gd name="connsiteY87" fmla="*/ 1720694 h 3527943"/>
              <a:gd name="connsiteX88" fmla="*/ 2905507 w 6268710"/>
              <a:gd name="connsiteY88" fmla="*/ 1686258 h 3527943"/>
              <a:gd name="connsiteX89" fmla="*/ 3045542 w 6268710"/>
              <a:gd name="connsiteY89" fmla="*/ 1647524 h 3527943"/>
              <a:gd name="connsiteX90" fmla="*/ 3104536 w 6268710"/>
              <a:gd name="connsiteY90" fmla="*/ 1618027 h 3527943"/>
              <a:gd name="connsiteX91" fmla="*/ 3126658 w 6268710"/>
              <a:gd name="connsiteY91" fmla="*/ 1610653 h 3527943"/>
              <a:gd name="connsiteX92" fmla="*/ 3141407 w 6268710"/>
              <a:gd name="connsiteY92" fmla="*/ 1595904 h 3527943"/>
              <a:gd name="connsiteX93" fmla="*/ 3193026 w 6268710"/>
              <a:gd name="connsiteY93" fmla="*/ 1573782 h 3527943"/>
              <a:gd name="connsiteX94" fmla="*/ 3207774 w 6268710"/>
              <a:gd name="connsiteY94" fmla="*/ 1559033 h 3527943"/>
              <a:gd name="connsiteX95" fmla="*/ 3244645 w 6268710"/>
              <a:gd name="connsiteY95" fmla="*/ 1551659 h 3527943"/>
              <a:gd name="connsiteX96" fmla="*/ 3288171 w 6268710"/>
              <a:gd name="connsiteY96" fmla="*/ 1521517 h 3527943"/>
              <a:gd name="connsiteX97" fmla="*/ 3335569 w 6268710"/>
              <a:gd name="connsiteY97" fmla="*/ 1508630 h 3527943"/>
              <a:gd name="connsiteX98" fmla="*/ 3347240 w 6268710"/>
              <a:gd name="connsiteY98" fmla="*/ 1477271 h 3527943"/>
              <a:gd name="connsiteX99" fmla="*/ 3394562 w 6268710"/>
              <a:gd name="connsiteY99" fmla="*/ 1452070 h 3527943"/>
              <a:gd name="connsiteX100" fmla="*/ 3451123 w 6268710"/>
              <a:gd name="connsiteY100" fmla="*/ 1433672 h 3527943"/>
              <a:gd name="connsiteX101" fmla="*/ 3480620 w 6268710"/>
              <a:gd name="connsiteY101" fmla="*/ 1426298 h 3527943"/>
              <a:gd name="connsiteX102" fmla="*/ 3502742 w 6268710"/>
              <a:gd name="connsiteY102" fmla="*/ 1411550 h 3527943"/>
              <a:gd name="connsiteX103" fmla="*/ 3539613 w 6268710"/>
              <a:gd name="connsiteY103" fmla="*/ 1374679 h 3527943"/>
              <a:gd name="connsiteX104" fmla="*/ 3561736 w 6268710"/>
              <a:gd name="connsiteY104" fmla="*/ 1367304 h 3527943"/>
              <a:gd name="connsiteX105" fmla="*/ 3620729 w 6268710"/>
              <a:gd name="connsiteY105" fmla="*/ 1352556 h 3527943"/>
              <a:gd name="connsiteX106" fmla="*/ 3664974 w 6268710"/>
              <a:gd name="connsiteY106" fmla="*/ 1337808 h 3527943"/>
              <a:gd name="connsiteX107" fmla="*/ 3709220 w 6268710"/>
              <a:gd name="connsiteY107" fmla="*/ 1315685 h 3527943"/>
              <a:gd name="connsiteX108" fmla="*/ 3753465 w 6268710"/>
              <a:gd name="connsiteY108" fmla="*/ 1300937 h 3527943"/>
              <a:gd name="connsiteX109" fmla="*/ 3790336 w 6268710"/>
              <a:gd name="connsiteY109" fmla="*/ 1278814 h 3527943"/>
              <a:gd name="connsiteX110" fmla="*/ 3812458 w 6268710"/>
              <a:gd name="connsiteY110" fmla="*/ 1264066 h 3527943"/>
              <a:gd name="connsiteX111" fmla="*/ 3827207 w 6268710"/>
              <a:gd name="connsiteY111" fmla="*/ 1249317 h 3527943"/>
              <a:gd name="connsiteX112" fmla="*/ 3849329 w 6268710"/>
              <a:gd name="connsiteY112" fmla="*/ 1241943 h 3527943"/>
              <a:gd name="connsiteX113" fmla="*/ 3908323 w 6268710"/>
              <a:gd name="connsiteY113" fmla="*/ 1233997 h 3527943"/>
              <a:gd name="connsiteX114" fmla="*/ 3952568 w 6268710"/>
              <a:gd name="connsiteY114" fmla="*/ 1190324 h 3527943"/>
              <a:gd name="connsiteX115" fmla="*/ 4007266 w 6268710"/>
              <a:gd name="connsiteY115" fmla="*/ 1160256 h 3527943"/>
              <a:gd name="connsiteX116" fmla="*/ 4043566 w 6268710"/>
              <a:gd name="connsiteY116" fmla="*/ 1142429 h 3527943"/>
              <a:gd name="connsiteX117" fmla="*/ 4092753 w 6268710"/>
              <a:gd name="connsiteY117" fmla="*/ 1120951 h 3527943"/>
              <a:gd name="connsiteX118" fmla="*/ 4138785 w 6268710"/>
              <a:gd name="connsiteY118" fmla="*/ 1084652 h 3527943"/>
              <a:gd name="connsiteX119" fmla="*/ 4181168 w 6268710"/>
              <a:gd name="connsiteY119" fmla="*/ 1057588 h 3527943"/>
              <a:gd name="connsiteX120" fmla="*/ 4225413 w 6268710"/>
              <a:gd name="connsiteY120" fmla="*/ 1050214 h 3527943"/>
              <a:gd name="connsiteX121" fmla="*/ 4247536 w 6268710"/>
              <a:gd name="connsiteY121" fmla="*/ 1035466 h 3527943"/>
              <a:gd name="connsiteX122" fmla="*/ 4277033 w 6268710"/>
              <a:gd name="connsiteY122" fmla="*/ 1028092 h 3527943"/>
              <a:gd name="connsiteX123" fmla="*/ 4299155 w 6268710"/>
              <a:gd name="connsiteY123" fmla="*/ 1020717 h 3527943"/>
              <a:gd name="connsiteX124" fmla="*/ 4336026 w 6268710"/>
              <a:gd name="connsiteY124" fmla="*/ 991221 h 3527943"/>
              <a:gd name="connsiteX125" fmla="*/ 4350774 w 6268710"/>
              <a:gd name="connsiteY125" fmla="*/ 976472 h 3527943"/>
              <a:gd name="connsiteX126" fmla="*/ 4454013 w 6268710"/>
              <a:gd name="connsiteY126" fmla="*/ 969098 h 3527943"/>
              <a:gd name="connsiteX127" fmla="*/ 4579374 w 6268710"/>
              <a:gd name="connsiteY127" fmla="*/ 939601 h 3527943"/>
              <a:gd name="connsiteX128" fmla="*/ 4616245 w 6268710"/>
              <a:gd name="connsiteY128" fmla="*/ 887982 h 3527943"/>
              <a:gd name="connsiteX129" fmla="*/ 4682613 w 6268710"/>
              <a:gd name="connsiteY129" fmla="*/ 880608 h 3527943"/>
              <a:gd name="connsiteX130" fmla="*/ 4697362 w 6268710"/>
              <a:gd name="connsiteY130" fmla="*/ 851111 h 3527943"/>
              <a:gd name="connsiteX131" fmla="*/ 4970207 w 6268710"/>
              <a:gd name="connsiteY131" fmla="*/ 843737 h 3527943"/>
              <a:gd name="connsiteX132" fmla="*/ 4969562 w 6268710"/>
              <a:gd name="connsiteY132" fmla="*/ 806866 h 3527943"/>
              <a:gd name="connsiteX133" fmla="*/ 5307557 w 6268710"/>
              <a:gd name="connsiteY133" fmla="*/ 806866 h 3527943"/>
              <a:gd name="connsiteX134" fmla="*/ 5324168 w 6268710"/>
              <a:gd name="connsiteY134" fmla="*/ 718375 h 3527943"/>
              <a:gd name="connsiteX135" fmla="*/ 5442155 w 6268710"/>
              <a:gd name="connsiteY135" fmla="*/ 718375 h 3527943"/>
              <a:gd name="connsiteX136" fmla="*/ 5442155 w 6268710"/>
              <a:gd name="connsiteY136" fmla="*/ 460279 h 3527943"/>
              <a:gd name="connsiteX137" fmla="*/ 6268710 w 6268710"/>
              <a:gd name="connsiteY137" fmla="*/ 0 h 3527943"/>
              <a:gd name="connsiteX0" fmla="*/ 0 w 6268710"/>
              <a:gd name="connsiteY0" fmla="*/ 3527943 h 3527943"/>
              <a:gd name="connsiteX1" fmla="*/ 0 w 6268710"/>
              <a:gd name="connsiteY1" fmla="*/ 3527943 h 3527943"/>
              <a:gd name="connsiteX2" fmla="*/ 44245 w 6268710"/>
              <a:gd name="connsiteY2" fmla="*/ 3476324 h 3527943"/>
              <a:gd name="connsiteX3" fmla="*/ 58994 w 6268710"/>
              <a:gd name="connsiteY3" fmla="*/ 3461575 h 3527943"/>
              <a:gd name="connsiteX4" fmla="*/ 81116 w 6268710"/>
              <a:gd name="connsiteY4" fmla="*/ 3454201 h 3527943"/>
              <a:gd name="connsiteX5" fmla="*/ 117987 w 6268710"/>
              <a:gd name="connsiteY5" fmla="*/ 3432079 h 3527943"/>
              <a:gd name="connsiteX6" fmla="*/ 154858 w 6268710"/>
              <a:gd name="connsiteY6" fmla="*/ 3409956 h 3527943"/>
              <a:gd name="connsiteX7" fmla="*/ 206478 w 6268710"/>
              <a:gd name="connsiteY7" fmla="*/ 3373085 h 3527943"/>
              <a:gd name="connsiteX8" fmla="*/ 250723 w 6268710"/>
              <a:gd name="connsiteY8" fmla="*/ 3344879 h 3527943"/>
              <a:gd name="connsiteX9" fmla="*/ 282082 w 6268710"/>
              <a:gd name="connsiteY9" fmla="*/ 3315953 h 3527943"/>
              <a:gd name="connsiteX10" fmla="*/ 309716 w 6268710"/>
              <a:gd name="connsiteY10" fmla="*/ 3284595 h 3527943"/>
              <a:gd name="connsiteX11" fmla="*/ 346587 w 6268710"/>
              <a:gd name="connsiteY11" fmla="*/ 3262472 h 3527943"/>
              <a:gd name="connsiteX12" fmla="*/ 376084 w 6268710"/>
              <a:gd name="connsiteY12" fmla="*/ 3232975 h 3527943"/>
              <a:gd name="connsiteX13" fmla="*/ 390833 w 6268710"/>
              <a:gd name="connsiteY13" fmla="*/ 3218227 h 3527943"/>
              <a:gd name="connsiteX14" fmla="*/ 412955 w 6268710"/>
              <a:gd name="connsiteY14" fmla="*/ 3210853 h 3527943"/>
              <a:gd name="connsiteX15" fmla="*/ 420329 w 6268710"/>
              <a:gd name="connsiteY15" fmla="*/ 3188730 h 3527943"/>
              <a:gd name="connsiteX16" fmla="*/ 449826 w 6268710"/>
              <a:gd name="connsiteY16" fmla="*/ 3159233 h 3527943"/>
              <a:gd name="connsiteX17" fmla="*/ 471949 w 6268710"/>
              <a:gd name="connsiteY17" fmla="*/ 3122362 h 3527943"/>
              <a:gd name="connsiteX18" fmla="*/ 494717 w 6268710"/>
              <a:gd name="connsiteY18" fmla="*/ 3109477 h 3527943"/>
              <a:gd name="connsiteX19" fmla="*/ 510681 w 6268710"/>
              <a:gd name="connsiteY19" fmla="*/ 3094728 h 3527943"/>
              <a:gd name="connsiteX20" fmla="*/ 540824 w 6268710"/>
              <a:gd name="connsiteY20" fmla="*/ 3083058 h 3527943"/>
              <a:gd name="connsiteX21" fmla="*/ 585641 w 6268710"/>
              <a:gd name="connsiteY21" fmla="*/ 3064015 h 3527943"/>
              <a:gd name="connsiteX22" fmla="*/ 626235 w 6268710"/>
              <a:gd name="connsiteY22" fmla="*/ 3047404 h 3527943"/>
              <a:gd name="connsiteX23" fmla="*/ 652653 w 6268710"/>
              <a:gd name="connsiteY23" fmla="*/ 3010533 h 3527943"/>
              <a:gd name="connsiteX24" fmla="*/ 678426 w 6268710"/>
              <a:gd name="connsiteY24" fmla="*/ 2984115 h 3527943"/>
              <a:gd name="connsiteX25" fmla="*/ 730045 w 6268710"/>
              <a:gd name="connsiteY25" fmla="*/ 2950324 h 3527943"/>
              <a:gd name="connsiteX26" fmla="*/ 789039 w 6268710"/>
              <a:gd name="connsiteY26" fmla="*/ 2908511 h 3527943"/>
              <a:gd name="connsiteX27" fmla="*/ 811162 w 6268710"/>
              <a:gd name="connsiteY27" fmla="*/ 2901137 h 3527943"/>
              <a:gd name="connsiteX28" fmla="*/ 825910 w 6268710"/>
              <a:gd name="connsiteY28" fmla="*/ 2886388 h 3527943"/>
              <a:gd name="connsiteX29" fmla="*/ 870155 w 6268710"/>
              <a:gd name="connsiteY29" fmla="*/ 2856892 h 3527943"/>
              <a:gd name="connsiteX30" fmla="*/ 907026 w 6268710"/>
              <a:gd name="connsiteY30" fmla="*/ 2827395 h 3527943"/>
              <a:gd name="connsiteX31" fmla="*/ 958075 w 6268710"/>
              <a:gd name="connsiteY31" fmla="*/ 2813292 h 3527943"/>
              <a:gd name="connsiteX32" fmla="*/ 983847 w 6268710"/>
              <a:gd name="connsiteY32" fmla="*/ 2798544 h 3527943"/>
              <a:gd name="connsiteX33" fmla="*/ 1047136 w 6268710"/>
              <a:gd name="connsiteY33" fmla="*/ 2761027 h 3527943"/>
              <a:gd name="connsiteX34" fmla="*/ 1078495 w 6268710"/>
              <a:gd name="connsiteY34" fmla="*/ 2762889 h 3527943"/>
              <a:gd name="connsiteX35" fmla="*/ 1113504 w 6268710"/>
              <a:gd name="connsiteY35" fmla="*/ 2731530 h 3527943"/>
              <a:gd name="connsiteX36" fmla="*/ 1135626 w 6268710"/>
              <a:gd name="connsiteY36" fmla="*/ 2716782 h 3527943"/>
              <a:gd name="connsiteX37" fmla="*/ 1150374 w 6268710"/>
              <a:gd name="connsiteY37" fmla="*/ 2702033 h 3527943"/>
              <a:gd name="connsiteX38" fmla="*/ 1194620 w 6268710"/>
              <a:gd name="connsiteY38" fmla="*/ 2687285 h 3527943"/>
              <a:gd name="connsiteX39" fmla="*/ 1216742 w 6268710"/>
              <a:gd name="connsiteY39" fmla="*/ 2679911 h 3527943"/>
              <a:gd name="connsiteX40" fmla="*/ 1275736 w 6268710"/>
              <a:gd name="connsiteY40" fmla="*/ 2650414 h 3527943"/>
              <a:gd name="connsiteX41" fmla="*/ 1297858 w 6268710"/>
              <a:gd name="connsiteY41" fmla="*/ 2643040 h 3527943"/>
              <a:gd name="connsiteX42" fmla="*/ 1319981 w 6268710"/>
              <a:gd name="connsiteY42" fmla="*/ 2635666 h 3527943"/>
              <a:gd name="connsiteX43" fmla="*/ 1334729 w 6268710"/>
              <a:gd name="connsiteY43" fmla="*/ 2620917 h 3527943"/>
              <a:gd name="connsiteX44" fmla="*/ 1378974 w 6268710"/>
              <a:gd name="connsiteY44" fmla="*/ 2606169 h 3527943"/>
              <a:gd name="connsiteX45" fmla="*/ 1437968 w 6268710"/>
              <a:gd name="connsiteY45" fmla="*/ 2576672 h 3527943"/>
              <a:gd name="connsiteX46" fmla="*/ 1460091 w 6268710"/>
              <a:gd name="connsiteY46" fmla="*/ 2569298 h 3527943"/>
              <a:gd name="connsiteX47" fmla="*/ 1482213 w 6268710"/>
              <a:gd name="connsiteY47" fmla="*/ 2554550 h 3527943"/>
              <a:gd name="connsiteX48" fmla="*/ 1512356 w 6268710"/>
              <a:gd name="connsiteY48" fmla="*/ 2545959 h 3527943"/>
              <a:gd name="connsiteX49" fmla="*/ 1562187 w 6268710"/>
              <a:gd name="connsiteY49" fmla="*/ 2523191 h 3527943"/>
              <a:gd name="connsiteX50" fmla="*/ 1592826 w 6268710"/>
              <a:gd name="connsiteY50" fmla="*/ 2488182 h 3527943"/>
              <a:gd name="connsiteX51" fmla="*/ 1614949 w 6268710"/>
              <a:gd name="connsiteY51" fmla="*/ 2480808 h 3527943"/>
              <a:gd name="connsiteX52" fmla="*/ 1629697 w 6268710"/>
              <a:gd name="connsiteY52" fmla="*/ 2466059 h 3527943"/>
              <a:gd name="connsiteX53" fmla="*/ 1673942 w 6268710"/>
              <a:gd name="connsiteY53" fmla="*/ 2436562 h 3527943"/>
              <a:gd name="connsiteX54" fmla="*/ 1710813 w 6268710"/>
              <a:gd name="connsiteY54" fmla="*/ 2414440 h 3527943"/>
              <a:gd name="connsiteX55" fmla="*/ 1725562 w 6268710"/>
              <a:gd name="connsiteY55" fmla="*/ 2399692 h 3527943"/>
              <a:gd name="connsiteX56" fmla="*/ 1769807 w 6268710"/>
              <a:gd name="connsiteY56" fmla="*/ 2370195 h 3527943"/>
              <a:gd name="connsiteX57" fmla="*/ 1784555 w 6268710"/>
              <a:gd name="connsiteY57" fmla="*/ 2355446 h 3527943"/>
              <a:gd name="connsiteX58" fmla="*/ 1799304 w 6268710"/>
              <a:gd name="connsiteY58" fmla="*/ 2333324 h 3527943"/>
              <a:gd name="connsiteX59" fmla="*/ 1865671 w 6268710"/>
              <a:gd name="connsiteY59" fmla="*/ 2321083 h 3527943"/>
              <a:gd name="connsiteX60" fmla="*/ 1939413 w 6268710"/>
              <a:gd name="connsiteY60" fmla="*/ 2274330 h 3527943"/>
              <a:gd name="connsiteX61" fmla="*/ 1961536 w 6268710"/>
              <a:gd name="connsiteY61" fmla="*/ 2266956 h 3527943"/>
              <a:gd name="connsiteX62" fmla="*/ 1983658 w 6268710"/>
              <a:gd name="connsiteY62" fmla="*/ 2252208 h 3527943"/>
              <a:gd name="connsiteX63" fmla="*/ 2020529 w 6268710"/>
              <a:gd name="connsiteY63" fmla="*/ 2215337 h 3527943"/>
              <a:gd name="connsiteX64" fmla="*/ 2086897 w 6268710"/>
              <a:gd name="connsiteY64" fmla="*/ 2178466 h 3527943"/>
              <a:gd name="connsiteX65" fmla="*/ 2092408 w 6268710"/>
              <a:gd name="connsiteY65" fmla="*/ 2151402 h 3527943"/>
              <a:gd name="connsiteX66" fmla="*/ 2145245 w 6268710"/>
              <a:gd name="connsiteY66" fmla="*/ 2122551 h 3527943"/>
              <a:gd name="connsiteX67" fmla="*/ 2175387 w 6268710"/>
              <a:gd name="connsiteY67" fmla="*/ 2097350 h 3527943"/>
              <a:gd name="connsiteX68" fmla="*/ 2190136 w 6268710"/>
              <a:gd name="connsiteY68" fmla="*/ 2082601 h 3527943"/>
              <a:gd name="connsiteX69" fmla="*/ 2204884 w 6268710"/>
              <a:gd name="connsiteY69" fmla="*/ 2060479 h 3527943"/>
              <a:gd name="connsiteX70" fmla="*/ 2227007 w 6268710"/>
              <a:gd name="connsiteY70" fmla="*/ 2053104 h 3527943"/>
              <a:gd name="connsiteX71" fmla="*/ 2271252 w 6268710"/>
              <a:gd name="connsiteY71" fmla="*/ 2023608 h 3527943"/>
              <a:gd name="connsiteX72" fmla="*/ 2300749 w 6268710"/>
              <a:gd name="connsiteY72" fmla="*/ 1994111 h 3527943"/>
              <a:gd name="connsiteX73" fmla="*/ 2337620 w 6268710"/>
              <a:gd name="connsiteY73" fmla="*/ 1964614 h 3527943"/>
              <a:gd name="connsiteX74" fmla="*/ 2389239 w 6268710"/>
              <a:gd name="connsiteY74" fmla="*/ 1957240 h 3527943"/>
              <a:gd name="connsiteX75" fmla="*/ 2433484 w 6268710"/>
              <a:gd name="connsiteY75" fmla="*/ 1942492 h 3527943"/>
              <a:gd name="connsiteX76" fmla="*/ 2455607 w 6268710"/>
              <a:gd name="connsiteY76" fmla="*/ 1927743 h 3527943"/>
              <a:gd name="connsiteX77" fmla="*/ 2499852 w 6268710"/>
              <a:gd name="connsiteY77" fmla="*/ 1912995 h 3527943"/>
              <a:gd name="connsiteX78" fmla="*/ 2544097 w 6268710"/>
              <a:gd name="connsiteY78" fmla="*/ 1898246 h 3527943"/>
              <a:gd name="connsiteX79" fmla="*/ 2566220 w 6268710"/>
              <a:gd name="connsiteY79" fmla="*/ 1890872 h 3527943"/>
              <a:gd name="connsiteX80" fmla="*/ 2585263 w 6268710"/>
              <a:gd name="connsiteY80" fmla="*/ 1863809 h 3527943"/>
              <a:gd name="connsiteX81" fmla="*/ 2609248 w 6268710"/>
              <a:gd name="connsiteY81" fmla="*/ 1842902 h 3527943"/>
              <a:gd name="connsiteX82" fmla="*/ 2676833 w 6268710"/>
              <a:gd name="connsiteY82" fmla="*/ 1839253 h 3527943"/>
              <a:gd name="connsiteX83" fmla="*/ 2691581 w 6268710"/>
              <a:gd name="connsiteY83" fmla="*/ 1824504 h 3527943"/>
              <a:gd name="connsiteX84" fmla="*/ 2713704 w 6268710"/>
              <a:gd name="connsiteY84" fmla="*/ 1809756 h 3527943"/>
              <a:gd name="connsiteX85" fmla="*/ 2765323 w 6268710"/>
              <a:gd name="connsiteY85" fmla="*/ 1758137 h 3527943"/>
              <a:gd name="connsiteX86" fmla="*/ 2794820 w 6268710"/>
              <a:gd name="connsiteY86" fmla="*/ 1728640 h 3527943"/>
              <a:gd name="connsiteX87" fmla="*/ 2839065 w 6268710"/>
              <a:gd name="connsiteY87" fmla="*/ 1720694 h 3527943"/>
              <a:gd name="connsiteX88" fmla="*/ 2905507 w 6268710"/>
              <a:gd name="connsiteY88" fmla="*/ 1686258 h 3527943"/>
              <a:gd name="connsiteX89" fmla="*/ 3045542 w 6268710"/>
              <a:gd name="connsiteY89" fmla="*/ 1647524 h 3527943"/>
              <a:gd name="connsiteX90" fmla="*/ 3104536 w 6268710"/>
              <a:gd name="connsiteY90" fmla="*/ 1618027 h 3527943"/>
              <a:gd name="connsiteX91" fmla="*/ 3126658 w 6268710"/>
              <a:gd name="connsiteY91" fmla="*/ 1610653 h 3527943"/>
              <a:gd name="connsiteX92" fmla="*/ 3141407 w 6268710"/>
              <a:gd name="connsiteY92" fmla="*/ 1595904 h 3527943"/>
              <a:gd name="connsiteX93" fmla="*/ 3193026 w 6268710"/>
              <a:gd name="connsiteY93" fmla="*/ 1573782 h 3527943"/>
              <a:gd name="connsiteX94" fmla="*/ 3207774 w 6268710"/>
              <a:gd name="connsiteY94" fmla="*/ 1559033 h 3527943"/>
              <a:gd name="connsiteX95" fmla="*/ 3244645 w 6268710"/>
              <a:gd name="connsiteY95" fmla="*/ 1551659 h 3527943"/>
              <a:gd name="connsiteX96" fmla="*/ 3288171 w 6268710"/>
              <a:gd name="connsiteY96" fmla="*/ 1521517 h 3527943"/>
              <a:gd name="connsiteX97" fmla="*/ 3335569 w 6268710"/>
              <a:gd name="connsiteY97" fmla="*/ 1508630 h 3527943"/>
              <a:gd name="connsiteX98" fmla="*/ 3347240 w 6268710"/>
              <a:gd name="connsiteY98" fmla="*/ 1477271 h 3527943"/>
              <a:gd name="connsiteX99" fmla="*/ 3394562 w 6268710"/>
              <a:gd name="connsiteY99" fmla="*/ 1452070 h 3527943"/>
              <a:gd name="connsiteX100" fmla="*/ 3451123 w 6268710"/>
              <a:gd name="connsiteY100" fmla="*/ 1433672 h 3527943"/>
              <a:gd name="connsiteX101" fmla="*/ 3480620 w 6268710"/>
              <a:gd name="connsiteY101" fmla="*/ 1426298 h 3527943"/>
              <a:gd name="connsiteX102" fmla="*/ 3502742 w 6268710"/>
              <a:gd name="connsiteY102" fmla="*/ 1411550 h 3527943"/>
              <a:gd name="connsiteX103" fmla="*/ 3539613 w 6268710"/>
              <a:gd name="connsiteY103" fmla="*/ 1374679 h 3527943"/>
              <a:gd name="connsiteX104" fmla="*/ 3561736 w 6268710"/>
              <a:gd name="connsiteY104" fmla="*/ 1367304 h 3527943"/>
              <a:gd name="connsiteX105" fmla="*/ 3620729 w 6268710"/>
              <a:gd name="connsiteY105" fmla="*/ 1352556 h 3527943"/>
              <a:gd name="connsiteX106" fmla="*/ 3664974 w 6268710"/>
              <a:gd name="connsiteY106" fmla="*/ 1337808 h 3527943"/>
              <a:gd name="connsiteX107" fmla="*/ 3709220 w 6268710"/>
              <a:gd name="connsiteY107" fmla="*/ 1315685 h 3527943"/>
              <a:gd name="connsiteX108" fmla="*/ 3753465 w 6268710"/>
              <a:gd name="connsiteY108" fmla="*/ 1300937 h 3527943"/>
              <a:gd name="connsiteX109" fmla="*/ 3790336 w 6268710"/>
              <a:gd name="connsiteY109" fmla="*/ 1278814 h 3527943"/>
              <a:gd name="connsiteX110" fmla="*/ 3812458 w 6268710"/>
              <a:gd name="connsiteY110" fmla="*/ 1264066 h 3527943"/>
              <a:gd name="connsiteX111" fmla="*/ 3827207 w 6268710"/>
              <a:gd name="connsiteY111" fmla="*/ 1249317 h 3527943"/>
              <a:gd name="connsiteX112" fmla="*/ 3849329 w 6268710"/>
              <a:gd name="connsiteY112" fmla="*/ 1241943 h 3527943"/>
              <a:gd name="connsiteX113" fmla="*/ 3908323 w 6268710"/>
              <a:gd name="connsiteY113" fmla="*/ 1233997 h 3527943"/>
              <a:gd name="connsiteX114" fmla="*/ 3952568 w 6268710"/>
              <a:gd name="connsiteY114" fmla="*/ 1190324 h 3527943"/>
              <a:gd name="connsiteX115" fmla="*/ 4007266 w 6268710"/>
              <a:gd name="connsiteY115" fmla="*/ 1160256 h 3527943"/>
              <a:gd name="connsiteX116" fmla="*/ 4043566 w 6268710"/>
              <a:gd name="connsiteY116" fmla="*/ 1142429 h 3527943"/>
              <a:gd name="connsiteX117" fmla="*/ 4092753 w 6268710"/>
              <a:gd name="connsiteY117" fmla="*/ 1120951 h 3527943"/>
              <a:gd name="connsiteX118" fmla="*/ 4138785 w 6268710"/>
              <a:gd name="connsiteY118" fmla="*/ 1084652 h 3527943"/>
              <a:gd name="connsiteX119" fmla="*/ 4181168 w 6268710"/>
              <a:gd name="connsiteY119" fmla="*/ 1057588 h 3527943"/>
              <a:gd name="connsiteX120" fmla="*/ 4225413 w 6268710"/>
              <a:gd name="connsiteY120" fmla="*/ 1050214 h 3527943"/>
              <a:gd name="connsiteX121" fmla="*/ 4247536 w 6268710"/>
              <a:gd name="connsiteY121" fmla="*/ 1035466 h 3527943"/>
              <a:gd name="connsiteX122" fmla="*/ 4277033 w 6268710"/>
              <a:gd name="connsiteY122" fmla="*/ 1028092 h 3527943"/>
              <a:gd name="connsiteX123" fmla="*/ 4299155 w 6268710"/>
              <a:gd name="connsiteY123" fmla="*/ 1020717 h 3527943"/>
              <a:gd name="connsiteX124" fmla="*/ 4336026 w 6268710"/>
              <a:gd name="connsiteY124" fmla="*/ 991221 h 3527943"/>
              <a:gd name="connsiteX125" fmla="*/ 4350774 w 6268710"/>
              <a:gd name="connsiteY125" fmla="*/ 976472 h 3527943"/>
              <a:gd name="connsiteX126" fmla="*/ 4454013 w 6268710"/>
              <a:gd name="connsiteY126" fmla="*/ 969098 h 3527943"/>
              <a:gd name="connsiteX127" fmla="*/ 4579374 w 6268710"/>
              <a:gd name="connsiteY127" fmla="*/ 939601 h 3527943"/>
              <a:gd name="connsiteX128" fmla="*/ 4616245 w 6268710"/>
              <a:gd name="connsiteY128" fmla="*/ 887982 h 3527943"/>
              <a:gd name="connsiteX129" fmla="*/ 4682613 w 6268710"/>
              <a:gd name="connsiteY129" fmla="*/ 880608 h 3527943"/>
              <a:gd name="connsiteX130" fmla="*/ 4697362 w 6268710"/>
              <a:gd name="connsiteY130" fmla="*/ 851111 h 3527943"/>
              <a:gd name="connsiteX131" fmla="*/ 4970207 w 6268710"/>
              <a:gd name="connsiteY131" fmla="*/ 843737 h 3527943"/>
              <a:gd name="connsiteX132" fmla="*/ 4969562 w 6268710"/>
              <a:gd name="connsiteY132" fmla="*/ 806866 h 3527943"/>
              <a:gd name="connsiteX133" fmla="*/ 5307557 w 6268710"/>
              <a:gd name="connsiteY133" fmla="*/ 806866 h 3527943"/>
              <a:gd name="connsiteX134" fmla="*/ 5324168 w 6268710"/>
              <a:gd name="connsiteY134" fmla="*/ 718375 h 3527943"/>
              <a:gd name="connsiteX135" fmla="*/ 5442155 w 6268710"/>
              <a:gd name="connsiteY135" fmla="*/ 460279 h 3527943"/>
              <a:gd name="connsiteX136" fmla="*/ 6268710 w 6268710"/>
              <a:gd name="connsiteY136" fmla="*/ 0 h 3527943"/>
              <a:gd name="connsiteX0" fmla="*/ 0 w 6268710"/>
              <a:gd name="connsiteY0" fmla="*/ 3527943 h 3527943"/>
              <a:gd name="connsiteX1" fmla="*/ 0 w 6268710"/>
              <a:gd name="connsiteY1" fmla="*/ 3527943 h 3527943"/>
              <a:gd name="connsiteX2" fmla="*/ 44245 w 6268710"/>
              <a:gd name="connsiteY2" fmla="*/ 3476324 h 3527943"/>
              <a:gd name="connsiteX3" fmla="*/ 58994 w 6268710"/>
              <a:gd name="connsiteY3" fmla="*/ 3461575 h 3527943"/>
              <a:gd name="connsiteX4" fmla="*/ 81116 w 6268710"/>
              <a:gd name="connsiteY4" fmla="*/ 3454201 h 3527943"/>
              <a:gd name="connsiteX5" fmla="*/ 117987 w 6268710"/>
              <a:gd name="connsiteY5" fmla="*/ 3432079 h 3527943"/>
              <a:gd name="connsiteX6" fmla="*/ 154858 w 6268710"/>
              <a:gd name="connsiteY6" fmla="*/ 3409956 h 3527943"/>
              <a:gd name="connsiteX7" fmla="*/ 206478 w 6268710"/>
              <a:gd name="connsiteY7" fmla="*/ 3373085 h 3527943"/>
              <a:gd name="connsiteX8" fmla="*/ 250723 w 6268710"/>
              <a:gd name="connsiteY8" fmla="*/ 3344879 h 3527943"/>
              <a:gd name="connsiteX9" fmla="*/ 282082 w 6268710"/>
              <a:gd name="connsiteY9" fmla="*/ 3315953 h 3527943"/>
              <a:gd name="connsiteX10" fmla="*/ 309716 w 6268710"/>
              <a:gd name="connsiteY10" fmla="*/ 3284595 h 3527943"/>
              <a:gd name="connsiteX11" fmla="*/ 346587 w 6268710"/>
              <a:gd name="connsiteY11" fmla="*/ 3262472 h 3527943"/>
              <a:gd name="connsiteX12" fmla="*/ 376084 w 6268710"/>
              <a:gd name="connsiteY12" fmla="*/ 3232975 h 3527943"/>
              <a:gd name="connsiteX13" fmla="*/ 390833 w 6268710"/>
              <a:gd name="connsiteY13" fmla="*/ 3218227 h 3527943"/>
              <a:gd name="connsiteX14" fmla="*/ 412955 w 6268710"/>
              <a:gd name="connsiteY14" fmla="*/ 3210853 h 3527943"/>
              <a:gd name="connsiteX15" fmla="*/ 420329 w 6268710"/>
              <a:gd name="connsiteY15" fmla="*/ 3188730 h 3527943"/>
              <a:gd name="connsiteX16" fmla="*/ 449826 w 6268710"/>
              <a:gd name="connsiteY16" fmla="*/ 3159233 h 3527943"/>
              <a:gd name="connsiteX17" fmla="*/ 471949 w 6268710"/>
              <a:gd name="connsiteY17" fmla="*/ 3122362 h 3527943"/>
              <a:gd name="connsiteX18" fmla="*/ 494717 w 6268710"/>
              <a:gd name="connsiteY18" fmla="*/ 3109477 h 3527943"/>
              <a:gd name="connsiteX19" fmla="*/ 510681 w 6268710"/>
              <a:gd name="connsiteY19" fmla="*/ 3094728 h 3527943"/>
              <a:gd name="connsiteX20" fmla="*/ 540824 w 6268710"/>
              <a:gd name="connsiteY20" fmla="*/ 3083058 h 3527943"/>
              <a:gd name="connsiteX21" fmla="*/ 585641 w 6268710"/>
              <a:gd name="connsiteY21" fmla="*/ 3064015 h 3527943"/>
              <a:gd name="connsiteX22" fmla="*/ 626235 w 6268710"/>
              <a:gd name="connsiteY22" fmla="*/ 3047404 h 3527943"/>
              <a:gd name="connsiteX23" fmla="*/ 652653 w 6268710"/>
              <a:gd name="connsiteY23" fmla="*/ 3010533 h 3527943"/>
              <a:gd name="connsiteX24" fmla="*/ 678426 w 6268710"/>
              <a:gd name="connsiteY24" fmla="*/ 2984115 h 3527943"/>
              <a:gd name="connsiteX25" fmla="*/ 730045 w 6268710"/>
              <a:gd name="connsiteY25" fmla="*/ 2950324 h 3527943"/>
              <a:gd name="connsiteX26" fmla="*/ 789039 w 6268710"/>
              <a:gd name="connsiteY26" fmla="*/ 2908511 h 3527943"/>
              <a:gd name="connsiteX27" fmla="*/ 811162 w 6268710"/>
              <a:gd name="connsiteY27" fmla="*/ 2901137 h 3527943"/>
              <a:gd name="connsiteX28" fmla="*/ 825910 w 6268710"/>
              <a:gd name="connsiteY28" fmla="*/ 2886388 h 3527943"/>
              <a:gd name="connsiteX29" fmla="*/ 870155 w 6268710"/>
              <a:gd name="connsiteY29" fmla="*/ 2856892 h 3527943"/>
              <a:gd name="connsiteX30" fmla="*/ 907026 w 6268710"/>
              <a:gd name="connsiteY30" fmla="*/ 2827395 h 3527943"/>
              <a:gd name="connsiteX31" fmla="*/ 958075 w 6268710"/>
              <a:gd name="connsiteY31" fmla="*/ 2813292 h 3527943"/>
              <a:gd name="connsiteX32" fmla="*/ 983847 w 6268710"/>
              <a:gd name="connsiteY32" fmla="*/ 2798544 h 3527943"/>
              <a:gd name="connsiteX33" fmla="*/ 1047136 w 6268710"/>
              <a:gd name="connsiteY33" fmla="*/ 2761027 h 3527943"/>
              <a:gd name="connsiteX34" fmla="*/ 1078495 w 6268710"/>
              <a:gd name="connsiteY34" fmla="*/ 2762889 h 3527943"/>
              <a:gd name="connsiteX35" fmla="*/ 1113504 w 6268710"/>
              <a:gd name="connsiteY35" fmla="*/ 2731530 h 3527943"/>
              <a:gd name="connsiteX36" fmla="*/ 1135626 w 6268710"/>
              <a:gd name="connsiteY36" fmla="*/ 2716782 h 3527943"/>
              <a:gd name="connsiteX37" fmla="*/ 1150374 w 6268710"/>
              <a:gd name="connsiteY37" fmla="*/ 2702033 h 3527943"/>
              <a:gd name="connsiteX38" fmla="*/ 1194620 w 6268710"/>
              <a:gd name="connsiteY38" fmla="*/ 2687285 h 3527943"/>
              <a:gd name="connsiteX39" fmla="*/ 1216742 w 6268710"/>
              <a:gd name="connsiteY39" fmla="*/ 2679911 h 3527943"/>
              <a:gd name="connsiteX40" fmla="*/ 1275736 w 6268710"/>
              <a:gd name="connsiteY40" fmla="*/ 2650414 h 3527943"/>
              <a:gd name="connsiteX41" fmla="*/ 1297858 w 6268710"/>
              <a:gd name="connsiteY41" fmla="*/ 2643040 h 3527943"/>
              <a:gd name="connsiteX42" fmla="*/ 1319981 w 6268710"/>
              <a:gd name="connsiteY42" fmla="*/ 2635666 h 3527943"/>
              <a:gd name="connsiteX43" fmla="*/ 1334729 w 6268710"/>
              <a:gd name="connsiteY43" fmla="*/ 2620917 h 3527943"/>
              <a:gd name="connsiteX44" fmla="*/ 1378974 w 6268710"/>
              <a:gd name="connsiteY44" fmla="*/ 2606169 h 3527943"/>
              <a:gd name="connsiteX45" fmla="*/ 1437968 w 6268710"/>
              <a:gd name="connsiteY45" fmla="*/ 2576672 h 3527943"/>
              <a:gd name="connsiteX46" fmla="*/ 1460091 w 6268710"/>
              <a:gd name="connsiteY46" fmla="*/ 2569298 h 3527943"/>
              <a:gd name="connsiteX47" fmla="*/ 1482213 w 6268710"/>
              <a:gd name="connsiteY47" fmla="*/ 2554550 h 3527943"/>
              <a:gd name="connsiteX48" fmla="*/ 1512356 w 6268710"/>
              <a:gd name="connsiteY48" fmla="*/ 2545959 h 3527943"/>
              <a:gd name="connsiteX49" fmla="*/ 1562187 w 6268710"/>
              <a:gd name="connsiteY49" fmla="*/ 2523191 h 3527943"/>
              <a:gd name="connsiteX50" fmla="*/ 1592826 w 6268710"/>
              <a:gd name="connsiteY50" fmla="*/ 2488182 h 3527943"/>
              <a:gd name="connsiteX51" fmla="*/ 1614949 w 6268710"/>
              <a:gd name="connsiteY51" fmla="*/ 2480808 h 3527943"/>
              <a:gd name="connsiteX52" fmla="*/ 1629697 w 6268710"/>
              <a:gd name="connsiteY52" fmla="*/ 2466059 h 3527943"/>
              <a:gd name="connsiteX53" fmla="*/ 1673942 w 6268710"/>
              <a:gd name="connsiteY53" fmla="*/ 2436562 h 3527943"/>
              <a:gd name="connsiteX54" fmla="*/ 1710813 w 6268710"/>
              <a:gd name="connsiteY54" fmla="*/ 2414440 h 3527943"/>
              <a:gd name="connsiteX55" fmla="*/ 1725562 w 6268710"/>
              <a:gd name="connsiteY55" fmla="*/ 2399692 h 3527943"/>
              <a:gd name="connsiteX56" fmla="*/ 1769807 w 6268710"/>
              <a:gd name="connsiteY56" fmla="*/ 2370195 h 3527943"/>
              <a:gd name="connsiteX57" fmla="*/ 1784555 w 6268710"/>
              <a:gd name="connsiteY57" fmla="*/ 2355446 h 3527943"/>
              <a:gd name="connsiteX58" fmla="*/ 1799304 w 6268710"/>
              <a:gd name="connsiteY58" fmla="*/ 2333324 h 3527943"/>
              <a:gd name="connsiteX59" fmla="*/ 1865671 w 6268710"/>
              <a:gd name="connsiteY59" fmla="*/ 2321083 h 3527943"/>
              <a:gd name="connsiteX60" fmla="*/ 1939413 w 6268710"/>
              <a:gd name="connsiteY60" fmla="*/ 2274330 h 3527943"/>
              <a:gd name="connsiteX61" fmla="*/ 1961536 w 6268710"/>
              <a:gd name="connsiteY61" fmla="*/ 2266956 h 3527943"/>
              <a:gd name="connsiteX62" fmla="*/ 1983658 w 6268710"/>
              <a:gd name="connsiteY62" fmla="*/ 2252208 h 3527943"/>
              <a:gd name="connsiteX63" fmla="*/ 2020529 w 6268710"/>
              <a:gd name="connsiteY63" fmla="*/ 2215337 h 3527943"/>
              <a:gd name="connsiteX64" fmla="*/ 2086897 w 6268710"/>
              <a:gd name="connsiteY64" fmla="*/ 2178466 h 3527943"/>
              <a:gd name="connsiteX65" fmla="*/ 2092408 w 6268710"/>
              <a:gd name="connsiteY65" fmla="*/ 2151402 h 3527943"/>
              <a:gd name="connsiteX66" fmla="*/ 2145245 w 6268710"/>
              <a:gd name="connsiteY66" fmla="*/ 2122551 h 3527943"/>
              <a:gd name="connsiteX67" fmla="*/ 2175387 w 6268710"/>
              <a:gd name="connsiteY67" fmla="*/ 2097350 h 3527943"/>
              <a:gd name="connsiteX68" fmla="*/ 2190136 w 6268710"/>
              <a:gd name="connsiteY68" fmla="*/ 2082601 h 3527943"/>
              <a:gd name="connsiteX69" fmla="*/ 2204884 w 6268710"/>
              <a:gd name="connsiteY69" fmla="*/ 2060479 h 3527943"/>
              <a:gd name="connsiteX70" fmla="*/ 2227007 w 6268710"/>
              <a:gd name="connsiteY70" fmla="*/ 2053104 h 3527943"/>
              <a:gd name="connsiteX71" fmla="*/ 2271252 w 6268710"/>
              <a:gd name="connsiteY71" fmla="*/ 2023608 h 3527943"/>
              <a:gd name="connsiteX72" fmla="*/ 2300749 w 6268710"/>
              <a:gd name="connsiteY72" fmla="*/ 1994111 h 3527943"/>
              <a:gd name="connsiteX73" fmla="*/ 2337620 w 6268710"/>
              <a:gd name="connsiteY73" fmla="*/ 1964614 h 3527943"/>
              <a:gd name="connsiteX74" fmla="*/ 2389239 w 6268710"/>
              <a:gd name="connsiteY74" fmla="*/ 1957240 h 3527943"/>
              <a:gd name="connsiteX75" fmla="*/ 2433484 w 6268710"/>
              <a:gd name="connsiteY75" fmla="*/ 1942492 h 3527943"/>
              <a:gd name="connsiteX76" fmla="*/ 2455607 w 6268710"/>
              <a:gd name="connsiteY76" fmla="*/ 1927743 h 3527943"/>
              <a:gd name="connsiteX77" fmla="*/ 2499852 w 6268710"/>
              <a:gd name="connsiteY77" fmla="*/ 1912995 h 3527943"/>
              <a:gd name="connsiteX78" fmla="*/ 2544097 w 6268710"/>
              <a:gd name="connsiteY78" fmla="*/ 1898246 h 3527943"/>
              <a:gd name="connsiteX79" fmla="*/ 2566220 w 6268710"/>
              <a:gd name="connsiteY79" fmla="*/ 1890872 h 3527943"/>
              <a:gd name="connsiteX80" fmla="*/ 2585263 w 6268710"/>
              <a:gd name="connsiteY80" fmla="*/ 1863809 h 3527943"/>
              <a:gd name="connsiteX81" fmla="*/ 2609248 w 6268710"/>
              <a:gd name="connsiteY81" fmla="*/ 1842902 h 3527943"/>
              <a:gd name="connsiteX82" fmla="*/ 2676833 w 6268710"/>
              <a:gd name="connsiteY82" fmla="*/ 1839253 h 3527943"/>
              <a:gd name="connsiteX83" fmla="*/ 2691581 w 6268710"/>
              <a:gd name="connsiteY83" fmla="*/ 1824504 h 3527943"/>
              <a:gd name="connsiteX84" fmla="*/ 2713704 w 6268710"/>
              <a:gd name="connsiteY84" fmla="*/ 1809756 h 3527943"/>
              <a:gd name="connsiteX85" fmla="*/ 2765323 w 6268710"/>
              <a:gd name="connsiteY85" fmla="*/ 1758137 h 3527943"/>
              <a:gd name="connsiteX86" fmla="*/ 2794820 w 6268710"/>
              <a:gd name="connsiteY86" fmla="*/ 1728640 h 3527943"/>
              <a:gd name="connsiteX87" fmla="*/ 2839065 w 6268710"/>
              <a:gd name="connsiteY87" fmla="*/ 1720694 h 3527943"/>
              <a:gd name="connsiteX88" fmla="*/ 2905507 w 6268710"/>
              <a:gd name="connsiteY88" fmla="*/ 1686258 h 3527943"/>
              <a:gd name="connsiteX89" fmla="*/ 3045542 w 6268710"/>
              <a:gd name="connsiteY89" fmla="*/ 1647524 h 3527943"/>
              <a:gd name="connsiteX90" fmla="*/ 3104536 w 6268710"/>
              <a:gd name="connsiteY90" fmla="*/ 1618027 h 3527943"/>
              <a:gd name="connsiteX91" fmla="*/ 3126658 w 6268710"/>
              <a:gd name="connsiteY91" fmla="*/ 1610653 h 3527943"/>
              <a:gd name="connsiteX92" fmla="*/ 3141407 w 6268710"/>
              <a:gd name="connsiteY92" fmla="*/ 1595904 h 3527943"/>
              <a:gd name="connsiteX93" fmla="*/ 3193026 w 6268710"/>
              <a:gd name="connsiteY93" fmla="*/ 1573782 h 3527943"/>
              <a:gd name="connsiteX94" fmla="*/ 3207774 w 6268710"/>
              <a:gd name="connsiteY94" fmla="*/ 1559033 h 3527943"/>
              <a:gd name="connsiteX95" fmla="*/ 3244645 w 6268710"/>
              <a:gd name="connsiteY95" fmla="*/ 1551659 h 3527943"/>
              <a:gd name="connsiteX96" fmla="*/ 3288171 w 6268710"/>
              <a:gd name="connsiteY96" fmla="*/ 1521517 h 3527943"/>
              <a:gd name="connsiteX97" fmla="*/ 3335569 w 6268710"/>
              <a:gd name="connsiteY97" fmla="*/ 1508630 h 3527943"/>
              <a:gd name="connsiteX98" fmla="*/ 3347240 w 6268710"/>
              <a:gd name="connsiteY98" fmla="*/ 1477271 h 3527943"/>
              <a:gd name="connsiteX99" fmla="*/ 3394562 w 6268710"/>
              <a:gd name="connsiteY99" fmla="*/ 1452070 h 3527943"/>
              <a:gd name="connsiteX100" fmla="*/ 3451123 w 6268710"/>
              <a:gd name="connsiteY100" fmla="*/ 1433672 h 3527943"/>
              <a:gd name="connsiteX101" fmla="*/ 3480620 w 6268710"/>
              <a:gd name="connsiteY101" fmla="*/ 1426298 h 3527943"/>
              <a:gd name="connsiteX102" fmla="*/ 3502742 w 6268710"/>
              <a:gd name="connsiteY102" fmla="*/ 1411550 h 3527943"/>
              <a:gd name="connsiteX103" fmla="*/ 3539613 w 6268710"/>
              <a:gd name="connsiteY103" fmla="*/ 1374679 h 3527943"/>
              <a:gd name="connsiteX104" fmla="*/ 3561736 w 6268710"/>
              <a:gd name="connsiteY104" fmla="*/ 1367304 h 3527943"/>
              <a:gd name="connsiteX105" fmla="*/ 3620729 w 6268710"/>
              <a:gd name="connsiteY105" fmla="*/ 1352556 h 3527943"/>
              <a:gd name="connsiteX106" fmla="*/ 3664974 w 6268710"/>
              <a:gd name="connsiteY106" fmla="*/ 1337808 h 3527943"/>
              <a:gd name="connsiteX107" fmla="*/ 3709220 w 6268710"/>
              <a:gd name="connsiteY107" fmla="*/ 1315685 h 3527943"/>
              <a:gd name="connsiteX108" fmla="*/ 3753465 w 6268710"/>
              <a:gd name="connsiteY108" fmla="*/ 1300937 h 3527943"/>
              <a:gd name="connsiteX109" fmla="*/ 3790336 w 6268710"/>
              <a:gd name="connsiteY109" fmla="*/ 1278814 h 3527943"/>
              <a:gd name="connsiteX110" fmla="*/ 3812458 w 6268710"/>
              <a:gd name="connsiteY110" fmla="*/ 1264066 h 3527943"/>
              <a:gd name="connsiteX111" fmla="*/ 3827207 w 6268710"/>
              <a:gd name="connsiteY111" fmla="*/ 1249317 h 3527943"/>
              <a:gd name="connsiteX112" fmla="*/ 3849329 w 6268710"/>
              <a:gd name="connsiteY112" fmla="*/ 1241943 h 3527943"/>
              <a:gd name="connsiteX113" fmla="*/ 3908323 w 6268710"/>
              <a:gd name="connsiteY113" fmla="*/ 1233997 h 3527943"/>
              <a:gd name="connsiteX114" fmla="*/ 3952568 w 6268710"/>
              <a:gd name="connsiteY114" fmla="*/ 1190324 h 3527943"/>
              <a:gd name="connsiteX115" fmla="*/ 4007266 w 6268710"/>
              <a:gd name="connsiteY115" fmla="*/ 1160256 h 3527943"/>
              <a:gd name="connsiteX116" fmla="*/ 4043566 w 6268710"/>
              <a:gd name="connsiteY116" fmla="*/ 1142429 h 3527943"/>
              <a:gd name="connsiteX117" fmla="*/ 4092753 w 6268710"/>
              <a:gd name="connsiteY117" fmla="*/ 1120951 h 3527943"/>
              <a:gd name="connsiteX118" fmla="*/ 4138785 w 6268710"/>
              <a:gd name="connsiteY118" fmla="*/ 1084652 h 3527943"/>
              <a:gd name="connsiteX119" fmla="*/ 4181168 w 6268710"/>
              <a:gd name="connsiteY119" fmla="*/ 1057588 h 3527943"/>
              <a:gd name="connsiteX120" fmla="*/ 4225413 w 6268710"/>
              <a:gd name="connsiteY120" fmla="*/ 1050214 h 3527943"/>
              <a:gd name="connsiteX121" fmla="*/ 4247536 w 6268710"/>
              <a:gd name="connsiteY121" fmla="*/ 1035466 h 3527943"/>
              <a:gd name="connsiteX122" fmla="*/ 4277033 w 6268710"/>
              <a:gd name="connsiteY122" fmla="*/ 1028092 h 3527943"/>
              <a:gd name="connsiteX123" fmla="*/ 4299155 w 6268710"/>
              <a:gd name="connsiteY123" fmla="*/ 1020717 h 3527943"/>
              <a:gd name="connsiteX124" fmla="*/ 4336026 w 6268710"/>
              <a:gd name="connsiteY124" fmla="*/ 991221 h 3527943"/>
              <a:gd name="connsiteX125" fmla="*/ 4350774 w 6268710"/>
              <a:gd name="connsiteY125" fmla="*/ 976472 h 3527943"/>
              <a:gd name="connsiteX126" fmla="*/ 4454013 w 6268710"/>
              <a:gd name="connsiteY126" fmla="*/ 969098 h 3527943"/>
              <a:gd name="connsiteX127" fmla="*/ 4579374 w 6268710"/>
              <a:gd name="connsiteY127" fmla="*/ 939601 h 3527943"/>
              <a:gd name="connsiteX128" fmla="*/ 4616245 w 6268710"/>
              <a:gd name="connsiteY128" fmla="*/ 887982 h 3527943"/>
              <a:gd name="connsiteX129" fmla="*/ 4682613 w 6268710"/>
              <a:gd name="connsiteY129" fmla="*/ 880608 h 3527943"/>
              <a:gd name="connsiteX130" fmla="*/ 4697362 w 6268710"/>
              <a:gd name="connsiteY130" fmla="*/ 851111 h 3527943"/>
              <a:gd name="connsiteX131" fmla="*/ 4970207 w 6268710"/>
              <a:gd name="connsiteY131" fmla="*/ 843737 h 3527943"/>
              <a:gd name="connsiteX132" fmla="*/ 4969562 w 6268710"/>
              <a:gd name="connsiteY132" fmla="*/ 806866 h 3527943"/>
              <a:gd name="connsiteX133" fmla="*/ 5307557 w 6268710"/>
              <a:gd name="connsiteY133" fmla="*/ 806866 h 3527943"/>
              <a:gd name="connsiteX134" fmla="*/ 5442155 w 6268710"/>
              <a:gd name="connsiteY134" fmla="*/ 460279 h 3527943"/>
              <a:gd name="connsiteX135" fmla="*/ 6268710 w 6268710"/>
              <a:gd name="connsiteY135" fmla="*/ 0 h 3527943"/>
              <a:gd name="connsiteX0" fmla="*/ 0 w 6268710"/>
              <a:gd name="connsiteY0" fmla="*/ 3527943 h 3527943"/>
              <a:gd name="connsiteX1" fmla="*/ 0 w 6268710"/>
              <a:gd name="connsiteY1" fmla="*/ 3527943 h 3527943"/>
              <a:gd name="connsiteX2" fmla="*/ 44245 w 6268710"/>
              <a:gd name="connsiteY2" fmla="*/ 3476324 h 3527943"/>
              <a:gd name="connsiteX3" fmla="*/ 58994 w 6268710"/>
              <a:gd name="connsiteY3" fmla="*/ 3461575 h 3527943"/>
              <a:gd name="connsiteX4" fmla="*/ 81116 w 6268710"/>
              <a:gd name="connsiteY4" fmla="*/ 3454201 h 3527943"/>
              <a:gd name="connsiteX5" fmla="*/ 117987 w 6268710"/>
              <a:gd name="connsiteY5" fmla="*/ 3432079 h 3527943"/>
              <a:gd name="connsiteX6" fmla="*/ 154858 w 6268710"/>
              <a:gd name="connsiteY6" fmla="*/ 3409956 h 3527943"/>
              <a:gd name="connsiteX7" fmla="*/ 206478 w 6268710"/>
              <a:gd name="connsiteY7" fmla="*/ 3373085 h 3527943"/>
              <a:gd name="connsiteX8" fmla="*/ 250723 w 6268710"/>
              <a:gd name="connsiteY8" fmla="*/ 3344879 h 3527943"/>
              <a:gd name="connsiteX9" fmla="*/ 282082 w 6268710"/>
              <a:gd name="connsiteY9" fmla="*/ 3315953 h 3527943"/>
              <a:gd name="connsiteX10" fmla="*/ 309716 w 6268710"/>
              <a:gd name="connsiteY10" fmla="*/ 3284595 h 3527943"/>
              <a:gd name="connsiteX11" fmla="*/ 346587 w 6268710"/>
              <a:gd name="connsiteY11" fmla="*/ 3262472 h 3527943"/>
              <a:gd name="connsiteX12" fmla="*/ 376084 w 6268710"/>
              <a:gd name="connsiteY12" fmla="*/ 3232975 h 3527943"/>
              <a:gd name="connsiteX13" fmla="*/ 390833 w 6268710"/>
              <a:gd name="connsiteY13" fmla="*/ 3218227 h 3527943"/>
              <a:gd name="connsiteX14" fmla="*/ 412955 w 6268710"/>
              <a:gd name="connsiteY14" fmla="*/ 3210853 h 3527943"/>
              <a:gd name="connsiteX15" fmla="*/ 420329 w 6268710"/>
              <a:gd name="connsiteY15" fmla="*/ 3188730 h 3527943"/>
              <a:gd name="connsiteX16" fmla="*/ 449826 w 6268710"/>
              <a:gd name="connsiteY16" fmla="*/ 3159233 h 3527943"/>
              <a:gd name="connsiteX17" fmla="*/ 471949 w 6268710"/>
              <a:gd name="connsiteY17" fmla="*/ 3122362 h 3527943"/>
              <a:gd name="connsiteX18" fmla="*/ 494717 w 6268710"/>
              <a:gd name="connsiteY18" fmla="*/ 3109477 h 3527943"/>
              <a:gd name="connsiteX19" fmla="*/ 510681 w 6268710"/>
              <a:gd name="connsiteY19" fmla="*/ 3094728 h 3527943"/>
              <a:gd name="connsiteX20" fmla="*/ 540824 w 6268710"/>
              <a:gd name="connsiteY20" fmla="*/ 3083058 h 3527943"/>
              <a:gd name="connsiteX21" fmla="*/ 585641 w 6268710"/>
              <a:gd name="connsiteY21" fmla="*/ 3064015 h 3527943"/>
              <a:gd name="connsiteX22" fmla="*/ 626235 w 6268710"/>
              <a:gd name="connsiteY22" fmla="*/ 3047404 h 3527943"/>
              <a:gd name="connsiteX23" fmla="*/ 652653 w 6268710"/>
              <a:gd name="connsiteY23" fmla="*/ 3010533 h 3527943"/>
              <a:gd name="connsiteX24" fmla="*/ 678426 w 6268710"/>
              <a:gd name="connsiteY24" fmla="*/ 2984115 h 3527943"/>
              <a:gd name="connsiteX25" fmla="*/ 730045 w 6268710"/>
              <a:gd name="connsiteY25" fmla="*/ 2950324 h 3527943"/>
              <a:gd name="connsiteX26" fmla="*/ 789039 w 6268710"/>
              <a:gd name="connsiteY26" fmla="*/ 2908511 h 3527943"/>
              <a:gd name="connsiteX27" fmla="*/ 811162 w 6268710"/>
              <a:gd name="connsiteY27" fmla="*/ 2901137 h 3527943"/>
              <a:gd name="connsiteX28" fmla="*/ 825910 w 6268710"/>
              <a:gd name="connsiteY28" fmla="*/ 2886388 h 3527943"/>
              <a:gd name="connsiteX29" fmla="*/ 870155 w 6268710"/>
              <a:gd name="connsiteY29" fmla="*/ 2856892 h 3527943"/>
              <a:gd name="connsiteX30" fmla="*/ 907026 w 6268710"/>
              <a:gd name="connsiteY30" fmla="*/ 2827395 h 3527943"/>
              <a:gd name="connsiteX31" fmla="*/ 958075 w 6268710"/>
              <a:gd name="connsiteY31" fmla="*/ 2813292 h 3527943"/>
              <a:gd name="connsiteX32" fmla="*/ 983847 w 6268710"/>
              <a:gd name="connsiteY32" fmla="*/ 2798544 h 3527943"/>
              <a:gd name="connsiteX33" fmla="*/ 1047136 w 6268710"/>
              <a:gd name="connsiteY33" fmla="*/ 2761027 h 3527943"/>
              <a:gd name="connsiteX34" fmla="*/ 1078495 w 6268710"/>
              <a:gd name="connsiteY34" fmla="*/ 2762889 h 3527943"/>
              <a:gd name="connsiteX35" fmla="*/ 1113504 w 6268710"/>
              <a:gd name="connsiteY35" fmla="*/ 2731530 h 3527943"/>
              <a:gd name="connsiteX36" fmla="*/ 1135626 w 6268710"/>
              <a:gd name="connsiteY36" fmla="*/ 2716782 h 3527943"/>
              <a:gd name="connsiteX37" fmla="*/ 1150374 w 6268710"/>
              <a:gd name="connsiteY37" fmla="*/ 2702033 h 3527943"/>
              <a:gd name="connsiteX38" fmla="*/ 1194620 w 6268710"/>
              <a:gd name="connsiteY38" fmla="*/ 2687285 h 3527943"/>
              <a:gd name="connsiteX39" fmla="*/ 1216742 w 6268710"/>
              <a:gd name="connsiteY39" fmla="*/ 2679911 h 3527943"/>
              <a:gd name="connsiteX40" fmla="*/ 1275736 w 6268710"/>
              <a:gd name="connsiteY40" fmla="*/ 2650414 h 3527943"/>
              <a:gd name="connsiteX41" fmla="*/ 1297858 w 6268710"/>
              <a:gd name="connsiteY41" fmla="*/ 2643040 h 3527943"/>
              <a:gd name="connsiteX42" fmla="*/ 1319981 w 6268710"/>
              <a:gd name="connsiteY42" fmla="*/ 2635666 h 3527943"/>
              <a:gd name="connsiteX43" fmla="*/ 1334729 w 6268710"/>
              <a:gd name="connsiteY43" fmla="*/ 2620917 h 3527943"/>
              <a:gd name="connsiteX44" fmla="*/ 1378974 w 6268710"/>
              <a:gd name="connsiteY44" fmla="*/ 2606169 h 3527943"/>
              <a:gd name="connsiteX45" fmla="*/ 1437968 w 6268710"/>
              <a:gd name="connsiteY45" fmla="*/ 2576672 h 3527943"/>
              <a:gd name="connsiteX46" fmla="*/ 1460091 w 6268710"/>
              <a:gd name="connsiteY46" fmla="*/ 2569298 h 3527943"/>
              <a:gd name="connsiteX47" fmla="*/ 1482213 w 6268710"/>
              <a:gd name="connsiteY47" fmla="*/ 2554550 h 3527943"/>
              <a:gd name="connsiteX48" fmla="*/ 1512356 w 6268710"/>
              <a:gd name="connsiteY48" fmla="*/ 2545959 h 3527943"/>
              <a:gd name="connsiteX49" fmla="*/ 1562187 w 6268710"/>
              <a:gd name="connsiteY49" fmla="*/ 2523191 h 3527943"/>
              <a:gd name="connsiteX50" fmla="*/ 1592826 w 6268710"/>
              <a:gd name="connsiteY50" fmla="*/ 2488182 h 3527943"/>
              <a:gd name="connsiteX51" fmla="*/ 1614949 w 6268710"/>
              <a:gd name="connsiteY51" fmla="*/ 2480808 h 3527943"/>
              <a:gd name="connsiteX52" fmla="*/ 1629697 w 6268710"/>
              <a:gd name="connsiteY52" fmla="*/ 2466059 h 3527943"/>
              <a:gd name="connsiteX53" fmla="*/ 1673942 w 6268710"/>
              <a:gd name="connsiteY53" fmla="*/ 2436562 h 3527943"/>
              <a:gd name="connsiteX54" fmla="*/ 1710813 w 6268710"/>
              <a:gd name="connsiteY54" fmla="*/ 2414440 h 3527943"/>
              <a:gd name="connsiteX55" fmla="*/ 1725562 w 6268710"/>
              <a:gd name="connsiteY55" fmla="*/ 2399692 h 3527943"/>
              <a:gd name="connsiteX56" fmla="*/ 1769807 w 6268710"/>
              <a:gd name="connsiteY56" fmla="*/ 2370195 h 3527943"/>
              <a:gd name="connsiteX57" fmla="*/ 1784555 w 6268710"/>
              <a:gd name="connsiteY57" fmla="*/ 2355446 h 3527943"/>
              <a:gd name="connsiteX58" fmla="*/ 1799304 w 6268710"/>
              <a:gd name="connsiteY58" fmla="*/ 2333324 h 3527943"/>
              <a:gd name="connsiteX59" fmla="*/ 1865671 w 6268710"/>
              <a:gd name="connsiteY59" fmla="*/ 2321083 h 3527943"/>
              <a:gd name="connsiteX60" fmla="*/ 1939413 w 6268710"/>
              <a:gd name="connsiteY60" fmla="*/ 2274330 h 3527943"/>
              <a:gd name="connsiteX61" fmla="*/ 1961536 w 6268710"/>
              <a:gd name="connsiteY61" fmla="*/ 2266956 h 3527943"/>
              <a:gd name="connsiteX62" fmla="*/ 1983658 w 6268710"/>
              <a:gd name="connsiteY62" fmla="*/ 2252208 h 3527943"/>
              <a:gd name="connsiteX63" fmla="*/ 2020529 w 6268710"/>
              <a:gd name="connsiteY63" fmla="*/ 2215337 h 3527943"/>
              <a:gd name="connsiteX64" fmla="*/ 2086897 w 6268710"/>
              <a:gd name="connsiteY64" fmla="*/ 2178466 h 3527943"/>
              <a:gd name="connsiteX65" fmla="*/ 2092408 w 6268710"/>
              <a:gd name="connsiteY65" fmla="*/ 2151402 h 3527943"/>
              <a:gd name="connsiteX66" fmla="*/ 2145245 w 6268710"/>
              <a:gd name="connsiteY66" fmla="*/ 2122551 h 3527943"/>
              <a:gd name="connsiteX67" fmla="*/ 2175387 w 6268710"/>
              <a:gd name="connsiteY67" fmla="*/ 2097350 h 3527943"/>
              <a:gd name="connsiteX68" fmla="*/ 2190136 w 6268710"/>
              <a:gd name="connsiteY68" fmla="*/ 2082601 h 3527943"/>
              <a:gd name="connsiteX69" fmla="*/ 2204884 w 6268710"/>
              <a:gd name="connsiteY69" fmla="*/ 2060479 h 3527943"/>
              <a:gd name="connsiteX70" fmla="*/ 2227007 w 6268710"/>
              <a:gd name="connsiteY70" fmla="*/ 2053104 h 3527943"/>
              <a:gd name="connsiteX71" fmla="*/ 2271252 w 6268710"/>
              <a:gd name="connsiteY71" fmla="*/ 2023608 h 3527943"/>
              <a:gd name="connsiteX72" fmla="*/ 2300749 w 6268710"/>
              <a:gd name="connsiteY72" fmla="*/ 1994111 h 3527943"/>
              <a:gd name="connsiteX73" fmla="*/ 2337620 w 6268710"/>
              <a:gd name="connsiteY73" fmla="*/ 1964614 h 3527943"/>
              <a:gd name="connsiteX74" fmla="*/ 2389239 w 6268710"/>
              <a:gd name="connsiteY74" fmla="*/ 1957240 h 3527943"/>
              <a:gd name="connsiteX75" fmla="*/ 2433484 w 6268710"/>
              <a:gd name="connsiteY75" fmla="*/ 1942492 h 3527943"/>
              <a:gd name="connsiteX76" fmla="*/ 2455607 w 6268710"/>
              <a:gd name="connsiteY76" fmla="*/ 1927743 h 3527943"/>
              <a:gd name="connsiteX77" fmla="*/ 2499852 w 6268710"/>
              <a:gd name="connsiteY77" fmla="*/ 1912995 h 3527943"/>
              <a:gd name="connsiteX78" fmla="*/ 2544097 w 6268710"/>
              <a:gd name="connsiteY78" fmla="*/ 1898246 h 3527943"/>
              <a:gd name="connsiteX79" fmla="*/ 2566220 w 6268710"/>
              <a:gd name="connsiteY79" fmla="*/ 1890872 h 3527943"/>
              <a:gd name="connsiteX80" fmla="*/ 2585263 w 6268710"/>
              <a:gd name="connsiteY80" fmla="*/ 1863809 h 3527943"/>
              <a:gd name="connsiteX81" fmla="*/ 2609248 w 6268710"/>
              <a:gd name="connsiteY81" fmla="*/ 1842902 h 3527943"/>
              <a:gd name="connsiteX82" fmla="*/ 2676833 w 6268710"/>
              <a:gd name="connsiteY82" fmla="*/ 1839253 h 3527943"/>
              <a:gd name="connsiteX83" fmla="*/ 2691581 w 6268710"/>
              <a:gd name="connsiteY83" fmla="*/ 1824504 h 3527943"/>
              <a:gd name="connsiteX84" fmla="*/ 2713704 w 6268710"/>
              <a:gd name="connsiteY84" fmla="*/ 1809756 h 3527943"/>
              <a:gd name="connsiteX85" fmla="*/ 2765323 w 6268710"/>
              <a:gd name="connsiteY85" fmla="*/ 1758137 h 3527943"/>
              <a:gd name="connsiteX86" fmla="*/ 2794820 w 6268710"/>
              <a:gd name="connsiteY86" fmla="*/ 1728640 h 3527943"/>
              <a:gd name="connsiteX87" fmla="*/ 2839065 w 6268710"/>
              <a:gd name="connsiteY87" fmla="*/ 1720694 h 3527943"/>
              <a:gd name="connsiteX88" fmla="*/ 2905507 w 6268710"/>
              <a:gd name="connsiteY88" fmla="*/ 1686258 h 3527943"/>
              <a:gd name="connsiteX89" fmla="*/ 3045542 w 6268710"/>
              <a:gd name="connsiteY89" fmla="*/ 1647524 h 3527943"/>
              <a:gd name="connsiteX90" fmla="*/ 3104536 w 6268710"/>
              <a:gd name="connsiteY90" fmla="*/ 1618027 h 3527943"/>
              <a:gd name="connsiteX91" fmla="*/ 3126658 w 6268710"/>
              <a:gd name="connsiteY91" fmla="*/ 1610653 h 3527943"/>
              <a:gd name="connsiteX92" fmla="*/ 3141407 w 6268710"/>
              <a:gd name="connsiteY92" fmla="*/ 1595904 h 3527943"/>
              <a:gd name="connsiteX93" fmla="*/ 3193026 w 6268710"/>
              <a:gd name="connsiteY93" fmla="*/ 1573782 h 3527943"/>
              <a:gd name="connsiteX94" fmla="*/ 3207774 w 6268710"/>
              <a:gd name="connsiteY94" fmla="*/ 1559033 h 3527943"/>
              <a:gd name="connsiteX95" fmla="*/ 3244645 w 6268710"/>
              <a:gd name="connsiteY95" fmla="*/ 1551659 h 3527943"/>
              <a:gd name="connsiteX96" fmla="*/ 3288171 w 6268710"/>
              <a:gd name="connsiteY96" fmla="*/ 1521517 h 3527943"/>
              <a:gd name="connsiteX97" fmla="*/ 3335569 w 6268710"/>
              <a:gd name="connsiteY97" fmla="*/ 1508630 h 3527943"/>
              <a:gd name="connsiteX98" fmla="*/ 3347240 w 6268710"/>
              <a:gd name="connsiteY98" fmla="*/ 1477271 h 3527943"/>
              <a:gd name="connsiteX99" fmla="*/ 3394562 w 6268710"/>
              <a:gd name="connsiteY99" fmla="*/ 1452070 h 3527943"/>
              <a:gd name="connsiteX100" fmla="*/ 3451123 w 6268710"/>
              <a:gd name="connsiteY100" fmla="*/ 1433672 h 3527943"/>
              <a:gd name="connsiteX101" fmla="*/ 3480620 w 6268710"/>
              <a:gd name="connsiteY101" fmla="*/ 1426298 h 3527943"/>
              <a:gd name="connsiteX102" fmla="*/ 3502742 w 6268710"/>
              <a:gd name="connsiteY102" fmla="*/ 1411550 h 3527943"/>
              <a:gd name="connsiteX103" fmla="*/ 3539613 w 6268710"/>
              <a:gd name="connsiteY103" fmla="*/ 1374679 h 3527943"/>
              <a:gd name="connsiteX104" fmla="*/ 3561736 w 6268710"/>
              <a:gd name="connsiteY104" fmla="*/ 1367304 h 3527943"/>
              <a:gd name="connsiteX105" fmla="*/ 3620729 w 6268710"/>
              <a:gd name="connsiteY105" fmla="*/ 1352556 h 3527943"/>
              <a:gd name="connsiteX106" fmla="*/ 3664974 w 6268710"/>
              <a:gd name="connsiteY106" fmla="*/ 1337808 h 3527943"/>
              <a:gd name="connsiteX107" fmla="*/ 3709220 w 6268710"/>
              <a:gd name="connsiteY107" fmla="*/ 1315685 h 3527943"/>
              <a:gd name="connsiteX108" fmla="*/ 3753465 w 6268710"/>
              <a:gd name="connsiteY108" fmla="*/ 1300937 h 3527943"/>
              <a:gd name="connsiteX109" fmla="*/ 3790336 w 6268710"/>
              <a:gd name="connsiteY109" fmla="*/ 1278814 h 3527943"/>
              <a:gd name="connsiteX110" fmla="*/ 3812458 w 6268710"/>
              <a:gd name="connsiteY110" fmla="*/ 1264066 h 3527943"/>
              <a:gd name="connsiteX111" fmla="*/ 3827207 w 6268710"/>
              <a:gd name="connsiteY111" fmla="*/ 1249317 h 3527943"/>
              <a:gd name="connsiteX112" fmla="*/ 3849329 w 6268710"/>
              <a:gd name="connsiteY112" fmla="*/ 1241943 h 3527943"/>
              <a:gd name="connsiteX113" fmla="*/ 3908323 w 6268710"/>
              <a:gd name="connsiteY113" fmla="*/ 1233997 h 3527943"/>
              <a:gd name="connsiteX114" fmla="*/ 3952568 w 6268710"/>
              <a:gd name="connsiteY114" fmla="*/ 1190324 h 3527943"/>
              <a:gd name="connsiteX115" fmla="*/ 4007266 w 6268710"/>
              <a:gd name="connsiteY115" fmla="*/ 1160256 h 3527943"/>
              <a:gd name="connsiteX116" fmla="*/ 4043566 w 6268710"/>
              <a:gd name="connsiteY116" fmla="*/ 1142429 h 3527943"/>
              <a:gd name="connsiteX117" fmla="*/ 4092753 w 6268710"/>
              <a:gd name="connsiteY117" fmla="*/ 1120951 h 3527943"/>
              <a:gd name="connsiteX118" fmla="*/ 4138785 w 6268710"/>
              <a:gd name="connsiteY118" fmla="*/ 1084652 h 3527943"/>
              <a:gd name="connsiteX119" fmla="*/ 4181168 w 6268710"/>
              <a:gd name="connsiteY119" fmla="*/ 1057588 h 3527943"/>
              <a:gd name="connsiteX120" fmla="*/ 4225413 w 6268710"/>
              <a:gd name="connsiteY120" fmla="*/ 1050214 h 3527943"/>
              <a:gd name="connsiteX121" fmla="*/ 4247536 w 6268710"/>
              <a:gd name="connsiteY121" fmla="*/ 1035466 h 3527943"/>
              <a:gd name="connsiteX122" fmla="*/ 4277033 w 6268710"/>
              <a:gd name="connsiteY122" fmla="*/ 1028092 h 3527943"/>
              <a:gd name="connsiteX123" fmla="*/ 4299155 w 6268710"/>
              <a:gd name="connsiteY123" fmla="*/ 1020717 h 3527943"/>
              <a:gd name="connsiteX124" fmla="*/ 4336026 w 6268710"/>
              <a:gd name="connsiteY124" fmla="*/ 991221 h 3527943"/>
              <a:gd name="connsiteX125" fmla="*/ 4350774 w 6268710"/>
              <a:gd name="connsiteY125" fmla="*/ 976472 h 3527943"/>
              <a:gd name="connsiteX126" fmla="*/ 4454013 w 6268710"/>
              <a:gd name="connsiteY126" fmla="*/ 969098 h 3527943"/>
              <a:gd name="connsiteX127" fmla="*/ 4579374 w 6268710"/>
              <a:gd name="connsiteY127" fmla="*/ 939601 h 3527943"/>
              <a:gd name="connsiteX128" fmla="*/ 4616245 w 6268710"/>
              <a:gd name="connsiteY128" fmla="*/ 887982 h 3527943"/>
              <a:gd name="connsiteX129" fmla="*/ 4682613 w 6268710"/>
              <a:gd name="connsiteY129" fmla="*/ 880608 h 3527943"/>
              <a:gd name="connsiteX130" fmla="*/ 4697362 w 6268710"/>
              <a:gd name="connsiteY130" fmla="*/ 851111 h 3527943"/>
              <a:gd name="connsiteX131" fmla="*/ 4970207 w 6268710"/>
              <a:gd name="connsiteY131" fmla="*/ 843737 h 3527943"/>
              <a:gd name="connsiteX132" fmla="*/ 4969562 w 6268710"/>
              <a:gd name="connsiteY132" fmla="*/ 806866 h 3527943"/>
              <a:gd name="connsiteX133" fmla="*/ 5442155 w 6268710"/>
              <a:gd name="connsiteY133" fmla="*/ 460279 h 3527943"/>
              <a:gd name="connsiteX134" fmla="*/ 6268710 w 6268710"/>
              <a:gd name="connsiteY134" fmla="*/ 0 h 3527943"/>
              <a:gd name="connsiteX0" fmla="*/ 0 w 6268710"/>
              <a:gd name="connsiteY0" fmla="*/ 3527943 h 3527943"/>
              <a:gd name="connsiteX1" fmla="*/ 0 w 6268710"/>
              <a:gd name="connsiteY1" fmla="*/ 3527943 h 3527943"/>
              <a:gd name="connsiteX2" fmla="*/ 44245 w 6268710"/>
              <a:gd name="connsiteY2" fmla="*/ 3476324 h 3527943"/>
              <a:gd name="connsiteX3" fmla="*/ 58994 w 6268710"/>
              <a:gd name="connsiteY3" fmla="*/ 3461575 h 3527943"/>
              <a:gd name="connsiteX4" fmla="*/ 81116 w 6268710"/>
              <a:gd name="connsiteY4" fmla="*/ 3454201 h 3527943"/>
              <a:gd name="connsiteX5" fmla="*/ 117987 w 6268710"/>
              <a:gd name="connsiteY5" fmla="*/ 3432079 h 3527943"/>
              <a:gd name="connsiteX6" fmla="*/ 154858 w 6268710"/>
              <a:gd name="connsiteY6" fmla="*/ 3409956 h 3527943"/>
              <a:gd name="connsiteX7" fmla="*/ 206478 w 6268710"/>
              <a:gd name="connsiteY7" fmla="*/ 3373085 h 3527943"/>
              <a:gd name="connsiteX8" fmla="*/ 250723 w 6268710"/>
              <a:gd name="connsiteY8" fmla="*/ 3344879 h 3527943"/>
              <a:gd name="connsiteX9" fmla="*/ 282082 w 6268710"/>
              <a:gd name="connsiteY9" fmla="*/ 3315953 h 3527943"/>
              <a:gd name="connsiteX10" fmla="*/ 309716 w 6268710"/>
              <a:gd name="connsiteY10" fmla="*/ 3284595 h 3527943"/>
              <a:gd name="connsiteX11" fmla="*/ 346587 w 6268710"/>
              <a:gd name="connsiteY11" fmla="*/ 3262472 h 3527943"/>
              <a:gd name="connsiteX12" fmla="*/ 376084 w 6268710"/>
              <a:gd name="connsiteY12" fmla="*/ 3232975 h 3527943"/>
              <a:gd name="connsiteX13" fmla="*/ 390833 w 6268710"/>
              <a:gd name="connsiteY13" fmla="*/ 3218227 h 3527943"/>
              <a:gd name="connsiteX14" fmla="*/ 412955 w 6268710"/>
              <a:gd name="connsiteY14" fmla="*/ 3210853 h 3527943"/>
              <a:gd name="connsiteX15" fmla="*/ 420329 w 6268710"/>
              <a:gd name="connsiteY15" fmla="*/ 3188730 h 3527943"/>
              <a:gd name="connsiteX16" fmla="*/ 449826 w 6268710"/>
              <a:gd name="connsiteY16" fmla="*/ 3159233 h 3527943"/>
              <a:gd name="connsiteX17" fmla="*/ 471949 w 6268710"/>
              <a:gd name="connsiteY17" fmla="*/ 3122362 h 3527943"/>
              <a:gd name="connsiteX18" fmla="*/ 494717 w 6268710"/>
              <a:gd name="connsiteY18" fmla="*/ 3109477 h 3527943"/>
              <a:gd name="connsiteX19" fmla="*/ 510681 w 6268710"/>
              <a:gd name="connsiteY19" fmla="*/ 3094728 h 3527943"/>
              <a:gd name="connsiteX20" fmla="*/ 540824 w 6268710"/>
              <a:gd name="connsiteY20" fmla="*/ 3083058 h 3527943"/>
              <a:gd name="connsiteX21" fmla="*/ 585641 w 6268710"/>
              <a:gd name="connsiteY21" fmla="*/ 3064015 h 3527943"/>
              <a:gd name="connsiteX22" fmla="*/ 626235 w 6268710"/>
              <a:gd name="connsiteY22" fmla="*/ 3047404 h 3527943"/>
              <a:gd name="connsiteX23" fmla="*/ 652653 w 6268710"/>
              <a:gd name="connsiteY23" fmla="*/ 3010533 h 3527943"/>
              <a:gd name="connsiteX24" fmla="*/ 678426 w 6268710"/>
              <a:gd name="connsiteY24" fmla="*/ 2984115 h 3527943"/>
              <a:gd name="connsiteX25" fmla="*/ 730045 w 6268710"/>
              <a:gd name="connsiteY25" fmla="*/ 2950324 h 3527943"/>
              <a:gd name="connsiteX26" fmla="*/ 789039 w 6268710"/>
              <a:gd name="connsiteY26" fmla="*/ 2908511 h 3527943"/>
              <a:gd name="connsiteX27" fmla="*/ 811162 w 6268710"/>
              <a:gd name="connsiteY27" fmla="*/ 2901137 h 3527943"/>
              <a:gd name="connsiteX28" fmla="*/ 825910 w 6268710"/>
              <a:gd name="connsiteY28" fmla="*/ 2886388 h 3527943"/>
              <a:gd name="connsiteX29" fmla="*/ 870155 w 6268710"/>
              <a:gd name="connsiteY29" fmla="*/ 2856892 h 3527943"/>
              <a:gd name="connsiteX30" fmla="*/ 907026 w 6268710"/>
              <a:gd name="connsiteY30" fmla="*/ 2827395 h 3527943"/>
              <a:gd name="connsiteX31" fmla="*/ 958075 w 6268710"/>
              <a:gd name="connsiteY31" fmla="*/ 2813292 h 3527943"/>
              <a:gd name="connsiteX32" fmla="*/ 983847 w 6268710"/>
              <a:gd name="connsiteY32" fmla="*/ 2798544 h 3527943"/>
              <a:gd name="connsiteX33" fmla="*/ 1047136 w 6268710"/>
              <a:gd name="connsiteY33" fmla="*/ 2761027 h 3527943"/>
              <a:gd name="connsiteX34" fmla="*/ 1078495 w 6268710"/>
              <a:gd name="connsiteY34" fmla="*/ 2762889 h 3527943"/>
              <a:gd name="connsiteX35" fmla="*/ 1113504 w 6268710"/>
              <a:gd name="connsiteY35" fmla="*/ 2731530 h 3527943"/>
              <a:gd name="connsiteX36" fmla="*/ 1135626 w 6268710"/>
              <a:gd name="connsiteY36" fmla="*/ 2716782 h 3527943"/>
              <a:gd name="connsiteX37" fmla="*/ 1150374 w 6268710"/>
              <a:gd name="connsiteY37" fmla="*/ 2702033 h 3527943"/>
              <a:gd name="connsiteX38" fmla="*/ 1194620 w 6268710"/>
              <a:gd name="connsiteY38" fmla="*/ 2687285 h 3527943"/>
              <a:gd name="connsiteX39" fmla="*/ 1216742 w 6268710"/>
              <a:gd name="connsiteY39" fmla="*/ 2679911 h 3527943"/>
              <a:gd name="connsiteX40" fmla="*/ 1275736 w 6268710"/>
              <a:gd name="connsiteY40" fmla="*/ 2650414 h 3527943"/>
              <a:gd name="connsiteX41" fmla="*/ 1297858 w 6268710"/>
              <a:gd name="connsiteY41" fmla="*/ 2643040 h 3527943"/>
              <a:gd name="connsiteX42" fmla="*/ 1319981 w 6268710"/>
              <a:gd name="connsiteY42" fmla="*/ 2635666 h 3527943"/>
              <a:gd name="connsiteX43" fmla="*/ 1334729 w 6268710"/>
              <a:gd name="connsiteY43" fmla="*/ 2620917 h 3527943"/>
              <a:gd name="connsiteX44" fmla="*/ 1378974 w 6268710"/>
              <a:gd name="connsiteY44" fmla="*/ 2606169 h 3527943"/>
              <a:gd name="connsiteX45" fmla="*/ 1437968 w 6268710"/>
              <a:gd name="connsiteY45" fmla="*/ 2576672 h 3527943"/>
              <a:gd name="connsiteX46" fmla="*/ 1460091 w 6268710"/>
              <a:gd name="connsiteY46" fmla="*/ 2569298 h 3527943"/>
              <a:gd name="connsiteX47" fmla="*/ 1482213 w 6268710"/>
              <a:gd name="connsiteY47" fmla="*/ 2554550 h 3527943"/>
              <a:gd name="connsiteX48" fmla="*/ 1512356 w 6268710"/>
              <a:gd name="connsiteY48" fmla="*/ 2545959 h 3527943"/>
              <a:gd name="connsiteX49" fmla="*/ 1562187 w 6268710"/>
              <a:gd name="connsiteY49" fmla="*/ 2523191 h 3527943"/>
              <a:gd name="connsiteX50" fmla="*/ 1592826 w 6268710"/>
              <a:gd name="connsiteY50" fmla="*/ 2488182 h 3527943"/>
              <a:gd name="connsiteX51" fmla="*/ 1614949 w 6268710"/>
              <a:gd name="connsiteY51" fmla="*/ 2480808 h 3527943"/>
              <a:gd name="connsiteX52" fmla="*/ 1629697 w 6268710"/>
              <a:gd name="connsiteY52" fmla="*/ 2466059 h 3527943"/>
              <a:gd name="connsiteX53" fmla="*/ 1673942 w 6268710"/>
              <a:gd name="connsiteY53" fmla="*/ 2436562 h 3527943"/>
              <a:gd name="connsiteX54" fmla="*/ 1710813 w 6268710"/>
              <a:gd name="connsiteY54" fmla="*/ 2414440 h 3527943"/>
              <a:gd name="connsiteX55" fmla="*/ 1725562 w 6268710"/>
              <a:gd name="connsiteY55" fmla="*/ 2399692 h 3527943"/>
              <a:gd name="connsiteX56" fmla="*/ 1769807 w 6268710"/>
              <a:gd name="connsiteY56" fmla="*/ 2370195 h 3527943"/>
              <a:gd name="connsiteX57" fmla="*/ 1784555 w 6268710"/>
              <a:gd name="connsiteY57" fmla="*/ 2355446 h 3527943"/>
              <a:gd name="connsiteX58" fmla="*/ 1799304 w 6268710"/>
              <a:gd name="connsiteY58" fmla="*/ 2333324 h 3527943"/>
              <a:gd name="connsiteX59" fmla="*/ 1865671 w 6268710"/>
              <a:gd name="connsiteY59" fmla="*/ 2321083 h 3527943"/>
              <a:gd name="connsiteX60" fmla="*/ 1939413 w 6268710"/>
              <a:gd name="connsiteY60" fmla="*/ 2274330 h 3527943"/>
              <a:gd name="connsiteX61" fmla="*/ 1961536 w 6268710"/>
              <a:gd name="connsiteY61" fmla="*/ 2266956 h 3527943"/>
              <a:gd name="connsiteX62" fmla="*/ 1983658 w 6268710"/>
              <a:gd name="connsiteY62" fmla="*/ 2252208 h 3527943"/>
              <a:gd name="connsiteX63" fmla="*/ 2020529 w 6268710"/>
              <a:gd name="connsiteY63" fmla="*/ 2215337 h 3527943"/>
              <a:gd name="connsiteX64" fmla="*/ 2086897 w 6268710"/>
              <a:gd name="connsiteY64" fmla="*/ 2178466 h 3527943"/>
              <a:gd name="connsiteX65" fmla="*/ 2092408 w 6268710"/>
              <a:gd name="connsiteY65" fmla="*/ 2151402 h 3527943"/>
              <a:gd name="connsiteX66" fmla="*/ 2145245 w 6268710"/>
              <a:gd name="connsiteY66" fmla="*/ 2122551 h 3527943"/>
              <a:gd name="connsiteX67" fmla="*/ 2175387 w 6268710"/>
              <a:gd name="connsiteY67" fmla="*/ 2097350 h 3527943"/>
              <a:gd name="connsiteX68" fmla="*/ 2190136 w 6268710"/>
              <a:gd name="connsiteY68" fmla="*/ 2082601 h 3527943"/>
              <a:gd name="connsiteX69" fmla="*/ 2204884 w 6268710"/>
              <a:gd name="connsiteY69" fmla="*/ 2060479 h 3527943"/>
              <a:gd name="connsiteX70" fmla="*/ 2227007 w 6268710"/>
              <a:gd name="connsiteY70" fmla="*/ 2053104 h 3527943"/>
              <a:gd name="connsiteX71" fmla="*/ 2271252 w 6268710"/>
              <a:gd name="connsiteY71" fmla="*/ 2023608 h 3527943"/>
              <a:gd name="connsiteX72" fmla="*/ 2300749 w 6268710"/>
              <a:gd name="connsiteY72" fmla="*/ 1994111 h 3527943"/>
              <a:gd name="connsiteX73" fmla="*/ 2337620 w 6268710"/>
              <a:gd name="connsiteY73" fmla="*/ 1964614 h 3527943"/>
              <a:gd name="connsiteX74" fmla="*/ 2389239 w 6268710"/>
              <a:gd name="connsiteY74" fmla="*/ 1957240 h 3527943"/>
              <a:gd name="connsiteX75" fmla="*/ 2433484 w 6268710"/>
              <a:gd name="connsiteY75" fmla="*/ 1942492 h 3527943"/>
              <a:gd name="connsiteX76" fmla="*/ 2455607 w 6268710"/>
              <a:gd name="connsiteY76" fmla="*/ 1927743 h 3527943"/>
              <a:gd name="connsiteX77" fmla="*/ 2499852 w 6268710"/>
              <a:gd name="connsiteY77" fmla="*/ 1912995 h 3527943"/>
              <a:gd name="connsiteX78" fmla="*/ 2544097 w 6268710"/>
              <a:gd name="connsiteY78" fmla="*/ 1898246 h 3527943"/>
              <a:gd name="connsiteX79" fmla="*/ 2566220 w 6268710"/>
              <a:gd name="connsiteY79" fmla="*/ 1890872 h 3527943"/>
              <a:gd name="connsiteX80" fmla="*/ 2585263 w 6268710"/>
              <a:gd name="connsiteY80" fmla="*/ 1863809 h 3527943"/>
              <a:gd name="connsiteX81" fmla="*/ 2609248 w 6268710"/>
              <a:gd name="connsiteY81" fmla="*/ 1842902 h 3527943"/>
              <a:gd name="connsiteX82" fmla="*/ 2676833 w 6268710"/>
              <a:gd name="connsiteY82" fmla="*/ 1839253 h 3527943"/>
              <a:gd name="connsiteX83" fmla="*/ 2691581 w 6268710"/>
              <a:gd name="connsiteY83" fmla="*/ 1824504 h 3527943"/>
              <a:gd name="connsiteX84" fmla="*/ 2713704 w 6268710"/>
              <a:gd name="connsiteY84" fmla="*/ 1809756 h 3527943"/>
              <a:gd name="connsiteX85" fmla="*/ 2765323 w 6268710"/>
              <a:gd name="connsiteY85" fmla="*/ 1758137 h 3527943"/>
              <a:gd name="connsiteX86" fmla="*/ 2794820 w 6268710"/>
              <a:gd name="connsiteY86" fmla="*/ 1728640 h 3527943"/>
              <a:gd name="connsiteX87" fmla="*/ 2839065 w 6268710"/>
              <a:gd name="connsiteY87" fmla="*/ 1720694 h 3527943"/>
              <a:gd name="connsiteX88" fmla="*/ 2905507 w 6268710"/>
              <a:gd name="connsiteY88" fmla="*/ 1686258 h 3527943"/>
              <a:gd name="connsiteX89" fmla="*/ 3045542 w 6268710"/>
              <a:gd name="connsiteY89" fmla="*/ 1647524 h 3527943"/>
              <a:gd name="connsiteX90" fmla="*/ 3104536 w 6268710"/>
              <a:gd name="connsiteY90" fmla="*/ 1618027 h 3527943"/>
              <a:gd name="connsiteX91" fmla="*/ 3126658 w 6268710"/>
              <a:gd name="connsiteY91" fmla="*/ 1610653 h 3527943"/>
              <a:gd name="connsiteX92" fmla="*/ 3141407 w 6268710"/>
              <a:gd name="connsiteY92" fmla="*/ 1595904 h 3527943"/>
              <a:gd name="connsiteX93" fmla="*/ 3193026 w 6268710"/>
              <a:gd name="connsiteY93" fmla="*/ 1573782 h 3527943"/>
              <a:gd name="connsiteX94" fmla="*/ 3207774 w 6268710"/>
              <a:gd name="connsiteY94" fmla="*/ 1559033 h 3527943"/>
              <a:gd name="connsiteX95" fmla="*/ 3244645 w 6268710"/>
              <a:gd name="connsiteY95" fmla="*/ 1551659 h 3527943"/>
              <a:gd name="connsiteX96" fmla="*/ 3288171 w 6268710"/>
              <a:gd name="connsiteY96" fmla="*/ 1521517 h 3527943"/>
              <a:gd name="connsiteX97" fmla="*/ 3335569 w 6268710"/>
              <a:gd name="connsiteY97" fmla="*/ 1508630 h 3527943"/>
              <a:gd name="connsiteX98" fmla="*/ 3347240 w 6268710"/>
              <a:gd name="connsiteY98" fmla="*/ 1477271 h 3527943"/>
              <a:gd name="connsiteX99" fmla="*/ 3394562 w 6268710"/>
              <a:gd name="connsiteY99" fmla="*/ 1452070 h 3527943"/>
              <a:gd name="connsiteX100" fmla="*/ 3451123 w 6268710"/>
              <a:gd name="connsiteY100" fmla="*/ 1433672 h 3527943"/>
              <a:gd name="connsiteX101" fmla="*/ 3480620 w 6268710"/>
              <a:gd name="connsiteY101" fmla="*/ 1426298 h 3527943"/>
              <a:gd name="connsiteX102" fmla="*/ 3502742 w 6268710"/>
              <a:gd name="connsiteY102" fmla="*/ 1411550 h 3527943"/>
              <a:gd name="connsiteX103" fmla="*/ 3539613 w 6268710"/>
              <a:gd name="connsiteY103" fmla="*/ 1374679 h 3527943"/>
              <a:gd name="connsiteX104" fmla="*/ 3561736 w 6268710"/>
              <a:gd name="connsiteY104" fmla="*/ 1367304 h 3527943"/>
              <a:gd name="connsiteX105" fmla="*/ 3620729 w 6268710"/>
              <a:gd name="connsiteY105" fmla="*/ 1352556 h 3527943"/>
              <a:gd name="connsiteX106" fmla="*/ 3664974 w 6268710"/>
              <a:gd name="connsiteY106" fmla="*/ 1337808 h 3527943"/>
              <a:gd name="connsiteX107" fmla="*/ 3709220 w 6268710"/>
              <a:gd name="connsiteY107" fmla="*/ 1315685 h 3527943"/>
              <a:gd name="connsiteX108" fmla="*/ 3753465 w 6268710"/>
              <a:gd name="connsiteY108" fmla="*/ 1300937 h 3527943"/>
              <a:gd name="connsiteX109" fmla="*/ 3790336 w 6268710"/>
              <a:gd name="connsiteY109" fmla="*/ 1278814 h 3527943"/>
              <a:gd name="connsiteX110" fmla="*/ 3812458 w 6268710"/>
              <a:gd name="connsiteY110" fmla="*/ 1264066 h 3527943"/>
              <a:gd name="connsiteX111" fmla="*/ 3827207 w 6268710"/>
              <a:gd name="connsiteY111" fmla="*/ 1249317 h 3527943"/>
              <a:gd name="connsiteX112" fmla="*/ 3849329 w 6268710"/>
              <a:gd name="connsiteY112" fmla="*/ 1241943 h 3527943"/>
              <a:gd name="connsiteX113" fmla="*/ 3908323 w 6268710"/>
              <a:gd name="connsiteY113" fmla="*/ 1233997 h 3527943"/>
              <a:gd name="connsiteX114" fmla="*/ 3952568 w 6268710"/>
              <a:gd name="connsiteY114" fmla="*/ 1190324 h 3527943"/>
              <a:gd name="connsiteX115" fmla="*/ 4007266 w 6268710"/>
              <a:gd name="connsiteY115" fmla="*/ 1160256 h 3527943"/>
              <a:gd name="connsiteX116" fmla="*/ 4043566 w 6268710"/>
              <a:gd name="connsiteY116" fmla="*/ 1142429 h 3527943"/>
              <a:gd name="connsiteX117" fmla="*/ 4092753 w 6268710"/>
              <a:gd name="connsiteY117" fmla="*/ 1120951 h 3527943"/>
              <a:gd name="connsiteX118" fmla="*/ 4138785 w 6268710"/>
              <a:gd name="connsiteY118" fmla="*/ 1084652 h 3527943"/>
              <a:gd name="connsiteX119" fmla="*/ 4181168 w 6268710"/>
              <a:gd name="connsiteY119" fmla="*/ 1057588 h 3527943"/>
              <a:gd name="connsiteX120" fmla="*/ 4225413 w 6268710"/>
              <a:gd name="connsiteY120" fmla="*/ 1050214 h 3527943"/>
              <a:gd name="connsiteX121" fmla="*/ 4247536 w 6268710"/>
              <a:gd name="connsiteY121" fmla="*/ 1035466 h 3527943"/>
              <a:gd name="connsiteX122" fmla="*/ 4277033 w 6268710"/>
              <a:gd name="connsiteY122" fmla="*/ 1028092 h 3527943"/>
              <a:gd name="connsiteX123" fmla="*/ 4299155 w 6268710"/>
              <a:gd name="connsiteY123" fmla="*/ 1020717 h 3527943"/>
              <a:gd name="connsiteX124" fmla="*/ 4336026 w 6268710"/>
              <a:gd name="connsiteY124" fmla="*/ 991221 h 3527943"/>
              <a:gd name="connsiteX125" fmla="*/ 4350774 w 6268710"/>
              <a:gd name="connsiteY125" fmla="*/ 976472 h 3527943"/>
              <a:gd name="connsiteX126" fmla="*/ 4454013 w 6268710"/>
              <a:gd name="connsiteY126" fmla="*/ 969098 h 3527943"/>
              <a:gd name="connsiteX127" fmla="*/ 4579374 w 6268710"/>
              <a:gd name="connsiteY127" fmla="*/ 939601 h 3527943"/>
              <a:gd name="connsiteX128" fmla="*/ 4616245 w 6268710"/>
              <a:gd name="connsiteY128" fmla="*/ 887982 h 3527943"/>
              <a:gd name="connsiteX129" fmla="*/ 4682613 w 6268710"/>
              <a:gd name="connsiteY129" fmla="*/ 880608 h 3527943"/>
              <a:gd name="connsiteX130" fmla="*/ 4697362 w 6268710"/>
              <a:gd name="connsiteY130" fmla="*/ 851111 h 3527943"/>
              <a:gd name="connsiteX131" fmla="*/ 4970207 w 6268710"/>
              <a:gd name="connsiteY131" fmla="*/ 843737 h 3527943"/>
              <a:gd name="connsiteX132" fmla="*/ 4969562 w 6268710"/>
              <a:gd name="connsiteY132" fmla="*/ 806866 h 3527943"/>
              <a:gd name="connsiteX133" fmla="*/ 6268710 w 6268710"/>
              <a:gd name="connsiteY133" fmla="*/ 0 h 3527943"/>
              <a:gd name="connsiteX0" fmla="*/ 0 w 5040274"/>
              <a:gd name="connsiteY0" fmla="*/ 2749010 h 2749010"/>
              <a:gd name="connsiteX1" fmla="*/ 0 w 5040274"/>
              <a:gd name="connsiteY1" fmla="*/ 2749010 h 2749010"/>
              <a:gd name="connsiteX2" fmla="*/ 44245 w 5040274"/>
              <a:gd name="connsiteY2" fmla="*/ 2697391 h 2749010"/>
              <a:gd name="connsiteX3" fmla="*/ 58994 w 5040274"/>
              <a:gd name="connsiteY3" fmla="*/ 2682642 h 2749010"/>
              <a:gd name="connsiteX4" fmla="*/ 81116 w 5040274"/>
              <a:gd name="connsiteY4" fmla="*/ 2675268 h 2749010"/>
              <a:gd name="connsiteX5" fmla="*/ 117987 w 5040274"/>
              <a:gd name="connsiteY5" fmla="*/ 2653146 h 2749010"/>
              <a:gd name="connsiteX6" fmla="*/ 154858 w 5040274"/>
              <a:gd name="connsiteY6" fmla="*/ 2631023 h 2749010"/>
              <a:gd name="connsiteX7" fmla="*/ 206478 w 5040274"/>
              <a:gd name="connsiteY7" fmla="*/ 2594152 h 2749010"/>
              <a:gd name="connsiteX8" fmla="*/ 250723 w 5040274"/>
              <a:gd name="connsiteY8" fmla="*/ 2565946 h 2749010"/>
              <a:gd name="connsiteX9" fmla="*/ 282082 w 5040274"/>
              <a:gd name="connsiteY9" fmla="*/ 2537020 h 2749010"/>
              <a:gd name="connsiteX10" fmla="*/ 309716 w 5040274"/>
              <a:gd name="connsiteY10" fmla="*/ 2505662 h 2749010"/>
              <a:gd name="connsiteX11" fmla="*/ 346587 w 5040274"/>
              <a:gd name="connsiteY11" fmla="*/ 2483539 h 2749010"/>
              <a:gd name="connsiteX12" fmla="*/ 376084 w 5040274"/>
              <a:gd name="connsiteY12" fmla="*/ 2454042 h 2749010"/>
              <a:gd name="connsiteX13" fmla="*/ 390833 w 5040274"/>
              <a:gd name="connsiteY13" fmla="*/ 2439294 h 2749010"/>
              <a:gd name="connsiteX14" fmla="*/ 412955 w 5040274"/>
              <a:gd name="connsiteY14" fmla="*/ 2431920 h 2749010"/>
              <a:gd name="connsiteX15" fmla="*/ 420329 w 5040274"/>
              <a:gd name="connsiteY15" fmla="*/ 2409797 h 2749010"/>
              <a:gd name="connsiteX16" fmla="*/ 449826 w 5040274"/>
              <a:gd name="connsiteY16" fmla="*/ 2380300 h 2749010"/>
              <a:gd name="connsiteX17" fmla="*/ 471949 w 5040274"/>
              <a:gd name="connsiteY17" fmla="*/ 2343429 h 2749010"/>
              <a:gd name="connsiteX18" fmla="*/ 494717 w 5040274"/>
              <a:gd name="connsiteY18" fmla="*/ 2330544 h 2749010"/>
              <a:gd name="connsiteX19" fmla="*/ 510681 w 5040274"/>
              <a:gd name="connsiteY19" fmla="*/ 2315795 h 2749010"/>
              <a:gd name="connsiteX20" fmla="*/ 540824 w 5040274"/>
              <a:gd name="connsiteY20" fmla="*/ 2304125 h 2749010"/>
              <a:gd name="connsiteX21" fmla="*/ 585641 w 5040274"/>
              <a:gd name="connsiteY21" fmla="*/ 2285082 h 2749010"/>
              <a:gd name="connsiteX22" fmla="*/ 626235 w 5040274"/>
              <a:gd name="connsiteY22" fmla="*/ 2268471 h 2749010"/>
              <a:gd name="connsiteX23" fmla="*/ 652653 w 5040274"/>
              <a:gd name="connsiteY23" fmla="*/ 2231600 h 2749010"/>
              <a:gd name="connsiteX24" fmla="*/ 678426 w 5040274"/>
              <a:gd name="connsiteY24" fmla="*/ 2205182 h 2749010"/>
              <a:gd name="connsiteX25" fmla="*/ 730045 w 5040274"/>
              <a:gd name="connsiteY25" fmla="*/ 2171391 h 2749010"/>
              <a:gd name="connsiteX26" fmla="*/ 789039 w 5040274"/>
              <a:gd name="connsiteY26" fmla="*/ 2129578 h 2749010"/>
              <a:gd name="connsiteX27" fmla="*/ 811162 w 5040274"/>
              <a:gd name="connsiteY27" fmla="*/ 2122204 h 2749010"/>
              <a:gd name="connsiteX28" fmla="*/ 825910 w 5040274"/>
              <a:gd name="connsiteY28" fmla="*/ 2107455 h 2749010"/>
              <a:gd name="connsiteX29" fmla="*/ 870155 w 5040274"/>
              <a:gd name="connsiteY29" fmla="*/ 2077959 h 2749010"/>
              <a:gd name="connsiteX30" fmla="*/ 907026 w 5040274"/>
              <a:gd name="connsiteY30" fmla="*/ 2048462 h 2749010"/>
              <a:gd name="connsiteX31" fmla="*/ 958075 w 5040274"/>
              <a:gd name="connsiteY31" fmla="*/ 2034359 h 2749010"/>
              <a:gd name="connsiteX32" fmla="*/ 983847 w 5040274"/>
              <a:gd name="connsiteY32" fmla="*/ 2019611 h 2749010"/>
              <a:gd name="connsiteX33" fmla="*/ 1047136 w 5040274"/>
              <a:gd name="connsiteY33" fmla="*/ 1982094 h 2749010"/>
              <a:gd name="connsiteX34" fmla="*/ 1078495 w 5040274"/>
              <a:gd name="connsiteY34" fmla="*/ 1983956 h 2749010"/>
              <a:gd name="connsiteX35" fmla="*/ 1113504 w 5040274"/>
              <a:gd name="connsiteY35" fmla="*/ 1952597 h 2749010"/>
              <a:gd name="connsiteX36" fmla="*/ 1135626 w 5040274"/>
              <a:gd name="connsiteY36" fmla="*/ 1937849 h 2749010"/>
              <a:gd name="connsiteX37" fmla="*/ 1150374 w 5040274"/>
              <a:gd name="connsiteY37" fmla="*/ 1923100 h 2749010"/>
              <a:gd name="connsiteX38" fmla="*/ 1194620 w 5040274"/>
              <a:gd name="connsiteY38" fmla="*/ 1908352 h 2749010"/>
              <a:gd name="connsiteX39" fmla="*/ 1216742 w 5040274"/>
              <a:gd name="connsiteY39" fmla="*/ 1900978 h 2749010"/>
              <a:gd name="connsiteX40" fmla="*/ 1275736 w 5040274"/>
              <a:gd name="connsiteY40" fmla="*/ 1871481 h 2749010"/>
              <a:gd name="connsiteX41" fmla="*/ 1297858 w 5040274"/>
              <a:gd name="connsiteY41" fmla="*/ 1864107 h 2749010"/>
              <a:gd name="connsiteX42" fmla="*/ 1319981 w 5040274"/>
              <a:gd name="connsiteY42" fmla="*/ 1856733 h 2749010"/>
              <a:gd name="connsiteX43" fmla="*/ 1334729 w 5040274"/>
              <a:gd name="connsiteY43" fmla="*/ 1841984 h 2749010"/>
              <a:gd name="connsiteX44" fmla="*/ 1378974 w 5040274"/>
              <a:gd name="connsiteY44" fmla="*/ 1827236 h 2749010"/>
              <a:gd name="connsiteX45" fmla="*/ 1437968 w 5040274"/>
              <a:gd name="connsiteY45" fmla="*/ 1797739 h 2749010"/>
              <a:gd name="connsiteX46" fmla="*/ 1460091 w 5040274"/>
              <a:gd name="connsiteY46" fmla="*/ 1790365 h 2749010"/>
              <a:gd name="connsiteX47" fmla="*/ 1482213 w 5040274"/>
              <a:gd name="connsiteY47" fmla="*/ 1775617 h 2749010"/>
              <a:gd name="connsiteX48" fmla="*/ 1512356 w 5040274"/>
              <a:gd name="connsiteY48" fmla="*/ 1767026 h 2749010"/>
              <a:gd name="connsiteX49" fmla="*/ 1562187 w 5040274"/>
              <a:gd name="connsiteY49" fmla="*/ 1744258 h 2749010"/>
              <a:gd name="connsiteX50" fmla="*/ 1592826 w 5040274"/>
              <a:gd name="connsiteY50" fmla="*/ 1709249 h 2749010"/>
              <a:gd name="connsiteX51" fmla="*/ 1614949 w 5040274"/>
              <a:gd name="connsiteY51" fmla="*/ 1701875 h 2749010"/>
              <a:gd name="connsiteX52" fmla="*/ 1629697 w 5040274"/>
              <a:gd name="connsiteY52" fmla="*/ 1687126 h 2749010"/>
              <a:gd name="connsiteX53" fmla="*/ 1673942 w 5040274"/>
              <a:gd name="connsiteY53" fmla="*/ 1657629 h 2749010"/>
              <a:gd name="connsiteX54" fmla="*/ 1710813 w 5040274"/>
              <a:gd name="connsiteY54" fmla="*/ 1635507 h 2749010"/>
              <a:gd name="connsiteX55" fmla="*/ 1725562 w 5040274"/>
              <a:gd name="connsiteY55" fmla="*/ 1620759 h 2749010"/>
              <a:gd name="connsiteX56" fmla="*/ 1769807 w 5040274"/>
              <a:gd name="connsiteY56" fmla="*/ 1591262 h 2749010"/>
              <a:gd name="connsiteX57" fmla="*/ 1784555 w 5040274"/>
              <a:gd name="connsiteY57" fmla="*/ 1576513 h 2749010"/>
              <a:gd name="connsiteX58" fmla="*/ 1799304 w 5040274"/>
              <a:gd name="connsiteY58" fmla="*/ 1554391 h 2749010"/>
              <a:gd name="connsiteX59" fmla="*/ 1865671 w 5040274"/>
              <a:gd name="connsiteY59" fmla="*/ 1542150 h 2749010"/>
              <a:gd name="connsiteX60" fmla="*/ 1939413 w 5040274"/>
              <a:gd name="connsiteY60" fmla="*/ 1495397 h 2749010"/>
              <a:gd name="connsiteX61" fmla="*/ 1961536 w 5040274"/>
              <a:gd name="connsiteY61" fmla="*/ 1488023 h 2749010"/>
              <a:gd name="connsiteX62" fmla="*/ 1983658 w 5040274"/>
              <a:gd name="connsiteY62" fmla="*/ 1473275 h 2749010"/>
              <a:gd name="connsiteX63" fmla="*/ 2020529 w 5040274"/>
              <a:gd name="connsiteY63" fmla="*/ 1436404 h 2749010"/>
              <a:gd name="connsiteX64" fmla="*/ 2086897 w 5040274"/>
              <a:gd name="connsiteY64" fmla="*/ 1399533 h 2749010"/>
              <a:gd name="connsiteX65" fmla="*/ 2092408 w 5040274"/>
              <a:gd name="connsiteY65" fmla="*/ 1372469 h 2749010"/>
              <a:gd name="connsiteX66" fmla="*/ 2145245 w 5040274"/>
              <a:gd name="connsiteY66" fmla="*/ 1343618 h 2749010"/>
              <a:gd name="connsiteX67" fmla="*/ 2175387 w 5040274"/>
              <a:gd name="connsiteY67" fmla="*/ 1318417 h 2749010"/>
              <a:gd name="connsiteX68" fmla="*/ 2190136 w 5040274"/>
              <a:gd name="connsiteY68" fmla="*/ 1303668 h 2749010"/>
              <a:gd name="connsiteX69" fmla="*/ 2204884 w 5040274"/>
              <a:gd name="connsiteY69" fmla="*/ 1281546 h 2749010"/>
              <a:gd name="connsiteX70" fmla="*/ 2227007 w 5040274"/>
              <a:gd name="connsiteY70" fmla="*/ 1274171 h 2749010"/>
              <a:gd name="connsiteX71" fmla="*/ 2271252 w 5040274"/>
              <a:gd name="connsiteY71" fmla="*/ 1244675 h 2749010"/>
              <a:gd name="connsiteX72" fmla="*/ 2300749 w 5040274"/>
              <a:gd name="connsiteY72" fmla="*/ 1215178 h 2749010"/>
              <a:gd name="connsiteX73" fmla="*/ 2337620 w 5040274"/>
              <a:gd name="connsiteY73" fmla="*/ 1185681 h 2749010"/>
              <a:gd name="connsiteX74" fmla="*/ 2389239 w 5040274"/>
              <a:gd name="connsiteY74" fmla="*/ 1178307 h 2749010"/>
              <a:gd name="connsiteX75" fmla="*/ 2433484 w 5040274"/>
              <a:gd name="connsiteY75" fmla="*/ 1163559 h 2749010"/>
              <a:gd name="connsiteX76" fmla="*/ 2455607 w 5040274"/>
              <a:gd name="connsiteY76" fmla="*/ 1148810 h 2749010"/>
              <a:gd name="connsiteX77" fmla="*/ 2499852 w 5040274"/>
              <a:gd name="connsiteY77" fmla="*/ 1134062 h 2749010"/>
              <a:gd name="connsiteX78" fmla="*/ 2544097 w 5040274"/>
              <a:gd name="connsiteY78" fmla="*/ 1119313 h 2749010"/>
              <a:gd name="connsiteX79" fmla="*/ 2566220 w 5040274"/>
              <a:gd name="connsiteY79" fmla="*/ 1111939 h 2749010"/>
              <a:gd name="connsiteX80" fmla="*/ 2585263 w 5040274"/>
              <a:gd name="connsiteY80" fmla="*/ 1084876 h 2749010"/>
              <a:gd name="connsiteX81" fmla="*/ 2609248 w 5040274"/>
              <a:gd name="connsiteY81" fmla="*/ 1063969 h 2749010"/>
              <a:gd name="connsiteX82" fmla="*/ 2676833 w 5040274"/>
              <a:gd name="connsiteY82" fmla="*/ 1060320 h 2749010"/>
              <a:gd name="connsiteX83" fmla="*/ 2691581 w 5040274"/>
              <a:gd name="connsiteY83" fmla="*/ 1045571 h 2749010"/>
              <a:gd name="connsiteX84" fmla="*/ 2713704 w 5040274"/>
              <a:gd name="connsiteY84" fmla="*/ 1030823 h 2749010"/>
              <a:gd name="connsiteX85" fmla="*/ 2765323 w 5040274"/>
              <a:gd name="connsiteY85" fmla="*/ 979204 h 2749010"/>
              <a:gd name="connsiteX86" fmla="*/ 2794820 w 5040274"/>
              <a:gd name="connsiteY86" fmla="*/ 949707 h 2749010"/>
              <a:gd name="connsiteX87" fmla="*/ 2839065 w 5040274"/>
              <a:gd name="connsiteY87" fmla="*/ 941761 h 2749010"/>
              <a:gd name="connsiteX88" fmla="*/ 2905507 w 5040274"/>
              <a:gd name="connsiteY88" fmla="*/ 907325 h 2749010"/>
              <a:gd name="connsiteX89" fmla="*/ 3045542 w 5040274"/>
              <a:gd name="connsiteY89" fmla="*/ 868591 h 2749010"/>
              <a:gd name="connsiteX90" fmla="*/ 3104536 w 5040274"/>
              <a:gd name="connsiteY90" fmla="*/ 839094 h 2749010"/>
              <a:gd name="connsiteX91" fmla="*/ 3126658 w 5040274"/>
              <a:gd name="connsiteY91" fmla="*/ 831720 h 2749010"/>
              <a:gd name="connsiteX92" fmla="*/ 3141407 w 5040274"/>
              <a:gd name="connsiteY92" fmla="*/ 816971 h 2749010"/>
              <a:gd name="connsiteX93" fmla="*/ 3193026 w 5040274"/>
              <a:gd name="connsiteY93" fmla="*/ 794849 h 2749010"/>
              <a:gd name="connsiteX94" fmla="*/ 3207774 w 5040274"/>
              <a:gd name="connsiteY94" fmla="*/ 780100 h 2749010"/>
              <a:gd name="connsiteX95" fmla="*/ 3244645 w 5040274"/>
              <a:gd name="connsiteY95" fmla="*/ 772726 h 2749010"/>
              <a:gd name="connsiteX96" fmla="*/ 3288171 w 5040274"/>
              <a:gd name="connsiteY96" fmla="*/ 742584 h 2749010"/>
              <a:gd name="connsiteX97" fmla="*/ 3335569 w 5040274"/>
              <a:gd name="connsiteY97" fmla="*/ 729697 h 2749010"/>
              <a:gd name="connsiteX98" fmla="*/ 3347240 w 5040274"/>
              <a:gd name="connsiteY98" fmla="*/ 698338 h 2749010"/>
              <a:gd name="connsiteX99" fmla="*/ 3394562 w 5040274"/>
              <a:gd name="connsiteY99" fmla="*/ 673137 h 2749010"/>
              <a:gd name="connsiteX100" fmla="*/ 3451123 w 5040274"/>
              <a:gd name="connsiteY100" fmla="*/ 654739 h 2749010"/>
              <a:gd name="connsiteX101" fmla="*/ 3480620 w 5040274"/>
              <a:gd name="connsiteY101" fmla="*/ 647365 h 2749010"/>
              <a:gd name="connsiteX102" fmla="*/ 3502742 w 5040274"/>
              <a:gd name="connsiteY102" fmla="*/ 632617 h 2749010"/>
              <a:gd name="connsiteX103" fmla="*/ 3539613 w 5040274"/>
              <a:gd name="connsiteY103" fmla="*/ 595746 h 2749010"/>
              <a:gd name="connsiteX104" fmla="*/ 3561736 w 5040274"/>
              <a:gd name="connsiteY104" fmla="*/ 588371 h 2749010"/>
              <a:gd name="connsiteX105" fmla="*/ 3620729 w 5040274"/>
              <a:gd name="connsiteY105" fmla="*/ 573623 h 2749010"/>
              <a:gd name="connsiteX106" fmla="*/ 3664974 w 5040274"/>
              <a:gd name="connsiteY106" fmla="*/ 558875 h 2749010"/>
              <a:gd name="connsiteX107" fmla="*/ 3709220 w 5040274"/>
              <a:gd name="connsiteY107" fmla="*/ 536752 h 2749010"/>
              <a:gd name="connsiteX108" fmla="*/ 3753465 w 5040274"/>
              <a:gd name="connsiteY108" fmla="*/ 522004 h 2749010"/>
              <a:gd name="connsiteX109" fmla="*/ 3790336 w 5040274"/>
              <a:gd name="connsiteY109" fmla="*/ 499881 h 2749010"/>
              <a:gd name="connsiteX110" fmla="*/ 3812458 w 5040274"/>
              <a:gd name="connsiteY110" fmla="*/ 485133 h 2749010"/>
              <a:gd name="connsiteX111" fmla="*/ 3827207 w 5040274"/>
              <a:gd name="connsiteY111" fmla="*/ 470384 h 2749010"/>
              <a:gd name="connsiteX112" fmla="*/ 3849329 w 5040274"/>
              <a:gd name="connsiteY112" fmla="*/ 463010 h 2749010"/>
              <a:gd name="connsiteX113" fmla="*/ 3908323 w 5040274"/>
              <a:gd name="connsiteY113" fmla="*/ 455064 h 2749010"/>
              <a:gd name="connsiteX114" fmla="*/ 3952568 w 5040274"/>
              <a:gd name="connsiteY114" fmla="*/ 411391 h 2749010"/>
              <a:gd name="connsiteX115" fmla="*/ 4007266 w 5040274"/>
              <a:gd name="connsiteY115" fmla="*/ 381323 h 2749010"/>
              <a:gd name="connsiteX116" fmla="*/ 4043566 w 5040274"/>
              <a:gd name="connsiteY116" fmla="*/ 363496 h 2749010"/>
              <a:gd name="connsiteX117" fmla="*/ 4092753 w 5040274"/>
              <a:gd name="connsiteY117" fmla="*/ 342018 h 2749010"/>
              <a:gd name="connsiteX118" fmla="*/ 4138785 w 5040274"/>
              <a:gd name="connsiteY118" fmla="*/ 305719 h 2749010"/>
              <a:gd name="connsiteX119" fmla="*/ 4181168 w 5040274"/>
              <a:gd name="connsiteY119" fmla="*/ 278655 h 2749010"/>
              <a:gd name="connsiteX120" fmla="*/ 4225413 w 5040274"/>
              <a:gd name="connsiteY120" fmla="*/ 271281 h 2749010"/>
              <a:gd name="connsiteX121" fmla="*/ 4247536 w 5040274"/>
              <a:gd name="connsiteY121" fmla="*/ 256533 h 2749010"/>
              <a:gd name="connsiteX122" fmla="*/ 4277033 w 5040274"/>
              <a:gd name="connsiteY122" fmla="*/ 249159 h 2749010"/>
              <a:gd name="connsiteX123" fmla="*/ 4299155 w 5040274"/>
              <a:gd name="connsiteY123" fmla="*/ 241784 h 2749010"/>
              <a:gd name="connsiteX124" fmla="*/ 4336026 w 5040274"/>
              <a:gd name="connsiteY124" fmla="*/ 212288 h 2749010"/>
              <a:gd name="connsiteX125" fmla="*/ 4350774 w 5040274"/>
              <a:gd name="connsiteY125" fmla="*/ 197539 h 2749010"/>
              <a:gd name="connsiteX126" fmla="*/ 4454013 w 5040274"/>
              <a:gd name="connsiteY126" fmla="*/ 190165 h 2749010"/>
              <a:gd name="connsiteX127" fmla="*/ 4579374 w 5040274"/>
              <a:gd name="connsiteY127" fmla="*/ 160668 h 2749010"/>
              <a:gd name="connsiteX128" fmla="*/ 4616245 w 5040274"/>
              <a:gd name="connsiteY128" fmla="*/ 109049 h 2749010"/>
              <a:gd name="connsiteX129" fmla="*/ 4682613 w 5040274"/>
              <a:gd name="connsiteY129" fmla="*/ 101675 h 2749010"/>
              <a:gd name="connsiteX130" fmla="*/ 4697362 w 5040274"/>
              <a:gd name="connsiteY130" fmla="*/ 72178 h 2749010"/>
              <a:gd name="connsiteX131" fmla="*/ 4970207 w 5040274"/>
              <a:gd name="connsiteY131" fmla="*/ 64804 h 2749010"/>
              <a:gd name="connsiteX132" fmla="*/ 4969562 w 5040274"/>
              <a:gd name="connsiteY132" fmla="*/ 27933 h 2749010"/>
              <a:gd name="connsiteX133" fmla="*/ 5040274 w 5040274"/>
              <a:gd name="connsiteY133" fmla="*/ 0 h 2749010"/>
              <a:gd name="connsiteX0" fmla="*/ 0 w 5046432"/>
              <a:gd name="connsiteY0" fmla="*/ 2761325 h 2761325"/>
              <a:gd name="connsiteX1" fmla="*/ 0 w 5046432"/>
              <a:gd name="connsiteY1" fmla="*/ 2761325 h 2761325"/>
              <a:gd name="connsiteX2" fmla="*/ 44245 w 5046432"/>
              <a:gd name="connsiteY2" fmla="*/ 2709706 h 2761325"/>
              <a:gd name="connsiteX3" fmla="*/ 58994 w 5046432"/>
              <a:gd name="connsiteY3" fmla="*/ 2694957 h 2761325"/>
              <a:gd name="connsiteX4" fmla="*/ 81116 w 5046432"/>
              <a:gd name="connsiteY4" fmla="*/ 2687583 h 2761325"/>
              <a:gd name="connsiteX5" fmla="*/ 117987 w 5046432"/>
              <a:gd name="connsiteY5" fmla="*/ 2665461 h 2761325"/>
              <a:gd name="connsiteX6" fmla="*/ 154858 w 5046432"/>
              <a:gd name="connsiteY6" fmla="*/ 2643338 h 2761325"/>
              <a:gd name="connsiteX7" fmla="*/ 206478 w 5046432"/>
              <a:gd name="connsiteY7" fmla="*/ 2606467 h 2761325"/>
              <a:gd name="connsiteX8" fmla="*/ 250723 w 5046432"/>
              <a:gd name="connsiteY8" fmla="*/ 2578261 h 2761325"/>
              <a:gd name="connsiteX9" fmla="*/ 282082 w 5046432"/>
              <a:gd name="connsiteY9" fmla="*/ 2549335 h 2761325"/>
              <a:gd name="connsiteX10" fmla="*/ 309716 w 5046432"/>
              <a:gd name="connsiteY10" fmla="*/ 2517977 h 2761325"/>
              <a:gd name="connsiteX11" fmla="*/ 346587 w 5046432"/>
              <a:gd name="connsiteY11" fmla="*/ 2495854 h 2761325"/>
              <a:gd name="connsiteX12" fmla="*/ 376084 w 5046432"/>
              <a:gd name="connsiteY12" fmla="*/ 2466357 h 2761325"/>
              <a:gd name="connsiteX13" fmla="*/ 390833 w 5046432"/>
              <a:gd name="connsiteY13" fmla="*/ 2451609 h 2761325"/>
              <a:gd name="connsiteX14" fmla="*/ 412955 w 5046432"/>
              <a:gd name="connsiteY14" fmla="*/ 2444235 h 2761325"/>
              <a:gd name="connsiteX15" fmla="*/ 420329 w 5046432"/>
              <a:gd name="connsiteY15" fmla="*/ 2422112 h 2761325"/>
              <a:gd name="connsiteX16" fmla="*/ 449826 w 5046432"/>
              <a:gd name="connsiteY16" fmla="*/ 2392615 h 2761325"/>
              <a:gd name="connsiteX17" fmla="*/ 471949 w 5046432"/>
              <a:gd name="connsiteY17" fmla="*/ 2355744 h 2761325"/>
              <a:gd name="connsiteX18" fmla="*/ 494717 w 5046432"/>
              <a:gd name="connsiteY18" fmla="*/ 2342859 h 2761325"/>
              <a:gd name="connsiteX19" fmla="*/ 510681 w 5046432"/>
              <a:gd name="connsiteY19" fmla="*/ 2328110 h 2761325"/>
              <a:gd name="connsiteX20" fmla="*/ 540824 w 5046432"/>
              <a:gd name="connsiteY20" fmla="*/ 2316440 h 2761325"/>
              <a:gd name="connsiteX21" fmla="*/ 585641 w 5046432"/>
              <a:gd name="connsiteY21" fmla="*/ 2297397 h 2761325"/>
              <a:gd name="connsiteX22" fmla="*/ 626235 w 5046432"/>
              <a:gd name="connsiteY22" fmla="*/ 2280786 h 2761325"/>
              <a:gd name="connsiteX23" fmla="*/ 652653 w 5046432"/>
              <a:gd name="connsiteY23" fmla="*/ 2243915 h 2761325"/>
              <a:gd name="connsiteX24" fmla="*/ 678426 w 5046432"/>
              <a:gd name="connsiteY24" fmla="*/ 2217497 h 2761325"/>
              <a:gd name="connsiteX25" fmla="*/ 730045 w 5046432"/>
              <a:gd name="connsiteY25" fmla="*/ 2183706 h 2761325"/>
              <a:gd name="connsiteX26" fmla="*/ 789039 w 5046432"/>
              <a:gd name="connsiteY26" fmla="*/ 2141893 h 2761325"/>
              <a:gd name="connsiteX27" fmla="*/ 811162 w 5046432"/>
              <a:gd name="connsiteY27" fmla="*/ 2134519 h 2761325"/>
              <a:gd name="connsiteX28" fmla="*/ 825910 w 5046432"/>
              <a:gd name="connsiteY28" fmla="*/ 2119770 h 2761325"/>
              <a:gd name="connsiteX29" fmla="*/ 870155 w 5046432"/>
              <a:gd name="connsiteY29" fmla="*/ 2090274 h 2761325"/>
              <a:gd name="connsiteX30" fmla="*/ 907026 w 5046432"/>
              <a:gd name="connsiteY30" fmla="*/ 2060777 h 2761325"/>
              <a:gd name="connsiteX31" fmla="*/ 958075 w 5046432"/>
              <a:gd name="connsiteY31" fmla="*/ 2046674 h 2761325"/>
              <a:gd name="connsiteX32" fmla="*/ 983847 w 5046432"/>
              <a:gd name="connsiteY32" fmla="*/ 2031926 h 2761325"/>
              <a:gd name="connsiteX33" fmla="*/ 1047136 w 5046432"/>
              <a:gd name="connsiteY33" fmla="*/ 1994409 h 2761325"/>
              <a:gd name="connsiteX34" fmla="*/ 1078495 w 5046432"/>
              <a:gd name="connsiteY34" fmla="*/ 1996271 h 2761325"/>
              <a:gd name="connsiteX35" fmla="*/ 1113504 w 5046432"/>
              <a:gd name="connsiteY35" fmla="*/ 1964912 h 2761325"/>
              <a:gd name="connsiteX36" fmla="*/ 1135626 w 5046432"/>
              <a:gd name="connsiteY36" fmla="*/ 1950164 h 2761325"/>
              <a:gd name="connsiteX37" fmla="*/ 1150374 w 5046432"/>
              <a:gd name="connsiteY37" fmla="*/ 1935415 h 2761325"/>
              <a:gd name="connsiteX38" fmla="*/ 1194620 w 5046432"/>
              <a:gd name="connsiteY38" fmla="*/ 1920667 h 2761325"/>
              <a:gd name="connsiteX39" fmla="*/ 1216742 w 5046432"/>
              <a:gd name="connsiteY39" fmla="*/ 1913293 h 2761325"/>
              <a:gd name="connsiteX40" fmla="*/ 1275736 w 5046432"/>
              <a:gd name="connsiteY40" fmla="*/ 1883796 h 2761325"/>
              <a:gd name="connsiteX41" fmla="*/ 1297858 w 5046432"/>
              <a:gd name="connsiteY41" fmla="*/ 1876422 h 2761325"/>
              <a:gd name="connsiteX42" fmla="*/ 1319981 w 5046432"/>
              <a:gd name="connsiteY42" fmla="*/ 1869048 h 2761325"/>
              <a:gd name="connsiteX43" fmla="*/ 1334729 w 5046432"/>
              <a:gd name="connsiteY43" fmla="*/ 1854299 h 2761325"/>
              <a:gd name="connsiteX44" fmla="*/ 1378974 w 5046432"/>
              <a:gd name="connsiteY44" fmla="*/ 1839551 h 2761325"/>
              <a:gd name="connsiteX45" fmla="*/ 1437968 w 5046432"/>
              <a:gd name="connsiteY45" fmla="*/ 1810054 h 2761325"/>
              <a:gd name="connsiteX46" fmla="*/ 1460091 w 5046432"/>
              <a:gd name="connsiteY46" fmla="*/ 1802680 h 2761325"/>
              <a:gd name="connsiteX47" fmla="*/ 1482213 w 5046432"/>
              <a:gd name="connsiteY47" fmla="*/ 1787932 h 2761325"/>
              <a:gd name="connsiteX48" fmla="*/ 1512356 w 5046432"/>
              <a:gd name="connsiteY48" fmla="*/ 1779341 h 2761325"/>
              <a:gd name="connsiteX49" fmla="*/ 1562187 w 5046432"/>
              <a:gd name="connsiteY49" fmla="*/ 1756573 h 2761325"/>
              <a:gd name="connsiteX50" fmla="*/ 1592826 w 5046432"/>
              <a:gd name="connsiteY50" fmla="*/ 1721564 h 2761325"/>
              <a:gd name="connsiteX51" fmla="*/ 1614949 w 5046432"/>
              <a:gd name="connsiteY51" fmla="*/ 1714190 h 2761325"/>
              <a:gd name="connsiteX52" fmla="*/ 1629697 w 5046432"/>
              <a:gd name="connsiteY52" fmla="*/ 1699441 h 2761325"/>
              <a:gd name="connsiteX53" fmla="*/ 1673942 w 5046432"/>
              <a:gd name="connsiteY53" fmla="*/ 1669944 h 2761325"/>
              <a:gd name="connsiteX54" fmla="*/ 1710813 w 5046432"/>
              <a:gd name="connsiteY54" fmla="*/ 1647822 h 2761325"/>
              <a:gd name="connsiteX55" fmla="*/ 1725562 w 5046432"/>
              <a:gd name="connsiteY55" fmla="*/ 1633074 h 2761325"/>
              <a:gd name="connsiteX56" fmla="*/ 1769807 w 5046432"/>
              <a:gd name="connsiteY56" fmla="*/ 1603577 h 2761325"/>
              <a:gd name="connsiteX57" fmla="*/ 1784555 w 5046432"/>
              <a:gd name="connsiteY57" fmla="*/ 1588828 h 2761325"/>
              <a:gd name="connsiteX58" fmla="*/ 1799304 w 5046432"/>
              <a:gd name="connsiteY58" fmla="*/ 1566706 h 2761325"/>
              <a:gd name="connsiteX59" fmla="*/ 1865671 w 5046432"/>
              <a:gd name="connsiteY59" fmla="*/ 1554465 h 2761325"/>
              <a:gd name="connsiteX60" fmla="*/ 1939413 w 5046432"/>
              <a:gd name="connsiteY60" fmla="*/ 1507712 h 2761325"/>
              <a:gd name="connsiteX61" fmla="*/ 1961536 w 5046432"/>
              <a:gd name="connsiteY61" fmla="*/ 1500338 h 2761325"/>
              <a:gd name="connsiteX62" fmla="*/ 1983658 w 5046432"/>
              <a:gd name="connsiteY62" fmla="*/ 1485590 h 2761325"/>
              <a:gd name="connsiteX63" fmla="*/ 2020529 w 5046432"/>
              <a:gd name="connsiteY63" fmla="*/ 1448719 h 2761325"/>
              <a:gd name="connsiteX64" fmla="*/ 2086897 w 5046432"/>
              <a:gd name="connsiteY64" fmla="*/ 1411848 h 2761325"/>
              <a:gd name="connsiteX65" fmla="*/ 2092408 w 5046432"/>
              <a:gd name="connsiteY65" fmla="*/ 1384784 h 2761325"/>
              <a:gd name="connsiteX66" fmla="*/ 2145245 w 5046432"/>
              <a:gd name="connsiteY66" fmla="*/ 1355933 h 2761325"/>
              <a:gd name="connsiteX67" fmla="*/ 2175387 w 5046432"/>
              <a:gd name="connsiteY67" fmla="*/ 1330732 h 2761325"/>
              <a:gd name="connsiteX68" fmla="*/ 2190136 w 5046432"/>
              <a:gd name="connsiteY68" fmla="*/ 1315983 h 2761325"/>
              <a:gd name="connsiteX69" fmla="*/ 2204884 w 5046432"/>
              <a:gd name="connsiteY69" fmla="*/ 1293861 h 2761325"/>
              <a:gd name="connsiteX70" fmla="*/ 2227007 w 5046432"/>
              <a:gd name="connsiteY70" fmla="*/ 1286486 h 2761325"/>
              <a:gd name="connsiteX71" fmla="*/ 2271252 w 5046432"/>
              <a:gd name="connsiteY71" fmla="*/ 1256990 h 2761325"/>
              <a:gd name="connsiteX72" fmla="*/ 2300749 w 5046432"/>
              <a:gd name="connsiteY72" fmla="*/ 1227493 h 2761325"/>
              <a:gd name="connsiteX73" fmla="*/ 2337620 w 5046432"/>
              <a:gd name="connsiteY73" fmla="*/ 1197996 h 2761325"/>
              <a:gd name="connsiteX74" fmla="*/ 2389239 w 5046432"/>
              <a:gd name="connsiteY74" fmla="*/ 1190622 h 2761325"/>
              <a:gd name="connsiteX75" fmla="*/ 2433484 w 5046432"/>
              <a:gd name="connsiteY75" fmla="*/ 1175874 h 2761325"/>
              <a:gd name="connsiteX76" fmla="*/ 2455607 w 5046432"/>
              <a:gd name="connsiteY76" fmla="*/ 1161125 h 2761325"/>
              <a:gd name="connsiteX77" fmla="*/ 2499852 w 5046432"/>
              <a:gd name="connsiteY77" fmla="*/ 1146377 h 2761325"/>
              <a:gd name="connsiteX78" fmla="*/ 2544097 w 5046432"/>
              <a:gd name="connsiteY78" fmla="*/ 1131628 h 2761325"/>
              <a:gd name="connsiteX79" fmla="*/ 2566220 w 5046432"/>
              <a:gd name="connsiteY79" fmla="*/ 1124254 h 2761325"/>
              <a:gd name="connsiteX80" fmla="*/ 2585263 w 5046432"/>
              <a:gd name="connsiteY80" fmla="*/ 1097191 h 2761325"/>
              <a:gd name="connsiteX81" fmla="*/ 2609248 w 5046432"/>
              <a:gd name="connsiteY81" fmla="*/ 1076284 h 2761325"/>
              <a:gd name="connsiteX82" fmla="*/ 2676833 w 5046432"/>
              <a:gd name="connsiteY82" fmla="*/ 1072635 h 2761325"/>
              <a:gd name="connsiteX83" fmla="*/ 2691581 w 5046432"/>
              <a:gd name="connsiteY83" fmla="*/ 1057886 h 2761325"/>
              <a:gd name="connsiteX84" fmla="*/ 2713704 w 5046432"/>
              <a:gd name="connsiteY84" fmla="*/ 1043138 h 2761325"/>
              <a:gd name="connsiteX85" fmla="*/ 2765323 w 5046432"/>
              <a:gd name="connsiteY85" fmla="*/ 991519 h 2761325"/>
              <a:gd name="connsiteX86" fmla="*/ 2794820 w 5046432"/>
              <a:gd name="connsiteY86" fmla="*/ 962022 h 2761325"/>
              <a:gd name="connsiteX87" fmla="*/ 2839065 w 5046432"/>
              <a:gd name="connsiteY87" fmla="*/ 954076 h 2761325"/>
              <a:gd name="connsiteX88" fmla="*/ 2905507 w 5046432"/>
              <a:gd name="connsiteY88" fmla="*/ 919640 h 2761325"/>
              <a:gd name="connsiteX89" fmla="*/ 3045542 w 5046432"/>
              <a:gd name="connsiteY89" fmla="*/ 880906 h 2761325"/>
              <a:gd name="connsiteX90" fmla="*/ 3104536 w 5046432"/>
              <a:gd name="connsiteY90" fmla="*/ 851409 h 2761325"/>
              <a:gd name="connsiteX91" fmla="*/ 3126658 w 5046432"/>
              <a:gd name="connsiteY91" fmla="*/ 844035 h 2761325"/>
              <a:gd name="connsiteX92" fmla="*/ 3141407 w 5046432"/>
              <a:gd name="connsiteY92" fmla="*/ 829286 h 2761325"/>
              <a:gd name="connsiteX93" fmla="*/ 3193026 w 5046432"/>
              <a:gd name="connsiteY93" fmla="*/ 807164 h 2761325"/>
              <a:gd name="connsiteX94" fmla="*/ 3207774 w 5046432"/>
              <a:gd name="connsiteY94" fmla="*/ 792415 h 2761325"/>
              <a:gd name="connsiteX95" fmla="*/ 3244645 w 5046432"/>
              <a:gd name="connsiteY95" fmla="*/ 785041 h 2761325"/>
              <a:gd name="connsiteX96" fmla="*/ 3288171 w 5046432"/>
              <a:gd name="connsiteY96" fmla="*/ 754899 h 2761325"/>
              <a:gd name="connsiteX97" fmla="*/ 3335569 w 5046432"/>
              <a:gd name="connsiteY97" fmla="*/ 742012 h 2761325"/>
              <a:gd name="connsiteX98" fmla="*/ 3347240 w 5046432"/>
              <a:gd name="connsiteY98" fmla="*/ 710653 h 2761325"/>
              <a:gd name="connsiteX99" fmla="*/ 3394562 w 5046432"/>
              <a:gd name="connsiteY99" fmla="*/ 685452 h 2761325"/>
              <a:gd name="connsiteX100" fmla="*/ 3451123 w 5046432"/>
              <a:gd name="connsiteY100" fmla="*/ 667054 h 2761325"/>
              <a:gd name="connsiteX101" fmla="*/ 3480620 w 5046432"/>
              <a:gd name="connsiteY101" fmla="*/ 659680 h 2761325"/>
              <a:gd name="connsiteX102" fmla="*/ 3502742 w 5046432"/>
              <a:gd name="connsiteY102" fmla="*/ 644932 h 2761325"/>
              <a:gd name="connsiteX103" fmla="*/ 3539613 w 5046432"/>
              <a:gd name="connsiteY103" fmla="*/ 608061 h 2761325"/>
              <a:gd name="connsiteX104" fmla="*/ 3561736 w 5046432"/>
              <a:gd name="connsiteY104" fmla="*/ 600686 h 2761325"/>
              <a:gd name="connsiteX105" fmla="*/ 3620729 w 5046432"/>
              <a:gd name="connsiteY105" fmla="*/ 585938 h 2761325"/>
              <a:gd name="connsiteX106" fmla="*/ 3664974 w 5046432"/>
              <a:gd name="connsiteY106" fmla="*/ 571190 h 2761325"/>
              <a:gd name="connsiteX107" fmla="*/ 3709220 w 5046432"/>
              <a:gd name="connsiteY107" fmla="*/ 549067 h 2761325"/>
              <a:gd name="connsiteX108" fmla="*/ 3753465 w 5046432"/>
              <a:gd name="connsiteY108" fmla="*/ 534319 h 2761325"/>
              <a:gd name="connsiteX109" fmla="*/ 3790336 w 5046432"/>
              <a:gd name="connsiteY109" fmla="*/ 512196 h 2761325"/>
              <a:gd name="connsiteX110" fmla="*/ 3812458 w 5046432"/>
              <a:gd name="connsiteY110" fmla="*/ 497448 h 2761325"/>
              <a:gd name="connsiteX111" fmla="*/ 3827207 w 5046432"/>
              <a:gd name="connsiteY111" fmla="*/ 482699 h 2761325"/>
              <a:gd name="connsiteX112" fmla="*/ 3849329 w 5046432"/>
              <a:gd name="connsiteY112" fmla="*/ 475325 h 2761325"/>
              <a:gd name="connsiteX113" fmla="*/ 3908323 w 5046432"/>
              <a:gd name="connsiteY113" fmla="*/ 467379 h 2761325"/>
              <a:gd name="connsiteX114" fmla="*/ 3952568 w 5046432"/>
              <a:gd name="connsiteY114" fmla="*/ 423706 h 2761325"/>
              <a:gd name="connsiteX115" fmla="*/ 4007266 w 5046432"/>
              <a:gd name="connsiteY115" fmla="*/ 393638 h 2761325"/>
              <a:gd name="connsiteX116" fmla="*/ 4043566 w 5046432"/>
              <a:gd name="connsiteY116" fmla="*/ 375811 h 2761325"/>
              <a:gd name="connsiteX117" fmla="*/ 4092753 w 5046432"/>
              <a:gd name="connsiteY117" fmla="*/ 354333 h 2761325"/>
              <a:gd name="connsiteX118" fmla="*/ 4138785 w 5046432"/>
              <a:gd name="connsiteY118" fmla="*/ 318034 h 2761325"/>
              <a:gd name="connsiteX119" fmla="*/ 4181168 w 5046432"/>
              <a:gd name="connsiteY119" fmla="*/ 290970 h 2761325"/>
              <a:gd name="connsiteX120" fmla="*/ 4225413 w 5046432"/>
              <a:gd name="connsiteY120" fmla="*/ 283596 h 2761325"/>
              <a:gd name="connsiteX121" fmla="*/ 4247536 w 5046432"/>
              <a:gd name="connsiteY121" fmla="*/ 268848 h 2761325"/>
              <a:gd name="connsiteX122" fmla="*/ 4277033 w 5046432"/>
              <a:gd name="connsiteY122" fmla="*/ 261474 h 2761325"/>
              <a:gd name="connsiteX123" fmla="*/ 4299155 w 5046432"/>
              <a:gd name="connsiteY123" fmla="*/ 254099 h 2761325"/>
              <a:gd name="connsiteX124" fmla="*/ 4336026 w 5046432"/>
              <a:gd name="connsiteY124" fmla="*/ 224603 h 2761325"/>
              <a:gd name="connsiteX125" fmla="*/ 4350774 w 5046432"/>
              <a:gd name="connsiteY125" fmla="*/ 209854 h 2761325"/>
              <a:gd name="connsiteX126" fmla="*/ 4454013 w 5046432"/>
              <a:gd name="connsiteY126" fmla="*/ 202480 h 2761325"/>
              <a:gd name="connsiteX127" fmla="*/ 4579374 w 5046432"/>
              <a:gd name="connsiteY127" fmla="*/ 172983 h 2761325"/>
              <a:gd name="connsiteX128" fmla="*/ 4616245 w 5046432"/>
              <a:gd name="connsiteY128" fmla="*/ 121364 h 2761325"/>
              <a:gd name="connsiteX129" fmla="*/ 4682613 w 5046432"/>
              <a:gd name="connsiteY129" fmla="*/ 113990 h 2761325"/>
              <a:gd name="connsiteX130" fmla="*/ 4697362 w 5046432"/>
              <a:gd name="connsiteY130" fmla="*/ 84493 h 2761325"/>
              <a:gd name="connsiteX131" fmla="*/ 4970207 w 5046432"/>
              <a:gd name="connsiteY131" fmla="*/ 77119 h 2761325"/>
              <a:gd name="connsiteX132" fmla="*/ 4969562 w 5046432"/>
              <a:gd name="connsiteY132" fmla="*/ 40248 h 2761325"/>
              <a:gd name="connsiteX133" fmla="*/ 5046432 w 5046432"/>
              <a:gd name="connsiteY133" fmla="*/ 0 h 2761325"/>
              <a:gd name="connsiteX0" fmla="*/ 0 w 5046432"/>
              <a:gd name="connsiteY0" fmla="*/ 2734655 h 2734655"/>
              <a:gd name="connsiteX1" fmla="*/ 0 w 5046432"/>
              <a:gd name="connsiteY1" fmla="*/ 2734655 h 2734655"/>
              <a:gd name="connsiteX2" fmla="*/ 44245 w 5046432"/>
              <a:gd name="connsiteY2" fmla="*/ 2683036 h 2734655"/>
              <a:gd name="connsiteX3" fmla="*/ 58994 w 5046432"/>
              <a:gd name="connsiteY3" fmla="*/ 2668287 h 2734655"/>
              <a:gd name="connsiteX4" fmla="*/ 81116 w 5046432"/>
              <a:gd name="connsiteY4" fmla="*/ 2660913 h 2734655"/>
              <a:gd name="connsiteX5" fmla="*/ 117987 w 5046432"/>
              <a:gd name="connsiteY5" fmla="*/ 2638791 h 2734655"/>
              <a:gd name="connsiteX6" fmla="*/ 154858 w 5046432"/>
              <a:gd name="connsiteY6" fmla="*/ 2616668 h 2734655"/>
              <a:gd name="connsiteX7" fmla="*/ 206478 w 5046432"/>
              <a:gd name="connsiteY7" fmla="*/ 2579797 h 2734655"/>
              <a:gd name="connsiteX8" fmla="*/ 250723 w 5046432"/>
              <a:gd name="connsiteY8" fmla="*/ 2551591 h 2734655"/>
              <a:gd name="connsiteX9" fmla="*/ 282082 w 5046432"/>
              <a:gd name="connsiteY9" fmla="*/ 2522665 h 2734655"/>
              <a:gd name="connsiteX10" fmla="*/ 309716 w 5046432"/>
              <a:gd name="connsiteY10" fmla="*/ 2491307 h 2734655"/>
              <a:gd name="connsiteX11" fmla="*/ 346587 w 5046432"/>
              <a:gd name="connsiteY11" fmla="*/ 2469184 h 2734655"/>
              <a:gd name="connsiteX12" fmla="*/ 376084 w 5046432"/>
              <a:gd name="connsiteY12" fmla="*/ 2439687 h 2734655"/>
              <a:gd name="connsiteX13" fmla="*/ 390833 w 5046432"/>
              <a:gd name="connsiteY13" fmla="*/ 2424939 h 2734655"/>
              <a:gd name="connsiteX14" fmla="*/ 412955 w 5046432"/>
              <a:gd name="connsiteY14" fmla="*/ 2417565 h 2734655"/>
              <a:gd name="connsiteX15" fmla="*/ 420329 w 5046432"/>
              <a:gd name="connsiteY15" fmla="*/ 2395442 h 2734655"/>
              <a:gd name="connsiteX16" fmla="*/ 449826 w 5046432"/>
              <a:gd name="connsiteY16" fmla="*/ 2365945 h 2734655"/>
              <a:gd name="connsiteX17" fmla="*/ 471949 w 5046432"/>
              <a:gd name="connsiteY17" fmla="*/ 2329074 h 2734655"/>
              <a:gd name="connsiteX18" fmla="*/ 494717 w 5046432"/>
              <a:gd name="connsiteY18" fmla="*/ 2316189 h 2734655"/>
              <a:gd name="connsiteX19" fmla="*/ 510681 w 5046432"/>
              <a:gd name="connsiteY19" fmla="*/ 2301440 h 2734655"/>
              <a:gd name="connsiteX20" fmla="*/ 540824 w 5046432"/>
              <a:gd name="connsiteY20" fmla="*/ 2289770 h 2734655"/>
              <a:gd name="connsiteX21" fmla="*/ 585641 w 5046432"/>
              <a:gd name="connsiteY21" fmla="*/ 2270727 h 2734655"/>
              <a:gd name="connsiteX22" fmla="*/ 626235 w 5046432"/>
              <a:gd name="connsiteY22" fmla="*/ 2254116 h 2734655"/>
              <a:gd name="connsiteX23" fmla="*/ 652653 w 5046432"/>
              <a:gd name="connsiteY23" fmla="*/ 2217245 h 2734655"/>
              <a:gd name="connsiteX24" fmla="*/ 678426 w 5046432"/>
              <a:gd name="connsiteY24" fmla="*/ 2190827 h 2734655"/>
              <a:gd name="connsiteX25" fmla="*/ 730045 w 5046432"/>
              <a:gd name="connsiteY25" fmla="*/ 2157036 h 2734655"/>
              <a:gd name="connsiteX26" fmla="*/ 789039 w 5046432"/>
              <a:gd name="connsiteY26" fmla="*/ 2115223 h 2734655"/>
              <a:gd name="connsiteX27" fmla="*/ 811162 w 5046432"/>
              <a:gd name="connsiteY27" fmla="*/ 2107849 h 2734655"/>
              <a:gd name="connsiteX28" fmla="*/ 825910 w 5046432"/>
              <a:gd name="connsiteY28" fmla="*/ 2093100 h 2734655"/>
              <a:gd name="connsiteX29" fmla="*/ 870155 w 5046432"/>
              <a:gd name="connsiteY29" fmla="*/ 2063604 h 2734655"/>
              <a:gd name="connsiteX30" fmla="*/ 907026 w 5046432"/>
              <a:gd name="connsiteY30" fmla="*/ 2034107 h 2734655"/>
              <a:gd name="connsiteX31" fmla="*/ 958075 w 5046432"/>
              <a:gd name="connsiteY31" fmla="*/ 2020004 h 2734655"/>
              <a:gd name="connsiteX32" fmla="*/ 983847 w 5046432"/>
              <a:gd name="connsiteY32" fmla="*/ 2005256 h 2734655"/>
              <a:gd name="connsiteX33" fmla="*/ 1047136 w 5046432"/>
              <a:gd name="connsiteY33" fmla="*/ 1967739 h 2734655"/>
              <a:gd name="connsiteX34" fmla="*/ 1078495 w 5046432"/>
              <a:gd name="connsiteY34" fmla="*/ 1969601 h 2734655"/>
              <a:gd name="connsiteX35" fmla="*/ 1113504 w 5046432"/>
              <a:gd name="connsiteY35" fmla="*/ 1938242 h 2734655"/>
              <a:gd name="connsiteX36" fmla="*/ 1135626 w 5046432"/>
              <a:gd name="connsiteY36" fmla="*/ 1923494 h 2734655"/>
              <a:gd name="connsiteX37" fmla="*/ 1150374 w 5046432"/>
              <a:gd name="connsiteY37" fmla="*/ 1908745 h 2734655"/>
              <a:gd name="connsiteX38" fmla="*/ 1194620 w 5046432"/>
              <a:gd name="connsiteY38" fmla="*/ 1893997 h 2734655"/>
              <a:gd name="connsiteX39" fmla="*/ 1216742 w 5046432"/>
              <a:gd name="connsiteY39" fmla="*/ 1886623 h 2734655"/>
              <a:gd name="connsiteX40" fmla="*/ 1275736 w 5046432"/>
              <a:gd name="connsiteY40" fmla="*/ 1857126 h 2734655"/>
              <a:gd name="connsiteX41" fmla="*/ 1297858 w 5046432"/>
              <a:gd name="connsiteY41" fmla="*/ 1849752 h 2734655"/>
              <a:gd name="connsiteX42" fmla="*/ 1319981 w 5046432"/>
              <a:gd name="connsiteY42" fmla="*/ 1842378 h 2734655"/>
              <a:gd name="connsiteX43" fmla="*/ 1334729 w 5046432"/>
              <a:gd name="connsiteY43" fmla="*/ 1827629 h 2734655"/>
              <a:gd name="connsiteX44" fmla="*/ 1378974 w 5046432"/>
              <a:gd name="connsiteY44" fmla="*/ 1812881 h 2734655"/>
              <a:gd name="connsiteX45" fmla="*/ 1437968 w 5046432"/>
              <a:gd name="connsiteY45" fmla="*/ 1783384 h 2734655"/>
              <a:gd name="connsiteX46" fmla="*/ 1460091 w 5046432"/>
              <a:gd name="connsiteY46" fmla="*/ 1776010 h 2734655"/>
              <a:gd name="connsiteX47" fmla="*/ 1482213 w 5046432"/>
              <a:gd name="connsiteY47" fmla="*/ 1761262 h 2734655"/>
              <a:gd name="connsiteX48" fmla="*/ 1512356 w 5046432"/>
              <a:gd name="connsiteY48" fmla="*/ 1752671 h 2734655"/>
              <a:gd name="connsiteX49" fmla="*/ 1562187 w 5046432"/>
              <a:gd name="connsiteY49" fmla="*/ 1729903 h 2734655"/>
              <a:gd name="connsiteX50" fmla="*/ 1592826 w 5046432"/>
              <a:gd name="connsiteY50" fmla="*/ 1694894 h 2734655"/>
              <a:gd name="connsiteX51" fmla="*/ 1614949 w 5046432"/>
              <a:gd name="connsiteY51" fmla="*/ 1687520 h 2734655"/>
              <a:gd name="connsiteX52" fmla="*/ 1629697 w 5046432"/>
              <a:gd name="connsiteY52" fmla="*/ 1672771 h 2734655"/>
              <a:gd name="connsiteX53" fmla="*/ 1673942 w 5046432"/>
              <a:gd name="connsiteY53" fmla="*/ 1643274 h 2734655"/>
              <a:gd name="connsiteX54" fmla="*/ 1710813 w 5046432"/>
              <a:gd name="connsiteY54" fmla="*/ 1621152 h 2734655"/>
              <a:gd name="connsiteX55" fmla="*/ 1725562 w 5046432"/>
              <a:gd name="connsiteY55" fmla="*/ 1606404 h 2734655"/>
              <a:gd name="connsiteX56" fmla="*/ 1769807 w 5046432"/>
              <a:gd name="connsiteY56" fmla="*/ 1576907 h 2734655"/>
              <a:gd name="connsiteX57" fmla="*/ 1784555 w 5046432"/>
              <a:gd name="connsiteY57" fmla="*/ 1562158 h 2734655"/>
              <a:gd name="connsiteX58" fmla="*/ 1799304 w 5046432"/>
              <a:gd name="connsiteY58" fmla="*/ 1540036 h 2734655"/>
              <a:gd name="connsiteX59" fmla="*/ 1865671 w 5046432"/>
              <a:gd name="connsiteY59" fmla="*/ 1527795 h 2734655"/>
              <a:gd name="connsiteX60" fmla="*/ 1939413 w 5046432"/>
              <a:gd name="connsiteY60" fmla="*/ 1481042 h 2734655"/>
              <a:gd name="connsiteX61" fmla="*/ 1961536 w 5046432"/>
              <a:gd name="connsiteY61" fmla="*/ 1473668 h 2734655"/>
              <a:gd name="connsiteX62" fmla="*/ 1983658 w 5046432"/>
              <a:gd name="connsiteY62" fmla="*/ 1458920 h 2734655"/>
              <a:gd name="connsiteX63" fmla="*/ 2020529 w 5046432"/>
              <a:gd name="connsiteY63" fmla="*/ 1422049 h 2734655"/>
              <a:gd name="connsiteX64" fmla="*/ 2086897 w 5046432"/>
              <a:gd name="connsiteY64" fmla="*/ 1385178 h 2734655"/>
              <a:gd name="connsiteX65" fmla="*/ 2092408 w 5046432"/>
              <a:gd name="connsiteY65" fmla="*/ 1358114 h 2734655"/>
              <a:gd name="connsiteX66" fmla="*/ 2145245 w 5046432"/>
              <a:gd name="connsiteY66" fmla="*/ 1329263 h 2734655"/>
              <a:gd name="connsiteX67" fmla="*/ 2175387 w 5046432"/>
              <a:gd name="connsiteY67" fmla="*/ 1304062 h 2734655"/>
              <a:gd name="connsiteX68" fmla="*/ 2190136 w 5046432"/>
              <a:gd name="connsiteY68" fmla="*/ 1289313 h 2734655"/>
              <a:gd name="connsiteX69" fmla="*/ 2204884 w 5046432"/>
              <a:gd name="connsiteY69" fmla="*/ 1267191 h 2734655"/>
              <a:gd name="connsiteX70" fmla="*/ 2227007 w 5046432"/>
              <a:gd name="connsiteY70" fmla="*/ 1259816 h 2734655"/>
              <a:gd name="connsiteX71" fmla="*/ 2271252 w 5046432"/>
              <a:gd name="connsiteY71" fmla="*/ 1230320 h 2734655"/>
              <a:gd name="connsiteX72" fmla="*/ 2300749 w 5046432"/>
              <a:gd name="connsiteY72" fmla="*/ 1200823 h 2734655"/>
              <a:gd name="connsiteX73" fmla="*/ 2337620 w 5046432"/>
              <a:gd name="connsiteY73" fmla="*/ 1171326 h 2734655"/>
              <a:gd name="connsiteX74" fmla="*/ 2389239 w 5046432"/>
              <a:gd name="connsiteY74" fmla="*/ 1163952 h 2734655"/>
              <a:gd name="connsiteX75" fmla="*/ 2433484 w 5046432"/>
              <a:gd name="connsiteY75" fmla="*/ 1149204 h 2734655"/>
              <a:gd name="connsiteX76" fmla="*/ 2455607 w 5046432"/>
              <a:gd name="connsiteY76" fmla="*/ 1134455 h 2734655"/>
              <a:gd name="connsiteX77" fmla="*/ 2499852 w 5046432"/>
              <a:gd name="connsiteY77" fmla="*/ 1119707 h 2734655"/>
              <a:gd name="connsiteX78" fmla="*/ 2544097 w 5046432"/>
              <a:gd name="connsiteY78" fmla="*/ 1104958 h 2734655"/>
              <a:gd name="connsiteX79" fmla="*/ 2566220 w 5046432"/>
              <a:gd name="connsiteY79" fmla="*/ 1097584 h 2734655"/>
              <a:gd name="connsiteX80" fmla="*/ 2585263 w 5046432"/>
              <a:gd name="connsiteY80" fmla="*/ 1070521 h 2734655"/>
              <a:gd name="connsiteX81" fmla="*/ 2609248 w 5046432"/>
              <a:gd name="connsiteY81" fmla="*/ 1049614 h 2734655"/>
              <a:gd name="connsiteX82" fmla="*/ 2676833 w 5046432"/>
              <a:gd name="connsiteY82" fmla="*/ 1045965 h 2734655"/>
              <a:gd name="connsiteX83" fmla="*/ 2691581 w 5046432"/>
              <a:gd name="connsiteY83" fmla="*/ 1031216 h 2734655"/>
              <a:gd name="connsiteX84" fmla="*/ 2713704 w 5046432"/>
              <a:gd name="connsiteY84" fmla="*/ 1016468 h 2734655"/>
              <a:gd name="connsiteX85" fmla="*/ 2765323 w 5046432"/>
              <a:gd name="connsiteY85" fmla="*/ 964849 h 2734655"/>
              <a:gd name="connsiteX86" fmla="*/ 2794820 w 5046432"/>
              <a:gd name="connsiteY86" fmla="*/ 935352 h 2734655"/>
              <a:gd name="connsiteX87" fmla="*/ 2839065 w 5046432"/>
              <a:gd name="connsiteY87" fmla="*/ 927406 h 2734655"/>
              <a:gd name="connsiteX88" fmla="*/ 2905507 w 5046432"/>
              <a:gd name="connsiteY88" fmla="*/ 892970 h 2734655"/>
              <a:gd name="connsiteX89" fmla="*/ 3045542 w 5046432"/>
              <a:gd name="connsiteY89" fmla="*/ 854236 h 2734655"/>
              <a:gd name="connsiteX90" fmla="*/ 3104536 w 5046432"/>
              <a:gd name="connsiteY90" fmla="*/ 824739 h 2734655"/>
              <a:gd name="connsiteX91" fmla="*/ 3126658 w 5046432"/>
              <a:gd name="connsiteY91" fmla="*/ 817365 h 2734655"/>
              <a:gd name="connsiteX92" fmla="*/ 3141407 w 5046432"/>
              <a:gd name="connsiteY92" fmla="*/ 802616 h 2734655"/>
              <a:gd name="connsiteX93" fmla="*/ 3193026 w 5046432"/>
              <a:gd name="connsiteY93" fmla="*/ 780494 h 2734655"/>
              <a:gd name="connsiteX94" fmla="*/ 3207774 w 5046432"/>
              <a:gd name="connsiteY94" fmla="*/ 765745 h 2734655"/>
              <a:gd name="connsiteX95" fmla="*/ 3244645 w 5046432"/>
              <a:gd name="connsiteY95" fmla="*/ 758371 h 2734655"/>
              <a:gd name="connsiteX96" fmla="*/ 3288171 w 5046432"/>
              <a:gd name="connsiteY96" fmla="*/ 728229 h 2734655"/>
              <a:gd name="connsiteX97" fmla="*/ 3335569 w 5046432"/>
              <a:gd name="connsiteY97" fmla="*/ 715342 h 2734655"/>
              <a:gd name="connsiteX98" fmla="*/ 3347240 w 5046432"/>
              <a:gd name="connsiteY98" fmla="*/ 683983 h 2734655"/>
              <a:gd name="connsiteX99" fmla="*/ 3394562 w 5046432"/>
              <a:gd name="connsiteY99" fmla="*/ 658782 h 2734655"/>
              <a:gd name="connsiteX100" fmla="*/ 3451123 w 5046432"/>
              <a:gd name="connsiteY100" fmla="*/ 640384 h 2734655"/>
              <a:gd name="connsiteX101" fmla="*/ 3480620 w 5046432"/>
              <a:gd name="connsiteY101" fmla="*/ 633010 h 2734655"/>
              <a:gd name="connsiteX102" fmla="*/ 3502742 w 5046432"/>
              <a:gd name="connsiteY102" fmla="*/ 618262 h 2734655"/>
              <a:gd name="connsiteX103" fmla="*/ 3539613 w 5046432"/>
              <a:gd name="connsiteY103" fmla="*/ 581391 h 2734655"/>
              <a:gd name="connsiteX104" fmla="*/ 3561736 w 5046432"/>
              <a:gd name="connsiteY104" fmla="*/ 574016 h 2734655"/>
              <a:gd name="connsiteX105" fmla="*/ 3620729 w 5046432"/>
              <a:gd name="connsiteY105" fmla="*/ 559268 h 2734655"/>
              <a:gd name="connsiteX106" fmla="*/ 3664974 w 5046432"/>
              <a:gd name="connsiteY106" fmla="*/ 544520 h 2734655"/>
              <a:gd name="connsiteX107" fmla="*/ 3709220 w 5046432"/>
              <a:gd name="connsiteY107" fmla="*/ 522397 h 2734655"/>
              <a:gd name="connsiteX108" fmla="*/ 3753465 w 5046432"/>
              <a:gd name="connsiteY108" fmla="*/ 507649 h 2734655"/>
              <a:gd name="connsiteX109" fmla="*/ 3790336 w 5046432"/>
              <a:gd name="connsiteY109" fmla="*/ 485526 h 2734655"/>
              <a:gd name="connsiteX110" fmla="*/ 3812458 w 5046432"/>
              <a:gd name="connsiteY110" fmla="*/ 470778 h 2734655"/>
              <a:gd name="connsiteX111" fmla="*/ 3827207 w 5046432"/>
              <a:gd name="connsiteY111" fmla="*/ 456029 h 2734655"/>
              <a:gd name="connsiteX112" fmla="*/ 3849329 w 5046432"/>
              <a:gd name="connsiteY112" fmla="*/ 448655 h 2734655"/>
              <a:gd name="connsiteX113" fmla="*/ 3908323 w 5046432"/>
              <a:gd name="connsiteY113" fmla="*/ 440709 h 2734655"/>
              <a:gd name="connsiteX114" fmla="*/ 3952568 w 5046432"/>
              <a:gd name="connsiteY114" fmla="*/ 397036 h 2734655"/>
              <a:gd name="connsiteX115" fmla="*/ 4007266 w 5046432"/>
              <a:gd name="connsiteY115" fmla="*/ 366968 h 2734655"/>
              <a:gd name="connsiteX116" fmla="*/ 4043566 w 5046432"/>
              <a:gd name="connsiteY116" fmla="*/ 349141 h 2734655"/>
              <a:gd name="connsiteX117" fmla="*/ 4092753 w 5046432"/>
              <a:gd name="connsiteY117" fmla="*/ 327663 h 2734655"/>
              <a:gd name="connsiteX118" fmla="*/ 4138785 w 5046432"/>
              <a:gd name="connsiteY118" fmla="*/ 291364 h 2734655"/>
              <a:gd name="connsiteX119" fmla="*/ 4181168 w 5046432"/>
              <a:gd name="connsiteY119" fmla="*/ 264300 h 2734655"/>
              <a:gd name="connsiteX120" fmla="*/ 4225413 w 5046432"/>
              <a:gd name="connsiteY120" fmla="*/ 256926 h 2734655"/>
              <a:gd name="connsiteX121" fmla="*/ 4247536 w 5046432"/>
              <a:gd name="connsiteY121" fmla="*/ 242178 h 2734655"/>
              <a:gd name="connsiteX122" fmla="*/ 4277033 w 5046432"/>
              <a:gd name="connsiteY122" fmla="*/ 234804 h 2734655"/>
              <a:gd name="connsiteX123" fmla="*/ 4299155 w 5046432"/>
              <a:gd name="connsiteY123" fmla="*/ 227429 h 2734655"/>
              <a:gd name="connsiteX124" fmla="*/ 4336026 w 5046432"/>
              <a:gd name="connsiteY124" fmla="*/ 197933 h 2734655"/>
              <a:gd name="connsiteX125" fmla="*/ 4350774 w 5046432"/>
              <a:gd name="connsiteY125" fmla="*/ 183184 h 2734655"/>
              <a:gd name="connsiteX126" fmla="*/ 4454013 w 5046432"/>
              <a:gd name="connsiteY126" fmla="*/ 175810 h 2734655"/>
              <a:gd name="connsiteX127" fmla="*/ 4579374 w 5046432"/>
              <a:gd name="connsiteY127" fmla="*/ 146313 h 2734655"/>
              <a:gd name="connsiteX128" fmla="*/ 4616245 w 5046432"/>
              <a:gd name="connsiteY128" fmla="*/ 94694 h 2734655"/>
              <a:gd name="connsiteX129" fmla="*/ 4682613 w 5046432"/>
              <a:gd name="connsiteY129" fmla="*/ 87320 h 2734655"/>
              <a:gd name="connsiteX130" fmla="*/ 4697362 w 5046432"/>
              <a:gd name="connsiteY130" fmla="*/ 57823 h 2734655"/>
              <a:gd name="connsiteX131" fmla="*/ 4970207 w 5046432"/>
              <a:gd name="connsiteY131" fmla="*/ 50449 h 2734655"/>
              <a:gd name="connsiteX132" fmla="*/ 4969562 w 5046432"/>
              <a:gd name="connsiteY132" fmla="*/ 13578 h 2734655"/>
              <a:gd name="connsiteX133" fmla="*/ 5046432 w 5046432"/>
              <a:gd name="connsiteY133" fmla="*/ 0 h 2734655"/>
              <a:gd name="connsiteX0" fmla="*/ 0 w 5035002"/>
              <a:gd name="connsiteY0" fmla="*/ 2723225 h 2723225"/>
              <a:gd name="connsiteX1" fmla="*/ 0 w 5035002"/>
              <a:gd name="connsiteY1" fmla="*/ 2723225 h 2723225"/>
              <a:gd name="connsiteX2" fmla="*/ 44245 w 5035002"/>
              <a:gd name="connsiteY2" fmla="*/ 2671606 h 2723225"/>
              <a:gd name="connsiteX3" fmla="*/ 58994 w 5035002"/>
              <a:gd name="connsiteY3" fmla="*/ 2656857 h 2723225"/>
              <a:gd name="connsiteX4" fmla="*/ 81116 w 5035002"/>
              <a:gd name="connsiteY4" fmla="*/ 2649483 h 2723225"/>
              <a:gd name="connsiteX5" fmla="*/ 117987 w 5035002"/>
              <a:gd name="connsiteY5" fmla="*/ 2627361 h 2723225"/>
              <a:gd name="connsiteX6" fmla="*/ 154858 w 5035002"/>
              <a:gd name="connsiteY6" fmla="*/ 2605238 h 2723225"/>
              <a:gd name="connsiteX7" fmla="*/ 206478 w 5035002"/>
              <a:gd name="connsiteY7" fmla="*/ 2568367 h 2723225"/>
              <a:gd name="connsiteX8" fmla="*/ 250723 w 5035002"/>
              <a:gd name="connsiteY8" fmla="*/ 2540161 h 2723225"/>
              <a:gd name="connsiteX9" fmla="*/ 282082 w 5035002"/>
              <a:gd name="connsiteY9" fmla="*/ 2511235 h 2723225"/>
              <a:gd name="connsiteX10" fmla="*/ 309716 w 5035002"/>
              <a:gd name="connsiteY10" fmla="*/ 2479877 h 2723225"/>
              <a:gd name="connsiteX11" fmla="*/ 346587 w 5035002"/>
              <a:gd name="connsiteY11" fmla="*/ 2457754 h 2723225"/>
              <a:gd name="connsiteX12" fmla="*/ 376084 w 5035002"/>
              <a:gd name="connsiteY12" fmla="*/ 2428257 h 2723225"/>
              <a:gd name="connsiteX13" fmla="*/ 390833 w 5035002"/>
              <a:gd name="connsiteY13" fmla="*/ 2413509 h 2723225"/>
              <a:gd name="connsiteX14" fmla="*/ 412955 w 5035002"/>
              <a:gd name="connsiteY14" fmla="*/ 2406135 h 2723225"/>
              <a:gd name="connsiteX15" fmla="*/ 420329 w 5035002"/>
              <a:gd name="connsiteY15" fmla="*/ 2384012 h 2723225"/>
              <a:gd name="connsiteX16" fmla="*/ 449826 w 5035002"/>
              <a:gd name="connsiteY16" fmla="*/ 2354515 h 2723225"/>
              <a:gd name="connsiteX17" fmla="*/ 471949 w 5035002"/>
              <a:gd name="connsiteY17" fmla="*/ 2317644 h 2723225"/>
              <a:gd name="connsiteX18" fmla="*/ 494717 w 5035002"/>
              <a:gd name="connsiteY18" fmla="*/ 2304759 h 2723225"/>
              <a:gd name="connsiteX19" fmla="*/ 510681 w 5035002"/>
              <a:gd name="connsiteY19" fmla="*/ 2290010 h 2723225"/>
              <a:gd name="connsiteX20" fmla="*/ 540824 w 5035002"/>
              <a:gd name="connsiteY20" fmla="*/ 2278340 h 2723225"/>
              <a:gd name="connsiteX21" fmla="*/ 585641 w 5035002"/>
              <a:gd name="connsiteY21" fmla="*/ 2259297 h 2723225"/>
              <a:gd name="connsiteX22" fmla="*/ 626235 w 5035002"/>
              <a:gd name="connsiteY22" fmla="*/ 2242686 h 2723225"/>
              <a:gd name="connsiteX23" fmla="*/ 652653 w 5035002"/>
              <a:gd name="connsiteY23" fmla="*/ 2205815 h 2723225"/>
              <a:gd name="connsiteX24" fmla="*/ 678426 w 5035002"/>
              <a:gd name="connsiteY24" fmla="*/ 2179397 h 2723225"/>
              <a:gd name="connsiteX25" fmla="*/ 730045 w 5035002"/>
              <a:gd name="connsiteY25" fmla="*/ 2145606 h 2723225"/>
              <a:gd name="connsiteX26" fmla="*/ 789039 w 5035002"/>
              <a:gd name="connsiteY26" fmla="*/ 2103793 h 2723225"/>
              <a:gd name="connsiteX27" fmla="*/ 811162 w 5035002"/>
              <a:gd name="connsiteY27" fmla="*/ 2096419 h 2723225"/>
              <a:gd name="connsiteX28" fmla="*/ 825910 w 5035002"/>
              <a:gd name="connsiteY28" fmla="*/ 2081670 h 2723225"/>
              <a:gd name="connsiteX29" fmla="*/ 870155 w 5035002"/>
              <a:gd name="connsiteY29" fmla="*/ 2052174 h 2723225"/>
              <a:gd name="connsiteX30" fmla="*/ 907026 w 5035002"/>
              <a:gd name="connsiteY30" fmla="*/ 2022677 h 2723225"/>
              <a:gd name="connsiteX31" fmla="*/ 958075 w 5035002"/>
              <a:gd name="connsiteY31" fmla="*/ 2008574 h 2723225"/>
              <a:gd name="connsiteX32" fmla="*/ 983847 w 5035002"/>
              <a:gd name="connsiteY32" fmla="*/ 1993826 h 2723225"/>
              <a:gd name="connsiteX33" fmla="*/ 1047136 w 5035002"/>
              <a:gd name="connsiteY33" fmla="*/ 1956309 h 2723225"/>
              <a:gd name="connsiteX34" fmla="*/ 1078495 w 5035002"/>
              <a:gd name="connsiteY34" fmla="*/ 1958171 h 2723225"/>
              <a:gd name="connsiteX35" fmla="*/ 1113504 w 5035002"/>
              <a:gd name="connsiteY35" fmla="*/ 1926812 h 2723225"/>
              <a:gd name="connsiteX36" fmla="*/ 1135626 w 5035002"/>
              <a:gd name="connsiteY36" fmla="*/ 1912064 h 2723225"/>
              <a:gd name="connsiteX37" fmla="*/ 1150374 w 5035002"/>
              <a:gd name="connsiteY37" fmla="*/ 1897315 h 2723225"/>
              <a:gd name="connsiteX38" fmla="*/ 1194620 w 5035002"/>
              <a:gd name="connsiteY38" fmla="*/ 1882567 h 2723225"/>
              <a:gd name="connsiteX39" fmla="*/ 1216742 w 5035002"/>
              <a:gd name="connsiteY39" fmla="*/ 1875193 h 2723225"/>
              <a:gd name="connsiteX40" fmla="*/ 1275736 w 5035002"/>
              <a:gd name="connsiteY40" fmla="*/ 1845696 h 2723225"/>
              <a:gd name="connsiteX41" fmla="*/ 1297858 w 5035002"/>
              <a:gd name="connsiteY41" fmla="*/ 1838322 h 2723225"/>
              <a:gd name="connsiteX42" fmla="*/ 1319981 w 5035002"/>
              <a:gd name="connsiteY42" fmla="*/ 1830948 h 2723225"/>
              <a:gd name="connsiteX43" fmla="*/ 1334729 w 5035002"/>
              <a:gd name="connsiteY43" fmla="*/ 1816199 h 2723225"/>
              <a:gd name="connsiteX44" fmla="*/ 1378974 w 5035002"/>
              <a:gd name="connsiteY44" fmla="*/ 1801451 h 2723225"/>
              <a:gd name="connsiteX45" fmla="*/ 1437968 w 5035002"/>
              <a:gd name="connsiteY45" fmla="*/ 1771954 h 2723225"/>
              <a:gd name="connsiteX46" fmla="*/ 1460091 w 5035002"/>
              <a:gd name="connsiteY46" fmla="*/ 1764580 h 2723225"/>
              <a:gd name="connsiteX47" fmla="*/ 1482213 w 5035002"/>
              <a:gd name="connsiteY47" fmla="*/ 1749832 h 2723225"/>
              <a:gd name="connsiteX48" fmla="*/ 1512356 w 5035002"/>
              <a:gd name="connsiteY48" fmla="*/ 1741241 h 2723225"/>
              <a:gd name="connsiteX49" fmla="*/ 1562187 w 5035002"/>
              <a:gd name="connsiteY49" fmla="*/ 1718473 h 2723225"/>
              <a:gd name="connsiteX50" fmla="*/ 1592826 w 5035002"/>
              <a:gd name="connsiteY50" fmla="*/ 1683464 h 2723225"/>
              <a:gd name="connsiteX51" fmla="*/ 1614949 w 5035002"/>
              <a:gd name="connsiteY51" fmla="*/ 1676090 h 2723225"/>
              <a:gd name="connsiteX52" fmla="*/ 1629697 w 5035002"/>
              <a:gd name="connsiteY52" fmla="*/ 1661341 h 2723225"/>
              <a:gd name="connsiteX53" fmla="*/ 1673942 w 5035002"/>
              <a:gd name="connsiteY53" fmla="*/ 1631844 h 2723225"/>
              <a:gd name="connsiteX54" fmla="*/ 1710813 w 5035002"/>
              <a:gd name="connsiteY54" fmla="*/ 1609722 h 2723225"/>
              <a:gd name="connsiteX55" fmla="*/ 1725562 w 5035002"/>
              <a:gd name="connsiteY55" fmla="*/ 1594974 h 2723225"/>
              <a:gd name="connsiteX56" fmla="*/ 1769807 w 5035002"/>
              <a:gd name="connsiteY56" fmla="*/ 1565477 h 2723225"/>
              <a:gd name="connsiteX57" fmla="*/ 1784555 w 5035002"/>
              <a:gd name="connsiteY57" fmla="*/ 1550728 h 2723225"/>
              <a:gd name="connsiteX58" fmla="*/ 1799304 w 5035002"/>
              <a:gd name="connsiteY58" fmla="*/ 1528606 h 2723225"/>
              <a:gd name="connsiteX59" fmla="*/ 1865671 w 5035002"/>
              <a:gd name="connsiteY59" fmla="*/ 1516365 h 2723225"/>
              <a:gd name="connsiteX60" fmla="*/ 1939413 w 5035002"/>
              <a:gd name="connsiteY60" fmla="*/ 1469612 h 2723225"/>
              <a:gd name="connsiteX61" fmla="*/ 1961536 w 5035002"/>
              <a:gd name="connsiteY61" fmla="*/ 1462238 h 2723225"/>
              <a:gd name="connsiteX62" fmla="*/ 1983658 w 5035002"/>
              <a:gd name="connsiteY62" fmla="*/ 1447490 h 2723225"/>
              <a:gd name="connsiteX63" fmla="*/ 2020529 w 5035002"/>
              <a:gd name="connsiteY63" fmla="*/ 1410619 h 2723225"/>
              <a:gd name="connsiteX64" fmla="*/ 2086897 w 5035002"/>
              <a:gd name="connsiteY64" fmla="*/ 1373748 h 2723225"/>
              <a:gd name="connsiteX65" fmla="*/ 2092408 w 5035002"/>
              <a:gd name="connsiteY65" fmla="*/ 1346684 h 2723225"/>
              <a:gd name="connsiteX66" fmla="*/ 2145245 w 5035002"/>
              <a:gd name="connsiteY66" fmla="*/ 1317833 h 2723225"/>
              <a:gd name="connsiteX67" fmla="*/ 2175387 w 5035002"/>
              <a:gd name="connsiteY67" fmla="*/ 1292632 h 2723225"/>
              <a:gd name="connsiteX68" fmla="*/ 2190136 w 5035002"/>
              <a:gd name="connsiteY68" fmla="*/ 1277883 h 2723225"/>
              <a:gd name="connsiteX69" fmla="*/ 2204884 w 5035002"/>
              <a:gd name="connsiteY69" fmla="*/ 1255761 h 2723225"/>
              <a:gd name="connsiteX70" fmla="*/ 2227007 w 5035002"/>
              <a:gd name="connsiteY70" fmla="*/ 1248386 h 2723225"/>
              <a:gd name="connsiteX71" fmla="*/ 2271252 w 5035002"/>
              <a:gd name="connsiteY71" fmla="*/ 1218890 h 2723225"/>
              <a:gd name="connsiteX72" fmla="*/ 2300749 w 5035002"/>
              <a:gd name="connsiteY72" fmla="*/ 1189393 h 2723225"/>
              <a:gd name="connsiteX73" fmla="*/ 2337620 w 5035002"/>
              <a:gd name="connsiteY73" fmla="*/ 1159896 h 2723225"/>
              <a:gd name="connsiteX74" fmla="*/ 2389239 w 5035002"/>
              <a:gd name="connsiteY74" fmla="*/ 1152522 h 2723225"/>
              <a:gd name="connsiteX75" fmla="*/ 2433484 w 5035002"/>
              <a:gd name="connsiteY75" fmla="*/ 1137774 h 2723225"/>
              <a:gd name="connsiteX76" fmla="*/ 2455607 w 5035002"/>
              <a:gd name="connsiteY76" fmla="*/ 1123025 h 2723225"/>
              <a:gd name="connsiteX77" fmla="*/ 2499852 w 5035002"/>
              <a:gd name="connsiteY77" fmla="*/ 1108277 h 2723225"/>
              <a:gd name="connsiteX78" fmla="*/ 2544097 w 5035002"/>
              <a:gd name="connsiteY78" fmla="*/ 1093528 h 2723225"/>
              <a:gd name="connsiteX79" fmla="*/ 2566220 w 5035002"/>
              <a:gd name="connsiteY79" fmla="*/ 1086154 h 2723225"/>
              <a:gd name="connsiteX80" fmla="*/ 2585263 w 5035002"/>
              <a:gd name="connsiteY80" fmla="*/ 1059091 h 2723225"/>
              <a:gd name="connsiteX81" fmla="*/ 2609248 w 5035002"/>
              <a:gd name="connsiteY81" fmla="*/ 1038184 h 2723225"/>
              <a:gd name="connsiteX82" fmla="*/ 2676833 w 5035002"/>
              <a:gd name="connsiteY82" fmla="*/ 1034535 h 2723225"/>
              <a:gd name="connsiteX83" fmla="*/ 2691581 w 5035002"/>
              <a:gd name="connsiteY83" fmla="*/ 1019786 h 2723225"/>
              <a:gd name="connsiteX84" fmla="*/ 2713704 w 5035002"/>
              <a:gd name="connsiteY84" fmla="*/ 1005038 h 2723225"/>
              <a:gd name="connsiteX85" fmla="*/ 2765323 w 5035002"/>
              <a:gd name="connsiteY85" fmla="*/ 953419 h 2723225"/>
              <a:gd name="connsiteX86" fmla="*/ 2794820 w 5035002"/>
              <a:gd name="connsiteY86" fmla="*/ 923922 h 2723225"/>
              <a:gd name="connsiteX87" fmla="*/ 2839065 w 5035002"/>
              <a:gd name="connsiteY87" fmla="*/ 915976 h 2723225"/>
              <a:gd name="connsiteX88" fmla="*/ 2905507 w 5035002"/>
              <a:gd name="connsiteY88" fmla="*/ 881540 h 2723225"/>
              <a:gd name="connsiteX89" fmla="*/ 3045542 w 5035002"/>
              <a:gd name="connsiteY89" fmla="*/ 842806 h 2723225"/>
              <a:gd name="connsiteX90" fmla="*/ 3104536 w 5035002"/>
              <a:gd name="connsiteY90" fmla="*/ 813309 h 2723225"/>
              <a:gd name="connsiteX91" fmla="*/ 3126658 w 5035002"/>
              <a:gd name="connsiteY91" fmla="*/ 805935 h 2723225"/>
              <a:gd name="connsiteX92" fmla="*/ 3141407 w 5035002"/>
              <a:gd name="connsiteY92" fmla="*/ 791186 h 2723225"/>
              <a:gd name="connsiteX93" fmla="*/ 3193026 w 5035002"/>
              <a:gd name="connsiteY93" fmla="*/ 769064 h 2723225"/>
              <a:gd name="connsiteX94" fmla="*/ 3207774 w 5035002"/>
              <a:gd name="connsiteY94" fmla="*/ 754315 h 2723225"/>
              <a:gd name="connsiteX95" fmla="*/ 3244645 w 5035002"/>
              <a:gd name="connsiteY95" fmla="*/ 746941 h 2723225"/>
              <a:gd name="connsiteX96" fmla="*/ 3288171 w 5035002"/>
              <a:gd name="connsiteY96" fmla="*/ 716799 h 2723225"/>
              <a:gd name="connsiteX97" fmla="*/ 3335569 w 5035002"/>
              <a:gd name="connsiteY97" fmla="*/ 703912 h 2723225"/>
              <a:gd name="connsiteX98" fmla="*/ 3347240 w 5035002"/>
              <a:gd name="connsiteY98" fmla="*/ 672553 h 2723225"/>
              <a:gd name="connsiteX99" fmla="*/ 3394562 w 5035002"/>
              <a:gd name="connsiteY99" fmla="*/ 647352 h 2723225"/>
              <a:gd name="connsiteX100" fmla="*/ 3451123 w 5035002"/>
              <a:gd name="connsiteY100" fmla="*/ 628954 h 2723225"/>
              <a:gd name="connsiteX101" fmla="*/ 3480620 w 5035002"/>
              <a:gd name="connsiteY101" fmla="*/ 621580 h 2723225"/>
              <a:gd name="connsiteX102" fmla="*/ 3502742 w 5035002"/>
              <a:gd name="connsiteY102" fmla="*/ 606832 h 2723225"/>
              <a:gd name="connsiteX103" fmla="*/ 3539613 w 5035002"/>
              <a:gd name="connsiteY103" fmla="*/ 569961 h 2723225"/>
              <a:gd name="connsiteX104" fmla="*/ 3561736 w 5035002"/>
              <a:gd name="connsiteY104" fmla="*/ 562586 h 2723225"/>
              <a:gd name="connsiteX105" fmla="*/ 3620729 w 5035002"/>
              <a:gd name="connsiteY105" fmla="*/ 547838 h 2723225"/>
              <a:gd name="connsiteX106" fmla="*/ 3664974 w 5035002"/>
              <a:gd name="connsiteY106" fmla="*/ 533090 h 2723225"/>
              <a:gd name="connsiteX107" fmla="*/ 3709220 w 5035002"/>
              <a:gd name="connsiteY107" fmla="*/ 510967 h 2723225"/>
              <a:gd name="connsiteX108" fmla="*/ 3753465 w 5035002"/>
              <a:gd name="connsiteY108" fmla="*/ 496219 h 2723225"/>
              <a:gd name="connsiteX109" fmla="*/ 3790336 w 5035002"/>
              <a:gd name="connsiteY109" fmla="*/ 474096 h 2723225"/>
              <a:gd name="connsiteX110" fmla="*/ 3812458 w 5035002"/>
              <a:gd name="connsiteY110" fmla="*/ 459348 h 2723225"/>
              <a:gd name="connsiteX111" fmla="*/ 3827207 w 5035002"/>
              <a:gd name="connsiteY111" fmla="*/ 444599 h 2723225"/>
              <a:gd name="connsiteX112" fmla="*/ 3849329 w 5035002"/>
              <a:gd name="connsiteY112" fmla="*/ 437225 h 2723225"/>
              <a:gd name="connsiteX113" fmla="*/ 3908323 w 5035002"/>
              <a:gd name="connsiteY113" fmla="*/ 429279 h 2723225"/>
              <a:gd name="connsiteX114" fmla="*/ 3952568 w 5035002"/>
              <a:gd name="connsiteY114" fmla="*/ 385606 h 2723225"/>
              <a:gd name="connsiteX115" fmla="*/ 4007266 w 5035002"/>
              <a:gd name="connsiteY115" fmla="*/ 355538 h 2723225"/>
              <a:gd name="connsiteX116" fmla="*/ 4043566 w 5035002"/>
              <a:gd name="connsiteY116" fmla="*/ 337711 h 2723225"/>
              <a:gd name="connsiteX117" fmla="*/ 4092753 w 5035002"/>
              <a:gd name="connsiteY117" fmla="*/ 316233 h 2723225"/>
              <a:gd name="connsiteX118" fmla="*/ 4138785 w 5035002"/>
              <a:gd name="connsiteY118" fmla="*/ 279934 h 2723225"/>
              <a:gd name="connsiteX119" fmla="*/ 4181168 w 5035002"/>
              <a:gd name="connsiteY119" fmla="*/ 252870 h 2723225"/>
              <a:gd name="connsiteX120" fmla="*/ 4225413 w 5035002"/>
              <a:gd name="connsiteY120" fmla="*/ 245496 h 2723225"/>
              <a:gd name="connsiteX121" fmla="*/ 4247536 w 5035002"/>
              <a:gd name="connsiteY121" fmla="*/ 230748 h 2723225"/>
              <a:gd name="connsiteX122" fmla="*/ 4277033 w 5035002"/>
              <a:gd name="connsiteY122" fmla="*/ 223374 h 2723225"/>
              <a:gd name="connsiteX123" fmla="*/ 4299155 w 5035002"/>
              <a:gd name="connsiteY123" fmla="*/ 215999 h 2723225"/>
              <a:gd name="connsiteX124" fmla="*/ 4336026 w 5035002"/>
              <a:gd name="connsiteY124" fmla="*/ 186503 h 2723225"/>
              <a:gd name="connsiteX125" fmla="*/ 4350774 w 5035002"/>
              <a:gd name="connsiteY125" fmla="*/ 171754 h 2723225"/>
              <a:gd name="connsiteX126" fmla="*/ 4454013 w 5035002"/>
              <a:gd name="connsiteY126" fmla="*/ 164380 h 2723225"/>
              <a:gd name="connsiteX127" fmla="*/ 4579374 w 5035002"/>
              <a:gd name="connsiteY127" fmla="*/ 134883 h 2723225"/>
              <a:gd name="connsiteX128" fmla="*/ 4616245 w 5035002"/>
              <a:gd name="connsiteY128" fmla="*/ 83264 h 2723225"/>
              <a:gd name="connsiteX129" fmla="*/ 4682613 w 5035002"/>
              <a:gd name="connsiteY129" fmla="*/ 75890 h 2723225"/>
              <a:gd name="connsiteX130" fmla="*/ 4697362 w 5035002"/>
              <a:gd name="connsiteY130" fmla="*/ 46393 h 2723225"/>
              <a:gd name="connsiteX131" fmla="*/ 4970207 w 5035002"/>
              <a:gd name="connsiteY131" fmla="*/ 39019 h 2723225"/>
              <a:gd name="connsiteX132" fmla="*/ 4969562 w 5035002"/>
              <a:gd name="connsiteY132" fmla="*/ 2148 h 2723225"/>
              <a:gd name="connsiteX133" fmla="*/ 5035002 w 5035002"/>
              <a:gd name="connsiteY133" fmla="*/ 0 h 2723225"/>
              <a:gd name="connsiteX0" fmla="*/ 0 w 5031192"/>
              <a:gd name="connsiteY0" fmla="*/ 2727035 h 2727035"/>
              <a:gd name="connsiteX1" fmla="*/ 0 w 5031192"/>
              <a:gd name="connsiteY1" fmla="*/ 2727035 h 2727035"/>
              <a:gd name="connsiteX2" fmla="*/ 44245 w 5031192"/>
              <a:gd name="connsiteY2" fmla="*/ 2675416 h 2727035"/>
              <a:gd name="connsiteX3" fmla="*/ 58994 w 5031192"/>
              <a:gd name="connsiteY3" fmla="*/ 2660667 h 2727035"/>
              <a:gd name="connsiteX4" fmla="*/ 81116 w 5031192"/>
              <a:gd name="connsiteY4" fmla="*/ 2653293 h 2727035"/>
              <a:gd name="connsiteX5" fmla="*/ 117987 w 5031192"/>
              <a:gd name="connsiteY5" fmla="*/ 2631171 h 2727035"/>
              <a:gd name="connsiteX6" fmla="*/ 154858 w 5031192"/>
              <a:gd name="connsiteY6" fmla="*/ 2609048 h 2727035"/>
              <a:gd name="connsiteX7" fmla="*/ 206478 w 5031192"/>
              <a:gd name="connsiteY7" fmla="*/ 2572177 h 2727035"/>
              <a:gd name="connsiteX8" fmla="*/ 250723 w 5031192"/>
              <a:gd name="connsiteY8" fmla="*/ 2543971 h 2727035"/>
              <a:gd name="connsiteX9" fmla="*/ 282082 w 5031192"/>
              <a:gd name="connsiteY9" fmla="*/ 2515045 h 2727035"/>
              <a:gd name="connsiteX10" fmla="*/ 309716 w 5031192"/>
              <a:gd name="connsiteY10" fmla="*/ 2483687 h 2727035"/>
              <a:gd name="connsiteX11" fmla="*/ 346587 w 5031192"/>
              <a:gd name="connsiteY11" fmla="*/ 2461564 h 2727035"/>
              <a:gd name="connsiteX12" fmla="*/ 376084 w 5031192"/>
              <a:gd name="connsiteY12" fmla="*/ 2432067 h 2727035"/>
              <a:gd name="connsiteX13" fmla="*/ 390833 w 5031192"/>
              <a:gd name="connsiteY13" fmla="*/ 2417319 h 2727035"/>
              <a:gd name="connsiteX14" fmla="*/ 412955 w 5031192"/>
              <a:gd name="connsiteY14" fmla="*/ 2409945 h 2727035"/>
              <a:gd name="connsiteX15" fmla="*/ 420329 w 5031192"/>
              <a:gd name="connsiteY15" fmla="*/ 2387822 h 2727035"/>
              <a:gd name="connsiteX16" fmla="*/ 449826 w 5031192"/>
              <a:gd name="connsiteY16" fmla="*/ 2358325 h 2727035"/>
              <a:gd name="connsiteX17" fmla="*/ 471949 w 5031192"/>
              <a:gd name="connsiteY17" fmla="*/ 2321454 h 2727035"/>
              <a:gd name="connsiteX18" fmla="*/ 494717 w 5031192"/>
              <a:gd name="connsiteY18" fmla="*/ 2308569 h 2727035"/>
              <a:gd name="connsiteX19" fmla="*/ 510681 w 5031192"/>
              <a:gd name="connsiteY19" fmla="*/ 2293820 h 2727035"/>
              <a:gd name="connsiteX20" fmla="*/ 540824 w 5031192"/>
              <a:gd name="connsiteY20" fmla="*/ 2282150 h 2727035"/>
              <a:gd name="connsiteX21" fmla="*/ 585641 w 5031192"/>
              <a:gd name="connsiteY21" fmla="*/ 2263107 h 2727035"/>
              <a:gd name="connsiteX22" fmla="*/ 626235 w 5031192"/>
              <a:gd name="connsiteY22" fmla="*/ 2246496 h 2727035"/>
              <a:gd name="connsiteX23" fmla="*/ 652653 w 5031192"/>
              <a:gd name="connsiteY23" fmla="*/ 2209625 h 2727035"/>
              <a:gd name="connsiteX24" fmla="*/ 678426 w 5031192"/>
              <a:gd name="connsiteY24" fmla="*/ 2183207 h 2727035"/>
              <a:gd name="connsiteX25" fmla="*/ 730045 w 5031192"/>
              <a:gd name="connsiteY25" fmla="*/ 2149416 h 2727035"/>
              <a:gd name="connsiteX26" fmla="*/ 789039 w 5031192"/>
              <a:gd name="connsiteY26" fmla="*/ 2107603 h 2727035"/>
              <a:gd name="connsiteX27" fmla="*/ 811162 w 5031192"/>
              <a:gd name="connsiteY27" fmla="*/ 2100229 h 2727035"/>
              <a:gd name="connsiteX28" fmla="*/ 825910 w 5031192"/>
              <a:gd name="connsiteY28" fmla="*/ 2085480 h 2727035"/>
              <a:gd name="connsiteX29" fmla="*/ 870155 w 5031192"/>
              <a:gd name="connsiteY29" fmla="*/ 2055984 h 2727035"/>
              <a:gd name="connsiteX30" fmla="*/ 907026 w 5031192"/>
              <a:gd name="connsiteY30" fmla="*/ 2026487 h 2727035"/>
              <a:gd name="connsiteX31" fmla="*/ 958075 w 5031192"/>
              <a:gd name="connsiteY31" fmla="*/ 2012384 h 2727035"/>
              <a:gd name="connsiteX32" fmla="*/ 983847 w 5031192"/>
              <a:gd name="connsiteY32" fmla="*/ 1997636 h 2727035"/>
              <a:gd name="connsiteX33" fmla="*/ 1047136 w 5031192"/>
              <a:gd name="connsiteY33" fmla="*/ 1960119 h 2727035"/>
              <a:gd name="connsiteX34" fmla="*/ 1078495 w 5031192"/>
              <a:gd name="connsiteY34" fmla="*/ 1961981 h 2727035"/>
              <a:gd name="connsiteX35" fmla="*/ 1113504 w 5031192"/>
              <a:gd name="connsiteY35" fmla="*/ 1930622 h 2727035"/>
              <a:gd name="connsiteX36" fmla="*/ 1135626 w 5031192"/>
              <a:gd name="connsiteY36" fmla="*/ 1915874 h 2727035"/>
              <a:gd name="connsiteX37" fmla="*/ 1150374 w 5031192"/>
              <a:gd name="connsiteY37" fmla="*/ 1901125 h 2727035"/>
              <a:gd name="connsiteX38" fmla="*/ 1194620 w 5031192"/>
              <a:gd name="connsiteY38" fmla="*/ 1886377 h 2727035"/>
              <a:gd name="connsiteX39" fmla="*/ 1216742 w 5031192"/>
              <a:gd name="connsiteY39" fmla="*/ 1879003 h 2727035"/>
              <a:gd name="connsiteX40" fmla="*/ 1275736 w 5031192"/>
              <a:gd name="connsiteY40" fmla="*/ 1849506 h 2727035"/>
              <a:gd name="connsiteX41" fmla="*/ 1297858 w 5031192"/>
              <a:gd name="connsiteY41" fmla="*/ 1842132 h 2727035"/>
              <a:gd name="connsiteX42" fmla="*/ 1319981 w 5031192"/>
              <a:gd name="connsiteY42" fmla="*/ 1834758 h 2727035"/>
              <a:gd name="connsiteX43" fmla="*/ 1334729 w 5031192"/>
              <a:gd name="connsiteY43" fmla="*/ 1820009 h 2727035"/>
              <a:gd name="connsiteX44" fmla="*/ 1378974 w 5031192"/>
              <a:gd name="connsiteY44" fmla="*/ 1805261 h 2727035"/>
              <a:gd name="connsiteX45" fmla="*/ 1437968 w 5031192"/>
              <a:gd name="connsiteY45" fmla="*/ 1775764 h 2727035"/>
              <a:gd name="connsiteX46" fmla="*/ 1460091 w 5031192"/>
              <a:gd name="connsiteY46" fmla="*/ 1768390 h 2727035"/>
              <a:gd name="connsiteX47" fmla="*/ 1482213 w 5031192"/>
              <a:gd name="connsiteY47" fmla="*/ 1753642 h 2727035"/>
              <a:gd name="connsiteX48" fmla="*/ 1512356 w 5031192"/>
              <a:gd name="connsiteY48" fmla="*/ 1745051 h 2727035"/>
              <a:gd name="connsiteX49" fmla="*/ 1562187 w 5031192"/>
              <a:gd name="connsiteY49" fmla="*/ 1722283 h 2727035"/>
              <a:gd name="connsiteX50" fmla="*/ 1592826 w 5031192"/>
              <a:gd name="connsiteY50" fmla="*/ 1687274 h 2727035"/>
              <a:gd name="connsiteX51" fmla="*/ 1614949 w 5031192"/>
              <a:gd name="connsiteY51" fmla="*/ 1679900 h 2727035"/>
              <a:gd name="connsiteX52" fmla="*/ 1629697 w 5031192"/>
              <a:gd name="connsiteY52" fmla="*/ 1665151 h 2727035"/>
              <a:gd name="connsiteX53" fmla="*/ 1673942 w 5031192"/>
              <a:gd name="connsiteY53" fmla="*/ 1635654 h 2727035"/>
              <a:gd name="connsiteX54" fmla="*/ 1710813 w 5031192"/>
              <a:gd name="connsiteY54" fmla="*/ 1613532 h 2727035"/>
              <a:gd name="connsiteX55" fmla="*/ 1725562 w 5031192"/>
              <a:gd name="connsiteY55" fmla="*/ 1598784 h 2727035"/>
              <a:gd name="connsiteX56" fmla="*/ 1769807 w 5031192"/>
              <a:gd name="connsiteY56" fmla="*/ 1569287 h 2727035"/>
              <a:gd name="connsiteX57" fmla="*/ 1784555 w 5031192"/>
              <a:gd name="connsiteY57" fmla="*/ 1554538 h 2727035"/>
              <a:gd name="connsiteX58" fmla="*/ 1799304 w 5031192"/>
              <a:gd name="connsiteY58" fmla="*/ 1532416 h 2727035"/>
              <a:gd name="connsiteX59" fmla="*/ 1865671 w 5031192"/>
              <a:gd name="connsiteY59" fmla="*/ 1520175 h 2727035"/>
              <a:gd name="connsiteX60" fmla="*/ 1939413 w 5031192"/>
              <a:gd name="connsiteY60" fmla="*/ 1473422 h 2727035"/>
              <a:gd name="connsiteX61" fmla="*/ 1961536 w 5031192"/>
              <a:gd name="connsiteY61" fmla="*/ 1466048 h 2727035"/>
              <a:gd name="connsiteX62" fmla="*/ 1983658 w 5031192"/>
              <a:gd name="connsiteY62" fmla="*/ 1451300 h 2727035"/>
              <a:gd name="connsiteX63" fmla="*/ 2020529 w 5031192"/>
              <a:gd name="connsiteY63" fmla="*/ 1414429 h 2727035"/>
              <a:gd name="connsiteX64" fmla="*/ 2086897 w 5031192"/>
              <a:gd name="connsiteY64" fmla="*/ 1377558 h 2727035"/>
              <a:gd name="connsiteX65" fmla="*/ 2092408 w 5031192"/>
              <a:gd name="connsiteY65" fmla="*/ 1350494 h 2727035"/>
              <a:gd name="connsiteX66" fmla="*/ 2145245 w 5031192"/>
              <a:gd name="connsiteY66" fmla="*/ 1321643 h 2727035"/>
              <a:gd name="connsiteX67" fmla="*/ 2175387 w 5031192"/>
              <a:gd name="connsiteY67" fmla="*/ 1296442 h 2727035"/>
              <a:gd name="connsiteX68" fmla="*/ 2190136 w 5031192"/>
              <a:gd name="connsiteY68" fmla="*/ 1281693 h 2727035"/>
              <a:gd name="connsiteX69" fmla="*/ 2204884 w 5031192"/>
              <a:gd name="connsiteY69" fmla="*/ 1259571 h 2727035"/>
              <a:gd name="connsiteX70" fmla="*/ 2227007 w 5031192"/>
              <a:gd name="connsiteY70" fmla="*/ 1252196 h 2727035"/>
              <a:gd name="connsiteX71" fmla="*/ 2271252 w 5031192"/>
              <a:gd name="connsiteY71" fmla="*/ 1222700 h 2727035"/>
              <a:gd name="connsiteX72" fmla="*/ 2300749 w 5031192"/>
              <a:gd name="connsiteY72" fmla="*/ 1193203 h 2727035"/>
              <a:gd name="connsiteX73" fmla="*/ 2337620 w 5031192"/>
              <a:gd name="connsiteY73" fmla="*/ 1163706 h 2727035"/>
              <a:gd name="connsiteX74" fmla="*/ 2389239 w 5031192"/>
              <a:gd name="connsiteY74" fmla="*/ 1156332 h 2727035"/>
              <a:gd name="connsiteX75" fmla="*/ 2433484 w 5031192"/>
              <a:gd name="connsiteY75" fmla="*/ 1141584 h 2727035"/>
              <a:gd name="connsiteX76" fmla="*/ 2455607 w 5031192"/>
              <a:gd name="connsiteY76" fmla="*/ 1126835 h 2727035"/>
              <a:gd name="connsiteX77" fmla="*/ 2499852 w 5031192"/>
              <a:gd name="connsiteY77" fmla="*/ 1112087 h 2727035"/>
              <a:gd name="connsiteX78" fmla="*/ 2544097 w 5031192"/>
              <a:gd name="connsiteY78" fmla="*/ 1097338 h 2727035"/>
              <a:gd name="connsiteX79" fmla="*/ 2566220 w 5031192"/>
              <a:gd name="connsiteY79" fmla="*/ 1089964 h 2727035"/>
              <a:gd name="connsiteX80" fmla="*/ 2585263 w 5031192"/>
              <a:gd name="connsiteY80" fmla="*/ 1062901 h 2727035"/>
              <a:gd name="connsiteX81" fmla="*/ 2609248 w 5031192"/>
              <a:gd name="connsiteY81" fmla="*/ 1041994 h 2727035"/>
              <a:gd name="connsiteX82" fmla="*/ 2676833 w 5031192"/>
              <a:gd name="connsiteY82" fmla="*/ 1038345 h 2727035"/>
              <a:gd name="connsiteX83" fmla="*/ 2691581 w 5031192"/>
              <a:gd name="connsiteY83" fmla="*/ 1023596 h 2727035"/>
              <a:gd name="connsiteX84" fmla="*/ 2713704 w 5031192"/>
              <a:gd name="connsiteY84" fmla="*/ 1008848 h 2727035"/>
              <a:gd name="connsiteX85" fmla="*/ 2765323 w 5031192"/>
              <a:gd name="connsiteY85" fmla="*/ 957229 h 2727035"/>
              <a:gd name="connsiteX86" fmla="*/ 2794820 w 5031192"/>
              <a:gd name="connsiteY86" fmla="*/ 927732 h 2727035"/>
              <a:gd name="connsiteX87" fmla="*/ 2839065 w 5031192"/>
              <a:gd name="connsiteY87" fmla="*/ 919786 h 2727035"/>
              <a:gd name="connsiteX88" fmla="*/ 2905507 w 5031192"/>
              <a:gd name="connsiteY88" fmla="*/ 885350 h 2727035"/>
              <a:gd name="connsiteX89" fmla="*/ 3045542 w 5031192"/>
              <a:gd name="connsiteY89" fmla="*/ 846616 h 2727035"/>
              <a:gd name="connsiteX90" fmla="*/ 3104536 w 5031192"/>
              <a:gd name="connsiteY90" fmla="*/ 817119 h 2727035"/>
              <a:gd name="connsiteX91" fmla="*/ 3126658 w 5031192"/>
              <a:gd name="connsiteY91" fmla="*/ 809745 h 2727035"/>
              <a:gd name="connsiteX92" fmla="*/ 3141407 w 5031192"/>
              <a:gd name="connsiteY92" fmla="*/ 794996 h 2727035"/>
              <a:gd name="connsiteX93" fmla="*/ 3193026 w 5031192"/>
              <a:gd name="connsiteY93" fmla="*/ 772874 h 2727035"/>
              <a:gd name="connsiteX94" fmla="*/ 3207774 w 5031192"/>
              <a:gd name="connsiteY94" fmla="*/ 758125 h 2727035"/>
              <a:gd name="connsiteX95" fmla="*/ 3244645 w 5031192"/>
              <a:gd name="connsiteY95" fmla="*/ 750751 h 2727035"/>
              <a:gd name="connsiteX96" fmla="*/ 3288171 w 5031192"/>
              <a:gd name="connsiteY96" fmla="*/ 720609 h 2727035"/>
              <a:gd name="connsiteX97" fmla="*/ 3335569 w 5031192"/>
              <a:gd name="connsiteY97" fmla="*/ 707722 h 2727035"/>
              <a:gd name="connsiteX98" fmla="*/ 3347240 w 5031192"/>
              <a:gd name="connsiteY98" fmla="*/ 676363 h 2727035"/>
              <a:gd name="connsiteX99" fmla="*/ 3394562 w 5031192"/>
              <a:gd name="connsiteY99" fmla="*/ 651162 h 2727035"/>
              <a:gd name="connsiteX100" fmla="*/ 3451123 w 5031192"/>
              <a:gd name="connsiteY100" fmla="*/ 632764 h 2727035"/>
              <a:gd name="connsiteX101" fmla="*/ 3480620 w 5031192"/>
              <a:gd name="connsiteY101" fmla="*/ 625390 h 2727035"/>
              <a:gd name="connsiteX102" fmla="*/ 3502742 w 5031192"/>
              <a:gd name="connsiteY102" fmla="*/ 610642 h 2727035"/>
              <a:gd name="connsiteX103" fmla="*/ 3539613 w 5031192"/>
              <a:gd name="connsiteY103" fmla="*/ 573771 h 2727035"/>
              <a:gd name="connsiteX104" fmla="*/ 3561736 w 5031192"/>
              <a:gd name="connsiteY104" fmla="*/ 566396 h 2727035"/>
              <a:gd name="connsiteX105" fmla="*/ 3620729 w 5031192"/>
              <a:gd name="connsiteY105" fmla="*/ 551648 h 2727035"/>
              <a:gd name="connsiteX106" fmla="*/ 3664974 w 5031192"/>
              <a:gd name="connsiteY106" fmla="*/ 536900 h 2727035"/>
              <a:gd name="connsiteX107" fmla="*/ 3709220 w 5031192"/>
              <a:gd name="connsiteY107" fmla="*/ 514777 h 2727035"/>
              <a:gd name="connsiteX108" fmla="*/ 3753465 w 5031192"/>
              <a:gd name="connsiteY108" fmla="*/ 500029 h 2727035"/>
              <a:gd name="connsiteX109" fmla="*/ 3790336 w 5031192"/>
              <a:gd name="connsiteY109" fmla="*/ 477906 h 2727035"/>
              <a:gd name="connsiteX110" fmla="*/ 3812458 w 5031192"/>
              <a:gd name="connsiteY110" fmla="*/ 463158 h 2727035"/>
              <a:gd name="connsiteX111" fmla="*/ 3827207 w 5031192"/>
              <a:gd name="connsiteY111" fmla="*/ 448409 h 2727035"/>
              <a:gd name="connsiteX112" fmla="*/ 3849329 w 5031192"/>
              <a:gd name="connsiteY112" fmla="*/ 441035 h 2727035"/>
              <a:gd name="connsiteX113" fmla="*/ 3908323 w 5031192"/>
              <a:gd name="connsiteY113" fmla="*/ 433089 h 2727035"/>
              <a:gd name="connsiteX114" fmla="*/ 3952568 w 5031192"/>
              <a:gd name="connsiteY114" fmla="*/ 389416 h 2727035"/>
              <a:gd name="connsiteX115" fmla="*/ 4007266 w 5031192"/>
              <a:gd name="connsiteY115" fmla="*/ 359348 h 2727035"/>
              <a:gd name="connsiteX116" fmla="*/ 4043566 w 5031192"/>
              <a:gd name="connsiteY116" fmla="*/ 341521 h 2727035"/>
              <a:gd name="connsiteX117" fmla="*/ 4092753 w 5031192"/>
              <a:gd name="connsiteY117" fmla="*/ 320043 h 2727035"/>
              <a:gd name="connsiteX118" fmla="*/ 4138785 w 5031192"/>
              <a:gd name="connsiteY118" fmla="*/ 283744 h 2727035"/>
              <a:gd name="connsiteX119" fmla="*/ 4181168 w 5031192"/>
              <a:gd name="connsiteY119" fmla="*/ 256680 h 2727035"/>
              <a:gd name="connsiteX120" fmla="*/ 4225413 w 5031192"/>
              <a:gd name="connsiteY120" fmla="*/ 249306 h 2727035"/>
              <a:gd name="connsiteX121" fmla="*/ 4247536 w 5031192"/>
              <a:gd name="connsiteY121" fmla="*/ 234558 h 2727035"/>
              <a:gd name="connsiteX122" fmla="*/ 4277033 w 5031192"/>
              <a:gd name="connsiteY122" fmla="*/ 227184 h 2727035"/>
              <a:gd name="connsiteX123" fmla="*/ 4299155 w 5031192"/>
              <a:gd name="connsiteY123" fmla="*/ 219809 h 2727035"/>
              <a:gd name="connsiteX124" fmla="*/ 4336026 w 5031192"/>
              <a:gd name="connsiteY124" fmla="*/ 190313 h 2727035"/>
              <a:gd name="connsiteX125" fmla="*/ 4350774 w 5031192"/>
              <a:gd name="connsiteY125" fmla="*/ 175564 h 2727035"/>
              <a:gd name="connsiteX126" fmla="*/ 4454013 w 5031192"/>
              <a:gd name="connsiteY126" fmla="*/ 168190 h 2727035"/>
              <a:gd name="connsiteX127" fmla="*/ 4579374 w 5031192"/>
              <a:gd name="connsiteY127" fmla="*/ 138693 h 2727035"/>
              <a:gd name="connsiteX128" fmla="*/ 4616245 w 5031192"/>
              <a:gd name="connsiteY128" fmla="*/ 87074 h 2727035"/>
              <a:gd name="connsiteX129" fmla="*/ 4682613 w 5031192"/>
              <a:gd name="connsiteY129" fmla="*/ 79700 h 2727035"/>
              <a:gd name="connsiteX130" fmla="*/ 4697362 w 5031192"/>
              <a:gd name="connsiteY130" fmla="*/ 50203 h 2727035"/>
              <a:gd name="connsiteX131" fmla="*/ 4970207 w 5031192"/>
              <a:gd name="connsiteY131" fmla="*/ 42829 h 2727035"/>
              <a:gd name="connsiteX132" fmla="*/ 4969562 w 5031192"/>
              <a:gd name="connsiteY132" fmla="*/ 5958 h 2727035"/>
              <a:gd name="connsiteX133" fmla="*/ 5031192 w 5031192"/>
              <a:gd name="connsiteY133" fmla="*/ 0 h 2727035"/>
              <a:gd name="connsiteX0" fmla="*/ 0 w 5031192"/>
              <a:gd name="connsiteY0" fmla="*/ 2721077 h 2721077"/>
              <a:gd name="connsiteX1" fmla="*/ 0 w 5031192"/>
              <a:gd name="connsiteY1" fmla="*/ 2721077 h 2721077"/>
              <a:gd name="connsiteX2" fmla="*/ 44245 w 5031192"/>
              <a:gd name="connsiteY2" fmla="*/ 2669458 h 2721077"/>
              <a:gd name="connsiteX3" fmla="*/ 58994 w 5031192"/>
              <a:gd name="connsiteY3" fmla="*/ 2654709 h 2721077"/>
              <a:gd name="connsiteX4" fmla="*/ 81116 w 5031192"/>
              <a:gd name="connsiteY4" fmla="*/ 2647335 h 2721077"/>
              <a:gd name="connsiteX5" fmla="*/ 117987 w 5031192"/>
              <a:gd name="connsiteY5" fmla="*/ 2625213 h 2721077"/>
              <a:gd name="connsiteX6" fmla="*/ 154858 w 5031192"/>
              <a:gd name="connsiteY6" fmla="*/ 2603090 h 2721077"/>
              <a:gd name="connsiteX7" fmla="*/ 206478 w 5031192"/>
              <a:gd name="connsiteY7" fmla="*/ 2566219 h 2721077"/>
              <a:gd name="connsiteX8" fmla="*/ 250723 w 5031192"/>
              <a:gd name="connsiteY8" fmla="*/ 2538013 h 2721077"/>
              <a:gd name="connsiteX9" fmla="*/ 282082 w 5031192"/>
              <a:gd name="connsiteY9" fmla="*/ 2509087 h 2721077"/>
              <a:gd name="connsiteX10" fmla="*/ 309716 w 5031192"/>
              <a:gd name="connsiteY10" fmla="*/ 2477729 h 2721077"/>
              <a:gd name="connsiteX11" fmla="*/ 346587 w 5031192"/>
              <a:gd name="connsiteY11" fmla="*/ 2455606 h 2721077"/>
              <a:gd name="connsiteX12" fmla="*/ 376084 w 5031192"/>
              <a:gd name="connsiteY12" fmla="*/ 2426109 h 2721077"/>
              <a:gd name="connsiteX13" fmla="*/ 390833 w 5031192"/>
              <a:gd name="connsiteY13" fmla="*/ 2411361 h 2721077"/>
              <a:gd name="connsiteX14" fmla="*/ 412955 w 5031192"/>
              <a:gd name="connsiteY14" fmla="*/ 2403987 h 2721077"/>
              <a:gd name="connsiteX15" fmla="*/ 420329 w 5031192"/>
              <a:gd name="connsiteY15" fmla="*/ 2381864 h 2721077"/>
              <a:gd name="connsiteX16" fmla="*/ 449826 w 5031192"/>
              <a:gd name="connsiteY16" fmla="*/ 2352367 h 2721077"/>
              <a:gd name="connsiteX17" fmla="*/ 471949 w 5031192"/>
              <a:gd name="connsiteY17" fmla="*/ 2315496 h 2721077"/>
              <a:gd name="connsiteX18" fmla="*/ 494717 w 5031192"/>
              <a:gd name="connsiteY18" fmla="*/ 2302611 h 2721077"/>
              <a:gd name="connsiteX19" fmla="*/ 510681 w 5031192"/>
              <a:gd name="connsiteY19" fmla="*/ 2287862 h 2721077"/>
              <a:gd name="connsiteX20" fmla="*/ 540824 w 5031192"/>
              <a:gd name="connsiteY20" fmla="*/ 2276192 h 2721077"/>
              <a:gd name="connsiteX21" fmla="*/ 585641 w 5031192"/>
              <a:gd name="connsiteY21" fmla="*/ 2257149 h 2721077"/>
              <a:gd name="connsiteX22" fmla="*/ 626235 w 5031192"/>
              <a:gd name="connsiteY22" fmla="*/ 2240538 h 2721077"/>
              <a:gd name="connsiteX23" fmla="*/ 652653 w 5031192"/>
              <a:gd name="connsiteY23" fmla="*/ 2203667 h 2721077"/>
              <a:gd name="connsiteX24" fmla="*/ 678426 w 5031192"/>
              <a:gd name="connsiteY24" fmla="*/ 2177249 h 2721077"/>
              <a:gd name="connsiteX25" fmla="*/ 730045 w 5031192"/>
              <a:gd name="connsiteY25" fmla="*/ 2143458 h 2721077"/>
              <a:gd name="connsiteX26" fmla="*/ 789039 w 5031192"/>
              <a:gd name="connsiteY26" fmla="*/ 2101645 h 2721077"/>
              <a:gd name="connsiteX27" fmla="*/ 811162 w 5031192"/>
              <a:gd name="connsiteY27" fmla="*/ 2094271 h 2721077"/>
              <a:gd name="connsiteX28" fmla="*/ 825910 w 5031192"/>
              <a:gd name="connsiteY28" fmla="*/ 2079522 h 2721077"/>
              <a:gd name="connsiteX29" fmla="*/ 870155 w 5031192"/>
              <a:gd name="connsiteY29" fmla="*/ 2050026 h 2721077"/>
              <a:gd name="connsiteX30" fmla="*/ 907026 w 5031192"/>
              <a:gd name="connsiteY30" fmla="*/ 2020529 h 2721077"/>
              <a:gd name="connsiteX31" fmla="*/ 958075 w 5031192"/>
              <a:gd name="connsiteY31" fmla="*/ 2006426 h 2721077"/>
              <a:gd name="connsiteX32" fmla="*/ 983847 w 5031192"/>
              <a:gd name="connsiteY32" fmla="*/ 1991678 h 2721077"/>
              <a:gd name="connsiteX33" fmla="*/ 1047136 w 5031192"/>
              <a:gd name="connsiteY33" fmla="*/ 1954161 h 2721077"/>
              <a:gd name="connsiteX34" fmla="*/ 1078495 w 5031192"/>
              <a:gd name="connsiteY34" fmla="*/ 1956023 h 2721077"/>
              <a:gd name="connsiteX35" fmla="*/ 1113504 w 5031192"/>
              <a:gd name="connsiteY35" fmla="*/ 1924664 h 2721077"/>
              <a:gd name="connsiteX36" fmla="*/ 1135626 w 5031192"/>
              <a:gd name="connsiteY36" fmla="*/ 1909916 h 2721077"/>
              <a:gd name="connsiteX37" fmla="*/ 1150374 w 5031192"/>
              <a:gd name="connsiteY37" fmla="*/ 1895167 h 2721077"/>
              <a:gd name="connsiteX38" fmla="*/ 1194620 w 5031192"/>
              <a:gd name="connsiteY38" fmla="*/ 1880419 h 2721077"/>
              <a:gd name="connsiteX39" fmla="*/ 1216742 w 5031192"/>
              <a:gd name="connsiteY39" fmla="*/ 1873045 h 2721077"/>
              <a:gd name="connsiteX40" fmla="*/ 1275736 w 5031192"/>
              <a:gd name="connsiteY40" fmla="*/ 1843548 h 2721077"/>
              <a:gd name="connsiteX41" fmla="*/ 1297858 w 5031192"/>
              <a:gd name="connsiteY41" fmla="*/ 1836174 h 2721077"/>
              <a:gd name="connsiteX42" fmla="*/ 1319981 w 5031192"/>
              <a:gd name="connsiteY42" fmla="*/ 1828800 h 2721077"/>
              <a:gd name="connsiteX43" fmla="*/ 1334729 w 5031192"/>
              <a:gd name="connsiteY43" fmla="*/ 1814051 h 2721077"/>
              <a:gd name="connsiteX44" fmla="*/ 1378974 w 5031192"/>
              <a:gd name="connsiteY44" fmla="*/ 1799303 h 2721077"/>
              <a:gd name="connsiteX45" fmla="*/ 1437968 w 5031192"/>
              <a:gd name="connsiteY45" fmla="*/ 1769806 h 2721077"/>
              <a:gd name="connsiteX46" fmla="*/ 1460091 w 5031192"/>
              <a:gd name="connsiteY46" fmla="*/ 1762432 h 2721077"/>
              <a:gd name="connsiteX47" fmla="*/ 1482213 w 5031192"/>
              <a:gd name="connsiteY47" fmla="*/ 1747684 h 2721077"/>
              <a:gd name="connsiteX48" fmla="*/ 1512356 w 5031192"/>
              <a:gd name="connsiteY48" fmla="*/ 1739093 h 2721077"/>
              <a:gd name="connsiteX49" fmla="*/ 1562187 w 5031192"/>
              <a:gd name="connsiteY49" fmla="*/ 1716325 h 2721077"/>
              <a:gd name="connsiteX50" fmla="*/ 1592826 w 5031192"/>
              <a:gd name="connsiteY50" fmla="*/ 1681316 h 2721077"/>
              <a:gd name="connsiteX51" fmla="*/ 1614949 w 5031192"/>
              <a:gd name="connsiteY51" fmla="*/ 1673942 h 2721077"/>
              <a:gd name="connsiteX52" fmla="*/ 1629697 w 5031192"/>
              <a:gd name="connsiteY52" fmla="*/ 1659193 h 2721077"/>
              <a:gd name="connsiteX53" fmla="*/ 1673942 w 5031192"/>
              <a:gd name="connsiteY53" fmla="*/ 1629696 h 2721077"/>
              <a:gd name="connsiteX54" fmla="*/ 1710813 w 5031192"/>
              <a:gd name="connsiteY54" fmla="*/ 1607574 h 2721077"/>
              <a:gd name="connsiteX55" fmla="*/ 1725562 w 5031192"/>
              <a:gd name="connsiteY55" fmla="*/ 1592826 h 2721077"/>
              <a:gd name="connsiteX56" fmla="*/ 1769807 w 5031192"/>
              <a:gd name="connsiteY56" fmla="*/ 1563329 h 2721077"/>
              <a:gd name="connsiteX57" fmla="*/ 1784555 w 5031192"/>
              <a:gd name="connsiteY57" fmla="*/ 1548580 h 2721077"/>
              <a:gd name="connsiteX58" fmla="*/ 1799304 w 5031192"/>
              <a:gd name="connsiteY58" fmla="*/ 1526458 h 2721077"/>
              <a:gd name="connsiteX59" fmla="*/ 1865671 w 5031192"/>
              <a:gd name="connsiteY59" fmla="*/ 1514217 h 2721077"/>
              <a:gd name="connsiteX60" fmla="*/ 1939413 w 5031192"/>
              <a:gd name="connsiteY60" fmla="*/ 1467464 h 2721077"/>
              <a:gd name="connsiteX61" fmla="*/ 1961536 w 5031192"/>
              <a:gd name="connsiteY61" fmla="*/ 1460090 h 2721077"/>
              <a:gd name="connsiteX62" fmla="*/ 1983658 w 5031192"/>
              <a:gd name="connsiteY62" fmla="*/ 1445342 h 2721077"/>
              <a:gd name="connsiteX63" fmla="*/ 2020529 w 5031192"/>
              <a:gd name="connsiteY63" fmla="*/ 1408471 h 2721077"/>
              <a:gd name="connsiteX64" fmla="*/ 2086897 w 5031192"/>
              <a:gd name="connsiteY64" fmla="*/ 1371600 h 2721077"/>
              <a:gd name="connsiteX65" fmla="*/ 2092408 w 5031192"/>
              <a:gd name="connsiteY65" fmla="*/ 1344536 h 2721077"/>
              <a:gd name="connsiteX66" fmla="*/ 2145245 w 5031192"/>
              <a:gd name="connsiteY66" fmla="*/ 1315685 h 2721077"/>
              <a:gd name="connsiteX67" fmla="*/ 2175387 w 5031192"/>
              <a:gd name="connsiteY67" fmla="*/ 1290484 h 2721077"/>
              <a:gd name="connsiteX68" fmla="*/ 2190136 w 5031192"/>
              <a:gd name="connsiteY68" fmla="*/ 1275735 h 2721077"/>
              <a:gd name="connsiteX69" fmla="*/ 2204884 w 5031192"/>
              <a:gd name="connsiteY69" fmla="*/ 1253613 h 2721077"/>
              <a:gd name="connsiteX70" fmla="*/ 2227007 w 5031192"/>
              <a:gd name="connsiteY70" fmla="*/ 1246238 h 2721077"/>
              <a:gd name="connsiteX71" fmla="*/ 2271252 w 5031192"/>
              <a:gd name="connsiteY71" fmla="*/ 1216742 h 2721077"/>
              <a:gd name="connsiteX72" fmla="*/ 2300749 w 5031192"/>
              <a:gd name="connsiteY72" fmla="*/ 1187245 h 2721077"/>
              <a:gd name="connsiteX73" fmla="*/ 2337620 w 5031192"/>
              <a:gd name="connsiteY73" fmla="*/ 1157748 h 2721077"/>
              <a:gd name="connsiteX74" fmla="*/ 2389239 w 5031192"/>
              <a:gd name="connsiteY74" fmla="*/ 1150374 h 2721077"/>
              <a:gd name="connsiteX75" fmla="*/ 2433484 w 5031192"/>
              <a:gd name="connsiteY75" fmla="*/ 1135626 h 2721077"/>
              <a:gd name="connsiteX76" fmla="*/ 2455607 w 5031192"/>
              <a:gd name="connsiteY76" fmla="*/ 1120877 h 2721077"/>
              <a:gd name="connsiteX77" fmla="*/ 2499852 w 5031192"/>
              <a:gd name="connsiteY77" fmla="*/ 1106129 h 2721077"/>
              <a:gd name="connsiteX78" fmla="*/ 2544097 w 5031192"/>
              <a:gd name="connsiteY78" fmla="*/ 1091380 h 2721077"/>
              <a:gd name="connsiteX79" fmla="*/ 2566220 w 5031192"/>
              <a:gd name="connsiteY79" fmla="*/ 1084006 h 2721077"/>
              <a:gd name="connsiteX80" fmla="*/ 2585263 w 5031192"/>
              <a:gd name="connsiteY80" fmla="*/ 1056943 h 2721077"/>
              <a:gd name="connsiteX81" fmla="*/ 2609248 w 5031192"/>
              <a:gd name="connsiteY81" fmla="*/ 1036036 h 2721077"/>
              <a:gd name="connsiteX82" fmla="*/ 2676833 w 5031192"/>
              <a:gd name="connsiteY82" fmla="*/ 1032387 h 2721077"/>
              <a:gd name="connsiteX83" fmla="*/ 2691581 w 5031192"/>
              <a:gd name="connsiteY83" fmla="*/ 1017638 h 2721077"/>
              <a:gd name="connsiteX84" fmla="*/ 2713704 w 5031192"/>
              <a:gd name="connsiteY84" fmla="*/ 1002890 h 2721077"/>
              <a:gd name="connsiteX85" fmla="*/ 2765323 w 5031192"/>
              <a:gd name="connsiteY85" fmla="*/ 951271 h 2721077"/>
              <a:gd name="connsiteX86" fmla="*/ 2794820 w 5031192"/>
              <a:gd name="connsiteY86" fmla="*/ 921774 h 2721077"/>
              <a:gd name="connsiteX87" fmla="*/ 2839065 w 5031192"/>
              <a:gd name="connsiteY87" fmla="*/ 913828 h 2721077"/>
              <a:gd name="connsiteX88" fmla="*/ 2905507 w 5031192"/>
              <a:gd name="connsiteY88" fmla="*/ 879392 h 2721077"/>
              <a:gd name="connsiteX89" fmla="*/ 3045542 w 5031192"/>
              <a:gd name="connsiteY89" fmla="*/ 840658 h 2721077"/>
              <a:gd name="connsiteX90" fmla="*/ 3104536 w 5031192"/>
              <a:gd name="connsiteY90" fmla="*/ 811161 h 2721077"/>
              <a:gd name="connsiteX91" fmla="*/ 3126658 w 5031192"/>
              <a:gd name="connsiteY91" fmla="*/ 803787 h 2721077"/>
              <a:gd name="connsiteX92" fmla="*/ 3141407 w 5031192"/>
              <a:gd name="connsiteY92" fmla="*/ 789038 h 2721077"/>
              <a:gd name="connsiteX93" fmla="*/ 3193026 w 5031192"/>
              <a:gd name="connsiteY93" fmla="*/ 766916 h 2721077"/>
              <a:gd name="connsiteX94" fmla="*/ 3207774 w 5031192"/>
              <a:gd name="connsiteY94" fmla="*/ 752167 h 2721077"/>
              <a:gd name="connsiteX95" fmla="*/ 3244645 w 5031192"/>
              <a:gd name="connsiteY95" fmla="*/ 744793 h 2721077"/>
              <a:gd name="connsiteX96" fmla="*/ 3288171 w 5031192"/>
              <a:gd name="connsiteY96" fmla="*/ 714651 h 2721077"/>
              <a:gd name="connsiteX97" fmla="*/ 3335569 w 5031192"/>
              <a:gd name="connsiteY97" fmla="*/ 701764 h 2721077"/>
              <a:gd name="connsiteX98" fmla="*/ 3347240 w 5031192"/>
              <a:gd name="connsiteY98" fmla="*/ 670405 h 2721077"/>
              <a:gd name="connsiteX99" fmla="*/ 3394562 w 5031192"/>
              <a:gd name="connsiteY99" fmla="*/ 645204 h 2721077"/>
              <a:gd name="connsiteX100" fmla="*/ 3451123 w 5031192"/>
              <a:gd name="connsiteY100" fmla="*/ 626806 h 2721077"/>
              <a:gd name="connsiteX101" fmla="*/ 3480620 w 5031192"/>
              <a:gd name="connsiteY101" fmla="*/ 619432 h 2721077"/>
              <a:gd name="connsiteX102" fmla="*/ 3502742 w 5031192"/>
              <a:gd name="connsiteY102" fmla="*/ 604684 h 2721077"/>
              <a:gd name="connsiteX103" fmla="*/ 3539613 w 5031192"/>
              <a:gd name="connsiteY103" fmla="*/ 567813 h 2721077"/>
              <a:gd name="connsiteX104" fmla="*/ 3561736 w 5031192"/>
              <a:gd name="connsiteY104" fmla="*/ 560438 h 2721077"/>
              <a:gd name="connsiteX105" fmla="*/ 3620729 w 5031192"/>
              <a:gd name="connsiteY105" fmla="*/ 545690 h 2721077"/>
              <a:gd name="connsiteX106" fmla="*/ 3664974 w 5031192"/>
              <a:gd name="connsiteY106" fmla="*/ 530942 h 2721077"/>
              <a:gd name="connsiteX107" fmla="*/ 3709220 w 5031192"/>
              <a:gd name="connsiteY107" fmla="*/ 508819 h 2721077"/>
              <a:gd name="connsiteX108" fmla="*/ 3753465 w 5031192"/>
              <a:gd name="connsiteY108" fmla="*/ 494071 h 2721077"/>
              <a:gd name="connsiteX109" fmla="*/ 3790336 w 5031192"/>
              <a:gd name="connsiteY109" fmla="*/ 471948 h 2721077"/>
              <a:gd name="connsiteX110" fmla="*/ 3812458 w 5031192"/>
              <a:gd name="connsiteY110" fmla="*/ 457200 h 2721077"/>
              <a:gd name="connsiteX111" fmla="*/ 3827207 w 5031192"/>
              <a:gd name="connsiteY111" fmla="*/ 442451 h 2721077"/>
              <a:gd name="connsiteX112" fmla="*/ 3849329 w 5031192"/>
              <a:gd name="connsiteY112" fmla="*/ 435077 h 2721077"/>
              <a:gd name="connsiteX113" fmla="*/ 3908323 w 5031192"/>
              <a:gd name="connsiteY113" fmla="*/ 427131 h 2721077"/>
              <a:gd name="connsiteX114" fmla="*/ 3952568 w 5031192"/>
              <a:gd name="connsiteY114" fmla="*/ 383458 h 2721077"/>
              <a:gd name="connsiteX115" fmla="*/ 4007266 w 5031192"/>
              <a:gd name="connsiteY115" fmla="*/ 353390 h 2721077"/>
              <a:gd name="connsiteX116" fmla="*/ 4043566 w 5031192"/>
              <a:gd name="connsiteY116" fmla="*/ 335563 h 2721077"/>
              <a:gd name="connsiteX117" fmla="*/ 4092753 w 5031192"/>
              <a:gd name="connsiteY117" fmla="*/ 314085 h 2721077"/>
              <a:gd name="connsiteX118" fmla="*/ 4138785 w 5031192"/>
              <a:gd name="connsiteY118" fmla="*/ 277786 h 2721077"/>
              <a:gd name="connsiteX119" fmla="*/ 4181168 w 5031192"/>
              <a:gd name="connsiteY119" fmla="*/ 250722 h 2721077"/>
              <a:gd name="connsiteX120" fmla="*/ 4225413 w 5031192"/>
              <a:gd name="connsiteY120" fmla="*/ 243348 h 2721077"/>
              <a:gd name="connsiteX121" fmla="*/ 4247536 w 5031192"/>
              <a:gd name="connsiteY121" fmla="*/ 228600 h 2721077"/>
              <a:gd name="connsiteX122" fmla="*/ 4277033 w 5031192"/>
              <a:gd name="connsiteY122" fmla="*/ 221226 h 2721077"/>
              <a:gd name="connsiteX123" fmla="*/ 4299155 w 5031192"/>
              <a:gd name="connsiteY123" fmla="*/ 213851 h 2721077"/>
              <a:gd name="connsiteX124" fmla="*/ 4336026 w 5031192"/>
              <a:gd name="connsiteY124" fmla="*/ 184355 h 2721077"/>
              <a:gd name="connsiteX125" fmla="*/ 4350774 w 5031192"/>
              <a:gd name="connsiteY125" fmla="*/ 169606 h 2721077"/>
              <a:gd name="connsiteX126" fmla="*/ 4454013 w 5031192"/>
              <a:gd name="connsiteY126" fmla="*/ 162232 h 2721077"/>
              <a:gd name="connsiteX127" fmla="*/ 4579374 w 5031192"/>
              <a:gd name="connsiteY127" fmla="*/ 132735 h 2721077"/>
              <a:gd name="connsiteX128" fmla="*/ 4616245 w 5031192"/>
              <a:gd name="connsiteY128" fmla="*/ 81116 h 2721077"/>
              <a:gd name="connsiteX129" fmla="*/ 4682613 w 5031192"/>
              <a:gd name="connsiteY129" fmla="*/ 73742 h 2721077"/>
              <a:gd name="connsiteX130" fmla="*/ 4697362 w 5031192"/>
              <a:gd name="connsiteY130" fmla="*/ 44245 h 2721077"/>
              <a:gd name="connsiteX131" fmla="*/ 4970207 w 5031192"/>
              <a:gd name="connsiteY131" fmla="*/ 36871 h 2721077"/>
              <a:gd name="connsiteX132" fmla="*/ 4969562 w 5031192"/>
              <a:gd name="connsiteY132" fmla="*/ 0 h 2721077"/>
              <a:gd name="connsiteX133" fmla="*/ 5031192 w 5031192"/>
              <a:gd name="connsiteY133" fmla="*/ 1662 h 2721077"/>
              <a:gd name="connsiteX0" fmla="*/ 0 w 5031192"/>
              <a:gd name="connsiteY0" fmla="*/ 2721955 h 2721955"/>
              <a:gd name="connsiteX1" fmla="*/ 0 w 5031192"/>
              <a:gd name="connsiteY1" fmla="*/ 2721955 h 2721955"/>
              <a:gd name="connsiteX2" fmla="*/ 44245 w 5031192"/>
              <a:gd name="connsiteY2" fmla="*/ 2670336 h 2721955"/>
              <a:gd name="connsiteX3" fmla="*/ 58994 w 5031192"/>
              <a:gd name="connsiteY3" fmla="*/ 2655587 h 2721955"/>
              <a:gd name="connsiteX4" fmla="*/ 81116 w 5031192"/>
              <a:gd name="connsiteY4" fmla="*/ 2648213 h 2721955"/>
              <a:gd name="connsiteX5" fmla="*/ 117987 w 5031192"/>
              <a:gd name="connsiteY5" fmla="*/ 2626091 h 2721955"/>
              <a:gd name="connsiteX6" fmla="*/ 154858 w 5031192"/>
              <a:gd name="connsiteY6" fmla="*/ 2603968 h 2721955"/>
              <a:gd name="connsiteX7" fmla="*/ 206478 w 5031192"/>
              <a:gd name="connsiteY7" fmla="*/ 2567097 h 2721955"/>
              <a:gd name="connsiteX8" fmla="*/ 250723 w 5031192"/>
              <a:gd name="connsiteY8" fmla="*/ 2538891 h 2721955"/>
              <a:gd name="connsiteX9" fmla="*/ 282082 w 5031192"/>
              <a:gd name="connsiteY9" fmla="*/ 2509965 h 2721955"/>
              <a:gd name="connsiteX10" fmla="*/ 309716 w 5031192"/>
              <a:gd name="connsiteY10" fmla="*/ 2478607 h 2721955"/>
              <a:gd name="connsiteX11" fmla="*/ 346587 w 5031192"/>
              <a:gd name="connsiteY11" fmla="*/ 2456484 h 2721955"/>
              <a:gd name="connsiteX12" fmla="*/ 376084 w 5031192"/>
              <a:gd name="connsiteY12" fmla="*/ 2426987 h 2721955"/>
              <a:gd name="connsiteX13" fmla="*/ 390833 w 5031192"/>
              <a:gd name="connsiteY13" fmla="*/ 2412239 h 2721955"/>
              <a:gd name="connsiteX14" fmla="*/ 412955 w 5031192"/>
              <a:gd name="connsiteY14" fmla="*/ 2404865 h 2721955"/>
              <a:gd name="connsiteX15" fmla="*/ 420329 w 5031192"/>
              <a:gd name="connsiteY15" fmla="*/ 2382742 h 2721955"/>
              <a:gd name="connsiteX16" fmla="*/ 449826 w 5031192"/>
              <a:gd name="connsiteY16" fmla="*/ 2353245 h 2721955"/>
              <a:gd name="connsiteX17" fmla="*/ 471949 w 5031192"/>
              <a:gd name="connsiteY17" fmla="*/ 2316374 h 2721955"/>
              <a:gd name="connsiteX18" fmla="*/ 494717 w 5031192"/>
              <a:gd name="connsiteY18" fmla="*/ 2303489 h 2721955"/>
              <a:gd name="connsiteX19" fmla="*/ 510681 w 5031192"/>
              <a:gd name="connsiteY19" fmla="*/ 2288740 h 2721955"/>
              <a:gd name="connsiteX20" fmla="*/ 540824 w 5031192"/>
              <a:gd name="connsiteY20" fmla="*/ 2277070 h 2721955"/>
              <a:gd name="connsiteX21" fmla="*/ 585641 w 5031192"/>
              <a:gd name="connsiteY21" fmla="*/ 2258027 h 2721955"/>
              <a:gd name="connsiteX22" fmla="*/ 626235 w 5031192"/>
              <a:gd name="connsiteY22" fmla="*/ 2241416 h 2721955"/>
              <a:gd name="connsiteX23" fmla="*/ 652653 w 5031192"/>
              <a:gd name="connsiteY23" fmla="*/ 2204545 h 2721955"/>
              <a:gd name="connsiteX24" fmla="*/ 678426 w 5031192"/>
              <a:gd name="connsiteY24" fmla="*/ 2178127 h 2721955"/>
              <a:gd name="connsiteX25" fmla="*/ 730045 w 5031192"/>
              <a:gd name="connsiteY25" fmla="*/ 2144336 h 2721955"/>
              <a:gd name="connsiteX26" fmla="*/ 789039 w 5031192"/>
              <a:gd name="connsiteY26" fmla="*/ 2102523 h 2721955"/>
              <a:gd name="connsiteX27" fmla="*/ 811162 w 5031192"/>
              <a:gd name="connsiteY27" fmla="*/ 2095149 h 2721955"/>
              <a:gd name="connsiteX28" fmla="*/ 825910 w 5031192"/>
              <a:gd name="connsiteY28" fmla="*/ 2080400 h 2721955"/>
              <a:gd name="connsiteX29" fmla="*/ 870155 w 5031192"/>
              <a:gd name="connsiteY29" fmla="*/ 2050904 h 2721955"/>
              <a:gd name="connsiteX30" fmla="*/ 907026 w 5031192"/>
              <a:gd name="connsiteY30" fmla="*/ 2021407 h 2721955"/>
              <a:gd name="connsiteX31" fmla="*/ 958075 w 5031192"/>
              <a:gd name="connsiteY31" fmla="*/ 2007304 h 2721955"/>
              <a:gd name="connsiteX32" fmla="*/ 983847 w 5031192"/>
              <a:gd name="connsiteY32" fmla="*/ 1992556 h 2721955"/>
              <a:gd name="connsiteX33" fmla="*/ 1047136 w 5031192"/>
              <a:gd name="connsiteY33" fmla="*/ 1955039 h 2721955"/>
              <a:gd name="connsiteX34" fmla="*/ 1078495 w 5031192"/>
              <a:gd name="connsiteY34" fmla="*/ 1956901 h 2721955"/>
              <a:gd name="connsiteX35" fmla="*/ 1113504 w 5031192"/>
              <a:gd name="connsiteY35" fmla="*/ 1925542 h 2721955"/>
              <a:gd name="connsiteX36" fmla="*/ 1135626 w 5031192"/>
              <a:gd name="connsiteY36" fmla="*/ 1910794 h 2721955"/>
              <a:gd name="connsiteX37" fmla="*/ 1150374 w 5031192"/>
              <a:gd name="connsiteY37" fmla="*/ 1896045 h 2721955"/>
              <a:gd name="connsiteX38" fmla="*/ 1194620 w 5031192"/>
              <a:gd name="connsiteY38" fmla="*/ 1881297 h 2721955"/>
              <a:gd name="connsiteX39" fmla="*/ 1216742 w 5031192"/>
              <a:gd name="connsiteY39" fmla="*/ 1873923 h 2721955"/>
              <a:gd name="connsiteX40" fmla="*/ 1275736 w 5031192"/>
              <a:gd name="connsiteY40" fmla="*/ 1844426 h 2721955"/>
              <a:gd name="connsiteX41" fmla="*/ 1297858 w 5031192"/>
              <a:gd name="connsiteY41" fmla="*/ 1837052 h 2721955"/>
              <a:gd name="connsiteX42" fmla="*/ 1319981 w 5031192"/>
              <a:gd name="connsiteY42" fmla="*/ 1829678 h 2721955"/>
              <a:gd name="connsiteX43" fmla="*/ 1334729 w 5031192"/>
              <a:gd name="connsiteY43" fmla="*/ 1814929 h 2721955"/>
              <a:gd name="connsiteX44" fmla="*/ 1378974 w 5031192"/>
              <a:gd name="connsiteY44" fmla="*/ 1800181 h 2721955"/>
              <a:gd name="connsiteX45" fmla="*/ 1437968 w 5031192"/>
              <a:gd name="connsiteY45" fmla="*/ 1770684 h 2721955"/>
              <a:gd name="connsiteX46" fmla="*/ 1460091 w 5031192"/>
              <a:gd name="connsiteY46" fmla="*/ 1763310 h 2721955"/>
              <a:gd name="connsiteX47" fmla="*/ 1482213 w 5031192"/>
              <a:gd name="connsiteY47" fmla="*/ 1748562 h 2721955"/>
              <a:gd name="connsiteX48" fmla="*/ 1512356 w 5031192"/>
              <a:gd name="connsiteY48" fmla="*/ 1739971 h 2721955"/>
              <a:gd name="connsiteX49" fmla="*/ 1562187 w 5031192"/>
              <a:gd name="connsiteY49" fmla="*/ 1717203 h 2721955"/>
              <a:gd name="connsiteX50" fmla="*/ 1592826 w 5031192"/>
              <a:gd name="connsiteY50" fmla="*/ 1682194 h 2721955"/>
              <a:gd name="connsiteX51" fmla="*/ 1614949 w 5031192"/>
              <a:gd name="connsiteY51" fmla="*/ 1674820 h 2721955"/>
              <a:gd name="connsiteX52" fmla="*/ 1629697 w 5031192"/>
              <a:gd name="connsiteY52" fmla="*/ 1660071 h 2721955"/>
              <a:gd name="connsiteX53" fmla="*/ 1673942 w 5031192"/>
              <a:gd name="connsiteY53" fmla="*/ 1630574 h 2721955"/>
              <a:gd name="connsiteX54" fmla="*/ 1710813 w 5031192"/>
              <a:gd name="connsiteY54" fmla="*/ 1608452 h 2721955"/>
              <a:gd name="connsiteX55" fmla="*/ 1725562 w 5031192"/>
              <a:gd name="connsiteY55" fmla="*/ 1593704 h 2721955"/>
              <a:gd name="connsiteX56" fmla="*/ 1769807 w 5031192"/>
              <a:gd name="connsiteY56" fmla="*/ 1564207 h 2721955"/>
              <a:gd name="connsiteX57" fmla="*/ 1784555 w 5031192"/>
              <a:gd name="connsiteY57" fmla="*/ 1549458 h 2721955"/>
              <a:gd name="connsiteX58" fmla="*/ 1799304 w 5031192"/>
              <a:gd name="connsiteY58" fmla="*/ 1527336 h 2721955"/>
              <a:gd name="connsiteX59" fmla="*/ 1865671 w 5031192"/>
              <a:gd name="connsiteY59" fmla="*/ 1515095 h 2721955"/>
              <a:gd name="connsiteX60" fmla="*/ 1939413 w 5031192"/>
              <a:gd name="connsiteY60" fmla="*/ 1468342 h 2721955"/>
              <a:gd name="connsiteX61" fmla="*/ 1961536 w 5031192"/>
              <a:gd name="connsiteY61" fmla="*/ 1460968 h 2721955"/>
              <a:gd name="connsiteX62" fmla="*/ 1983658 w 5031192"/>
              <a:gd name="connsiteY62" fmla="*/ 1446220 h 2721955"/>
              <a:gd name="connsiteX63" fmla="*/ 2020529 w 5031192"/>
              <a:gd name="connsiteY63" fmla="*/ 1409349 h 2721955"/>
              <a:gd name="connsiteX64" fmla="*/ 2086897 w 5031192"/>
              <a:gd name="connsiteY64" fmla="*/ 1372478 h 2721955"/>
              <a:gd name="connsiteX65" fmla="*/ 2092408 w 5031192"/>
              <a:gd name="connsiteY65" fmla="*/ 1345414 h 2721955"/>
              <a:gd name="connsiteX66" fmla="*/ 2145245 w 5031192"/>
              <a:gd name="connsiteY66" fmla="*/ 1316563 h 2721955"/>
              <a:gd name="connsiteX67" fmla="*/ 2175387 w 5031192"/>
              <a:gd name="connsiteY67" fmla="*/ 1291362 h 2721955"/>
              <a:gd name="connsiteX68" fmla="*/ 2190136 w 5031192"/>
              <a:gd name="connsiteY68" fmla="*/ 1276613 h 2721955"/>
              <a:gd name="connsiteX69" fmla="*/ 2204884 w 5031192"/>
              <a:gd name="connsiteY69" fmla="*/ 1254491 h 2721955"/>
              <a:gd name="connsiteX70" fmla="*/ 2227007 w 5031192"/>
              <a:gd name="connsiteY70" fmla="*/ 1247116 h 2721955"/>
              <a:gd name="connsiteX71" fmla="*/ 2271252 w 5031192"/>
              <a:gd name="connsiteY71" fmla="*/ 1217620 h 2721955"/>
              <a:gd name="connsiteX72" fmla="*/ 2300749 w 5031192"/>
              <a:gd name="connsiteY72" fmla="*/ 1188123 h 2721955"/>
              <a:gd name="connsiteX73" fmla="*/ 2337620 w 5031192"/>
              <a:gd name="connsiteY73" fmla="*/ 1158626 h 2721955"/>
              <a:gd name="connsiteX74" fmla="*/ 2389239 w 5031192"/>
              <a:gd name="connsiteY74" fmla="*/ 1151252 h 2721955"/>
              <a:gd name="connsiteX75" fmla="*/ 2433484 w 5031192"/>
              <a:gd name="connsiteY75" fmla="*/ 1136504 h 2721955"/>
              <a:gd name="connsiteX76" fmla="*/ 2455607 w 5031192"/>
              <a:gd name="connsiteY76" fmla="*/ 1121755 h 2721955"/>
              <a:gd name="connsiteX77" fmla="*/ 2499852 w 5031192"/>
              <a:gd name="connsiteY77" fmla="*/ 1107007 h 2721955"/>
              <a:gd name="connsiteX78" fmla="*/ 2544097 w 5031192"/>
              <a:gd name="connsiteY78" fmla="*/ 1092258 h 2721955"/>
              <a:gd name="connsiteX79" fmla="*/ 2566220 w 5031192"/>
              <a:gd name="connsiteY79" fmla="*/ 1084884 h 2721955"/>
              <a:gd name="connsiteX80" fmla="*/ 2585263 w 5031192"/>
              <a:gd name="connsiteY80" fmla="*/ 1057821 h 2721955"/>
              <a:gd name="connsiteX81" fmla="*/ 2609248 w 5031192"/>
              <a:gd name="connsiteY81" fmla="*/ 1036914 h 2721955"/>
              <a:gd name="connsiteX82" fmla="*/ 2676833 w 5031192"/>
              <a:gd name="connsiteY82" fmla="*/ 1033265 h 2721955"/>
              <a:gd name="connsiteX83" fmla="*/ 2691581 w 5031192"/>
              <a:gd name="connsiteY83" fmla="*/ 1018516 h 2721955"/>
              <a:gd name="connsiteX84" fmla="*/ 2713704 w 5031192"/>
              <a:gd name="connsiteY84" fmla="*/ 1003768 h 2721955"/>
              <a:gd name="connsiteX85" fmla="*/ 2765323 w 5031192"/>
              <a:gd name="connsiteY85" fmla="*/ 952149 h 2721955"/>
              <a:gd name="connsiteX86" fmla="*/ 2794820 w 5031192"/>
              <a:gd name="connsiteY86" fmla="*/ 922652 h 2721955"/>
              <a:gd name="connsiteX87" fmla="*/ 2839065 w 5031192"/>
              <a:gd name="connsiteY87" fmla="*/ 914706 h 2721955"/>
              <a:gd name="connsiteX88" fmla="*/ 2905507 w 5031192"/>
              <a:gd name="connsiteY88" fmla="*/ 880270 h 2721955"/>
              <a:gd name="connsiteX89" fmla="*/ 3045542 w 5031192"/>
              <a:gd name="connsiteY89" fmla="*/ 841536 h 2721955"/>
              <a:gd name="connsiteX90" fmla="*/ 3104536 w 5031192"/>
              <a:gd name="connsiteY90" fmla="*/ 812039 h 2721955"/>
              <a:gd name="connsiteX91" fmla="*/ 3126658 w 5031192"/>
              <a:gd name="connsiteY91" fmla="*/ 804665 h 2721955"/>
              <a:gd name="connsiteX92" fmla="*/ 3141407 w 5031192"/>
              <a:gd name="connsiteY92" fmla="*/ 789916 h 2721955"/>
              <a:gd name="connsiteX93" fmla="*/ 3193026 w 5031192"/>
              <a:gd name="connsiteY93" fmla="*/ 767794 h 2721955"/>
              <a:gd name="connsiteX94" fmla="*/ 3207774 w 5031192"/>
              <a:gd name="connsiteY94" fmla="*/ 753045 h 2721955"/>
              <a:gd name="connsiteX95" fmla="*/ 3244645 w 5031192"/>
              <a:gd name="connsiteY95" fmla="*/ 745671 h 2721955"/>
              <a:gd name="connsiteX96" fmla="*/ 3288171 w 5031192"/>
              <a:gd name="connsiteY96" fmla="*/ 715529 h 2721955"/>
              <a:gd name="connsiteX97" fmla="*/ 3335569 w 5031192"/>
              <a:gd name="connsiteY97" fmla="*/ 702642 h 2721955"/>
              <a:gd name="connsiteX98" fmla="*/ 3347240 w 5031192"/>
              <a:gd name="connsiteY98" fmla="*/ 671283 h 2721955"/>
              <a:gd name="connsiteX99" fmla="*/ 3394562 w 5031192"/>
              <a:gd name="connsiteY99" fmla="*/ 646082 h 2721955"/>
              <a:gd name="connsiteX100" fmla="*/ 3451123 w 5031192"/>
              <a:gd name="connsiteY100" fmla="*/ 627684 h 2721955"/>
              <a:gd name="connsiteX101" fmla="*/ 3480620 w 5031192"/>
              <a:gd name="connsiteY101" fmla="*/ 620310 h 2721955"/>
              <a:gd name="connsiteX102" fmla="*/ 3502742 w 5031192"/>
              <a:gd name="connsiteY102" fmla="*/ 605562 h 2721955"/>
              <a:gd name="connsiteX103" fmla="*/ 3539613 w 5031192"/>
              <a:gd name="connsiteY103" fmla="*/ 568691 h 2721955"/>
              <a:gd name="connsiteX104" fmla="*/ 3561736 w 5031192"/>
              <a:gd name="connsiteY104" fmla="*/ 561316 h 2721955"/>
              <a:gd name="connsiteX105" fmla="*/ 3620729 w 5031192"/>
              <a:gd name="connsiteY105" fmla="*/ 546568 h 2721955"/>
              <a:gd name="connsiteX106" fmla="*/ 3664974 w 5031192"/>
              <a:gd name="connsiteY106" fmla="*/ 531820 h 2721955"/>
              <a:gd name="connsiteX107" fmla="*/ 3709220 w 5031192"/>
              <a:gd name="connsiteY107" fmla="*/ 509697 h 2721955"/>
              <a:gd name="connsiteX108" fmla="*/ 3753465 w 5031192"/>
              <a:gd name="connsiteY108" fmla="*/ 494949 h 2721955"/>
              <a:gd name="connsiteX109" fmla="*/ 3790336 w 5031192"/>
              <a:gd name="connsiteY109" fmla="*/ 472826 h 2721955"/>
              <a:gd name="connsiteX110" fmla="*/ 3812458 w 5031192"/>
              <a:gd name="connsiteY110" fmla="*/ 458078 h 2721955"/>
              <a:gd name="connsiteX111" fmla="*/ 3827207 w 5031192"/>
              <a:gd name="connsiteY111" fmla="*/ 443329 h 2721955"/>
              <a:gd name="connsiteX112" fmla="*/ 3849329 w 5031192"/>
              <a:gd name="connsiteY112" fmla="*/ 435955 h 2721955"/>
              <a:gd name="connsiteX113" fmla="*/ 3908323 w 5031192"/>
              <a:gd name="connsiteY113" fmla="*/ 428009 h 2721955"/>
              <a:gd name="connsiteX114" fmla="*/ 3952568 w 5031192"/>
              <a:gd name="connsiteY114" fmla="*/ 384336 h 2721955"/>
              <a:gd name="connsiteX115" fmla="*/ 4007266 w 5031192"/>
              <a:gd name="connsiteY115" fmla="*/ 354268 h 2721955"/>
              <a:gd name="connsiteX116" fmla="*/ 4043566 w 5031192"/>
              <a:gd name="connsiteY116" fmla="*/ 336441 h 2721955"/>
              <a:gd name="connsiteX117" fmla="*/ 4092753 w 5031192"/>
              <a:gd name="connsiteY117" fmla="*/ 314963 h 2721955"/>
              <a:gd name="connsiteX118" fmla="*/ 4138785 w 5031192"/>
              <a:gd name="connsiteY118" fmla="*/ 278664 h 2721955"/>
              <a:gd name="connsiteX119" fmla="*/ 4181168 w 5031192"/>
              <a:gd name="connsiteY119" fmla="*/ 251600 h 2721955"/>
              <a:gd name="connsiteX120" fmla="*/ 4225413 w 5031192"/>
              <a:gd name="connsiteY120" fmla="*/ 244226 h 2721955"/>
              <a:gd name="connsiteX121" fmla="*/ 4247536 w 5031192"/>
              <a:gd name="connsiteY121" fmla="*/ 229478 h 2721955"/>
              <a:gd name="connsiteX122" fmla="*/ 4277033 w 5031192"/>
              <a:gd name="connsiteY122" fmla="*/ 222104 h 2721955"/>
              <a:gd name="connsiteX123" fmla="*/ 4299155 w 5031192"/>
              <a:gd name="connsiteY123" fmla="*/ 214729 h 2721955"/>
              <a:gd name="connsiteX124" fmla="*/ 4336026 w 5031192"/>
              <a:gd name="connsiteY124" fmla="*/ 185233 h 2721955"/>
              <a:gd name="connsiteX125" fmla="*/ 4350774 w 5031192"/>
              <a:gd name="connsiteY125" fmla="*/ 170484 h 2721955"/>
              <a:gd name="connsiteX126" fmla="*/ 4454013 w 5031192"/>
              <a:gd name="connsiteY126" fmla="*/ 163110 h 2721955"/>
              <a:gd name="connsiteX127" fmla="*/ 4579374 w 5031192"/>
              <a:gd name="connsiteY127" fmla="*/ 133613 h 2721955"/>
              <a:gd name="connsiteX128" fmla="*/ 4616245 w 5031192"/>
              <a:gd name="connsiteY128" fmla="*/ 81994 h 2721955"/>
              <a:gd name="connsiteX129" fmla="*/ 4682613 w 5031192"/>
              <a:gd name="connsiteY129" fmla="*/ 74620 h 2721955"/>
              <a:gd name="connsiteX130" fmla="*/ 4697362 w 5031192"/>
              <a:gd name="connsiteY130" fmla="*/ 45123 h 2721955"/>
              <a:gd name="connsiteX131" fmla="*/ 4970207 w 5031192"/>
              <a:gd name="connsiteY131" fmla="*/ 37749 h 2721955"/>
              <a:gd name="connsiteX132" fmla="*/ 4969562 w 5031192"/>
              <a:gd name="connsiteY132" fmla="*/ 878 h 2721955"/>
              <a:gd name="connsiteX133" fmla="*/ 5031192 w 5031192"/>
              <a:gd name="connsiteY133" fmla="*/ 0 h 272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031192" h="2721955">
                <a:moveTo>
                  <a:pt x="0" y="2721955"/>
                </a:moveTo>
                <a:lnTo>
                  <a:pt x="0" y="2721955"/>
                </a:lnTo>
                <a:cubicBezTo>
                  <a:pt x="14748" y="2704749"/>
                  <a:pt x="29189" y="2687274"/>
                  <a:pt x="44245" y="2670336"/>
                </a:cubicBezTo>
                <a:cubicBezTo>
                  <a:pt x="48864" y="2665139"/>
                  <a:pt x="53032" y="2659164"/>
                  <a:pt x="58994" y="2655587"/>
                </a:cubicBezTo>
                <a:cubicBezTo>
                  <a:pt x="65659" y="2651588"/>
                  <a:pt x="73742" y="2650671"/>
                  <a:pt x="81116" y="2648213"/>
                </a:cubicBezTo>
                <a:cubicBezTo>
                  <a:pt x="118490" y="2610842"/>
                  <a:pt x="70120" y="2654812"/>
                  <a:pt x="117987" y="2626091"/>
                </a:cubicBezTo>
                <a:cubicBezTo>
                  <a:pt x="168598" y="2595724"/>
                  <a:pt x="92192" y="2624857"/>
                  <a:pt x="154858" y="2603968"/>
                </a:cubicBezTo>
                <a:cubicBezTo>
                  <a:pt x="189851" y="2568975"/>
                  <a:pt x="171163" y="2578868"/>
                  <a:pt x="206478" y="2567097"/>
                </a:cubicBezTo>
                <a:cubicBezTo>
                  <a:pt x="208923" y="2563429"/>
                  <a:pt x="238122" y="2548413"/>
                  <a:pt x="250723" y="2538891"/>
                </a:cubicBezTo>
                <a:cubicBezTo>
                  <a:pt x="263324" y="2529369"/>
                  <a:pt x="274708" y="2512423"/>
                  <a:pt x="282082" y="2509965"/>
                </a:cubicBezTo>
                <a:cubicBezTo>
                  <a:pt x="319456" y="2472594"/>
                  <a:pt x="298965" y="2487521"/>
                  <a:pt x="309716" y="2478607"/>
                </a:cubicBezTo>
                <a:cubicBezTo>
                  <a:pt x="320467" y="2469693"/>
                  <a:pt x="283921" y="2477373"/>
                  <a:pt x="346587" y="2456484"/>
                </a:cubicBezTo>
                <a:lnTo>
                  <a:pt x="376084" y="2426987"/>
                </a:lnTo>
                <a:cubicBezTo>
                  <a:pt x="381000" y="2422071"/>
                  <a:pt x="384237" y="2414438"/>
                  <a:pt x="390833" y="2412239"/>
                </a:cubicBezTo>
                <a:lnTo>
                  <a:pt x="412955" y="2404865"/>
                </a:lnTo>
                <a:cubicBezTo>
                  <a:pt x="415413" y="2397491"/>
                  <a:pt x="415811" y="2389067"/>
                  <a:pt x="420329" y="2382742"/>
                </a:cubicBezTo>
                <a:cubicBezTo>
                  <a:pt x="428411" y="2371427"/>
                  <a:pt x="449826" y="2353245"/>
                  <a:pt x="449826" y="2353245"/>
                </a:cubicBezTo>
                <a:cubicBezTo>
                  <a:pt x="470715" y="2290579"/>
                  <a:pt x="464467" y="2324667"/>
                  <a:pt x="471949" y="2316374"/>
                </a:cubicBezTo>
                <a:cubicBezTo>
                  <a:pt x="479431" y="2308081"/>
                  <a:pt x="488262" y="2308095"/>
                  <a:pt x="494717" y="2303489"/>
                </a:cubicBezTo>
                <a:cubicBezTo>
                  <a:pt x="501172" y="2298883"/>
                  <a:pt x="502997" y="2293143"/>
                  <a:pt x="510681" y="2288740"/>
                </a:cubicBezTo>
                <a:cubicBezTo>
                  <a:pt x="518366" y="2284337"/>
                  <a:pt x="528331" y="2282189"/>
                  <a:pt x="540824" y="2277070"/>
                </a:cubicBezTo>
                <a:cubicBezTo>
                  <a:pt x="553317" y="2271951"/>
                  <a:pt x="571406" y="2263969"/>
                  <a:pt x="585641" y="2258027"/>
                </a:cubicBezTo>
                <a:cubicBezTo>
                  <a:pt x="599876" y="2252085"/>
                  <a:pt x="615066" y="2250330"/>
                  <a:pt x="626235" y="2241416"/>
                </a:cubicBezTo>
                <a:cubicBezTo>
                  <a:pt x="637404" y="2232502"/>
                  <a:pt x="643955" y="2215093"/>
                  <a:pt x="652653" y="2204545"/>
                </a:cubicBezTo>
                <a:cubicBezTo>
                  <a:pt x="661351" y="2193997"/>
                  <a:pt x="665527" y="2188162"/>
                  <a:pt x="678426" y="2178127"/>
                </a:cubicBezTo>
                <a:cubicBezTo>
                  <a:pt x="691325" y="2168092"/>
                  <a:pt x="694732" y="2156107"/>
                  <a:pt x="730045" y="2144336"/>
                </a:cubicBezTo>
                <a:cubicBezTo>
                  <a:pt x="755787" y="2118594"/>
                  <a:pt x="775520" y="2110721"/>
                  <a:pt x="789039" y="2102523"/>
                </a:cubicBezTo>
                <a:cubicBezTo>
                  <a:pt x="802558" y="2094325"/>
                  <a:pt x="803788" y="2097607"/>
                  <a:pt x="811162" y="2095149"/>
                </a:cubicBezTo>
                <a:cubicBezTo>
                  <a:pt x="816078" y="2090233"/>
                  <a:pt x="820348" y="2084572"/>
                  <a:pt x="825910" y="2080400"/>
                </a:cubicBezTo>
                <a:cubicBezTo>
                  <a:pt x="840090" y="2069765"/>
                  <a:pt x="857621" y="2063438"/>
                  <a:pt x="870155" y="2050904"/>
                </a:cubicBezTo>
                <a:cubicBezTo>
                  <a:pt x="920363" y="2000696"/>
                  <a:pt x="892373" y="2028674"/>
                  <a:pt x="907026" y="2021407"/>
                </a:cubicBezTo>
                <a:cubicBezTo>
                  <a:pt x="921679" y="2014140"/>
                  <a:pt x="945271" y="2012113"/>
                  <a:pt x="958075" y="2007304"/>
                </a:cubicBezTo>
                <a:cubicBezTo>
                  <a:pt x="970879" y="2002495"/>
                  <a:pt x="969004" y="2001267"/>
                  <a:pt x="983847" y="1992556"/>
                </a:cubicBezTo>
                <a:cubicBezTo>
                  <a:pt x="998690" y="1983845"/>
                  <a:pt x="1031361" y="1960982"/>
                  <a:pt x="1047136" y="1955039"/>
                </a:cubicBezTo>
                <a:cubicBezTo>
                  <a:pt x="1062911" y="1949097"/>
                  <a:pt x="1068042" y="1956280"/>
                  <a:pt x="1078495" y="1956901"/>
                </a:cubicBezTo>
                <a:cubicBezTo>
                  <a:pt x="1141892" y="1914635"/>
                  <a:pt x="1103982" y="1933226"/>
                  <a:pt x="1113504" y="1925542"/>
                </a:cubicBezTo>
                <a:cubicBezTo>
                  <a:pt x="1123026" y="1917858"/>
                  <a:pt x="1128706" y="1916330"/>
                  <a:pt x="1135626" y="1910794"/>
                </a:cubicBezTo>
                <a:cubicBezTo>
                  <a:pt x="1141055" y="1906451"/>
                  <a:pt x="1144155" y="1899154"/>
                  <a:pt x="1150374" y="1896045"/>
                </a:cubicBezTo>
                <a:cubicBezTo>
                  <a:pt x="1164279" y="1889092"/>
                  <a:pt x="1179871" y="1886213"/>
                  <a:pt x="1194620" y="1881297"/>
                </a:cubicBezTo>
                <a:lnTo>
                  <a:pt x="1216742" y="1873923"/>
                </a:lnTo>
                <a:cubicBezTo>
                  <a:pt x="1242484" y="1848181"/>
                  <a:pt x="1224895" y="1861373"/>
                  <a:pt x="1275736" y="1844426"/>
                </a:cubicBezTo>
                <a:lnTo>
                  <a:pt x="1297858" y="1837052"/>
                </a:lnTo>
                <a:lnTo>
                  <a:pt x="1319981" y="1829678"/>
                </a:lnTo>
                <a:cubicBezTo>
                  <a:pt x="1324897" y="1824762"/>
                  <a:pt x="1328511" y="1818038"/>
                  <a:pt x="1334729" y="1814929"/>
                </a:cubicBezTo>
                <a:cubicBezTo>
                  <a:pt x="1348634" y="1807976"/>
                  <a:pt x="1378974" y="1800181"/>
                  <a:pt x="1378974" y="1800181"/>
                </a:cubicBezTo>
                <a:cubicBezTo>
                  <a:pt x="1404716" y="1774441"/>
                  <a:pt x="1387128" y="1787631"/>
                  <a:pt x="1437968" y="1770684"/>
                </a:cubicBezTo>
                <a:lnTo>
                  <a:pt x="1460091" y="1763310"/>
                </a:lnTo>
                <a:cubicBezTo>
                  <a:pt x="1467465" y="1758394"/>
                  <a:pt x="1473502" y="1752452"/>
                  <a:pt x="1482213" y="1748562"/>
                </a:cubicBezTo>
                <a:cubicBezTo>
                  <a:pt x="1490924" y="1744672"/>
                  <a:pt x="1499027" y="1745197"/>
                  <a:pt x="1512356" y="1739971"/>
                </a:cubicBezTo>
                <a:cubicBezTo>
                  <a:pt x="1525685" y="1734745"/>
                  <a:pt x="1554813" y="1719661"/>
                  <a:pt x="1562187" y="1717203"/>
                </a:cubicBezTo>
                <a:cubicBezTo>
                  <a:pt x="1602677" y="1676713"/>
                  <a:pt x="1584032" y="1689258"/>
                  <a:pt x="1592826" y="1682194"/>
                </a:cubicBezTo>
                <a:cubicBezTo>
                  <a:pt x="1601620" y="1675130"/>
                  <a:pt x="1607575" y="1677278"/>
                  <a:pt x="1614949" y="1674820"/>
                </a:cubicBezTo>
                <a:cubicBezTo>
                  <a:pt x="1619865" y="1669904"/>
                  <a:pt x="1624135" y="1664243"/>
                  <a:pt x="1629697" y="1660071"/>
                </a:cubicBezTo>
                <a:cubicBezTo>
                  <a:pt x="1643877" y="1649436"/>
                  <a:pt x="1661408" y="1643107"/>
                  <a:pt x="1673942" y="1630574"/>
                </a:cubicBezTo>
                <a:cubicBezTo>
                  <a:pt x="1694187" y="1610330"/>
                  <a:pt x="1682095" y="1618025"/>
                  <a:pt x="1710813" y="1608452"/>
                </a:cubicBezTo>
                <a:cubicBezTo>
                  <a:pt x="1715729" y="1603536"/>
                  <a:pt x="1720000" y="1597875"/>
                  <a:pt x="1725562" y="1593704"/>
                </a:cubicBezTo>
                <a:cubicBezTo>
                  <a:pt x="1739742" y="1583069"/>
                  <a:pt x="1757274" y="1576741"/>
                  <a:pt x="1769807" y="1564207"/>
                </a:cubicBezTo>
                <a:cubicBezTo>
                  <a:pt x="1774723" y="1559291"/>
                  <a:pt x="1780212" y="1554887"/>
                  <a:pt x="1784555" y="1549458"/>
                </a:cubicBezTo>
                <a:cubicBezTo>
                  <a:pt x="1790091" y="1542537"/>
                  <a:pt x="1785785" y="1533063"/>
                  <a:pt x="1799304" y="1527336"/>
                </a:cubicBezTo>
                <a:cubicBezTo>
                  <a:pt x="1812823" y="1521609"/>
                  <a:pt x="1837741" y="1523075"/>
                  <a:pt x="1865671" y="1515095"/>
                </a:cubicBezTo>
                <a:cubicBezTo>
                  <a:pt x="1943687" y="1492805"/>
                  <a:pt x="1923435" y="1477363"/>
                  <a:pt x="1939413" y="1468342"/>
                </a:cubicBezTo>
                <a:cubicBezTo>
                  <a:pt x="1955391" y="1459321"/>
                  <a:pt x="1954162" y="1463426"/>
                  <a:pt x="1961536" y="1460968"/>
                </a:cubicBezTo>
                <a:cubicBezTo>
                  <a:pt x="1968910" y="1456052"/>
                  <a:pt x="1976988" y="1452056"/>
                  <a:pt x="1983658" y="1446220"/>
                </a:cubicBezTo>
                <a:cubicBezTo>
                  <a:pt x="1996739" y="1434774"/>
                  <a:pt x="2006067" y="1418990"/>
                  <a:pt x="2020529" y="1409349"/>
                </a:cubicBezTo>
                <a:cubicBezTo>
                  <a:pt x="2071242" y="1375540"/>
                  <a:pt x="2047958" y="1385457"/>
                  <a:pt x="2086897" y="1372478"/>
                </a:cubicBezTo>
                <a:cubicBezTo>
                  <a:pt x="2091813" y="1367562"/>
                  <a:pt x="2082683" y="1354733"/>
                  <a:pt x="2092408" y="1345414"/>
                </a:cubicBezTo>
                <a:cubicBezTo>
                  <a:pt x="2102133" y="1336095"/>
                  <a:pt x="2131415" y="1325572"/>
                  <a:pt x="2145245" y="1316563"/>
                </a:cubicBezTo>
                <a:cubicBezTo>
                  <a:pt x="2159075" y="1307554"/>
                  <a:pt x="2167905" y="1298020"/>
                  <a:pt x="2175387" y="1291362"/>
                </a:cubicBezTo>
                <a:cubicBezTo>
                  <a:pt x="2182869" y="1284704"/>
                  <a:pt x="2185793" y="1282042"/>
                  <a:pt x="2190136" y="1276613"/>
                </a:cubicBezTo>
                <a:cubicBezTo>
                  <a:pt x="2195672" y="1269693"/>
                  <a:pt x="2197964" y="1260027"/>
                  <a:pt x="2204884" y="1254491"/>
                </a:cubicBezTo>
                <a:cubicBezTo>
                  <a:pt x="2210954" y="1249635"/>
                  <a:pt x="2220212" y="1250891"/>
                  <a:pt x="2227007" y="1247116"/>
                </a:cubicBezTo>
                <a:cubicBezTo>
                  <a:pt x="2242502" y="1238508"/>
                  <a:pt x="2258718" y="1230154"/>
                  <a:pt x="2271252" y="1217620"/>
                </a:cubicBezTo>
                <a:lnTo>
                  <a:pt x="2300749" y="1188123"/>
                </a:lnTo>
                <a:cubicBezTo>
                  <a:pt x="2310299" y="1178573"/>
                  <a:pt x="2324327" y="1162614"/>
                  <a:pt x="2337620" y="1158626"/>
                </a:cubicBezTo>
                <a:cubicBezTo>
                  <a:pt x="2354268" y="1153632"/>
                  <a:pt x="2372033" y="1153710"/>
                  <a:pt x="2389239" y="1151252"/>
                </a:cubicBezTo>
                <a:cubicBezTo>
                  <a:pt x="2403987" y="1146336"/>
                  <a:pt x="2420549" y="1145128"/>
                  <a:pt x="2433484" y="1136504"/>
                </a:cubicBezTo>
                <a:cubicBezTo>
                  <a:pt x="2440858" y="1131588"/>
                  <a:pt x="2447508" y="1125355"/>
                  <a:pt x="2455607" y="1121755"/>
                </a:cubicBezTo>
                <a:cubicBezTo>
                  <a:pt x="2469813" y="1115441"/>
                  <a:pt x="2485104" y="1111923"/>
                  <a:pt x="2499852" y="1107007"/>
                </a:cubicBezTo>
                <a:lnTo>
                  <a:pt x="2544097" y="1092258"/>
                </a:lnTo>
                <a:cubicBezTo>
                  <a:pt x="2551471" y="1089800"/>
                  <a:pt x="2559359" y="1090624"/>
                  <a:pt x="2566220" y="1084884"/>
                </a:cubicBezTo>
                <a:cubicBezTo>
                  <a:pt x="2573081" y="1079145"/>
                  <a:pt x="2578092" y="1065816"/>
                  <a:pt x="2585263" y="1057821"/>
                </a:cubicBezTo>
                <a:cubicBezTo>
                  <a:pt x="2592434" y="1049826"/>
                  <a:pt x="2593986" y="1041007"/>
                  <a:pt x="2609248" y="1036914"/>
                </a:cubicBezTo>
                <a:cubicBezTo>
                  <a:pt x="2624510" y="1032821"/>
                  <a:pt x="2655663" y="1038557"/>
                  <a:pt x="2676833" y="1033265"/>
                </a:cubicBezTo>
                <a:cubicBezTo>
                  <a:pt x="2681749" y="1028349"/>
                  <a:pt x="2686152" y="1022859"/>
                  <a:pt x="2691581" y="1018516"/>
                </a:cubicBezTo>
                <a:cubicBezTo>
                  <a:pt x="2698502" y="1012979"/>
                  <a:pt x="2707868" y="1010438"/>
                  <a:pt x="2713704" y="1003768"/>
                </a:cubicBezTo>
                <a:cubicBezTo>
                  <a:pt x="2762428" y="948083"/>
                  <a:pt x="2719843" y="967308"/>
                  <a:pt x="2765323" y="952149"/>
                </a:cubicBezTo>
                <a:cubicBezTo>
                  <a:pt x="2775155" y="942317"/>
                  <a:pt x="2782530" y="928892"/>
                  <a:pt x="2794820" y="922652"/>
                </a:cubicBezTo>
                <a:cubicBezTo>
                  <a:pt x="2807110" y="916412"/>
                  <a:pt x="2820617" y="921770"/>
                  <a:pt x="2839065" y="914706"/>
                </a:cubicBezTo>
                <a:cubicBezTo>
                  <a:pt x="2857513" y="907642"/>
                  <a:pt x="2891865" y="893910"/>
                  <a:pt x="2905507" y="880270"/>
                </a:cubicBezTo>
                <a:lnTo>
                  <a:pt x="3045542" y="841536"/>
                </a:lnTo>
                <a:cubicBezTo>
                  <a:pt x="3065207" y="831704"/>
                  <a:pt x="3084521" y="821137"/>
                  <a:pt x="3104536" y="812039"/>
                </a:cubicBezTo>
                <a:cubicBezTo>
                  <a:pt x="3111612" y="808823"/>
                  <a:pt x="3119993" y="808664"/>
                  <a:pt x="3126658" y="804665"/>
                </a:cubicBezTo>
                <a:cubicBezTo>
                  <a:pt x="3132620" y="801088"/>
                  <a:pt x="3135622" y="793773"/>
                  <a:pt x="3141407" y="789916"/>
                </a:cubicBezTo>
                <a:cubicBezTo>
                  <a:pt x="3159630" y="777767"/>
                  <a:pt x="3173363" y="774348"/>
                  <a:pt x="3193026" y="767794"/>
                </a:cubicBezTo>
                <a:cubicBezTo>
                  <a:pt x="3197942" y="762878"/>
                  <a:pt x="3201384" y="755784"/>
                  <a:pt x="3207774" y="753045"/>
                </a:cubicBezTo>
                <a:cubicBezTo>
                  <a:pt x="3219294" y="748108"/>
                  <a:pt x="3231246" y="751924"/>
                  <a:pt x="3244645" y="745671"/>
                </a:cubicBezTo>
                <a:cubicBezTo>
                  <a:pt x="3258045" y="739418"/>
                  <a:pt x="3183679" y="727139"/>
                  <a:pt x="3288171" y="715529"/>
                </a:cubicBezTo>
                <a:cubicBezTo>
                  <a:pt x="3290629" y="708155"/>
                  <a:pt x="3325724" y="710016"/>
                  <a:pt x="3335569" y="702642"/>
                </a:cubicBezTo>
                <a:cubicBezTo>
                  <a:pt x="3345414" y="695268"/>
                  <a:pt x="3337408" y="680710"/>
                  <a:pt x="3347240" y="671283"/>
                </a:cubicBezTo>
                <a:cubicBezTo>
                  <a:pt x="3357072" y="661856"/>
                  <a:pt x="3376567" y="652080"/>
                  <a:pt x="3394562" y="646082"/>
                </a:cubicBezTo>
                <a:cubicBezTo>
                  <a:pt x="3407850" y="632794"/>
                  <a:pt x="3436780" y="631979"/>
                  <a:pt x="3451123" y="627684"/>
                </a:cubicBezTo>
                <a:cubicBezTo>
                  <a:pt x="3465466" y="623389"/>
                  <a:pt x="3470788" y="622768"/>
                  <a:pt x="3480620" y="620310"/>
                </a:cubicBezTo>
                <a:cubicBezTo>
                  <a:pt x="3487994" y="615394"/>
                  <a:pt x="3496475" y="611829"/>
                  <a:pt x="3502742" y="605562"/>
                </a:cubicBezTo>
                <a:cubicBezTo>
                  <a:pt x="3532239" y="576065"/>
                  <a:pt x="3500285" y="588355"/>
                  <a:pt x="3539613" y="568691"/>
                </a:cubicBezTo>
                <a:cubicBezTo>
                  <a:pt x="3546566" y="565215"/>
                  <a:pt x="3554237" y="563361"/>
                  <a:pt x="3561736" y="561316"/>
                </a:cubicBezTo>
                <a:cubicBezTo>
                  <a:pt x="3581291" y="555983"/>
                  <a:pt x="3601500" y="552978"/>
                  <a:pt x="3620729" y="546568"/>
                </a:cubicBezTo>
                <a:lnTo>
                  <a:pt x="3664974" y="531820"/>
                </a:lnTo>
                <a:cubicBezTo>
                  <a:pt x="3745655" y="504926"/>
                  <a:pt x="3623450" y="547816"/>
                  <a:pt x="3709220" y="509697"/>
                </a:cubicBezTo>
                <a:cubicBezTo>
                  <a:pt x="3723426" y="503383"/>
                  <a:pt x="3753465" y="494949"/>
                  <a:pt x="3753465" y="494949"/>
                </a:cubicBezTo>
                <a:cubicBezTo>
                  <a:pt x="3782270" y="466142"/>
                  <a:pt x="3752046" y="491971"/>
                  <a:pt x="3790336" y="472826"/>
                </a:cubicBezTo>
                <a:cubicBezTo>
                  <a:pt x="3798263" y="468863"/>
                  <a:pt x="3805538" y="463614"/>
                  <a:pt x="3812458" y="458078"/>
                </a:cubicBezTo>
                <a:cubicBezTo>
                  <a:pt x="3817887" y="453735"/>
                  <a:pt x="3821245" y="446906"/>
                  <a:pt x="3827207" y="443329"/>
                </a:cubicBezTo>
                <a:cubicBezTo>
                  <a:pt x="3833872" y="439330"/>
                  <a:pt x="3841955" y="438413"/>
                  <a:pt x="3849329" y="435955"/>
                </a:cubicBezTo>
                <a:cubicBezTo>
                  <a:pt x="3875071" y="410215"/>
                  <a:pt x="3891117" y="436612"/>
                  <a:pt x="3908323" y="428009"/>
                </a:cubicBezTo>
                <a:cubicBezTo>
                  <a:pt x="3925530" y="419406"/>
                  <a:pt x="3936591" y="396626"/>
                  <a:pt x="3952568" y="384336"/>
                </a:cubicBezTo>
                <a:cubicBezTo>
                  <a:pt x="3969774" y="367129"/>
                  <a:pt x="3992100" y="362250"/>
                  <a:pt x="4007266" y="354268"/>
                </a:cubicBezTo>
                <a:cubicBezTo>
                  <a:pt x="4022432" y="346286"/>
                  <a:pt x="4029318" y="342992"/>
                  <a:pt x="4043566" y="336441"/>
                </a:cubicBezTo>
                <a:cubicBezTo>
                  <a:pt x="4057814" y="329890"/>
                  <a:pt x="4076883" y="324593"/>
                  <a:pt x="4092753" y="314963"/>
                </a:cubicBezTo>
                <a:cubicBezTo>
                  <a:pt x="4108623" y="305334"/>
                  <a:pt x="4119761" y="281382"/>
                  <a:pt x="4138785" y="278664"/>
                </a:cubicBezTo>
                <a:cubicBezTo>
                  <a:pt x="4159874" y="271633"/>
                  <a:pt x="4166730" y="257340"/>
                  <a:pt x="4181168" y="251600"/>
                </a:cubicBezTo>
                <a:cubicBezTo>
                  <a:pt x="4195606" y="245860"/>
                  <a:pt x="4210665" y="246684"/>
                  <a:pt x="4225413" y="244226"/>
                </a:cubicBezTo>
                <a:cubicBezTo>
                  <a:pt x="4232787" y="239310"/>
                  <a:pt x="4239390" y="232969"/>
                  <a:pt x="4247536" y="229478"/>
                </a:cubicBezTo>
                <a:cubicBezTo>
                  <a:pt x="4256852" y="225486"/>
                  <a:pt x="4267288" y="224888"/>
                  <a:pt x="4277033" y="222104"/>
                </a:cubicBezTo>
                <a:cubicBezTo>
                  <a:pt x="4284507" y="219969"/>
                  <a:pt x="4291781" y="217187"/>
                  <a:pt x="4299155" y="214729"/>
                </a:cubicBezTo>
                <a:cubicBezTo>
                  <a:pt x="4334776" y="179110"/>
                  <a:pt x="4289502" y="222453"/>
                  <a:pt x="4336026" y="185233"/>
                </a:cubicBezTo>
                <a:cubicBezTo>
                  <a:pt x="4341455" y="180890"/>
                  <a:pt x="4343941" y="171765"/>
                  <a:pt x="4350774" y="170484"/>
                </a:cubicBezTo>
                <a:cubicBezTo>
                  <a:pt x="4384684" y="164126"/>
                  <a:pt x="4454013" y="163110"/>
                  <a:pt x="4454013" y="163110"/>
                </a:cubicBezTo>
                <a:lnTo>
                  <a:pt x="4579374" y="133613"/>
                </a:lnTo>
                <a:lnTo>
                  <a:pt x="4616245" y="81994"/>
                </a:lnTo>
                <a:lnTo>
                  <a:pt x="4682613" y="74620"/>
                </a:lnTo>
                <a:lnTo>
                  <a:pt x="4697362" y="45123"/>
                </a:lnTo>
                <a:lnTo>
                  <a:pt x="4970207" y="37749"/>
                </a:lnTo>
                <a:lnTo>
                  <a:pt x="4969562" y="878"/>
                </a:lnTo>
                <a:lnTo>
                  <a:pt x="5031192" y="0"/>
                </a:ln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rgbClr val="FFFFFF"/>
              </a:solidFill>
            </a:endParaRPr>
          </a:p>
        </p:txBody>
      </p:sp>
      <p:sp>
        <p:nvSpPr>
          <p:cNvPr id="524313" name="Rectangle 12"/>
          <p:cNvSpPr>
            <a:spLocks noChangeArrowheads="1"/>
          </p:cNvSpPr>
          <p:nvPr/>
        </p:nvSpPr>
        <p:spPr bwMode="auto">
          <a:xfrm>
            <a:off x="8697913" y="2616200"/>
            <a:ext cx="1804987" cy="954088"/>
          </a:xfrm>
          <a:prstGeom prst="rect">
            <a:avLst/>
          </a:prstGeom>
          <a:noFill/>
          <a:ln w="9525">
            <a:noFill/>
            <a:miter lim="800000"/>
            <a:headEnd/>
            <a:tailEnd/>
          </a:ln>
        </p:spPr>
        <p:txBody>
          <a:bodyPr wrap="none">
            <a:spAutoFit/>
          </a:bodyPr>
          <a:lstStyle/>
          <a:p>
            <a:r>
              <a:rPr lang="en-US" sz="1400" b="1">
                <a:solidFill>
                  <a:srgbClr val="000000"/>
                </a:solidFill>
              </a:rPr>
              <a:t>HR 0.74 (0.65, 0.85)</a:t>
            </a:r>
            <a:br>
              <a:rPr lang="en-US" sz="1400" b="1">
                <a:solidFill>
                  <a:srgbClr val="000000"/>
                </a:solidFill>
              </a:rPr>
            </a:br>
            <a:r>
              <a:rPr lang="en-US" sz="1400" b="1">
                <a:solidFill>
                  <a:srgbClr val="000000"/>
                </a:solidFill>
              </a:rPr>
              <a:t>p=0.00001</a:t>
            </a:r>
          </a:p>
          <a:p>
            <a:endParaRPr lang="en-US" sz="1400" b="1">
              <a:solidFill>
                <a:srgbClr val="000000"/>
              </a:solidFill>
            </a:endParaRPr>
          </a:p>
          <a:p>
            <a:r>
              <a:rPr lang="en-US" sz="1400" b="1">
                <a:solidFill>
                  <a:srgbClr val="000000"/>
                </a:solidFill>
              </a:rPr>
              <a:t>NNT = 21</a:t>
            </a:r>
          </a:p>
        </p:txBody>
      </p:sp>
      <p:sp>
        <p:nvSpPr>
          <p:cNvPr id="524314" name="TextBox 84"/>
          <p:cNvSpPr txBox="1">
            <a:spLocks noChangeArrowheads="1"/>
          </p:cNvSpPr>
          <p:nvPr/>
        </p:nvSpPr>
        <p:spPr bwMode="auto">
          <a:xfrm>
            <a:off x="7839075" y="2822575"/>
            <a:ext cx="1006475" cy="285750"/>
          </a:xfrm>
          <a:prstGeom prst="rect">
            <a:avLst/>
          </a:prstGeom>
          <a:noFill/>
          <a:ln w="9525">
            <a:noFill/>
            <a:miter lim="800000"/>
            <a:headEnd/>
            <a:tailEnd/>
          </a:ln>
        </p:spPr>
        <p:txBody>
          <a:bodyPr anchor="ctr">
            <a:spAutoFit/>
          </a:bodyPr>
          <a:lstStyle/>
          <a:p>
            <a:pPr defTabSz="684213">
              <a:lnSpc>
                <a:spcPct val="90000"/>
              </a:lnSpc>
              <a:spcBef>
                <a:spcPts val="900"/>
              </a:spcBef>
              <a:buClr>
                <a:srgbClr val="7F134C"/>
              </a:buClr>
            </a:pPr>
            <a:r>
              <a:rPr lang="en-US" sz="1400" b="1">
                <a:solidFill>
                  <a:srgbClr val="7F134C"/>
                </a:solidFill>
              </a:rPr>
              <a:t>DAPA</a:t>
            </a:r>
            <a:endParaRPr lang="en-US" sz="1400">
              <a:solidFill>
                <a:srgbClr val="7F134C"/>
              </a:solidFill>
            </a:endParaRPr>
          </a:p>
        </p:txBody>
      </p:sp>
      <p:sp>
        <p:nvSpPr>
          <p:cNvPr id="524315" name="TextBox 85"/>
          <p:cNvSpPr txBox="1">
            <a:spLocks noChangeArrowheads="1"/>
          </p:cNvSpPr>
          <p:nvPr/>
        </p:nvSpPr>
        <p:spPr bwMode="auto">
          <a:xfrm>
            <a:off x="7839075" y="2378075"/>
            <a:ext cx="1006475" cy="285750"/>
          </a:xfrm>
          <a:prstGeom prst="rect">
            <a:avLst/>
          </a:prstGeom>
          <a:noFill/>
          <a:ln w="9525">
            <a:noFill/>
            <a:miter lim="800000"/>
            <a:headEnd/>
            <a:tailEnd/>
          </a:ln>
        </p:spPr>
        <p:txBody>
          <a:bodyPr anchor="ctr">
            <a:spAutoFit/>
          </a:bodyPr>
          <a:lstStyle/>
          <a:p>
            <a:pPr defTabSz="684213">
              <a:lnSpc>
                <a:spcPct val="90000"/>
              </a:lnSpc>
              <a:spcBef>
                <a:spcPts val="900"/>
              </a:spcBef>
              <a:buClr>
                <a:srgbClr val="7F134C"/>
              </a:buClr>
            </a:pPr>
            <a:r>
              <a:rPr lang="en-US" sz="1400" b="1">
                <a:solidFill>
                  <a:srgbClr val="7F7F7F"/>
                </a:solidFill>
              </a:rPr>
              <a:t>Placebo</a:t>
            </a:r>
            <a:endParaRPr lang="en-US" sz="1400">
              <a:solidFill>
                <a:srgbClr val="7F7F7F"/>
              </a:solidFill>
            </a:endParaRPr>
          </a:p>
        </p:txBody>
      </p:sp>
      <p:sp>
        <p:nvSpPr>
          <p:cNvPr id="524316" name="TextBox 77"/>
          <p:cNvSpPr txBox="1">
            <a:spLocks noChangeArrowheads="1"/>
          </p:cNvSpPr>
          <p:nvPr/>
        </p:nvSpPr>
        <p:spPr bwMode="auto">
          <a:xfrm>
            <a:off x="8697913" y="2217738"/>
            <a:ext cx="1411287" cy="400050"/>
          </a:xfrm>
          <a:prstGeom prst="rect">
            <a:avLst/>
          </a:prstGeom>
          <a:noFill/>
          <a:ln w="9525">
            <a:noFill/>
            <a:miter lim="800000"/>
            <a:headEnd/>
            <a:tailEnd/>
          </a:ln>
        </p:spPr>
        <p:txBody>
          <a:bodyPr>
            <a:spAutoFit/>
          </a:bodyPr>
          <a:lstStyle/>
          <a:p>
            <a:pPr>
              <a:buClr>
                <a:srgbClr val="7F134C"/>
              </a:buClr>
            </a:pPr>
            <a:r>
              <a:rPr lang="en-US" sz="2000" b="1">
                <a:solidFill>
                  <a:srgbClr val="C00000"/>
                </a:solidFill>
              </a:rPr>
              <a:t>26% RRR</a:t>
            </a:r>
          </a:p>
        </p:txBody>
      </p:sp>
      <p:sp>
        <p:nvSpPr>
          <p:cNvPr id="524317" name="Title 1"/>
          <p:cNvSpPr>
            <a:spLocks/>
          </p:cNvSpPr>
          <p:nvPr/>
        </p:nvSpPr>
        <p:spPr bwMode="auto">
          <a:xfrm>
            <a:off x="457200" y="228600"/>
            <a:ext cx="11277600" cy="800100"/>
          </a:xfrm>
          <a:prstGeom prst="rect">
            <a:avLst/>
          </a:prstGeom>
          <a:noFill/>
          <a:ln w="9525">
            <a:noFill/>
            <a:miter lim="800000"/>
            <a:headEnd/>
            <a:tailEnd/>
          </a:ln>
        </p:spPr>
        <p:txBody>
          <a:bodyPr anchor="b"/>
          <a:lstStyle/>
          <a:p>
            <a:pPr algn="ctr">
              <a:lnSpc>
                <a:spcPct val="90000"/>
              </a:lnSpc>
            </a:pPr>
            <a:r>
              <a:rPr lang="en-US" sz="2800" b="1">
                <a:solidFill>
                  <a:schemeClr val="accent1"/>
                </a:solidFill>
              </a:rPr>
              <a:t>Prim</a:t>
            </a:r>
            <a:r>
              <a:rPr lang="cs-CZ" sz="2800" b="1">
                <a:solidFill>
                  <a:schemeClr val="accent1"/>
                </a:solidFill>
              </a:rPr>
              <a:t>ární cíl</a:t>
            </a:r>
            <a:r>
              <a:rPr lang="en-US" sz="2800" b="1">
                <a:solidFill>
                  <a:schemeClr val="accent1"/>
                </a:solidFill>
              </a:rPr>
              <a:t>: </a:t>
            </a:r>
            <a:r>
              <a:rPr lang="cs-CZ" sz="2800" b="1">
                <a:solidFill>
                  <a:schemeClr val="accent1"/>
                </a:solidFill>
              </a:rPr>
              <a:t>KV úmrtí, nebo hospitalizace pro srdeční selhání nebo urgentní návštěva pro srdeční selhání</a:t>
            </a:r>
            <a:endParaRPr lang="en-US" sz="2800" b="1">
              <a:solidFill>
                <a:schemeClr val="accent1"/>
              </a:solidFill>
            </a:endParaRPr>
          </a:p>
        </p:txBody>
      </p:sp>
      <p:sp>
        <p:nvSpPr>
          <p:cNvPr id="524318" name="Text Placeholder 4"/>
          <p:cNvSpPr>
            <a:spLocks/>
          </p:cNvSpPr>
          <p:nvPr/>
        </p:nvSpPr>
        <p:spPr bwMode="auto">
          <a:xfrm>
            <a:off x="8166100" y="5240338"/>
            <a:ext cx="2957513" cy="379412"/>
          </a:xfrm>
          <a:prstGeom prst="rect">
            <a:avLst/>
          </a:prstGeom>
          <a:noFill/>
          <a:ln w="9525">
            <a:noFill/>
            <a:miter lim="800000"/>
            <a:headEnd/>
            <a:tailEnd/>
          </a:ln>
        </p:spPr>
        <p:txBody>
          <a:bodyPr anchor="b"/>
          <a:lstStyle/>
          <a:p>
            <a:pPr>
              <a:lnSpc>
                <a:spcPct val="90000"/>
              </a:lnSpc>
              <a:spcBef>
                <a:spcPts val="300"/>
              </a:spcBef>
              <a:buClr>
                <a:schemeClr val="accent1"/>
              </a:buClr>
              <a:buFont typeface="Arial" charset="0"/>
              <a:buNone/>
            </a:pPr>
            <a:r>
              <a:rPr lang="cs-CZ" sz="1600"/>
              <a:t>Měsíce od randomizace</a:t>
            </a:r>
            <a:endParaRPr lang="en-US" sz="160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6337" name="Title 3"/>
          <p:cNvSpPr>
            <a:spLocks noGrp="1"/>
          </p:cNvSpPr>
          <p:nvPr>
            <p:ph type="title" idx="4294967295"/>
          </p:nvPr>
        </p:nvSpPr>
        <p:spPr/>
        <p:txBody>
          <a:bodyPr/>
          <a:lstStyle/>
          <a:p>
            <a:pPr eaLnBrk="1" hangingPunct="1"/>
            <a:r>
              <a:rPr lang="cs-CZ" sz="2500" smtClean="0"/>
              <a:t>Součásti primárního cíle</a:t>
            </a:r>
            <a:r>
              <a:rPr lang="en-US" sz="2500" smtClean="0"/>
              <a:t>: </a:t>
            </a:r>
            <a:br>
              <a:rPr lang="en-US" sz="2500" smtClean="0"/>
            </a:br>
            <a:r>
              <a:rPr lang="cs-CZ" sz="2500" smtClean="0"/>
              <a:t>Zhoršení srdečního selhání</a:t>
            </a:r>
            <a:r>
              <a:rPr lang="en-US" sz="2500" smtClean="0"/>
              <a:t> </a:t>
            </a:r>
          </a:p>
        </p:txBody>
      </p:sp>
      <p:sp>
        <p:nvSpPr>
          <p:cNvPr id="526338" name="Text Placeholder 4"/>
          <p:cNvSpPr>
            <a:spLocks noGrp="1"/>
          </p:cNvSpPr>
          <p:nvPr>
            <p:ph type="body" sz="quarter" idx="4294967295"/>
          </p:nvPr>
        </p:nvSpPr>
        <p:spPr>
          <a:xfrm>
            <a:off x="457200" y="5851525"/>
            <a:ext cx="10058400" cy="1006475"/>
          </a:xfrm>
        </p:spPr>
        <p:txBody>
          <a:bodyPr anchor="b"/>
          <a:lstStyle/>
          <a:p>
            <a:pPr marL="0" indent="0" eaLnBrk="1" hangingPunct="1">
              <a:spcBef>
                <a:spcPts val="300"/>
              </a:spcBef>
              <a:buFont typeface="Arial" charset="0"/>
              <a:buNone/>
            </a:pPr>
            <a:r>
              <a:rPr lang="en-US" sz="1000" smtClean="0"/>
              <a:t>DAPA = Dapagliflozin; HF = Heart failure; HR = Hazard ratio.</a:t>
            </a:r>
          </a:p>
          <a:p>
            <a:pPr marL="0" indent="0" eaLnBrk="1" hangingPunct="1">
              <a:spcBef>
                <a:spcPts val="300"/>
              </a:spcBef>
              <a:buFont typeface="Arial" charset="0"/>
              <a:buNone/>
            </a:pPr>
            <a:endParaRPr lang="en-US" sz="1000" smtClean="0"/>
          </a:p>
          <a:p>
            <a:pPr marL="0" indent="0" eaLnBrk="1" hangingPunct="1">
              <a:spcBef>
                <a:spcPts val="300"/>
              </a:spcBef>
              <a:buFont typeface="Arial" charset="0"/>
              <a:buNone/>
            </a:pPr>
            <a:r>
              <a:rPr lang="en-US" sz="1000" smtClean="0"/>
              <a:t>McMurray J. Presentation at: European Society of Cardiology Congress. September 1, 2019; Paris, France.</a:t>
            </a:r>
          </a:p>
        </p:txBody>
      </p:sp>
      <p:sp>
        <p:nvSpPr>
          <p:cNvPr id="526339" name="TextBox 18"/>
          <p:cNvSpPr txBox="1">
            <a:spLocks noChangeArrowheads="1"/>
          </p:cNvSpPr>
          <p:nvPr/>
        </p:nvSpPr>
        <p:spPr bwMode="auto">
          <a:xfrm>
            <a:off x="8402638" y="5851525"/>
            <a:ext cx="458787" cy="247650"/>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210</a:t>
            </a:r>
          </a:p>
        </p:txBody>
      </p:sp>
      <p:sp>
        <p:nvSpPr>
          <p:cNvPr id="526340" name="TextBox 19"/>
          <p:cNvSpPr txBox="1">
            <a:spLocks noChangeArrowheads="1"/>
          </p:cNvSpPr>
          <p:nvPr/>
        </p:nvSpPr>
        <p:spPr bwMode="auto">
          <a:xfrm>
            <a:off x="7666038" y="5851525"/>
            <a:ext cx="458787" cy="247650"/>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593</a:t>
            </a:r>
          </a:p>
        </p:txBody>
      </p:sp>
      <p:sp>
        <p:nvSpPr>
          <p:cNvPr id="526341" name="TextBox 20"/>
          <p:cNvSpPr txBox="1">
            <a:spLocks noChangeArrowheads="1"/>
          </p:cNvSpPr>
          <p:nvPr/>
        </p:nvSpPr>
        <p:spPr bwMode="auto">
          <a:xfrm>
            <a:off x="6942138" y="5851525"/>
            <a:ext cx="458787" cy="247650"/>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1096</a:t>
            </a:r>
          </a:p>
        </p:txBody>
      </p:sp>
      <p:sp>
        <p:nvSpPr>
          <p:cNvPr id="526342" name="TextBox 21"/>
          <p:cNvSpPr txBox="1">
            <a:spLocks noChangeArrowheads="1"/>
          </p:cNvSpPr>
          <p:nvPr/>
        </p:nvSpPr>
        <p:spPr bwMode="auto">
          <a:xfrm>
            <a:off x="6199188" y="5851525"/>
            <a:ext cx="465137" cy="247650"/>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1478</a:t>
            </a:r>
          </a:p>
        </p:txBody>
      </p:sp>
      <p:sp>
        <p:nvSpPr>
          <p:cNvPr id="526343" name="TextBox 22"/>
          <p:cNvSpPr txBox="1">
            <a:spLocks noChangeArrowheads="1"/>
          </p:cNvSpPr>
          <p:nvPr/>
        </p:nvSpPr>
        <p:spPr bwMode="auto">
          <a:xfrm>
            <a:off x="5481638" y="5851525"/>
            <a:ext cx="465137" cy="247650"/>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1917</a:t>
            </a:r>
          </a:p>
        </p:txBody>
      </p:sp>
      <p:sp>
        <p:nvSpPr>
          <p:cNvPr id="526344" name="TextBox 23"/>
          <p:cNvSpPr txBox="1">
            <a:spLocks noChangeArrowheads="1"/>
          </p:cNvSpPr>
          <p:nvPr/>
        </p:nvSpPr>
        <p:spPr bwMode="auto">
          <a:xfrm>
            <a:off x="4751388" y="5851525"/>
            <a:ext cx="463550" cy="247650"/>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2075</a:t>
            </a:r>
          </a:p>
        </p:txBody>
      </p:sp>
      <p:sp>
        <p:nvSpPr>
          <p:cNvPr id="526345" name="TextBox 24"/>
          <p:cNvSpPr txBox="1">
            <a:spLocks noChangeArrowheads="1"/>
          </p:cNvSpPr>
          <p:nvPr/>
        </p:nvSpPr>
        <p:spPr bwMode="auto">
          <a:xfrm>
            <a:off x="3933825" y="5851525"/>
            <a:ext cx="465138" cy="247650"/>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2163</a:t>
            </a:r>
          </a:p>
        </p:txBody>
      </p:sp>
      <p:sp>
        <p:nvSpPr>
          <p:cNvPr id="526346" name="TextBox 25"/>
          <p:cNvSpPr txBox="1">
            <a:spLocks noChangeArrowheads="1"/>
          </p:cNvSpPr>
          <p:nvPr/>
        </p:nvSpPr>
        <p:spPr bwMode="auto">
          <a:xfrm>
            <a:off x="3308350" y="5851525"/>
            <a:ext cx="422275" cy="247650"/>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2258</a:t>
            </a:r>
          </a:p>
        </p:txBody>
      </p:sp>
      <p:sp>
        <p:nvSpPr>
          <p:cNvPr id="526347" name="TextBox 26"/>
          <p:cNvSpPr txBox="1">
            <a:spLocks noChangeArrowheads="1"/>
          </p:cNvSpPr>
          <p:nvPr/>
        </p:nvSpPr>
        <p:spPr bwMode="auto">
          <a:xfrm>
            <a:off x="2589213" y="5754688"/>
            <a:ext cx="427037" cy="441325"/>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2371</a:t>
            </a:r>
          </a:p>
        </p:txBody>
      </p:sp>
      <p:sp>
        <p:nvSpPr>
          <p:cNvPr id="526348" name="TextBox 27"/>
          <p:cNvSpPr txBox="1">
            <a:spLocks noChangeArrowheads="1"/>
          </p:cNvSpPr>
          <p:nvPr/>
        </p:nvSpPr>
        <p:spPr bwMode="auto">
          <a:xfrm>
            <a:off x="1474788" y="5865813"/>
            <a:ext cx="936625" cy="247650"/>
          </a:xfrm>
          <a:prstGeom prst="rect">
            <a:avLst/>
          </a:prstGeom>
          <a:noFill/>
          <a:ln w="9525">
            <a:noFill/>
            <a:miter lim="800000"/>
            <a:headEnd/>
            <a:tailEnd/>
          </a:ln>
        </p:spPr>
        <p:txBody>
          <a:bodyPr lIns="0" tIns="0" rIns="0" anchor="ctr">
            <a:spAutoFit/>
          </a:bodyPr>
          <a:lstStyle/>
          <a:p>
            <a:pPr defTabSz="684213">
              <a:lnSpc>
                <a:spcPct val="90000"/>
              </a:lnSpc>
              <a:spcBef>
                <a:spcPts val="900"/>
              </a:spcBef>
              <a:buClr>
                <a:srgbClr val="7F134C"/>
              </a:buClr>
            </a:pPr>
            <a:r>
              <a:rPr lang="en-US" sz="1200" b="1">
                <a:solidFill>
                  <a:srgbClr val="969696"/>
                </a:solidFill>
              </a:rPr>
              <a:t>Placebo</a:t>
            </a:r>
          </a:p>
        </p:txBody>
      </p:sp>
      <p:sp>
        <p:nvSpPr>
          <p:cNvPr id="526349" name="TextBox 28"/>
          <p:cNvSpPr txBox="1">
            <a:spLocks noChangeArrowheads="1"/>
          </p:cNvSpPr>
          <p:nvPr/>
        </p:nvSpPr>
        <p:spPr bwMode="auto">
          <a:xfrm>
            <a:off x="8402638" y="5607050"/>
            <a:ext cx="458787" cy="246063"/>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210</a:t>
            </a:r>
          </a:p>
        </p:txBody>
      </p:sp>
      <p:sp>
        <p:nvSpPr>
          <p:cNvPr id="526350" name="TextBox 29"/>
          <p:cNvSpPr txBox="1">
            <a:spLocks noChangeArrowheads="1"/>
          </p:cNvSpPr>
          <p:nvPr/>
        </p:nvSpPr>
        <p:spPr bwMode="auto">
          <a:xfrm>
            <a:off x="7666038" y="5607050"/>
            <a:ext cx="458787" cy="246063"/>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612</a:t>
            </a:r>
          </a:p>
        </p:txBody>
      </p:sp>
      <p:sp>
        <p:nvSpPr>
          <p:cNvPr id="526351" name="TextBox 30"/>
          <p:cNvSpPr txBox="1">
            <a:spLocks noChangeArrowheads="1"/>
          </p:cNvSpPr>
          <p:nvPr/>
        </p:nvSpPr>
        <p:spPr bwMode="auto">
          <a:xfrm>
            <a:off x="6942138" y="5607050"/>
            <a:ext cx="458787" cy="246063"/>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1146</a:t>
            </a:r>
          </a:p>
        </p:txBody>
      </p:sp>
      <p:sp>
        <p:nvSpPr>
          <p:cNvPr id="526352" name="TextBox 31"/>
          <p:cNvSpPr txBox="1">
            <a:spLocks noChangeArrowheads="1"/>
          </p:cNvSpPr>
          <p:nvPr/>
        </p:nvSpPr>
        <p:spPr bwMode="auto">
          <a:xfrm>
            <a:off x="6199188" y="5607050"/>
            <a:ext cx="465137" cy="246063"/>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1560</a:t>
            </a:r>
          </a:p>
        </p:txBody>
      </p:sp>
      <p:sp>
        <p:nvSpPr>
          <p:cNvPr id="526353" name="TextBox 32"/>
          <p:cNvSpPr txBox="1">
            <a:spLocks noChangeArrowheads="1"/>
          </p:cNvSpPr>
          <p:nvPr/>
        </p:nvSpPr>
        <p:spPr bwMode="auto">
          <a:xfrm>
            <a:off x="5481638" y="5607050"/>
            <a:ext cx="465137" cy="246063"/>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2002</a:t>
            </a:r>
          </a:p>
        </p:txBody>
      </p:sp>
      <p:sp>
        <p:nvSpPr>
          <p:cNvPr id="526354" name="TextBox 33"/>
          <p:cNvSpPr txBox="1">
            <a:spLocks noChangeArrowheads="1"/>
          </p:cNvSpPr>
          <p:nvPr/>
        </p:nvSpPr>
        <p:spPr bwMode="auto">
          <a:xfrm>
            <a:off x="4751388" y="5607050"/>
            <a:ext cx="463550" cy="246063"/>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2147</a:t>
            </a:r>
          </a:p>
        </p:txBody>
      </p:sp>
      <p:sp>
        <p:nvSpPr>
          <p:cNvPr id="526355" name="TextBox 34"/>
          <p:cNvSpPr txBox="1">
            <a:spLocks noChangeArrowheads="1"/>
          </p:cNvSpPr>
          <p:nvPr/>
        </p:nvSpPr>
        <p:spPr bwMode="auto">
          <a:xfrm>
            <a:off x="3933825" y="5607050"/>
            <a:ext cx="465138" cy="246063"/>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2221</a:t>
            </a:r>
          </a:p>
        </p:txBody>
      </p:sp>
      <p:sp>
        <p:nvSpPr>
          <p:cNvPr id="526356" name="TextBox 35"/>
          <p:cNvSpPr txBox="1">
            <a:spLocks noChangeArrowheads="1"/>
          </p:cNvSpPr>
          <p:nvPr/>
        </p:nvSpPr>
        <p:spPr bwMode="auto">
          <a:xfrm>
            <a:off x="3308350" y="5607050"/>
            <a:ext cx="422275" cy="246063"/>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2305</a:t>
            </a:r>
          </a:p>
        </p:txBody>
      </p:sp>
      <p:sp>
        <p:nvSpPr>
          <p:cNvPr id="526357" name="TextBox 36"/>
          <p:cNvSpPr txBox="1">
            <a:spLocks noChangeArrowheads="1"/>
          </p:cNvSpPr>
          <p:nvPr/>
        </p:nvSpPr>
        <p:spPr bwMode="auto">
          <a:xfrm>
            <a:off x="2593975" y="5607050"/>
            <a:ext cx="417513" cy="246063"/>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2373</a:t>
            </a:r>
          </a:p>
        </p:txBody>
      </p:sp>
      <p:sp>
        <p:nvSpPr>
          <p:cNvPr id="526358" name="TextBox 37"/>
          <p:cNvSpPr txBox="1">
            <a:spLocks noChangeArrowheads="1"/>
          </p:cNvSpPr>
          <p:nvPr/>
        </p:nvSpPr>
        <p:spPr bwMode="auto">
          <a:xfrm>
            <a:off x="1489075" y="5648325"/>
            <a:ext cx="1247775" cy="212725"/>
          </a:xfrm>
          <a:prstGeom prst="rect">
            <a:avLst/>
          </a:prstGeom>
          <a:noFill/>
          <a:ln w="9525">
            <a:noFill/>
            <a:miter lim="800000"/>
            <a:headEnd/>
            <a:tailEnd/>
          </a:ln>
        </p:spPr>
        <p:txBody>
          <a:bodyPr lIns="0" tIns="0" rIns="0" anchor="ctr">
            <a:spAutoFit/>
          </a:bodyPr>
          <a:lstStyle/>
          <a:p>
            <a:pPr defTabSz="684213">
              <a:lnSpc>
                <a:spcPct val="90000"/>
              </a:lnSpc>
              <a:spcBef>
                <a:spcPts val="900"/>
              </a:spcBef>
              <a:buClr>
                <a:srgbClr val="7F134C"/>
              </a:buClr>
            </a:pPr>
            <a:r>
              <a:rPr lang="en-US" sz="1200" b="1">
                <a:solidFill>
                  <a:srgbClr val="7F134C"/>
                </a:solidFill>
              </a:rPr>
              <a:t>DAPA</a:t>
            </a:r>
          </a:p>
        </p:txBody>
      </p:sp>
      <p:sp>
        <p:nvSpPr>
          <p:cNvPr id="526359" name="TextBox 75"/>
          <p:cNvSpPr txBox="1">
            <a:spLocks noChangeArrowheads="1"/>
          </p:cNvSpPr>
          <p:nvPr/>
        </p:nvSpPr>
        <p:spPr bwMode="auto">
          <a:xfrm>
            <a:off x="1489075" y="5321300"/>
            <a:ext cx="936625" cy="376238"/>
          </a:xfrm>
          <a:prstGeom prst="rect">
            <a:avLst/>
          </a:prstGeom>
          <a:noFill/>
          <a:ln w="9525">
            <a:noFill/>
            <a:miter lim="800000"/>
            <a:headEnd/>
            <a:tailEnd/>
          </a:ln>
        </p:spPr>
        <p:txBody>
          <a:bodyPr lIns="0" tIns="0" rIns="0" anchor="ctr">
            <a:spAutoFit/>
          </a:bodyPr>
          <a:lstStyle/>
          <a:p>
            <a:pPr defTabSz="684213">
              <a:lnSpc>
                <a:spcPct val="90000"/>
              </a:lnSpc>
              <a:spcBef>
                <a:spcPts val="900"/>
              </a:spcBef>
              <a:buClr>
                <a:srgbClr val="7F134C"/>
              </a:buClr>
            </a:pPr>
            <a:r>
              <a:rPr lang="cs-CZ" sz="1200" b="1">
                <a:solidFill>
                  <a:srgbClr val="000000"/>
                </a:solidFill>
              </a:rPr>
              <a:t>Počet v riziku</a:t>
            </a:r>
            <a:endParaRPr lang="en-US" sz="1200" b="1">
              <a:solidFill>
                <a:srgbClr val="969696"/>
              </a:solidFill>
            </a:endParaRPr>
          </a:p>
        </p:txBody>
      </p:sp>
      <p:sp>
        <p:nvSpPr>
          <p:cNvPr id="526360" name="TextBox 76"/>
          <p:cNvSpPr txBox="1">
            <a:spLocks noChangeArrowheads="1"/>
          </p:cNvSpPr>
          <p:nvPr/>
        </p:nvSpPr>
        <p:spPr bwMode="auto">
          <a:xfrm>
            <a:off x="4349750" y="5372100"/>
            <a:ext cx="2708275" cy="257175"/>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cs-CZ" sz="1200" b="1">
                <a:solidFill>
                  <a:srgbClr val="000000"/>
                </a:solidFill>
              </a:rPr>
              <a:t>Měsíce od randomizace</a:t>
            </a:r>
            <a:r>
              <a:rPr lang="en-US" sz="1200" b="1">
                <a:solidFill>
                  <a:srgbClr val="000000"/>
                </a:solidFill>
              </a:rPr>
              <a:t> </a:t>
            </a:r>
          </a:p>
        </p:txBody>
      </p:sp>
      <p:grpSp>
        <p:nvGrpSpPr>
          <p:cNvPr id="526361" name="Group 10"/>
          <p:cNvGrpSpPr>
            <a:grpSpLocks/>
          </p:cNvGrpSpPr>
          <p:nvPr/>
        </p:nvGrpSpPr>
        <p:grpSpPr bwMode="auto">
          <a:xfrm>
            <a:off x="2078038" y="1317625"/>
            <a:ext cx="6819900" cy="4130675"/>
            <a:chOff x="2078683" y="1302877"/>
            <a:chExt cx="6818539" cy="4130676"/>
          </a:xfrm>
        </p:grpSpPr>
        <p:sp>
          <p:nvSpPr>
            <p:cNvPr id="42" name="Line 17">
              <a:extLst>
                <a:ext uri="{FF2B5EF4-FFF2-40B4-BE49-F238E27FC236}"/>
              </a:extLst>
            </p:cNvPr>
            <p:cNvSpPr>
              <a:spLocks noChangeShapeType="1"/>
            </p:cNvSpPr>
            <p:nvPr/>
          </p:nvSpPr>
          <p:spPr bwMode="auto">
            <a:xfrm flipH="1">
              <a:off x="2634197" y="1428290"/>
              <a:ext cx="968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43" name="Line 18">
              <a:extLst>
                <a:ext uri="{FF2B5EF4-FFF2-40B4-BE49-F238E27FC236}"/>
              </a:extLst>
            </p:cNvPr>
            <p:cNvSpPr>
              <a:spLocks noChangeShapeType="1"/>
            </p:cNvSpPr>
            <p:nvPr/>
          </p:nvSpPr>
          <p:spPr bwMode="auto">
            <a:xfrm flipH="1">
              <a:off x="2634197" y="2331577"/>
              <a:ext cx="968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46" name="Line 23">
              <a:extLst>
                <a:ext uri="{FF2B5EF4-FFF2-40B4-BE49-F238E27FC236}"/>
              </a:extLst>
            </p:cNvPr>
            <p:cNvSpPr>
              <a:spLocks noChangeShapeType="1"/>
            </p:cNvSpPr>
            <p:nvPr/>
          </p:nvSpPr>
          <p:spPr bwMode="auto">
            <a:xfrm flipH="1">
              <a:off x="2634197" y="3234865"/>
              <a:ext cx="968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47" name="Line 24">
              <a:extLst>
                <a:ext uri="{FF2B5EF4-FFF2-40B4-BE49-F238E27FC236}"/>
              </a:extLst>
            </p:cNvPr>
            <p:cNvSpPr>
              <a:spLocks noChangeShapeType="1"/>
            </p:cNvSpPr>
            <p:nvPr/>
          </p:nvSpPr>
          <p:spPr bwMode="auto">
            <a:xfrm flipH="1">
              <a:off x="2634197" y="4136566"/>
              <a:ext cx="968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48" name="Line 25">
              <a:extLst>
                <a:ext uri="{FF2B5EF4-FFF2-40B4-BE49-F238E27FC236}"/>
              </a:extLst>
            </p:cNvPr>
            <p:cNvSpPr>
              <a:spLocks noChangeShapeType="1"/>
            </p:cNvSpPr>
            <p:nvPr/>
          </p:nvSpPr>
          <p:spPr bwMode="auto">
            <a:xfrm flipH="1">
              <a:off x="2634197" y="5039853"/>
              <a:ext cx="968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49" name="Line 26">
              <a:extLst>
                <a:ext uri="{FF2B5EF4-FFF2-40B4-BE49-F238E27FC236}"/>
              </a:extLst>
            </p:cNvPr>
            <p:cNvSpPr>
              <a:spLocks noChangeShapeType="1"/>
            </p:cNvSpPr>
            <p:nvPr/>
          </p:nvSpPr>
          <p:spPr bwMode="auto">
            <a:xfrm>
              <a:off x="2781805" y="5062078"/>
              <a:ext cx="0" cy="968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50" name="Line 27">
              <a:extLst>
                <a:ext uri="{FF2B5EF4-FFF2-40B4-BE49-F238E27FC236}"/>
              </a:extLst>
            </p:cNvPr>
            <p:cNvSpPr>
              <a:spLocks noChangeShapeType="1"/>
            </p:cNvSpPr>
            <p:nvPr/>
          </p:nvSpPr>
          <p:spPr bwMode="auto">
            <a:xfrm>
              <a:off x="3521432" y="5062078"/>
              <a:ext cx="0" cy="968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51" name="Line 28">
              <a:extLst>
                <a:ext uri="{FF2B5EF4-FFF2-40B4-BE49-F238E27FC236}"/>
              </a:extLst>
            </p:cNvPr>
            <p:cNvSpPr>
              <a:spLocks noChangeShapeType="1"/>
            </p:cNvSpPr>
            <p:nvPr/>
          </p:nvSpPr>
          <p:spPr bwMode="auto">
            <a:xfrm>
              <a:off x="4251536" y="5062078"/>
              <a:ext cx="0" cy="968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52" name="Line 29">
              <a:extLst>
                <a:ext uri="{FF2B5EF4-FFF2-40B4-BE49-F238E27FC236}"/>
              </a:extLst>
            </p:cNvPr>
            <p:cNvSpPr>
              <a:spLocks noChangeShapeType="1"/>
            </p:cNvSpPr>
            <p:nvPr/>
          </p:nvSpPr>
          <p:spPr bwMode="auto">
            <a:xfrm>
              <a:off x="4978466" y="5062078"/>
              <a:ext cx="0" cy="968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53" name="Line 30">
              <a:extLst>
                <a:ext uri="{FF2B5EF4-FFF2-40B4-BE49-F238E27FC236}"/>
              </a:extLst>
            </p:cNvPr>
            <p:cNvSpPr>
              <a:spLocks noChangeShapeType="1"/>
            </p:cNvSpPr>
            <p:nvPr/>
          </p:nvSpPr>
          <p:spPr bwMode="auto">
            <a:xfrm>
              <a:off x="5703809" y="5062078"/>
              <a:ext cx="0" cy="968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54" name="Line 31">
              <a:extLst>
                <a:ext uri="{FF2B5EF4-FFF2-40B4-BE49-F238E27FC236}"/>
              </a:extLst>
            </p:cNvPr>
            <p:cNvSpPr>
              <a:spLocks noChangeShapeType="1"/>
            </p:cNvSpPr>
            <p:nvPr/>
          </p:nvSpPr>
          <p:spPr bwMode="auto">
            <a:xfrm>
              <a:off x="8632162" y="5062078"/>
              <a:ext cx="0" cy="968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55" name="Line 32">
              <a:extLst>
                <a:ext uri="{FF2B5EF4-FFF2-40B4-BE49-F238E27FC236}"/>
              </a:extLst>
            </p:cNvPr>
            <p:cNvSpPr>
              <a:spLocks noChangeShapeType="1"/>
            </p:cNvSpPr>
            <p:nvPr/>
          </p:nvSpPr>
          <p:spPr bwMode="auto">
            <a:xfrm>
              <a:off x="7895709" y="5062078"/>
              <a:ext cx="0" cy="968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56" name="Line 33">
              <a:extLst>
                <a:ext uri="{FF2B5EF4-FFF2-40B4-BE49-F238E27FC236}"/>
              </a:extLst>
            </p:cNvPr>
            <p:cNvSpPr>
              <a:spLocks noChangeShapeType="1"/>
            </p:cNvSpPr>
            <p:nvPr/>
          </p:nvSpPr>
          <p:spPr bwMode="auto">
            <a:xfrm>
              <a:off x="7170367" y="5062078"/>
              <a:ext cx="0" cy="968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57" name="Line 34">
              <a:extLst>
                <a:ext uri="{FF2B5EF4-FFF2-40B4-BE49-F238E27FC236}"/>
              </a:extLst>
            </p:cNvPr>
            <p:cNvSpPr>
              <a:spLocks noChangeShapeType="1"/>
            </p:cNvSpPr>
            <p:nvPr/>
          </p:nvSpPr>
          <p:spPr bwMode="auto">
            <a:xfrm>
              <a:off x="6437088" y="5062078"/>
              <a:ext cx="0" cy="968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526383" name="TextBox 58"/>
            <p:cNvSpPr txBox="1">
              <a:spLocks noChangeArrowheads="1"/>
            </p:cNvSpPr>
            <p:nvPr/>
          </p:nvSpPr>
          <p:spPr bwMode="auto">
            <a:xfrm>
              <a:off x="2354853" y="1302877"/>
              <a:ext cx="352355" cy="257175"/>
            </a:xfrm>
            <a:prstGeom prst="rect">
              <a:avLst/>
            </a:prstGeom>
            <a:noFill/>
            <a:ln w="9525">
              <a:noFill/>
              <a:miter lim="800000"/>
              <a:headEnd/>
              <a:tailEnd/>
            </a:ln>
          </p:spPr>
          <p:txBody>
            <a:bodyPr wrap="none">
              <a:spAutoFit/>
            </a:bodyPr>
            <a:lstStyle/>
            <a:p>
              <a:pPr algn="r" defTabSz="684213">
                <a:lnSpc>
                  <a:spcPct val="90000"/>
                </a:lnSpc>
                <a:spcBef>
                  <a:spcPts val="900"/>
                </a:spcBef>
                <a:buClr>
                  <a:srgbClr val="7F134C"/>
                </a:buClr>
              </a:pPr>
              <a:r>
                <a:rPr lang="en-US" sz="1200">
                  <a:solidFill>
                    <a:srgbClr val="000000"/>
                  </a:solidFill>
                </a:rPr>
                <a:t>20</a:t>
              </a:r>
            </a:p>
          </p:txBody>
        </p:sp>
        <p:sp>
          <p:nvSpPr>
            <p:cNvPr id="526384" name="TextBox 60"/>
            <p:cNvSpPr txBox="1">
              <a:spLocks noChangeArrowheads="1"/>
            </p:cNvSpPr>
            <p:nvPr/>
          </p:nvSpPr>
          <p:spPr bwMode="auto">
            <a:xfrm>
              <a:off x="2354853" y="2206165"/>
              <a:ext cx="352355" cy="257175"/>
            </a:xfrm>
            <a:prstGeom prst="rect">
              <a:avLst/>
            </a:prstGeom>
            <a:noFill/>
            <a:ln w="9525">
              <a:noFill/>
              <a:miter lim="800000"/>
              <a:headEnd/>
              <a:tailEnd/>
            </a:ln>
          </p:spPr>
          <p:txBody>
            <a:bodyPr wrap="none">
              <a:spAutoFit/>
            </a:bodyPr>
            <a:lstStyle/>
            <a:p>
              <a:pPr algn="r" defTabSz="684213">
                <a:lnSpc>
                  <a:spcPct val="90000"/>
                </a:lnSpc>
                <a:spcBef>
                  <a:spcPts val="900"/>
                </a:spcBef>
                <a:buClr>
                  <a:srgbClr val="7F134C"/>
                </a:buClr>
              </a:pPr>
              <a:r>
                <a:rPr lang="en-US" sz="1200">
                  <a:solidFill>
                    <a:srgbClr val="000000"/>
                  </a:solidFill>
                </a:rPr>
                <a:t>15</a:t>
              </a:r>
            </a:p>
          </p:txBody>
        </p:sp>
        <p:sp>
          <p:nvSpPr>
            <p:cNvPr id="526385" name="TextBox 62"/>
            <p:cNvSpPr txBox="1">
              <a:spLocks noChangeArrowheads="1"/>
            </p:cNvSpPr>
            <p:nvPr/>
          </p:nvSpPr>
          <p:spPr bwMode="auto">
            <a:xfrm>
              <a:off x="2354853" y="3107865"/>
              <a:ext cx="352355" cy="257175"/>
            </a:xfrm>
            <a:prstGeom prst="rect">
              <a:avLst/>
            </a:prstGeom>
            <a:noFill/>
            <a:ln w="9525">
              <a:noFill/>
              <a:miter lim="800000"/>
              <a:headEnd/>
              <a:tailEnd/>
            </a:ln>
          </p:spPr>
          <p:txBody>
            <a:bodyPr wrap="none">
              <a:spAutoFit/>
            </a:bodyPr>
            <a:lstStyle/>
            <a:p>
              <a:pPr algn="r" defTabSz="684213">
                <a:lnSpc>
                  <a:spcPct val="90000"/>
                </a:lnSpc>
                <a:spcBef>
                  <a:spcPts val="900"/>
                </a:spcBef>
                <a:buClr>
                  <a:srgbClr val="7F134C"/>
                </a:buClr>
              </a:pPr>
              <a:r>
                <a:rPr lang="en-US" sz="1200">
                  <a:solidFill>
                    <a:srgbClr val="000000"/>
                  </a:solidFill>
                </a:rPr>
                <a:t>10</a:t>
              </a:r>
            </a:p>
          </p:txBody>
        </p:sp>
        <p:sp>
          <p:nvSpPr>
            <p:cNvPr id="526386" name="TextBox 64"/>
            <p:cNvSpPr txBox="1">
              <a:spLocks noChangeArrowheads="1"/>
            </p:cNvSpPr>
            <p:nvPr/>
          </p:nvSpPr>
          <p:spPr bwMode="auto">
            <a:xfrm>
              <a:off x="2437269" y="4010962"/>
              <a:ext cx="269625" cy="258532"/>
            </a:xfrm>
            <a:prstGeom prst="rect">
              <a:avLst/>
            </a:prstGeom>
            <a:noFill/>
            <a:ln w="9525">
              <a:noFill/>
              <a:miter lim="800000"/>
              <a:headEnd/>
              <a:tailEnd/>
            </a:ln>
          </p:spPr>
          <p:txBody>
            <a:bodyPr wrap="none">
              <a:spAutoFit/>
            </a:bodyPr>
            <a:lstStyle/>
            <a:p>
              <a:pPr algn="r" defTabSz="684213">
                <a:lnSpc>
                  <a:spcPct val="90000"/>
                </a:lnSpc>
                <a:spcBef>
                  <a:spcPts val="900"/>
                </a:spcBef>
                <a:buClr>
                  <a:srgbClr val="7F134C"/>
                </a:buClr>
              </a:pPr>
              <a:r>
                <a:rPr lang="en-US" sz="1200">
                  <a:solidFill>
                    <a:srgbClr val="000000"/>
                  </a:solidFill>
                </a:rPr>
                <a:t>5</a:t>
              </a:r>
            </a:p>
          </p:txBody>
        </p:sp>
        <p:sp>
          <p:nvSpPr>
            <p:cNvPr id="526387" name="TextBox 65"/>
            <p:cNvSpPr txBox="1">
              <a:spLocks noChangeArrowheads="1"/>
            </p:cNvSpPr>
            <p:nvPr/>
          </p:nvSpPr>
          <p:spPr bwMode="auto">
            <a:xfrm>
              <a:off x="2438974" y="4914440"/>
              <a:ext cx="268234" cy="257175"/>
            </a:xfrm>
            <a:prstGeom prst="rect">
              <a:avLst/>
            </a:prstGeom>
            <a:noFill/>
            <a:ln w="9525">
              <a:noFill/>
              <a:miter lim="800000"/>
              <a:headEnd/>
              <a:tailEnd/>
            </a:ln>
          </p:spPr>
          <p:txBody>
            <a:bodyPr wrap="none">
              <a:spAutoFit/>
            </a:bodyPr>
            <a:lstStyle/>
            <a:p>
              <a:pPr algn="r" defTabSz="684213">
                <a:lnSpc>
                  <a:spcPct val="90000"/>
                </a:lnSpc>
                <a:spcBef>
                  <a:spcPts val="900"/>
                </a:spcBef>
                <a:buClr>
                  <a:srgbClr val="7F134C"/>
                </a:buClr>
              </a:pPr>
              <a:r>
                <a:rPr lang="en-US" sz="1200">
                  <a:solidFill>
                    <a:srgbClr val="000000"/>
                  </a:solidFill>
                </a:rPr>
                <a:t>0</a:t>
              </a:r>
            </a:p>
          </p:txBody>
        </p:sp>
        <p:sp>
          <p:nvSpPr>
            <p:cNvPr id="526388" name="TextBox 66"/>
            <p:cNvSpPr txBox="1">
              <a:spLocks noChangeArrowheads="1"/>
            </p:cNvSpPr>
            <p:nvPr/>
          </p:nvSpPr>
          <p:spPr bwMode="auto">
            <a:xfrm>
              <a:off x="8365516" y="5176378"/>
              <a:ext cx="531706" cy="257175"/>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24</a:t>
              </a:r>
            </a:p>
          </p:txBody>
        </p:sp>
        <p:sp>
          <p:nvSpPr>
            <p:cNvPr id="526389" name="TextBox 67"/>
            <p:cNvSpPr txBox="1">
              <a:spLocks noChangeArrowheads="1"/>
            </p:cNvSpPr>
            <p:nvPr/>
          </p:nvSpPr>
          <p:spPr bwMode="auto">
            <a:xfrm>
              <a:off x="7627475" y="5176378"/>
              <a:ext cx="542817" cy="257175"/>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21</a:t>
              </a:r>
            </a:p>
          </p:txBody>
        </p:sp>
        <p:sp>
          <p:nvSpPr>
            <p:cNvPr id="526390" name="TextBox 68"/>
            <p:cNvSpPr txBox="1">
              <a:spLocks noChangeArrowheads="1"/>
            </p:cNvSpPr>
            <p:nvPr/>
          </p:nvSpPr>
          <p:spPr bwMode="auto">
            <a:xfrm>
              <a:off x="6168854" y="5176378"/>
              <a:ext cx="533294" cy="257175"/>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15</a:t>
              </a:r>
            </a:p>
          </p:txBody>
        </p:sp>
        <p:sp>
          <p:nvSpPr>
            <p:cNvPr id="526391" name="TextBox 69"/>
            <p:cNvSpPr txBox="1">
              <a:spLocks noChangeArrowheads="1"/>
            </p:cNvSpPr>
            <p:nvPr/>
          </p:nvSpPr>
          <p:spPr bwMode="auto">
            <a:xfrm>
              <a:off x="6879912" y="5176378"/>
              <a:ext cx="576148" cy="257175"/>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18</a:t>
              </a:r>
            </a:p>
          </p:txBody>
        </p:sp>
        <p:sp>
          <p:nvSpPr>
            <p:cNvPr id="526392" name="TextBox 70"/>
            <p:cNvSpPr txBox="1">
              <a:spLocks noChangeArrowheads="1"/>
            </p:cNvSpPr>
            <p:nvPr/>
          </p:nvSpPr>
          <p:spPr bwMode="auto">
            <a:xfrm>
              <a:off x="5435575" y="5176378"/>
              <a:ext cx="541230" cy="257175"/>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12</a:t>
              </a:r>
            </a:p>
          </p:txBody>
        </p:sp>
        <p:sp>
          <p:nvSpPr>
            <p:cNvPr id="526393" name="TextBox 71"/>
            <p:cNvSpPr txBox="1">
              <a:spLocks noChangeArrowheads="1"/>
            </p:cNvSpPr>
            <p:nvPr/>
          </p:nvSpPr>
          <p:spPr bwMode="auto">
            <a:xfrm>
              <a:off x="4749912" y="5176378"/>
              <a:ext cx="463458" cy="257175"/>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9</a:t>
              </a:r>
            </a:p>
          </p:txBody>
        </p:sp>
        <p:sp>
          <p:nvSpPr>
            <p:cNvPr id="526394" name="TextBox 72"/>
            <p:cNvSpPr txBox="1">
              <a:spLocks noChangeArrowheads="1"/>
            </p:cNvSpPr>
            <p:nvPr/>
          </p:nvSpPr>
          <p:spPr bwMode="auto">
            <a:xfrm>
              <a:off x="3999175" y="5176378"/>
              <a:ext cx="507898" cy="257175"/>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6</a:t>
              </a:r>
            </a:p>
          </p:txBody>
        </p:sp>
        <p:sp>
          <p:nvSpPr>
            <p:cNvPr id="526395" name="TextBox 73"/>
            <p:cNvSpPr txBox="1">
              <a:spLocks noChangeArrowheads="1"/>
            </p:cNvSpPr>
            <p:nvPr/>
          </p:nvSpPr>
          <p:spPr bwMode="auto">
            <a:xfrm>
              <a:off x="3291291" y="5176378"/>
              <a:ext cx="463457" cy="257175"/>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3</a:t>
              </a:r>
            </a:p>
          </p:txBody>
        </p:sp>
        <p:sp>
          <p:nvSpPr>
            <p:cNvPr id="526396" name="TextBox 74"/>
            <p:cNvSpPr txBox="1">
              <a:spLocks noChangeArrowheads="1"/>
            </p:cNvSpPr>
            <p:nvPr/>
          </p:nvSpPr>
          <p:spPr bwMode="auto">
            <a:xfrm>
              <a:off x="2669115" y="5176378"/>
              <a:ext cx="226967" cy="257175"/>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0</a:t>
              </a:r>
            </a:p>
          </p:txBody>
        </p:sp>
        <p:sp>
          <p:nvSpPr>
            <p:cNvPr id="526397" name="TextBox 77"/>
            <p:cNvSpPr txBox="1">
              <a:spLocks noChangeArrowheads="1"/>
            </p:cNvSpPr>
            <p:nvPr/>
          </p:nvSpPr>
          <p:spPr bwMode="auto">
            <a:xfrm rot="-5400000">
              <a:off x="1191245" y="3106303"/>
              <a:ext cx="2032000" cy="257124"/>
            </a:xfrm>
            <a:prstGeom prst="rect">
              <a:avLst/>
            </a:prstGeom>
            <a:noFill/>
            <a:ln w="9525">
              <a:noFill/>
              <a:miter lim="800000"/>
              <a:headEnd/>
              <a:tailEnd/>
            </a:ln>
          </p:spPr>
          <p:txBody>
            <a:bodyPr wrap="none">
              <a:spAutoFit/>
            </a:bodyPr>
            <a:lstStyle/>
            <a:p>
              <a:pPr algn="ctr" defTabSz="684213">
                <a:lnSpc>
                  <a:spcPct val="90000"/>
                </a:lnSpc>
                <a:spcBef>
                  <a:spcPts val="900"/>
                </a:spcBef>
                <a:buClr>
                  <a:srgbClr val="7F134C"/>
                </a:buClr>
              </a:pPr>
              <a:r>
                <a:rPr lang="cs-CZ" sz="1200" b="1">
                  <a:solidFill>
                    <a:srgbClr val="000000"/>
                  </a:solidFill>
                </a:rPr>
                <a:t>Kumulativní procento</a:t>
              </a:r>
              <a:r>
                <a:rPr lang="en-US" sz="1200" b="1">
                  <a:solidFill>
                    <a:srgbClr val="000000"/>
                  </a:solidFill>
                </a:rPr>
                <a:t> (%)</a:t>
              </a:r>
            </a:p>
          </p:txBody>
        </p:sp>
        <p:sp>
          <p:nvSpPr>
            <p:cNvPr id="79" name="Freeform: Shape 78">
              <a:extLst>
                <a:ext uri="{FF2B5EF4-FFF2-40B4-BE49-F238E27FC236}"/>
              </a:extLst>
            </p:cNvPr>
            <p:cNvSpPr/>
            <p:nvPr/>
          </p:nvSpPr>
          <p:spPr>
            <a:xfrm>
              <a:off x="2727840" y="1420352"/>
              <a:ext cx="5904321" cy="3630614"/>
            </a:xfrm>
            <a:custGeom>
              <a:avLst/>
              <a:gdLst>
                <a:gd name="connsiteX0" fmla="*/ 0 w 6321287"/>
                <a:gd name="connsiteY0" fmla="*/ 0 h 3687417"/>
                <a:gd name="connsiteX1" fmla="*/ 19878 w 6321287"/>
                <a:gd name="connsiteY1" fmla="*/ 3687417 h 3687417"/>
                <a:gd name="connsiteX2" fmla="*/ 6321287 w 6321287"/>
                <a:gd name="connsiteY2" fmla="*/ 3687417 h 3687417"/>
              </a:gdLst>
              <a:ahLst/>
              <a:cxnLst>
                <a:cxn ang="0">
                  <a:pos x="connsiteX0" y="connsiteY0"/>
                </a:cxn>
                <a:cxn ang="0">
                  <a:pos x="connsiteX1" y="connsiteY1"/>
                </a:cxn>
                <a:cxn ang="0">
                  <a:pos x="connsiteX2" y="connsiteY2"/>
                </a:cxn>
              </a:cxnLst>
              <a:rect l="l" t="t" r="r" b="b"/>
              <a:pathLst>
                <a:path w="6321287" h="3687417">
                  <a:moveTo>
                    <a:pt x="0" y="0"/>
                  </a:moveTo>
                  <a:lnTo>
                    <a:pt x="19878" y="3687417"/>
                  </a:lnTo>
                  <a:lnTo>
                    <a:pt x="6321287" y="368741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FFFF"/>
                </a:solidFill>
              </a:endParaRPr>
            </a:p>
          </p:txBody>
        </p:sp>
      </p:grpSp>
      <p:sp>
        <p:nvSpPr>
          <p:cNvPr id="18" name="Freeform: Shape 17">
            <a:extLst>
              <a:ext uri="{FF2B5EF4-FFF2-40B4-BE49-F238E27FC236}"/>
            </a:extLst>
          </p:cNvPr>
          <p:cNvSpPr/>
          <p:nvPr/>
        </p:nvSpPr>
        <p:spPr>
          <a:xfrm>
            <a:off x="2787650" y="2065338"/>
            <a:ext cx="5795963" cy="2971800"/>
          </a:xfrm>
          <a:custGeom>
            <a:avLst/>
            <a:gdLst>
              <a:gd name="connsiteX0" fmla="*/ 0 w 5796116"/>
              <a:gd name="connsiteY0" fmla="*/ 2971800 h 2971800"/>
              <a:gd name="connsiteX1" fmla="*/ 51619 w 5796116"/>
              <a:gd name="connsiteY1" fmla="*/ 2920181 h 2971800"/>
              <a:gd name="connsiteX2" fmla="*/ 51619 w 5796116"/>
              <a:gd name="connsiteY2" fmla="*/ 2920181 h 2971800"/>
              <a:gd name="connsiteX3" fmla="*/ 103239 w 5796116"/>
              <a:gd name="connsiteY3" fmla="*/ 2868561 h 2971800"/>
              <a:gd name="connsiteX4" fmla="*/ 184355 w 5796116"/>
              <a:gd name="connsiteY4" fmla="*/ 2868561 h 2971800"/>
              <a:gd name="connsiteX5" fmla="*/ 228600 w 5796116"/>
              <a:gd name="connsiteY5" fmla="*/ 2780071 h 2971800"/>
              <a:gd name="connsiteX6" fmla="*/ 287594 w 5796116"/>
              <a:gd name="connsiteY6" fmla="*/ 2721078 h 2971800"/>
              <a:gd name="connsiteX7" fmla="*/ 368710 w 5796116"/>
              <a:gd name="connsiteY7" fmla="*/ 2662084 h 2971800"/>
              <a:gd name="connsiteX8" fmla="*/ 405581 w 5796116"/>
              <a:gd name="connsiteY8" fmla="*/ 2632587 h 2971800"/>
              <a:gd name="connsiteX9" fmla="*/ 435078 w 5796116"/>
              <a:gd name="connsiteY9" fmla="*/ 2632587 h 2971800"/>
              <a:gd name="connsiteX10" fmla="*/ 435078 w 5796116"/>
              <a:gd name="connsiteY10" fmla="*/ 2588342 h 2971800"/>
              <a:gd name="connsiteX11" fmla="*/ 464574 w 5796116"/>
              <a:gd name="connsiteY11" fmla="*/ 2588342 h 2971800"/>
              <a:gd name="connsiteX12" fmla="*/ 494071 w 5796116"/>
              <a:gd name="connsiteY12" fmla="*/ 2536723 h 2971800"/>
              <a:gd name="connsiteX13" fmla="*/ 545690 w 5796116"/>
              <a:gd name="connsiteY13" fmla="*/ 2455607 h 2971800"/>
              <a:gd name="connsiteX14" fmla="*/ 575187 w 5796116"/>
              <a:gd name="connsiteY14" fmla="*/ 2418736 h 2971800"/>
              <a:gd name="connsiteX15" fmla="*/ 663678 w 5796116"/>
              <a:gd name="connsiteY15" fmla="*/ 2418736 h 2971800"/>
              <a:gd name="connsiteX16" fmla="*/ 700549 w 5796116"/>
              <a:gd name="connsiteY16" fmla="*/ 2389239 h 2971800"/>
              <a:gd name="connsiteX17" fmla="*/ 737420 w 5796116"/>
              <a:gd name="connsiteY17" fmla="*/ 2381865 h 2971800"/>
              <a:gd name="connsiteX18" fmla="*/ 781665 w 5796116"/>
              <a:gd name="connsiteY18" fmla="*/ 2381865 h 2971800"/>
              <a:gd name="connsiteX19" fmla="*/ 796413 w 5796116"/>
              <a:gd name="connsiteY19" fmla="*/ 2330245 h 2971800"/>
              <a:gd name="connsiteX20" fmla="*/ 862781 w 5796116"/>
              <a:gd name="connsiteY20" fmla="*/ 2308123 h 2971800"/>
              <a:gd name="connsiteX21" fmla="*/ 921774 w 5796116"/>
              <a:gd name="connsiteY21" fmla="*/ 2271252 h 2971800"/>
              <a:gd name="connsiteX22" fmla="*/ 1017639 w 5796116"/>
              <a:gd name="connsiteY22" fmla="*/ 2190136 h 2971800"/>
              <a:gd name="connsiteX23" fmla="*/ 1061884 w 5796116"/>
              <a:gd name="connsiteY23" fmla="*/ 2190136 h 2971800"/>
              <a:gd name="connsiteX24" fmla="*/ 1061884 w 5796116"/>
              <a:gd name="connsiteY24" fmla="*/ 2145891 h 2971800"/>
              <a:gd name="connsiteX25" fmla="*/ 1128252 w 5796116"/>
              <a:gd name="connsiteY25" fmla="*/ 2138516 h 2971800"/>
              <a:gd name="connsiteX26" fmla="*/ 1179871 w 5796116"/>
              <a:gd name="connsiteY26" fmla="*/ 2086897 h 2971800"/>
              <a:gd name="connsiteX27" fmla="*/ 1260987 w 5796116"/>
              <a:gd name="connsiteY27" fmla="*/ 2079523 h 2971800"/>
              <a:gd name="connsiteX28" fmla="*/ 1260987 w 5796116"/>
              <a:gd name="connsiteY28" fmla="*/ 2057400 h 2971800"/>
              <a:gd name="connsiteX29" fmla="*/ 1305232 w 5796116"/>
              <a:gd name="connsiteY29" fmla="*/ 2057400 h 2971800"/>
              <a:gd name="connsiteX30" fmla="*/ 1305232 w 5796116"/>
              <a:gd name="connsiteY30" fmla="*/ 1998407 h 2971800"/>
              <a:gd name="connsiteX31" fmla="*/ 1408471 w 5796116"/>
              <a:gd name="connsiteY31" fmla="*/ 1998407 h 2971800"/>
              <a:gd name="connsiteX32" fmla="*/ 1408471 w 5796116"/>
              <a:gd name="connsiteY32" fmla="*/ 1983658 h 2971800"/>
              <a:gd name="connsiteX33" fmla="*/ 1467465 w 5796116"/>
              <a:gd name="connsiteY33" fmla="*/ 1983658 h 2971800"/>
              <a:gd name="connsiteX34" fmla="*/ 1496961 w 5796116"/>
              <a:gd name="connsiteY34" fmla="*/ 1946787 h 2971800"/>
              <a:gd name="connsiteX35" fmla="*/ 1533832 w 5796116"/>
              <a:gd name="connsiteY35" fmla="*/ 1887794 h 2971800"/>
              <a:gd name="connsiteX36" fmla="*/ 1637071 w 5796116"/>
              <a:gd name="connsiteY36" fmla="*/ 1887794 h 2971800"/>
              <a:gd name="connsiteX37" fmla="*/ 1740310 w 5796116"/>
              <a:gd name="connsiteY37" fmla="*/ 1814052 h 2971800"/>
              <a:gd name="connsiteX38" fmla="*/ 1814052 w 5796116"/>
              <a:gd name="connsiteY38" fmla="*/ 1814052 h 2971800"/>
              <a:gd name="connsiteX39" fmla="*/ 1887794 w 5796116"/>
              <a:gd name="connsiteY39" fmla="*/ 1710813 h 2971800"/>
              <a:gd name="connsiteX40" fmla="*/ 1939413 w 5796116"/>
              <a:gd name="connsiteY40" fmla="*/ 1710813 h 2971800"/>
              <a:gd name="connsiteX41" fmla="*/ 1961536 w 5796116"/>
              <a:gd name="connsiteY41" fmla="*/ 1673942 h 2971800"/>
              <a:gd name="connsiteX42" fmla="*/ 2013155 w 5796116"/>
              <a:gd name="connsiteY42" fmla="*/ 1673942 h 2971800"/>
              <a:gd name="connsiteX43" fmla="*/ 2079523 w 5796116"/>
              <a:gd name="connsiteY43" fmla="*/ 1607574 h 2971800"/>
              <a:gd name="connsiteX44" fmla="*/ 2160639 w 5796116"/>
              <a:gd name="connsiteY44" fmla="*/ 1607574 h 2971800"/>
              <a:gd name="connsiteX45" fmla="*/ 2256503 w 5796116"/>
              <a:gd name="connsiteY45" fmla="*/ 1548581 h 2971800"/>
              <a:gd name="connsiteX46" fmla="*/ 2286000 w 5796116"/>
              <a:gd name="connsiteY46" fmla="*/ 1519084 h 2971800"/>
              <a:gd name="connsiteX47" fmla="*/ 2337620 w 5796116"/>
              <a:gd name="connsiteY47" fmla="*/ 1519084 h 2971800"/>
              <a:gd name="connsiteX48" fmla="*/ 2440858 w 5796116"/>
              <a:gd name="connsiteY48" fmla="*/ 1415845 h 2971800"/>
              <a:gd name="connsiteX49" fmla="*/ 2485103 w 5796116"/>
              <a:gd name="connsiteY49" fmla="*/ 1401097 h 2971800"/>
              <a:gd name="connsiteX50" fmla="*/ 2514600 w 5796116"/>
              <a:gd name="connsiteY50" fmla="*/ 1356852 h 2971800"/>
              <a:gd name="connsiteX51" fmla="*/ 2588342 w 5796116"/>
              <a:gd name="connsiteY51" fmla="*/ 1349478 h 2971800"/>
              <a:gd name="connsiteX52" fmla="*/ 2647336 w 5796116"/>
              <a:gd name="connsiteY52" fmla="*/ 1283110 h 2971800"/>
              <a:gd name="connsiteX53" fmla="*/ 2713703 w 5796116"/>
              <a:gd name="connsiteY53" fmla="*/ 1231491 h 2971800"/>
              <a:gd name="connsiteX54" fmla="*/ 2802194 w 5796116"/>
              <a:gd name="connsiteY54" fmla="*/ 1216742 h 2971800"/>
              <a:gd name="connsiteX55" fmla="*/ 2824316 w 5796116"/>
              <a:gd name="connsiteY55" fmla="*/ 1194620 h 2971800"/>
              <a:gd name="connsiteX56" fmla="*/ 2824316 w 5796116"/>
              <a:gd name="connsiteY56" fmla="*/ 1194620 h 2971800"/>
              <a:gd name="connsiteX57" fmla="*/ 2942303 w 5796116"/>
              <a:gd name="connsiteY57" fmla="*/ 1113503 h 2971800"/>
              <a:gd name="connsiteX58" fmla="*/ 3030794 w 5796116"/>
              <a:gd name="connsiteY58" fmla="*/ 1047136 h 2971800"/>
              <a:gd name="connsiteX59" fmla="*/ 3030794 w 5796116"/>
              <a:gd name="connsiteY59" fmla="*/ 1047136 h 2971800"/>
              <a:gd name="connsiteX60" fmla="*/ 3089787 w 5796116"/>
              <a:gd name="connsiteY60" fmla="*/ 1047136 h 2971800"/>
              <a:gd name="connsiteX61" fmla="*/ 3111910 w 5796116"/>
              <a:gd name="connsiteY61" fmla="*/ 1010265 h 2971800"/>
              <a:gd name="connsiteX62" fmla="*/ 3170903 w 5796116"/>
              <a:gd name="connsiteY62" fmla="*/ 1010265 h 2971800"/>
              <a:gd name="connsiteX63" fmla="*/ 3229897 w 5796116"/>
              <a:gd name="connsiteY63" fmla="*/ 921774 h 2971800"/>
              <a:gd name="connsiteX64" fmla="*/ 3237271 w 5796116"/>
              <a:gd name="connsiteY64" fmla="*/ 907026 h 2971800"/>
              <a:gd name="connsiteX65" fmla="*/ 3296265 w 5796116"/>
              <a:gd name="connsiteY65" fmla="*/ 907026 h 2971800"/>
              <a:gd name="connsiteX66" fmla="*/ 3399503 w 5796116"/>
              <a:gd name="connsiteY66" fmla="*/ 840658 h 2971800"/>
              <a:gd name="connsiteX67" fmla="*/ 3465871 w 5796116"/>
              <a:gd name="connsiteY67" fmla="*/ 855407 h 2971800"/>
              <a:gd name="connsiteX68" fmla="*/ 3591232 w 5796116"/>
              <a:gd name="connsiteY68" fmla="*/ 781665 h 2971800"/>
              <a:gd name="connsiteX69" fmla="*/ 3679723 w 5796116"/>
              <a:gd name="connsiteY69" fmla="*/ 781665 h 2971800"/>
              <a:gd name="connsiteX70" fmla="*/ 3760839 w 5796116"/>
              <a:gd name="connsiteY70" fmla="*/ 700549 h 2971800"/>
              <a:gd name="connsiteX71" fmla="*/ 3782961 w 5796116"/>
              <a:gd name="connsiteY71" fmla="*/ 678426 h 2971800"/>
              <a:gd name="connsiteX72" fmla="*/ 3812458 w 5796116"/>
              <a:gd name="connsiteY72" fmla="*/ 663678 h 2971800"/>
              <a:gd name="connsiteX73" fmla="*/ 3908323 w 5796116"/>
              <a:gd name="connsiteY73" fmla="*/ 597310 h 2971800"/>
              <a:gd name="connsiteX74" fmla="*/ 3989439 w 5796116"/>
              <a:gd name="connsiteY74" fmla="*/ 567813 h 2971800"/>
              <a:gd name="connsiteX75" fmla="*/ 4063181 w 5796116"/>
              <a:gd name="connsiteY75" fmla="*/ 567813 h 2971800"/>
              <a:gd name="connsiteX76" fmla="*/ 4063181 w 5796116"/>
              <a:gd name="connsiteY76" fmla="*/ 508820 h 2971800"/>
              <a:gd name="connsiteX77" fmla="*/ 4114800 w 5796116"/>
              <a:gd name="connsiteY77" fmla="*/ 471949 h 2971800"/>
              <a:gd name="connsiteX78" fmla="*/ 4195916 w 5796116"/>
              <a:gd name="connsiteY78" fmla="*/ 427703 h 2971800"/>
              <a:gd name="connsiteX79" fmla="*/ 4306529 w 5796116"/>
              <a:gd name="connsiteY79" fmla="*/ 427703 h 2971800"/>
              <a:gd name="connsiteX80" fmla="*/ 4387645 w 5796116"/>
              <a:gd name="connsiteY80" fmla="*/ 412955 h 2971800"/>
              <a:gd name="connsiteX81" fmla="*/ 4402394 w 5796116"/>
              <a:gd name="connsiteY81" fmla="*/ 398207 h 2971800"/>
              <a:gd name="connsiteX82" fmla="*/ 4535129 w 5796116"/>
              <a:gd name="connsiteY82" fmla="*/ 398207 h 2971800"/>
              <a:gd name="connsiteX83" fmla="*/ 4579374 w 5796116"/>
              <a:gd name="connsiteY83" fmla="*/ 339213 h 2971800"/>
              <a:gd name="connsiteX84" fmla="*/ 4638368 w 5796116"/>
              <a:gd name="connsiteY84" fmla="*/ 272845 h 2971800"/>
              <a:gd name="connsiteX85" fmla="*/ 4675239 w 5796116"/>
              <a:gd name="connsiteY85" fmla="*/ 221226 h 2971800"/>
              <a:gd name="connsiteX86" fmla="*/ 4741607 w 5796116"/>
              <a:gd name="connsiteY86" fmla="*/ 221226 h 2971800"/>
              <a:gd name="connsiteX87" fmla="*/ 4741607 w 5796116"/>
              <a:gd name="connsiteY87" fmla="*/ 191729 h 2971800"/>
              <a:gd name="connsiteX88" fmla="*/ 4866968 w 5796116"/>
              <a:gd name="connsiteY88" fmla="*/ 191729 h 2971800"/>
              <a:gd name="connsiteX89" fmla="*/ 4889090 w 5796116"/>
              <a:gd name="connsiteY89" fmla="*/ 169607 h 2971800"/>
              <a:gd name="connsiteX90" fmla="*/ 4984955 w 5796116"/>
              <a:gd name="connsiteY90" fmla="*/ 169607 h 2971800"/>
              <a:gd name="connsiteX91" fmla="*/ 5058697 w 5796116"/>
              <a:gd name="connsiteY91" fmla="*/ 88491 h 2971800"/>
              <a:gd name="connsiteX92" fmla="*/ 5176684 w 5796116"/>
              <a:gd name="connsiteY92" fmla="*/ 88491 h 2971800"/>
              <a:gd name="connsiteX93" fmla="*/ 5294671 w 5796116"/>
              <a:gd name="connsiteY93" fmla="*/ 51620 h 2971800"/>
              <a:gd name="connsiteX94" fmla="*/ 5331542 w 5796116"/>
              <a:gd name="connsiteY94" fmla="*/ 29497 h 2971800"/>
              <a:gd name="connsiteX95" fmla="*/ 5331542 w 5796116"/>
              <a:gd name="connsiteY95" fmla="*/ 0 h 2971800"/>
              <a:gd name="connsiteX96" fmla="*/ 5796116 w 5796116"/>
              <a:gd name="connsiteY96" fmla="*/ 0 h 2971800"/>
              <a:gd name="connsiteX0" fmla="*/ 0 w 5796116"/>
              <a:gd name="connsiteY0" fmla="*/ 2971800 h 2971800"/>
              <a:gd name="connsiteX1" fmla="*/ 51619 w 5796116"/>
              <a:gd name="connsiteY1" fmla="*/ 2920181 h 2971800"/>
              <a:gd name="connsiteX2" fmla="*/ 51619 w 5796116"/>
              <a:gd name="connsiteY2" fmla="*/ 2920181 h 2971800"/>
              <a:gd name="connsiteX3" fmla="*/ 103239 w 5796116"/>
              <a:gd name="connsiteY3" fmla="*/ 2868561 h 2971800"/>
              <a:gd name="connsiteX4" fmla="*/ 184355 w 5796116"/>
              <a:gd name="connsiteY4" fmla="*/ 2868561 h 2971800"/>
              <a:gd name="connsiteX5" fmla="*/ 228600 w 5796116"/>
              <a:gd name="connsiteY5" fmla="*/ 2780071 h 2971800"/>
              <a:gd name="connsiteX6" fmla="*/ 287594 w 5796116"/>
              <a:gd name="connsiteY6" fmla="*/ 2721078 h 2971800"/>
              <a:gd name="connsiteX7" fmla="*/ 368710 w 5796116"/>
              <a:gd name="connsiteY7" fmla="*/ 2662084 h 2971800"/>
              <a:gd name="connsiteX8" fmla="*/ 405581 w 5796116"/>
              <a:gd name="connsiteY8" fmla="*/ 2632587 h 2971800"/>
              <a:gd name="connsiteX9" fmla="*/ 435078 w 5796116"/>
              <a:gd name="connsiteY9" fmla="*/ 2632587 h 2971800"/>
              <a:gd name="connsiteX10" fmla="*/ 435078 w 5796116"/>
              <a:gd name="connsiteY10" fmla="*/ 2588342 h 2971800"/>
              <a:gd name="connsiteX11" fmla="*/ 464574 w 5796116"/>
              <a:gd name="connsiteY11" fmla="*/ 2588342 h 2971800"/>
              <a:gd name="connsiteX12" fmla="*/ 494071 w 5796116"/>
              <a:gd name="connsiteY12" fmla="*/ 2536723 h 2971800"/>
              <a:gd name="connsiteX13" fmla="*/ 545690 w 5796116"/>
              <a:gd name="connsiteY13" fmla="*/ 2455607 h 2971800"/>
              <a:gd name="connsiteX14" fmla="*/ 575187 w 5796116"/>
              <a:gd name="connsiteY14" fmla="*/ 2418736 h 2971800"/>
              <a:gd name="connsiteX15" fmla="*/ 663678 w 5796116"/>
              <a:gd name="connsiteY15" fmla="*/ 2418736 h 2971800"/>
              <a:gd name="connsiteX16" fmla="*/ 700549 w 5796116"/>
              <a:gd name="connsiteY16" fmla="*/ 2389239 h 2971800"/>
              <a:gd name="connsiteX17" fmla="*/ 737420 w 5796116"/>
              <a:gd name="connsiteY17" fmla="*/ 2381865 h 2971800"/>
              <a:gd name="connsiteX18" fmla="*/ 781665 w 5796116"/>
              <a:gd name="connsiteY18" fmla="*/ 2381865 h 2971800"/>
              <a:gd name="connsiteX19" fmla="*/ 796413 w 5796116"/>
              <a:gd name="connsiteY19" fmla="*/ 2330245 h 2971800"/>
              <a:gd name="connsiteX20" fmla="*/ 862781 w 5796116"/>
              <a:gd name="connsiteY20" fmla="*/ 2308123 h 2971800"/>
              <a:gd name="connsiteX21" fmla="*/ 921774 w 5796116"/>
              <a:gd name="connsiteY21" fmla="*/ 2271252 h 2971800"/>
              <a:gd name="connsiteX22" fmla="*/ 1017639 w 5796116"/>
              <a:gd name="connsiteY22" fmla="*/ 2190136 h 2971800"/>
              <a:gd name="connsiteX23" fmla="*/ 1061884 w 5796116"/>
              <a:gd name="connsiteY23" fmla="*/ 2190136 h 2971800"/>
              <a:gd name="connsiteX24" fmla="*/ 1061884 w 5796116"/>
              <a:gd name="connsiteY24" fmla="*/ 2145891 h 2971800"/>
              <a:gd name="connsiteX25" fmla="*/ 1128252 w 5796116"/>
              <a:gd name="connsiteY25" fmla="*/ 2138516 h 2971800"/>
              <a:gd name="connsiteX26" fmla="*/ 1179871 w 5796116"/>
              <a:gd name="connsiteY26" fmla="*/ 2086897 h 2971800"/>
              <a:gd name="connsiteX27" fmla="*/ 1260987 w 5796116"/>
              <a:gd name="connsiteY27" fmla="*/ 2079523 h 2971800"/>
              <a:gd name="connsiteX28" fmla="*/ 1260987 w 5796116"/>
              <a:gd name="connsiteY28" fmla="*/ 2057400 h 2971800"/>
              <a:gd name="connsiteX29" fmla="*/ 1305232 w 5796116"/>
              <a:gd name="connsiteY29" fmla="*/ 2057400 h 2971800"/>
              <a:gd name="connsiteX30" fmla="*/ 1305232 w 5796116"/>
              <a:gd name="connsiteY30" fmla="*/ 1998407 h 2971800"/>
              <a:gd name="connsiteX31" fmla="*/ 1408471 w 5796116"/>
              <a:gd name="connsiteY31" fmla="*/ 1998407 h 2971800"/>
              <a:gd name="connsiteX32" fmla="*/ 1413233 w 5796116"/>
              <a:gd name="connsiteY32" fmla="*/ 1983658 h 2971800"/>
              <a:gd name="connsiteX33" fmla="*/ 1467465 w 5796116"/>
              <a:gd name="connsiteY33" fmla="*/ 1983658 h 2971800"/>
              <a:gd name="connsiteX34" fmla="*/ 1496961 w 5796116"/>
              <a:gd name="connsiteY34" fmla="*/ 1946787 h 2971800"/>
              <a:gd name="connsiteX35" fmla="*/ 1533832 w 5796116"/>
              <a:gd name="connsiteY35" fmla="*/ 1887794 h 2971800"/>
              <a:gd name="connsiteX36" fmla="*/ 1637071 w 5796116"/>
              <a:gd name="connsiteY36" fmla="*/ 1887794 h 2971800"/>
              <a:gd name="connsiteX37" fmla="*/ 1740310 w 5796116"/>
              <a:gd name="connsiteY37" fmla="*/ 1814052 h 2971800"/>
              <a:gd name="connsiteX38" fmla="*/ 1814052 w 5796116"/>
              <a:gd name="connsiteY38" fmla="*/ 1814052 h 2971800"/>
              <a:gd name="connsiteX39" fmla="*/ 1887794 w 5796116"/>
              <a:gd name="connsiteY39" fmla="*/ 1710813 h 2971800"/>
              <a:gd name="connsiteX40" fmla="*/ 1939413 w 5796116"/>
              <a:gd name="connsiteY40" fmla="*/ 1710813 h 2971800"/>
              <a:gd name="connsiteX41" fmla="*/ 1961536 w 5796116"/>
              <a:gd name="connsiteY41" fmla="*/ 1673942 h 2971800"/>
              <a:gd name="connsiteX42" fmla="*/ 2013155 w 5796116"/>
              <a:gd name="connsiteY42" fmla="*/ 1673942 h 2971800"/>
              <a:gd name="connsiteX43" fmla="*/ 2079523 w 5796116"/>
              <a:gd name="connsiteY43" fmla="*/ 1607574 h 2971800"/>
              <a:gd name="connsiteX44" fmla="*/ 2160639 w 5796116"/>
              <a:gd name="connsiteY44" fmla="*/ 1607574 h 2971800"/>
              <a:gd name="connsiteX45" fmla="*/ 2256503 w 5796116"/>
              <a:gd name="connsiteY45" fmla="*/ 1548581 h 2971800"/>
              <a:gd name="connsiteX46" fmla="*/ 2286000 w 5796116"/>
              <a:gd name="connsiteY46" fmla="*/ 1519084 h 2971800"/>
              <a:gd name="connsiteX47" fmla="*/ 2337620 w 5796116"/>
              <a:gd name="connsiteY47" fmla="*/ 1519084 h 2971800"/>
              <a:gd name="connsiteX48" fmla="*/ 2440858 w 5796116"/>
              <a:gd name="connsiteY48" fmla="*/ 1415845 h 2971800"/>
              <a:gd name="connsiteX49" fmla="*/ 2485103 w 5796116"/>
              <a:gd name="connsiteY49" fmla="*/ 1401097 h 2971800"/>
              <a:gd name="connsiteX50" fmla="*/ 2514600 w 5796116"/>
              <a:gd name="connsiteY50" fmla="*/ 1356852 h 2971800"/>
              <a:gd name="connsiteX51" fmla="*/ 2588342 w 5796116"/>
              <a:gd name="connsiteY51" fmla="*/ 1349478 h 2971800"/>
              <a:gd name="connsiteX52" fmla="*/ 2647336 w 5796116"/>
              <a:gd name="connsiteY52" fmla="*/ 1283110 h 2971800"/>
              <a:gd name="connsiteX53" fmla="*/ 2713703 w 5796116"/>
              <a:gd name="connsiteY53" fmla="*/ 1231491 h 2971800"/>
              <a:gd name="connsiteX54" fmla="*/ 2802194 w 5796116"/>
              <a:gd name="connsiteY54" fmla="*/ 1216742 h 2971800"/>
              <a:gd name="connsiteX55" fmla="*/ 2824316 w 5796116"/>
              <a:gd name="connsiteY55" fmla="*/ 1194620 h 2971800"/>
              <a:gd name="connsiteX56" fmla="*/ 2824316 w 5796116"/>
              <a:gd name="connsiteY56" fmla="*/ 1194620 h 2971800"/>
              <a:gd name="connsiteX57" fmla="*/ 2942303 w 5796116"/>
              <a:gd name="connsiteY57" fmla="*/ 1113503 h 2971800"/>
              <a:gd name="connsiteX58" fmla="*/ 3030794 w 5796116"/>
              <a:gd name="connsiteY58" fmla="*/ 1047136 h 2971800"/>
              <a:gd name="connsiteX59" fmla="*/ 3030794 w 5796116"/>
              <a:gd name="connsiteY59" fmla="*/ 1047136 h 2971800"/>
              <a:gd name="connsiteX60" fmla="*/ 3089787 w 5796116"/>
              <a:gd name="connsiteY60" fmla="*/ 1047136 h 2971800"/>
              <a:gd name="connsiteX61" fmla="*/ 3111910 w 5796116"/>
              <a:gd name="connsiteY61" fmla="*/ 1010265 h 2971800"/>
              <a:gd name="connsiteX62" fmla="*/ 3170903 w 5796116"/>
              <a:gd name="connsiteY62" fmla="*/ 1010265 h 2971800"/>
              <a:gd name="connsiteX63" fmla="*/ 3229897 w 5796116"/>
              <a:gd name="connsiteY63" fmla="*/ 921774 h 2971800"/>
              <a:gd name="connsiteX64" fmla="*/ 3237271 w 5796116"/>
              <a:gd name="connsiteY64" fmla="*/ 907026 h 2971800"/>
              <a:gd name="connsiteX65" fmla="*/ 3296265 w 5796116"/>
              <a:gd name="connsiteY65" fmla="*/ 907026 h 2971800"/>
              <a:gd name="connsiteX66" fmla="*/ 3399503 w 5796116"/>
              <a:gd name="connsiteY66" fmla="*/ 840658 h 2971800"/>
              <a:gd name="connsiteX67" fmla="*/ 3465871 w 5796116"/>
              <a:gd name="connsiteY67" fmla="*/ 855407 h 2971800"/>
              <a:gd name="connsiteX68" fmla="*/ 3591232 w 5796116"/>
              <a:gd name="connsiteY68" fmla="*/ 781665 h 2971800"/>
              <a:gd name="connsiteX69" fmla="*/ 3679723 w 5796116"/>
              <a:gd name="connsiteY69" fmla="*/ 781665 h 2971800"/>
              <a:gd name="connsiteX70" fmla="*/ 3760839 w 5796116"/>
              <a:gd name="connsiteY70" fmla="*/ 700549 h 2971800"/>
              <a:gd name="connsiteX71" fmla="*/ 3782961 w 5796116"/>
              <a:gd name="connsiteY71" fmla="*/ 678426 h 2971800"/>
              <a:gd name="connsiteX72" fmla="*/ 3812458 w 5796116"/>
              <a:gd name="connsiteY72" fmla="*/ 663678 h 2971800"/>
              <a:gd name="connsiteX73" fmla="*/ 3908323 w 5796116"/>
              <a:gd name="connsiteY73" fmla="*/ 597310 h 2971800"/>
              <a:gd name="connsiteX74" fmla="*/ 3989439 w 5796116"/>
              <a:gd name="connsiteY74" fmla="*/ 567813 h 2971800"/>
              <a:gd name="connsiteX75" fmla="*/ 4063181 w 5796116"/>
              <a:gd name="connsiteY75" fmla="*/ 567813 h 2971800"/>
              <a:gd name="connsiteX76" fmla="*/ 4063181 w 5796116"/>
              <a:gd name="connsiteY76" fmla="*/ 508820 h 2971800"/>
              <a:gd name="connsiteX77" fmla="*/ 4114800 w 5796116"/>
              <a:gd name="connsiteY77" fmla="*/ 471949 h 2971800"/>
              <a:gd name="connsiteX78" fmla="*/ 4195916 w 5796116"/>
              <a:gd name="connsiteY78" fmla="*/ 427703 h 2971800"/>
              <a:gd name="connsiteX79" fmla="*/ 4306529 w 5796116"/>
              <a:gd name="connsiteY79" fmla="*/ 427703 h 2971800"/>
              <a:gd name="connsiteX80" fmla="*/ 4387645 w 5796116"/>
              <a:gd name="connsiteY80" fmla="*/ 412955 h 2971800"/>
              <a:gd name="connsiteX81" fmla="*/ 4402394 w 5796116"/>
              <a:gd name="connsiteY81" fmla="*/ 398207 h 2971800"/>
              <a:gd name="connsiteX82" fmla="*/ 4535129 w 5796116"/>
              <a:gd name="connsiteY82" fmla="*/ 398207 h 2971800"/>
              <a:gd name="connsiteX83" fmla="*/ 4579374 w 5796116"/>
              <a:gd name="connsiteY83" fmla="*/ 339213 h 2971800"/>
              <a:gd name="connsiteX84" fmla="*/ 4638368 w 5796116"/>
              <a:gd name="connsiteY84" fmla="*/ 272845 h 2971800"/>
              <a:gd name="connsiteX85" fmla="*/ 4675239 w 5796116"/>
              <a:gd name="connsiteY85" fmla="*/ 221226 h 2971800"/>
              <a:gd name="connsiteX86" fmla="*/ 4741607 w 5796116"/>
              <a:gd name="connsiteY86" fmla="*/ 221226 h 2971800"/>
              <a:gd name="connsiteX87" fmla="*/ 4741607 w 5796116"/>
              <a:gd name="connsiteY87" fmla="*/ 191729 h 2971800"/>
              <a:gd name="connsiteX88" fmla="*/ 4866968 w 5796116"/>
              <a:gd name="connsiteY88" fmla="*/ 191729 h 2971800"/>
              <a:gd name="connsiteX89" fmla="*/ 4889090 w 5796116"/>
              <a:gd name="connsiteY89" fmla="*/ 169607 h 2971800"/>
              <a:gd name="connsiteX90" fmla="*/ 4984955 w 5796116"/>
              <a:gd name="connsiteY90" fmla="*/ 169607 h 2971800"/>
              <a:gd name="connsiteX91" fmla="*/ 5058697 w 5796116"/>
              <a:gd name="connsiteY91" fmla="*/ 88491 h 2971800"/>
              <a:gd name="connsiteX92" fmla="*/ 5176684 w 5796116"/>
              <a:gd name="connsiteY92" fmla="*/ 88491 h 2971800"/>
              <a:gd name="connsiteX93" fmla="*/ 5294671 w 5796116"/>
              <a:gd name="connsiteY93" fmla="*/ 51620 h 2971800"/>
              <a:gd name="connsiteX94" fmla="*/ 5331542 w 5796116"/>
              <a:gd name="connsiteY94" fmla="*/ 29497 h 2971800"/>
              <a:gd name="connsiteX95" fmla="*/ 5331542 w 5796116"/>
              <a:gd name="connsiteY95" fmla="*/ 0 h 2971800"/>
              <a:gd name="connsiteX96" fmla="*/ 5796116 w 5796116"/>
              <a:gd name="connsiteY96" fmla="*/ 0 h 2971800"/>
              <a:gd name="connsiteX0" fmla="*/ 0 w 5796116"/>
              <a:gd name="connsiteY0" fmla="*/ 2971800 h 2971800"/>
              <a:gd name="connsiteX1" fmla="*/ 51619 w 5796116"/>
              <a:gd name="connsiteY1" fmla="*/ 2920181 h 2971800"/>
              <a:gd name="connsiteX2" fmla="*/ 51619 w 5796116"/>
              <a:gd name="connsiteY2" fmla="*/ 2920181 h 2971800"/>
              <a:gd name="connsiteX3" fmla="*/ 103239 w 5796116"/>
              <a:gd name="connsiteY3" fmla="*/ 2868561 h 2971800"/>
              <a:gd name="connsiteX4" fmla="*/ 184355 w 5796116"/>
              <a:gd name="connsiteY4" fmla="*/ 2868561 h 2971800"/>
              <a:gd name="connsiteX5" fmla="*/ 228600 w 5796116"/>
              <a:gd name="connsiteY5" fmla="*/ 2780071 h 2971800"/>
              <a:gd name="connsiteX6" fmla="*/ 287594 w 5796116"/>
              <a:gd name="connsiteY6" fmla="*/ 2721078 h 2971800"/>
              <a:gd name="connsiteX7" fmla="*/ 368710 w 5796116"/>
              <a:gd name="connsiteY7" fmla="*/ 2662084 h 2971800"/>
              <a:gd name="connsiteX8" fmla="*/ 405581 w 5796116"/>
              <a:gd name="connsiteY8" fmla="*/ 2632587 h 2971800"/>
              <a:gd name="connsiteX9" fmla="*/ 435078 w 5796116"/>
              <a:gd name="connsiteY9" fmla="*/ 2632587 h 2971800"/>
              <a:gd name="connsiteX10" fmla="*/ 435078 w 5796116"/>
              <a:gd name="connsiteY10" fmla="*/ 2588342 h 2971800"/>
              <a:gd name="connsiteX11" fmla="*/ 464574 w 5796116"/>
              <a:gd name="connsiteY11" fmla="*/ 2588342 h 2971800"/>
              <a:gd name="connsiteX12" fmla="*/ 494071 w 5796116"/>
              <a:gd name="connsiteY12" fmla="*/ 2536723 h 2971800"/>
              <a:gd name="connsiteX13" fmla="*/ 545690 w 5796116"/>
              <a:gd name="connsiteY13" fmla="*/ 2455607 h 2971800"/>
              <a:gd name="connsiteX14" fmla="*/ 575187 w 5796116"/>
              <a:gd name="connsiteY14" fmla="*/ 2418736 h 2971800"/>
              <a:gd name="connsiteX15" fmla="*/ 663678 w 5796116"/>
              <a:gd name="connsiteY15" fmla="*/ 2418736 h 2971800"/>
              <a:gd name="connsiteX16" fmla="*/ 700549 w 5796116"/>
              <a:gd name="connsiteY16" fmla="*/ 2389239 h 2971800"/>
              <a:gd name="connsiteX17" fmla="*/ 737420 w 5796116"/>
              <a:gd name="connsiteY17" fmla="*/ 2381865 h 2971800"/>
              <a:gd name="connsiteX18" fmla="*/ 781665 w 5796116"/>
              <a:gd name="connsiteY18" fmla="*/ 2381865 h 2971800"/>
              <a:gd name="connsiteX19" fmla="*/ 796413 w 5796116"/>
              <a:gd name="connsiteY19" fmla="*/ 2330245 h 2971800"/>
              <a:gd name="connsiteX20" fmla="*/ 862781 w 5796116"/>
              <a:gd name="connsiteY20" fmla="*/ 2308123 h 2971800"/>
              <a:gd name="connsiteX21" fmla="*/ 921774 w 5796116"/>
              <a:gd name="connsiteY21" fmla="*/ 2271252 h 2971800"/>
              <a:gd name="connsiteX22" fmla="*/ 1017639 w 5796116"/>
              <a:gd name="connsiteY22" fmla="*/ 2190136 h 2971800"/>
              <a:gd name="connsiteX23" fmla="*/ 1061884 w 5796116"/>
              <a:gd name="connsiteY23" fmla="*/ 2190136 h 2971800"/>
              <a:gd name="connsiteX24" fmla="*/ 1061884 w 5796116"/>
              <a:gd name="connsiteY24" fmla="*/ 2145891 h 2971800"/>
              <a:gd name="connsiteX25" fmla="*/ 1128252 w 5796116"/>
              <a:gd name="connsiteY25" fmla="*/ 2138516 h 2971800"/>
              <a:gd name="connsiteX26" fmla="*/ 1179871 w 5796116"/>
              <a:gd name="connsiteY26" fmla="*/ 2086897 h 2971800"/>
              <a:gd name="connsiteX27" fmla="*/ 1260987 w 5796116"/>
              <a:gd name="connsiteY27" fmla="*/ 2079523 h 2971800"/>
              <a:gd name="connsiteX28" fmla="*/ 1265750 w 5796116"/>
              <a:gd name="connsiteY28" fmla="*/ 2052637 h 2971800"/>
              <a:gd name="connsiteX29" fmla="*/ 1305232 w 5796116"/>
              <a:gd name="connsiteY29" fmla="*/ 2057400 h 2971800"/>
              <a:gd name="connsiteX30" fmla="*/ 1305232 w 5796116"/>
              <a:gd name="connsiteY30" fmla="*/ 1998407 h 2971800"/>
              <a:gd name="connsiteX31" fmla="*/ 1408471 w 5796116"/>
              <a:gd name="connsiteY31" fmla="*/ 1998407 h 2971800"/>
              <a:gd name="connsiteX32" fmla="*/ 1413233 w 5796116"/>
              <a:gd name="connsiteY32" fmla="*/ 1983658 h 2971800"/>
              <a:gd name="connsiteX33" fmla="*/ 1467465 w 5796116"/>
              <a:gd name="connsiteY33" fmla="*/ 1983658 h 2971800"/>
              <a:gd name="connsiteX34" fmla="*/ 1496961 w 5796116"/>
              <a:gd name="connsiteY34" fmla="*/ 1946787 h 2971800"/>
              <a:gd name="connsiteX35" fmla="*/ 1533832 w 5796116"/>
              <a:gd name="connsiteY35" fmla="*/ 1887794 h 2971800"/>
              <a:gd name="connsiteX36" fmla="*/ 1637071 w 5796116"/>
              <a:gd name="connsiteY36" fmla="*/ 1887794 h 2971800"/>
              <a:gd name="connsiteX37" fmla="*/ 1740310 w 5796116"/>
              <a:gd name="connsiteY37" fmla="*/ 1814052 h 2971800"/>
              <a:gd name="connsiteX38" fmla="*/ 1814052 w 5796116"/>
              <a:gd name="connsiteY38" fmla="*/ 1814052 h 2971800"/>
              <a:gd name="connsiteX39" fmla="*/ 1887794 w 5796116"/>
              <a:gd name="connsiteY39" fmla="*/ 1710813 h 2971800"/>
              <a:gd name="connsiteX40" fmla="*/ 1939413 w 5796116"/>
              <a:gd name="connsiteY40" fmla="*/ 1710813 h 2971800"/>
              <a:gd name="connsiteX41" fmla="*/ 1961536 w 5796116"/>
              <a:gd name="connsiteY41" fmla="*/ 1673942 h 2971800"/>
              <a:gd name="connsiteX42" fmla="*/ 2013155 w 5796116"/>
              <a:gd name="connsiteY42" fmla="*/ 1673942 h 2971800"/>
              <a:gd name="connsiteX43" fmla="*/ 2079523 w 5796116"/>
              <a:gd name="connsiteY43" fmla="*/ 1607574 h 2971800"/>
              <a:gd name="connsiteX44" fmla="*/ 2160639 w 5796116"/>
              <a:gd name="connsiteY44" fmla="*/ 1607574 h 2971800"/>
              <a:gd name="connsiteX45" fmla="*/ 2256503 w 5796116"/>
              <a:gd name="connsiteY45" fmla="*/ 1548581 h 2971800"/>
              <a:gd name="connsiteX46" fmla="*/ 2286000 w 5796116"/>
              <a:gd name="connsiteY46" fmla="*/ 1519084 h 2971800"/>
              <a:gd name="connsiteX47" fmla="*/ 2337620 w 5796116"/>
              <a:gd name="connsiteY47" fmla="*/ 1519084 h 2971800"/>
              <a:gd name="connsiteX48" fmla="*/ 2440858 w 5796116"/>
              <a:gd name="connsiteY48" fmla="*/ 1415845 h 2971800"/>
              <a:gd name="connsiteX49" fmla="*/ 2485103 w 5796116"/>
              <a:gd name="connsiteY49" fmla="*/ 1401097 h 2971800"/>
              <a:gd name="connsiteX50" fmla="*/ 2514600 w 5796116"/>
              <a:gd name="connsiteY50" fmla="*/ 1356852 h 2971800"/>
              <a:gd name="connsiteX51" fmla="*/ 2588342 w 5796116"/>
              <a:gd name="connsiteY51" fmla="*/ 1349478 h 2971800"/>
              <a:gd name="connsiteX52" fmla="*/ 2647336 w 5796116"/>
              <a:gd name="connsiteY52" fmla="*/ 1283110 h 2971800"/>
              <a:gd name="connsiteX53" fmla="*/ 2713703 w 5796116"/>
              <a:gd name="connsiteY53" fmla="*/ 1231491 h 2971800"/>
              <a:gd name="connsiteX54" fmla="*/ 2802194 w 5796116"/>
              <a:gd name="connsiteY54" fmla="*/ 1216742 h 2971800"/>
              <a:gd name="connsiteX55" fmla="*/ 2824316 w 5796116"/>
              <a:gd name="connsiteY55" fmla="*/ 1194620 h 2971800"/>
              <a:gd name="connsiteX56" fmla="*/ 2824316 w 5796116"/>
              <a:gd name="connsiteY56" fmla="*/ 1194620 h 2971800"/>
              <a:gd name="connsiteX57" fmla="*/ 2942303 w 5796116"/>
              <a:gd name="connsiteY57" fmla="*/ 1113503 h 2971800"/>
              <a:gd name="connsiteX58" fmla="*/ 3030794 w 5796116"/>
              <a:gd name="connsiteY58" fmla="*/ 1047136 h 2971800"/>
              <a:gd name="connsiteX59" fmla="*/ 3030794 w 5796116"/>
              <a:gd name="connsiteY59" fmla="*/ 1047136 h 2971800"/>
              <a:gd name="connsiteX60" fmla="*/ 3089787 w 5796116"/>
              <a:gd name="connsiteY60" fmla="*/ 1047136 h 2971800"/>
              <a:gd name="connsiteX61" fmla="*/ 3111910 w 5796116"/>
              <a:gd name="connsiteY61" fmla="*/ 1010265 h 2971800"/>
              <a:gd name="connsiteX62" fmla="*/ 3170903 w 5796116"/>
              <a:gd name="connsiteY62" fmla="*/ 1010265 h 2971800"/>
              <a:gd name="connsiteX63" fmla="*/ 3229897 w 5796116"/>
              <a:gd name="connsiteY63" fmla="*/ 921774 h 2971800"/>
              <a:gd name="connsiteX64" fmla="*/ 3237271 w 5796116"/>
              <a:gd name="connsiteY64" fmla="*/ 907026 h 2971800"/>
              <a:gd name="connsiteX65" fmla="*/ 3296265 w 5796116"/>
              <a:gd name="connsiteY65" fmla="*/ 907026 h 2971800"/>
              <a:gd name="connsiteX66" fmla="*/ 3399503 w 5796116"/>
              <a:gd name="connsiteY66" fmla="*/ 840658 h 2971800"/>
              <a:gd name="connsiteX67" fmla="*/ 3465871 w 5796116"/>
              <a:gd name="connsiteY67" fmla="*/ 855407 h 2971800"/>
              <a:gd name="connsiteX68" fmla="*/ 3591232 w 5796116"/>
              <a:gd name="connsiteY68" fmla="*/ 781665 h 2971800"/>
              <a:gd name="connsiteX69" fmla="*/ 3679723 w 5796116"/>
              <a:gd name="connsiteY69" fmla="*/ 781665 h 2971800"/>
              <a:gd name="connsiteX70" fmla="*/ 3760839 w 5796116"/>
              <a:gd name="connsiteY70" fmla="*/ 700549 h 2971800"/>
              <a:gd name="connsiteX71" fmla="*/ 3782961 w 5796116"/>
              <a:gd name="connsiteY71" fmla="*/ 678426 h 2971800"/>
              <a:gd name="connsiteX72" fmla="*/ 3812458 w 5796116"/>
              <a:gd name="connsiteY72" fmla="*/ 663678 h 2971800"/>
              <a:gd name="connsiteX73" fmla="*/ 3908323 w 5796116"/>
              <a:gd name="connsiteY73" fmla="*/ 597310 h 2971800"/>
              <a:gd name="connsiteX74" fmla="*/ 3989439 w 5796116"/>
              <a:gd name="connsiteY74" fmla="*/ 567813 h 2971800"/>
              <a:gd name="connsiteX75" fmla="*/ 4063181 w 5796116"/>
              <a:gd name="connsiteY75" fmla="*/ 567813 h 2971800"/>
              <a:gd name="connsiteX76" fmla="*/ 4063181 w 5796116"/>
              <a:gd name="connsiteY76" fmla="*/ 508820 h 2971800"/>
              <a:gd name="connsiteX77" fmla="*/ 4114800 w 5796116"/>
              <a:gd name="connsiteY77" fmla="*/ 471949 h 2971800"/>
              <a:gd name="connsiteX78" fmla="*/ 4195916 w 5796116"/>
              <a:gd name="connsiteY78" fmla="*/ 427703 h 2971800"/>
              <a:gd name="connsiteX79" fmla="*/ 4306529 w 5796116"/>
              <a:gd name="connsiteY79" fmla="*/ 427703 h 2971800"/>
              <a:gd name="connsiteX80" fmla="*/ 4387645 w 5796116"/>
              <a:gd name="connsiteY80" fmla="*/ 412955 h 2971800"/>
              <a:gd name="connsiteX81" fmla="*/ 4402394 w 5796116"/>
              <a:gd name="connsiteY81" fmla="*/ 398207 h 2971800"/>
              <a:gd name="connsiteX82" fmla="*/ 4535129 w 5796116"/>
              <a:gd name="connsiteY82" fmla="*/ 398207 h 2971800"/>
              <a:gd name="connsiteX83" fmla="*/ 4579374 w 5796116"/>
              <a:gd name="connsiteY83" fmla="*/ 339213 h 2971800"/>
              <a:gd name="connsiteX84" fmla="*/ 4638368 w 5796116"/>
              <a:gd name="connsiteY84" fmla="*/ 272845 h 2971800"/>
              <a:gd name="connsiteX85" fmla="*/ 4675239 w 5796116"/>
              <a:gd name="connsiteY85" fmla="*/ 221226 h 2971800"/>
              <a:gd name="connsiteX86" fmla="*/ 4741607 w 5796116"/>
              <a:gd name="connsiteY86" fmla="*/ 221226 h 2971800"/>
              <a:gd name="connsiteX87" fmla="*/ 4741607 w 5796116"/>
              <a:gd name="connsiteY87" fmla="*/ 191729 h 2971800"/>
              <a:gd name="connsiteX88" fmla="*/ 4866968 w 5796116"/>
              <a:gd name="connsiteY88" fmla="*/ 191729 h 2971800"/>
              <a:gd name="connsiteX89" fmla="*/ 4889090 w 5796116"/>
              <a:gd name="connsiteY89" fmla="*/ 169607 h 2971800"/>
              <a:gd name="connsiteX90" fmla="*/ 4984955 w 5796116"/>
              <a:gd name="connsiteY90" fmla="*/ 169607 h 2971800"/>
              <a:gd name="connsiteX91" fmla="*/ 5058697 w 5796116"/>
              <a:gd name="connsiteY91" fmla="*/ 88491 h 2971800"/>
              <a:gd name="connsiteX92" fmla="*/ 5176684 w 5796116"/>
              <a:gd name="connsiteY92" fmla="*/ 88491 h 2971800"/>
              <a:gd name="connsiteX93" fmla="*/ 5294671 w 5796116"/>
              <a:gd name="connsiteY93" fmla="*/ 51620 h 2971800"/>
              <a:gd name="connsiteX94" fmla="*/ 5331542 w 5796116"/>
              <a:gd name="connsiteY94" fmla="*/ 29497 h 2971800"/>
              <a:gd name="connsiteX95" fmla="*/ 5331542 w 5796116"/>
              <a:gd name="connsiteY95" fmla="*/ 0 h 2971800"/>
              <a:gd name="connsiteX96" fmla="*/ 5796116 w 5796116"/>
              <a:gd name="connsiteY96" fmla="*/ 0 h 2971800"/>
              <a:gd name="connsiteX0" fmla="*/ 0 w 5796116"/>
              <a:gd name="connsiteY0" fmla="*/ 2971800 h 2971800"/>
              <a:gd name="connsiteX1" fmla="*/ 51619 w 5796116"/>
              <a:gd name="connsiteY1" fmla="*/ 2920181 h 2971800"/>
              <a:gd name="connsiteX2" fmla="*/ 51619 w 5796116"/>
              <a:gd name="connsiteY2" fmla="*/ 2920181 h 2971800"/>
              <a:gd name="connsiteX3" fmla="*/ 103239 w 5796116"/>
              <a:gd name="connsiteY3" fmla="*/ 2868561 h 2971800"/>
              <a:gd name="connsiteX4" fmla="*/ 184355 w 5796116"/>
              <a:gd name="connsiteY4" fmla="*/ 2868561 h 2971800"/>
              <a:gd name="connsiteX5" fmla="*/ 228600 w 5796116"/>
              <a:gd name="connsiteY5" fmla="*/ 2780071 h 2971800"/>
              <a:gd name="connsiteX6" fmla="*/ 287594 w 5796116"/>
              <a:gd name="connsiteY6" fmla="*/ 2721078 h 2971800"/>
              <a:gd name="connsiteX7" fmla="*/ 368710 w 5796116"/>
              <a:gd name="connsiteY7" fmla="*/ 2662084 h 2971800"/>
              <a:gd name="connsiteX8" fmla="*/ 405581 w 5796116"/>
              <a:gd name="connsiteY8" fmla="*/ 2632587 h 2971800"/>
              <a:gd name="connsiteX9" fmla="*/ 435078 w 5796116"/>
              <a:gd name="connsiteY9" fmla="*/ 2632587 h 2971800"/>
              <a:gd name="connsiteX10" fmla="*/ 435078 w 5796116"/>
              <a:gd name="connsiteY10" fmla="*/ 2588342 h 2971800"/>
              <a:gd name="connsiteX11" fmla="*/ 464574 w 5796116"/>
              <a:gd name="connsiteY11" fmla="*/ 2588342 h 2971800"/>
              <a:gd name="connsiteX12" fmla="*/ 494071 w 5796116"/>
              <a:gd name="connsiteY12" fmla="*/ 2536723 h 2971800"/>
              <a:gd name="connsiteX13" fmla="*/ 545690 w 5796116"/>
              <a:gd name="connsiteY13" fmla="*/ 2455607 h 2971800"/>
              <a:gd name="connsiteX14" fmla="*/ 575187 w 5796116"/>
              <a:gd name="connsiteY14" fmla="*/ 2418736 h 2971800"/>
              <a:gd name="connsiteX15" fmla="*/ 663678 w 5796116"/>
              <a:gd name="connsiteY15" fmla="*/ 2418736 h 2971800"/>
              <a:gd name="connsiteX16" fmla="*/ 700549 w 5796116"/>
              <a:gd name="connsiteY16" fmla="*/ 2389239 h 2971800"/>
              <a:gd name="connsiteX17" fmla="*/ 737420 w 5796116"/>
              <a:gd name="connsiteY17" fmla="*/ 2381865 h 2971800"/>
              <a:gd name="connsiteX18" fmla="*/ 781665 w 5796116"/>
              <a:gd name="connsiteY18" fmla="*/ 2381865 h 2971800"/>
              <a:gd name="connsiteX19" fmla="*/ 796413 w 5796116"/>
              <a:gd name="connsiteY19" fmla="*/ 2330245 h 2971800"/>
              <a:gd name="connsiteX20" fmla="*/ 862781 w 5796116"/>
              <a:gd name="connsiteY20" fmla="*/ 2308123 h 2971800"/>
              <a:gd name="connsiteX21" fmla="*/ 921774 w 5796116"/>
              <a:gd name="connsiteY21" fmla="*/ 2271252 h 2971800"/>
              <a:gd name="connsiteX22" fmla="*/ 1017639 w 5796116"/>
              <a:gd name="connsiteY22" fmla="*/ 2190136 h 2971800"/>
              <a:gd name="connsiteX23" fmla="*/ 1061884 w 5796116"/>
              <a:gd name="connsiteY23" fmla="*/ 2190136 h 2971800"/>
              <a:gd name="connsiteX24" fmla="*/ 1061884 w 5796116"/>
              <a:gd name="connsiteY24" fmla="*/ 2145891 h 2971800"/>
              <a:gd name="connsiteX25" fmla="*/ 1128252 w 5796116"/>
              <a:gd name="connsiteY25" fmla="*/ 2138516 h 2971800"/>
              <a:gd name="connsiteX26" fmla="*/ 1179871 w 5796116"/>
              <a:gd name="connsiteY26" fmla="*/ 2086897 h 2971800"/>
              <a:gd name="connsiteX27" fmla="*/ 1260987 w 5796116"/>
              <a:gd name="connsiteY27" fmla="*/ 2079523 h 2971800"/>
              <a:gd name="connsiteX28" fmla="*/ 1268131 w 5796116"/>
              <a:gd name="connsiteY28" fmla="*/ 2057400 h 2971800"/>
              <a:gd name="connsiteX29" fmla="*/ 1305232 w 5796116"/>
              <a:gd name="connsiteY29" fmla="*/ 2057400 h 2971800"/>
              <a:gd name="connsiteX30" fmla="*/ 1305232 w 5796116"/>
              <a:gd name="connsiteY30" fmla="*/ 1998407 h 2971800"/>
              <a:gd name="connsiteX31" fmla="*/ 1408471 w 5796116"/>
              <a:gd name="connsiteY31" fmla="*/ 1998407 h 2971800"/>
              <a:gd name="connsiteX32" fmla="*/ 1413233 w 5796116"/>
              <a:gd name="connsiteY32" fmla="*/ 1983658 h 2971800"/>
              <a:gd name="connsiteX33" fmla="*/ 1467465 w 5796116"/>
              <a:gd name="connsiteY33" fmla="*/ 1983658 h 2971800"/>
              <a:gd name="connsiteX34" fmla="*/ 1496961 w 5796116"/>
              <a:gd name="connsiteY34" fmla="*/ 1946787 h 2971800"/>
              <a:gd name="connsiteX35" fmla="*/ 1533832 w 5796116"/>
              <a:gd name="connsiteY35" fmla="*/ 1887794 h 2971800"/>
              <a:gd name="connsiteX36" fmla="*/ 1637071 w 5796116"/>
              <a:gd name="connsiteY36" fmla="*/ 1887794 h 2971800"/>
              <a:gd name="connsiteX37" fmla="*/ 1740310 w 5796116"/>
              <a:gd name="connsiteY37" fmla="*/ 1814052 h 2971800"/>
              <a:gd name="connsiteX38" fmla="*/ 1814052 w 5796116"/>
              <a:gd name="connsiteY38" fmla="*/ 1814052 h 2971800"/>
              <a:gd name="connsiteX39" fmla="*/ 1887794 w 5796116"/>
              <a:gd name="connsiteY39" fmla="*/ 1710813 h 2971800"/>
              <a:gd name="connsiteX40" fmla="*/ 1939413 w 5796116"/>
              <a:gd name="connsiteY40" fmla="*/ 1710813 h 2971800"/>
              <a:gd name="connsiteX41" fmla="*/ 1961536 w 5796116"/>
              <a:gd name="connsiteY41" fmla="*/ 1673942 h 2971800"/>
              <a:gd name="connsiteX42" fmla="*/ 2013155 w 5796116"/>
              <a:gd name="connsiteY42" fmla="*/ 1673942 h 2971800"/>
              <a:gd name="connsiteX43" fmla="*/ 2079523 w 5796116"/>
              <a:gd name="connsiteY43" fmla="*/ 1607574 h 2971800"/>
              <a:gd name="connsiteX44" fmla="*/ 2160639 w 5796116"/>
              <a:gd name="connsiteY44" fmla="*/ 1607574 h 2971800"/>
              <a:gd name="connsiteX45" fmla="*/ 2256503 w 5796116"/>
              <a:gd name="connsiteY45" fmla="*/ 1548581 h 2971800"/>
              <a:gd name="connsiteX46" fmla="*/ 2286000 w 5796116"/>
              <a:gd name="connsiteY46" fmla="*/ 1519084 h 2971800"/>
              <a:gd name="connsiteX47" fmla="*/ 2337620 w 5796116"/>
              <a:gd name="connsiteY47" fmla="*/ 1519084 h 2971800"/>
              <a:gd name="connsiteX48" fmla="*/ 2440858 w 5796116"/>
              <a:gd name="connsiteY48" fmla="*/ 1415845 h 2971800"/>
              <a:gd name="connsiteX49" fmla="*/ 2485103 w 5796116"/>
              <a:gd name="connsiteY49" fmla="*/ 1401097 h 2971800"/>
              <a:gd name="connsiteX50" fmla="*/ 2514600 w 5796116"/>
              <a:gd name="connsiteY50" fmla="*/ 1356852 h 2971800"/>
              <a:gd name="connsiteX51" fmla="*/ 2588342 w 5796116"/>
              <a:gd name="connsiteY51" fmla="*/ 1349478 h 2971800"/>
              <a:gd name="connsiteX52" fmla="*/ 2647336 w 5796116"/>
              <a:gd name="connsiteY52" fmla="*/ 1283110 h 2971800"/>
              <a:gd name="connsiteX53" fmla="*/ 2713703 w 5796116"/>
              <a:gd name="connsiteY53" fmla="*/ 1231491 h 2971800"/>
              <a:gd name="connsiteX54" fmla="*/ 2802194 w 5796116"/>
              <a:gd name="connsiteY54" fmla="*/ 1216742 h 2971800"/>
              <a:gd name="connsiteX55" fmla="*/ 2824316 w 5796116"/>
              <a:gd name="connsiteY55" fmla="*/ 1194620 h 2971800"/>
              <a:gd name="connsiteX56" fmla="*/ 2824316 w 5796116"/>
              <a:gd name="connsiteY56" fmla="*/ 1194620 h 2971800"/>
              <a:gd name="connsiteX57" fmla="*/ 2942303 w 5796116"/>
              <a:gd name="connsiteY57" fmla="*/ 1113503 h 2971800"/>
              <a:gd name="connsiteX58" fmla="*/ 3030794 w 5796116"/>
              <a:gd name="connsiteY58" fmla="*/ 1047136 h 2971800"/>
              <a:gd name="connsiteX59" fmla="*/ 3030794 w 5796116"/>
              <a:gd name="connsiteY59" fmla="*/ 1047136 h 2971800"/>
              <a:gd name="connsiteX60" fmla="*/ 3089787 w 5796116"/>
              <a:gd name="connsiteY60" fmla="*/ 1047136 h 2971800"/>
              <a:gd name="connsiteX61" fmla="*/ 3111910 w 5796116"/>
              <a:gd name="connsiteY61" fmla="*/ 1010265 h 2971800"/>
              <a:gd name="connsiteX62" fmla="*/ 3170903 w 5796116"/>
              <a:gd name="connsiteY62" fmla="*/ 1010265 h 2971800"/>
              <a:gd name="connsiteX63" fmla="*/ 3229897 w 5796116"/>
              <a:gd name="connsiteY63" fmla="*/ 921774 h 2971800"/>
              <a:gd name="connsiteX64" fmla="*/ 3237271 w 5796116"/>
              <a:gd name="connsiteY64" fmla="*/ 907026 h 2971800"/>
              <a:gd name="connsiteX65" fmla="*/ 3296265 w 5796116"/>
              <a:gd name="connsiteY65" fmla="*/ 907026 h 2971800"/>
              <a:gd name="connsiteX66" fmla="*/ 3399503 w 5796116"/>
              <a:gd name="connsiteY66" fmla="*/ 840658 h 2971800"/>
              <a:gd name="connsiteX67" fmla="*/ 3465871 w 5796116"/>
              <a:gd name="connsiteY67" fmla="*/ 855407 h 2971800"/>
              <a:gd name="connsiteX68" fmla="*/ 3591232 w 5796116"/>
              <a:gd name="connsiteY68" fmla="*/ 781665 h 2971800"/>
              <a:gd name="connsiteX69" fmla="*/ 3679723 w 5796116"/>
              <a:gd name="connsiteY69" fmla="*/ 781665 h 2971800"/>
              <a:gd name="connsiteX70" fmla="*/ 3760839 w 5796116"/>
              <a:gd name="connsiteY70" fmla="*/ 700549 h 2971800"/>
              <a:gd name="connsiteX71" fmla="*/ 3782961 w 5796116"/>
              <a:gd name="connsiteY71" fmla="*/ 678426 h 2971800"/>
              <a:gd name="connsiteX72" fmla="*/ 3812458 w 5796116"/>
              <a:gd name="connsiteY72" fmla="*/ 663678 h 2971800"/>
              <a:gd name="connsiteX73" fmla="*/ 3908323 w 5796116"/>
              <a:gd name="connsiteY73" fmla="*/ 597310 h 2971800"/>
              <a:gd name="connsiteX74" fmla="*/ 3989439 w 5796116"/>
              <a:gd name="connsiteY74" fmla="*/ 567813 h 2971800"/>
              <a:gd name="connsiteX75" fmla="*/ 4063181 w 5796116"/>
              <a:gd name="connsiteY75" fmla="*/ 567813 h 2971800"/>
              <a:gd name="connsiteX76" fmla="*/ 4063181 w 5796116"/>
              <a:gd name="connsiteY76" fmla="*/ 508820 h 2971800"/>
              <a:gd name="connsiteX77" fmla="*/ 4114800 w 5796116"/>
              <a:gd name="connsiteY77" fmla="*/ 471949 h 2971800"/>
              <a:gd name="connsiteX78" fmla="*/ 4195916 w 5796116"/>
              <a:gd name="connsiteY78" fmla="*/ 427703 h 2971800"/>
              <a:gd name="connsiteX79" fmla="*/ 4306529 w 5796116"/>
              <a:gd name="connsiteY79" fmla="*/ 427703 h 2971800"/>
              <a:gd name="connsiteX80" fmla="*/ 4387645 w 5796116"/>
              <a:gd name="connsiteY80" fmla="*/ 412955 h 2971800"/>
              <a:gd name="connsiteX81" fmla="*/ 4402394 w 5796116"/>
              <a:gd name="connsiteY81" fmla="*/ 398207 h 2971800"/>
              <a:gd name="connsiteX82" fmla="*/ 4535129 w 5796116"/>
              <a:gd name="connsiteY82" fmla="*/ 398207 h 2971800"/>
              <a:gd name="connsiteX83" fmla="*/ 4579374 w 5796116"/>
              <a:gd name="connsiteY83" fmla="*/ 339213 h 2971800"/>
              <a:gd name="connsiteX84" fmla="*/ 4638368 w 5796116"/>
              <a:gd name="connsiteY84" fmla="*/ 272845 h 2971800"/>
              <a:gd name="connsiteX85" fmla="*/ 4675239 w 5796116"/>
              <a:gd name="connsiteY85" fmla="*/ 221226 h 2971800"/>
              <a:gd name="connsiteX86" fmla="*/ 4741607 w 5796116"/>
              <a:gd name="connsiteY86" fmla="*/ 221226 h 2971800"/>
              <a:gd name="connsiteX87" fmla="*/ 4741607 w 5796116"/>
              <a:gd name="connsiteY87" fmla="*/ 191729 h 2971800"/>
              <a:gd name="connsiteX88" fmla="*/ 4866968 w 5796116"/>
              <a:gd name="connsiteY88" fmla="*/ 191729 h 2971800"/>
              <a:gd name="connsiteX89" fmla="*/ 4889090 w 5796116"/>
              <a:gd name="connsiteY89" fmla="*/ 169607 h 2971800"/>
              <a:gd name="connsiteX90" fmla="*/ 4984955 w 5796116"/>
              <a:gd name="connsiteY90" fmla="*/ 169607 h 2971800"/>
              <a:gd name="connsiteX91" fmla="*/ 5058697 w 5796116"/>
              <a:gd name="connsiteY91" fmla="*/ 88491 h 2971800"/>
              <a:gd name="connsiteX92" fmla="*/ 5176684 w 5796116"/>
              <a:gd name="connsiteY92" fmla="*/ 88491 h 2971800"/>
              <a:gd name="connsiteX93" fmla="*/ 5294671 w 5796116"/>
              <a:gd name="connsiteY93" fmla="*/ 51620 h 2971800"/>
              <a:gd name="connsiteX94" fmla="*/ 5331542 w 5796116"/>
              <a:gd name="connsiteY94" fmla="*/ 29497 h 2971800"/>
              <a:gd name="connsiteX95" fmla="*/ 5331542 w 5796116"/>
              <a:gd name="connsiteY95" fmla="*/ 0 h 2971800"/>
              <a:gd name="connsiteX96" fmla="*/ 5796116 w 5796116"/>
              <a:gd name="connsiteY96" fmla="*/ 0 h 2971800"/>
              <a:gd name="connsiteX0" fmla="*/ 0 w 5796116"/>
              <a:gd name="connsiteY0" fmla="*/ 2971800 h 2971800"/>
              <a:gd name="connsiteX1" fmla="*/ 51619 w 5796116"/>
              <a:gd name="connsiteY1" fmla="*/ 2920181 h 2971800"/>
              <a:gd name="connsiteX2" fmla="*/ 51619 w 5796116"/>
              <a:gd name="connsiteY2" fmla="*/ 2920181 h 2971800"/>
              <a:gd name="connsiteX3" fmla="*/ 103239 w 5796116"/>
              <a:gd name="connsiteY3" fmla="*/ 2868561 h 2971800"/>
              <a:gd name="connsiteX4" fmla="*/ 184355 w 5796116"/>
              <a:gd name="connsiteY4" fmla="*/ 2868561 h 2971800"/>
              <a:gd name="connsiteX5" fmla="*/ 228600 w 5796116"/>
              <a:gd name="connsiteY5" fmla="*/ 2780071 h 2971800"/>
              <a:gd name="connsiteX6" fmla="*/ 287594 w 5796116"/>
              <a:gd name="connsiteY6" fmla="*/ 2721078 h 2971800"/>
              <a:gd name="connsiteX7" fmla="*/ 368710 w 5796116"/>
              <a:gd name="connsiteY7" fmla="*/ 2662084 h 2971800"/>
              <a:gd name="connsiteX8" fmla="*/ 405581 w 5796116"/>
              <a:gd name="connsiteY8" fmla="*/ 2632587 h 2971800"/>
              <a:gd name="connsiteX9" fmla="*/ 435078 w 5796116"/>
              <a:gd name="connsiteY9" fmla="*/ 2632587 h 2971800"/>
              <a:gd name="connsiteX10" fmla="*/ 435078 w 5796116"/>
              <a:gd name="connsiteY10" fmla="*/ 2588342 h 2971800"/>
              <a:gd name="connsiteX11" fmla="*/ 464574 w 5796116"/>
              <a:gd name="connsiteY11" fmla="*/ 2588342 h 2971800"/>
              <a:gd name="connsiteX12" fmla="*/ 494071 w 5796116"/>
              <a:gd name="connsiteY12" fmla="*/ 2536723 h 2971800"/>
              <a:gd name="connsiteX13" fmla="*/ 545690 w 5796116"/>
              <a:gd name="connsiteY13" fmla="*/ 2455607 h 2971800"/>
              <a:gd name="connsiteX14" fmla="*/ 575187 w 5796116"/>
              <a:gd name="connsiteY14" fmla="*/ 2418736 h 2971800"/>
              <a:gd name="connsiteX15" fmla="*/ 663678 w 5796116"/>
              <a:gd name="connsiteY15" fmla="*/ 2418736 h 2971800"/>
              <a:gd name="connsiteX16" fmla="*/ 700549 w 5796116"/>
              <a:gd name="connsiteY16" fmla="*/ 2389239 h 2971800"/>
              <a:gd name="connsiteX17" fmla="*/ 737420 w 5796116"/>
              <a:gd name="connsiteY17" fmla="*/ 2381865 h 2971800"/>
              <a:gd name="connsiteX18" fmla="*/ 781665 w 5796116"/>
              <a:gd name="connsiteY18" fmla="*/ 2381865 h 2971800"/>
              <a:gd name="connsiteX19" fmla="*/ 796413 w 5796116"/>
              <a:gd name="connsiteY19" fmla="*/ 2330245 h 2971800"/>
              <a:gd name="connsiteX20" fmla="*/ 862781 w 5796116"/>
              <a:gd name="connsiteY20" fmla="*/ 2308123 h 2971800"/>
              <a:gd name="connsiteX21" fmla="*/ 921774 w 5796116"/>
              <a:gd name="connsiteY21" fmla="*/ 2271252 h 2971800"/>
              <a:gd name="connsiteX22" fmla="*/ 1017639 w 5796116"/>
              <a:gd name="connsiteY22" fmla="*/ 2190136 h 2971800"/>
              <a:gd name="connsiteX23" fmla="*/ 1061884 w 5796116"/>
              <a:gd name="connsiteY23" fmla="*/ 2190136 h 2971800"/>
              <a:gd name="connsiteX24" fmla="*/ 1071409 w 5796116"/>
              <a:gd name="connsiteY24" fmla="*/ 2148272 h 2971800"/>
              <a:gd name="connsiteX25" fmla="*/ 1128252 w 5796116"/>
              <a:gd name="connsiteY25" fmla="*/ 2138516 h 2971800"/>
              <a:gd name="connsiteX26" fmla="*/ 1179871 w 5796116"/>
              <a:gd name="connsiteY26" fmla="*/ 2086897 h 2971800"/>
              <a:gd name="connsiteX27" fmla="*/ 1260987 w 5796116"/>
              <a:gd name="connsiteY27" fmla="*/ 2079523 h 2971800"/>
              <a:gd name="connsiteX28" fmla="*/ 1268131 w 5796116"/>
              <a:gd name="connsiteY28" fmla="*/ 2057400 h 2971800"/>
              <a:gd name="connsiteX29" fmla="*/ 1305232 w 5796116"/>
              <a:gd name="connsiteY29" fmla="*/ 2057400 h 2971800"/>
              <a:gd name="connsiteX30" fmla="*/ 1305232 w 5796116"/>
              <a:gd name="connsiteY30" fmla="*/ 1998407 h 2971800"/>
              <a:gd name="connsiteX31" fmla="*/ 1408471 w 5796116"/>
              <a:gd name="connsiteY31" fmla="*/ 1998407 h 2971800"/>
              <a:gd name="connsiteX32" fmla="*/ 1413233 w 5796116"/>
              <a:gd name="connsiteY32" fmla="*/ 1983658 h 2971800"/>
              <a:gd name="connsiteX33" fmla="*/ 1467465 w 5796116"/>
              <a:gd name="connsiteY33" fmla="*/ 1983658 h 2971800"/>
              <a:gd name="connsiteX34" fmla="*/ 1496961 w 5796116"/>
              <a:gd name="connsiteY34" fmla="*/ 1946787 h 2971800"/>
              <a:gd name="connsiteX35" fmla="*/ 1533832 w 5796116"/>
              <a:gd name="connsiteY35" fmla="*/ 1887794 h 2971800"/>
              <a:gd name="connsiteX36" fmla="*/ 1637071 w 5796116"/>
              <a:gd name="connsiteY36" fmla="*/ 1887794 h 2971800"/>
              <a:gd name="connsiteX37" fmla="*/ 1740310 w 5796116"/>
              <a:gd name="connsiteY37" fmla="*/ 1814052 h 2971800"/>
              <a:gd name="connsiteX38" fmla="*/ 1814052 w 5796116"/>
              <a:gd name="connsiteY38" fmla="*/ 1814052 h 2971800"/>
              <a:gd name="connsiteX39" fmla="*/ 1887794 w 5796116"/>
              <a:gd name="connsiteY39" fmla="*/ 1710813 h 2971800"/>
              <a:gd name="connsiteX40" fmla="*/ 1939413 w 5796116"/>
              <a:gd name="connsiteY40" fmla="*/ 1710813 h 2971800"/>
              <a:gd name="connsiteX41" fmla="*/ 1961536 w 5796116"/>
              <a:gd name="connsiteY41" fmla="*/ 1673942 h 2971800"/>
              <a:gd name="connsiteX42" fmla="*/ 2013155 w 5796116"/>
              <a:gd name="connsiteY42" fmla="*/ 1673942 h 2971800"/>
              <a:gd name="connsiteX43" fmla="*/ 2079523 w 5796116"/>
              <a:gd name="connsiteY43" fmla="*/ 1607574 h 2971800"/>
              <a:gd name="connsiteX44" fmla="*/ 2160639 w 5796116"/>
              <a:gd name="connsiteY44" fmla="*/ 1607574 h 2971800"/>
              <a:gd name="connsiteX45" fmla="*/ 2256503 w 5796116"/>
              <a:gd name="connsiteY45" fmla="*/ 1548581 h 2971800"/>
              <a:gd name="connsiteX46" fmla="*/ 2286000 w 5796116"/>
              <a:gd name="connsiteY46" fmla="*/ 1519084 h 2971800"/>
              <a:gd name="connsiteX47" fmla="*/ 2337620 w 5796116"/>
              <a:gd name="connsiteY47" fmla="*/ 1519084 h 2971800"/>
              <a:gd name="connsiteX48" fmla="*/ 2440858 w 5796116"/>
              <a:gd name="connsiteY48" fmla="*/ 1415845 h 2971800"/>
              <a:gd name="connsiteX49" fmla="*/ 2485103 w 5796116"/>
              <a:gd name="connsiteY49" fmla="*/ 1401097 h 2971800"/>
              <a:gd name="connsiteX50" fmla="*/ 2514600 w 5796116"/>
              <a:gd name="connsiteY50" fmla="*/ 1356852 h 2971800"/>
              <a:gd name="connsiteX51" fmla="*/ 2588342 w 5796116"/>
              <a:gd name="connsiteY51" fmla="*/ 1349478 h 2971800"/>
              <a:gd name="connsiteX52" fmla="*/ 2647336 w 5796116"/>
              <a:gd name="connsiteY52" fmla="*/ 1283110 h 2971800"/>
              <a:gd name="connsiteX53" fmla="*/ 2713703 w 5796116"/>
              <a:gd name="connsiteY53" fmla="*/ 1231491 h 2971800"/>
              <a:gd name="connsiteX54" fmla="*/ 2802194 w 5796116"/>
              <a:gd name="connsiteY54" fmla="*/ 1216742 h 2971800"/>
              <a:gd name="connsiteX55" fmla="*/ 2824316 w 5796116"/>
              <a:gd name="connsiteY55" fmla="*/ 1194620 h 2971800"/>
              <a:gd name="connsiteX56" fmla="*/ 2824316 w 5796116"/>
              <a:gd name="connsiteY56" fmla="*/ 1194620 h 2971800"/>
              <a:gd name="connsiteX57" fmla="*/ 2942303 w 5796116"/>
              <a:gd name="connsiteY57" fmla="*/ 1113503 h 2971800"/>
              <a:gd name="connsiteX58" fmla="*/ 3030794 w 5796116"/>
              <a:gd name="connsiteY58" fmla="*/ 1047136 h 2971800"/>
              <a:gd name="connsiteX59" fmla="*/ 3030794 w 5796116"/>
              <a:gd name="connsiteY59" fmla="*/ 1047136 h 2971800"/>
              <a:gd name="connsiteX60" fmla="*/ 3089787 w 5796116"/>
              <a:gd name="connsiteY60" fmla="*/ 1047136 h 2971800"/>
              <a:gd name="connsiteX61" fmla="*/ 3111910 w 5796116"/>
              <a:gd name="connsiteY61" fmla="*/ 1010265 h 2971800"/>
              <a:gd name="connsiteX62" fmla="*/ 3170903 w 5796116"/>
              <a:gd name="connsiteY62" fmla="*/ 1010265 h 2971800"/>
              <a:gd name="connsiteX63" fmla="*/ 3229897 w 5796116"/>
              <a:gd name="connsiteY63" fmla="*/ 921774 h 2971800"/>
              <a:gd name="connsiteX64" fmla="*/ 3237271 w 5796116"/>
              <a:gd name="connsiteY64" fmla="*/ 907026 h 2971800"/>
              <a:gd name="connsiteX65" fmla="*/ 3296265 w 5796116"/>
              <a:gd name="connsiteY65" fmla="*/ 907026 h 2971800"/>
              <a:gd name="connsiteX66" fmla="*/ 3399503 w 5796116"/>
              <a:gd name="connsiteY66" fmla="*/ 840658 h 2971800"/>
              <a:gd name="connsiteX67" fmla="*/ 3465871 w 5796116"/>
              <a:gd name="connsiteY67" fmla="*/ 855407 h 2971800"/>
              <a:gd name="connsiteX68" fmla="*/ 3591232 w 5796116"/>
              <a:gd name="connsiteY68" fmla="*/ 781665 h 2971800"/>
              <a:gd name="connsiteX69" fmla="*/ 3679723 w 5796116"/>
              <a:gd name="connsiteY69" fmla="*/ 781665 h 2971800"/>
              <a:gd name="connsiteX70" fmla="*/ 3760839 w 5796116"/>
              <a:gd name="connsiteY70" fmla="*/ 700549 h 2971800"/>
              <a:gd name="connsiteX71" fmla="*/ 3782961 w 5796116"/>
              <a:gd name="connsiteY71" fmla="*/ 678426 h 2971800"/>
              <a:gd name="connsiteX72" fmla="*/ 3812458 w 5796116"/>
              <a:gd name="connsiteY72" fmla="*/ 663678 h 2971800"/>
              <a:gd name="connsiteX73" fmla="*/ 3908323 w 5796116"/>
              <a:gd name="connsiteY73" fmla="*/ 597310 h 2971800"/>
              <a:gd name="connsiteX74" fmla="*/ 3989439 w 5796116"/>
              <a:gd name="connsiteY74" fmla="*/ 567813 h 2971800"/>
              <a:gd name="connsiteX75" fmla="*/ 4063181 w 5796116"/>
              <a:gd name="connsiteY75" fmla="*/ 567813 h 2971800"/>
              <a:gd name="connsiteX76" fmla="*/ 4063181 w 5796116"/>
              <a:gd name="connsiteY76" fmla="*/ 508820 h 2971800"/>
              <a:gd name="connsiteX77" fmla="*/ 4114800 w 5796116"/>
              <a:gd name="connsiteY77" fmla="*/ 471949 h 2971800"/>
              <a:gd name="connsiteX78" fmla="*/ 4195916 w 5796116"/>
              <a:gd name="connsiteY78" fmla="*/ 427703 h 2971800"/>
              <a:gd name="connsiteX79" fmla="*/ 4306529 w 5796116"/>
              <a:gd name="connsiteY79" fmla="*/ 427703 h 2971800"/>
              <a:gd name="connsiteX80" fmla="*/ 4387645 w 5796116"/>
              <a:gd name="connsiteY80" fmla="*/ 412955 h 2971800"/>
              <a:gd name="connsiteX81" fmla="*/ 4402394 w 5796116"/>
              <a:gd name="connsiteY81" fmla="*/ 398207 h 2971800"/>
              <a:gd name="connsiteX82" fmla="*/ 4535129 w 5796116"/>
              <a:gd name="connsiteY82" fmla="*/ 398207 h 2971800"/>
              <a:gd name="connsiteX83" fmla="*/ 4579374 w 5796116"/>
              <a:gd name="connsiteY83" fmla="*/ 339213 h 2971800"/>
              <a:gd name="connsiteX84" fmla="*/ 4638368 w 5796116"/>
              <a:gd name="connsiteY84" fmla="*/ 272845 h 2971800"/>
              <a:gd name="connsiteX85" fmla="*/ 4675239 w 5796116"/>
              <a:gd name="connsiteY85" fmla="*/ 221226 h 2971800"/>
              <a:gd name="connsiteX86" fmla="*/ 4741607 w 5796116"/>
              <a:gd name="connsiteY86" fmla="*/ 221226 h 2971800"/>
              <a:gd name="connsiteX87" fmla="*/ 4741607 w 5796116"/>
              <a:gd name="connsiteY87" fmla="*/ 191729 h 2971800"/>
              <a:gd name="connsiteX88" fmla="*/ 4866968 w 5796116"/>
              <a:gd name="connsiteY88" fmla="*/ 191729 h 2971800"/>
              <a:gd name="connsiteX89" fmla="*/ 4889090 w 5796116"/>
              <a:gd name="connsiteY89" fmla="*/ 169607 h 2971800"/>
              <a:gd name="connsiteX90" fmla="*/ 4984955 w 5796116"/>
              <a:gd name="connsiteY90" fmla="*/ 169607 h 2971800"/>
              <a:gd name="connsiteX91" fmla="*/ 5058697 w 5796116"/>
              <a:gd name="connsiteY91" fmla="*/ 88491 h 2971800"/>
              <a:gd name="connsiteX92" fmla="*/ 5176684 w 5796116"/>
              <a:gd name="connsiteY92" fmla="*/ 88491 h 2971800"/>
              <a:gd name="connsiteX93" fmla="*/ 5294671 w 5796116"/>
              <a:gd name="connsiteY93" fmla="*/ 51620 h 2971800"/>
              <a:gd name="connsiteX94" fmla="*/ 5331542 w 5796116"/>
              <a:gd name="connsiteY94" fmla="*/ 29497 h 2971800"/>
              <a:gd name="connsiteX95" fmla="*/ 5331542 w 5796116"/>
              <a:gd name="connsiteY95" fmla="*/ 0 h 2971800"/>
              <a:gd name="connsiteX96" fmla="*/ 5796116 w 5796116"/>
              <a:gd name="connsiteY96" fmla="*/ 0 h 2971800"/>
              <a:gd name="connsiteX0" fmla="*/ 0 w 5796116"/>
              <a:gd name="connsiteY0" fmla="*/ 2971800 h 2971800"/>
              <a:gd name="connsiteX1" fmla="*/ 51619 w 5796116"/>
              <a:gd name="connsiteY1" fmla="*/ 2920181 h 2971800"/>
              <a:gd name="connsiteX2" fmla="*/ 51619 w 5796116"/>
              <a:gd name="connsiteY2" fmla="*/ 2920181 h 2971800"/>
              <a:gd name="connsiteX3" fmla="*/ 103239 w 5796116"/>
              <a:gd name="connsiteY3" fmla="*/ 2868561 h 2971800"/>
              <a:gd name="connsiteX4" fmla="*/ 184355 w 5796116"/>
              <a:gd name="connsiteY4" fmla="*/ 2868561 h 2971800"/>
              <a:gd name="connsiteX5" fmla="*/ 228600 w 5796116"/>
              <a:gd name="connsiteY5" fmla="*/ 2780071 h 2971800"/>
              <a:gd name="connsiteX6" fmla="*/ 287594 w 5796116"/>
              <a:gd name="connsiteY6" fmla="*/ 2721078 h 2971800"/>
              <a:gd name="connsiteX7" fmla="*/ 368710 w 5796116"/>
              <a:gd name="connsiteY7" fmla="*/ 2662084 h 2971800"/>
              <a:gd name="connsiteX8" fmla="*/ 405581 w 5796116"/>
              <a:gd name="connsiteY8" fmla="*/ 2632587 h 2971800"/>
              <a:gd name="connsiteX9" fmla="*/ 435078 w 5796116"/>
              <a:gd name="connsiteY9" fmla="*/ 2632587 h 2971800"/>
              <a:gd name="connsiteX10" fmla="*/ 435078 w 5796116"/>
              <a:gd name="connsiteY10" fmla="*/ 2588342 h 2971800"/>
              <a:gd name="connsiteX11" fmla="*/ 464574 w 5796116"/>
              <a:gd name="connsiteY11" fmla="*/ 2588342 h 2971800"/>
              <a:gd name="connsiteX12" fmla="*/ 494071 w 5796116"/>
              <a:gd name="connsiteY12" fmla="*/ 2536723 h 2971800"/>
              <a:gd name="connsiteX13" fmla="*/ 545690 w 5796116"/>
              <a:gd name="connsiteY13" fmla="*/ 2455607 h 2971800"/>
              <a:gd name="connsiteX14" fmla="*/ 575187 w 5796116"/>
              <a:gd name="connsiteY14" fmla="*/ 2418736 h 2971800"/>
              <a:gd name="connsiteX15" fmla="*/ 663678 w 5796116"/>
              <a:gd name="connsiteY15" fmla="*/ 2418736 h 2971800"/>
              <a:gd name="connsiteX16" fmla="*/ 700549 w 5796116"/>
              <a:gd name="connsiteY16" fmla="*/ 2389239 h 2971800"/>
              <a:gd name="connsiteX17" fmla="*/ 737420 w 5796116"/>
              <a:gd name="connsiteY17" fmla="*/ 2381865 h 2971800"/>
              <a:gd name="connsiteX18" fmla="*/ 781665 w 5796116"/>
              <a:gd name="connsiteY18" fmla="*/ 2381865 h 2971800"/>
              <a:gd name="connsiteX19" fmla="*/ 796413 w 5796116"/>
              <a:gd name="connsiteY19" fmla="*/ 2330245 h 2971800"/>
              <a:gd name="connsiteX20" fmla="*/ 862781 w 5796116"/>
              <a:gd name="connsiteY20" fmla="*/ 2308123 h 2971800"/>
              <a:gd name="connsiteX21" fmla="*/ 921774 w 5796116"/>
              <a:gd name="connsiteY21" fmla="*/ 2271252 h 2971800"/>
              <a:gd name="connsiteX22" fmla="*/ 1017639 w 5796116"/>
              <a:gd name="connsiteY22" fmla="*/ 2190136 h 2971800"/>
              <a:gd name="connsiteX23" fmla="*/ 1061884 w 5796116"/>
              <a:gd name="connsiteY23" fmla="*/ 2190136 h 2971800"/>
              <a:gd name="connsiteX24" fmla="*/ 1071409 w 5796116"/>
              <a:gd name="connsiteY24" fmla="*/ 2148272 h 2971800"/>
              <a:gd name="connsiteX25" fmla="*/ 1128252 w 5796116"/>
              <a:gd name="connsiteY25" fmla="*/ 2138516 h 2971800"/>
              <a:gd name="connsiteX26" fmla="*/ 1179871 w 5796116"/>
              <a:gd name="connsiteY26" fmla="*/ 2086897 h 2971800"/>
              <a:gd name="connsiteX27" fmla="*/ 1260987 w 5796116"/>
              <a:gd name="connsiteY27" fmla="*/ 2079523 h 2971800"/>
              <a:gd name="connsiteX28" fmla="*/ 1268131 w 5796116"/>
              <a:gd name="connsiteY28" fmla="*/ 2057400 h 2971800"/>
              <a:gd name="connsiteX29" fmla="*/ 1305232 w 5796116"/>
              <a:gd name="connsiteY29" fmla="*/ 2057400 h 2971800"/>
              <a:gd name="connsiteX30" fmla="*/ 1305232 w 5796116"/>
              <a:gd name="connsiteY30" fmla="*/ 1998407 h 2971800"/>
              <a:gd name="connsiteX31" fmla="*/ 1408471 w 5796116"/>
              <a:gd name="connsiteY31" fmla="*/ 1998407 h 2971800"/>
              <a:gd name="connsiteX32" fmla="*/ 1413233 w 5796116"/>
              <a:gd name="connsiteY32" fmla="*/ 1983658 h 2971800"/>
              <a:gd name="connsiteX33" fmla="*/ 1467465 w 5796116"/>
              <a:gd name="connsiteY33" fmla="*/ 1983658 h 2971800"/>
              <a:gd name="connsiteX34" fmla="*/ 1496961 w 5796116"/>
              <a:gd name="connsiteY34" fmla="*/ 1946787 h 2971800"/>
              <a:gd name="connsiteX35" fmla="*/ 1533832 w 5796116"/>
              <a:gd name="connsiteY35" fmla="*/ 1887794 h 2971800"/>
              <a:gd name="connsiteX36" fmla="*/ 1637071 w 5796116"/>
              <a:gd name="connsiteY36" fmla="*/ 1887794 h 2971800"/>
              <a:gd name="connsiteX37" fmla="*/ 1740310 w 5796116"/>
              <a:gd name="connsiteY37" fmla="*/ 1814052 h 2971800"/>
              <a:gd name="connsiteX38" fmla="*/ 1814052 w 5796116"/>
              <a:gd name="connsiteY38" fmla="*/ 1814052 h 2971800"/>
              <a:gd name="connsiteX39" fmla="*/ 1887794 w 5796116"/>
              <a:gd name="connsiteY39" fmla="*/ 1710813 h 2971800"/>
              <a:gd name="connsiteX40" fmla="*/ 1939413 w 5796116"/>
              <a:gd name="connsiteY40" fmla="*/ 1710813 h 2971800"/>
              <a:gd name="connsiteX41" fmla="*/ 1961536 w 5796116"/>
              <a:gd name="connsiteY41" fmla="*/ 1673942 h 2971800"/>
              <a:gd name="connsiteX42" fmla="*/ 2013155 w 5796116"/>
              <a:gd name="connsiteY42" fmla="*/ 1673942 h 2971800"/>
              <a:gd name="connsiteX43" fmla="*/ 2079523 w 5796116"/>
              <a:gd name="connsiteY43" fmla="*/ 1607574 h 2971800"/>
              <a:gd name="connsiteX44" fmla="*/ 2160639 w 5796116"/>
              <a:gd name="connsiteY44" fmla="*/ 1607574 h 2971800"/>
              <a:gd name="connsiteX45" fmla="*/ 2256503 w 5796116"/>
              <a:gd name="connsiteY45" fmla="*/ 1548581 h 2971800"/>
              <a:gd name="connsiteX46" fmla="*/ 2286000 w 5796116"/>
              <a:gd name="connsiteY46" fmla="*/ 1519084 h 2971800"/>
              <a:gd name="connsiteX47" fmla="*/ 2337620 w 5796116"/>
              <a:gd name="connsiteY47" fmla="*/ 1519084 h 2971800"/>
              <a:gd name="connsiteX48" fmla="*/ 2440858 w 5796116"/>
              <a:gd name="connsiteY48" fmla="*/ 1415845 h 2971800"/>
              <a:gd name="connsiteX49" fmla="*/ 2485103 w 5796116"/>
              <a:gd name="connsiteY49" fmla="*/ 1401097 h 2971800"/>
              <a:gd name="connsiteX50" fmla="*/ 2514600 w 5796116"/>
              <a:gd name="connsiteY50" fmla="*/ 1356852 h 2971800"/>
              <a:gd name="connsiteX51" fmla="*/ 2588342 w 5796116"/>
              <a:gd name="connsiteY51" fmla="*/ 1349478 h 2971800"/>
              <a:gd name="connsiteX52" fmla="*/ 2647336 w 5796116"/>
              <a:gd name="connsiteY52" fmla="*/ 1283110 h 2971800"/>
              <a:gd name="connsiteX53" fmla="*/ 2713703 w 5796116"/>
              <a:gd name="connsiteY53" fmla="*/ 1231491 h 2971800"/>
              <a:gd name="connsiteX54" fmla="*/ 2802194 w 5796116"/>
              <a:gd name="connsiteY54" fmla="*/ 1216742 h 2971800"/>
              <a:gd name="connsiteX55" fmla="*/ 2824316 w 5796116"/>
              <a:gd name="connsiteY55" fmla="*/ 1194620 h 2971800"/>
              <a:gd name="connsiteX56" fmla="*/ 2824316 w 5796116"/>
              <a:gd name="connsiteY56" fmla="*/ 1194620 h 2971800"/>
              <a:gd name="connsiteX57" fmla="*/ 2942303 w 5796116"/>
              <a:gd name="connsiteY57" fmla="*/ 1113503 h 2971800"/>
              <a:gd name="connsiteX58" fmla="*/ 3030794 w 5796116"/>
              <a:gd name="connsiteY58" fmla="*/ 1047136 h 2971800"/>
              <a:gd name="connsiteX59" fmla="*/ 3030794 w 5796116"/>
              <a:gd name="connsiteY59" fmla="*/ 1047136 h 2971800"/>
              <a:gd name="connsiteX60" fmla="*/ 3089787 w 5796116"/>
              <a:gd name="connsiteY60" fmla="*/ 1047136 h 2971800"/>
              <a:gd name="connsiteX61" fmla="*/ 3111910 w 5796116"/>
              <a:gd name="connsiteY61" fmla="*/ 1010265 h 2971800"/>
              <a:gd name="connsiteX62" fmla="*/ 3170903 w 5796116"/>
              <a:gd name="connsiteY62" fmla="*/ 1010265 h 2971800"/>
              <a:gd name="connsiteX63" fmla="*/ 3229897 w 5796116"/>
              <a:gd name="connsiteY63" fmla="*/ 921774 h 2971800"/>
              <a:gd name="connsiteX64" fmla="*/ 3237271 w 5796116"/>
              <a:gd name="connsiteY64" fmla="*/ 907026 h 2971800"/>
              <a:gd name="connsiteX65" fmla="*/ 3296265 w 5796116"/>
              <a:gd name="connsiteY65" fmla="*/ 907026 h 2971800"/>
              <a:gd name="connsiteX66" fmla="*/ 3399503 w 5796116"/>
              <a:gd name="connsiteY66" fmla="*/ 840658 h 2971800"/>
              <a:gd name="connsiteX67" fmla="*/ 3465871 w 5796116"/>
              <a:gd name="connsiteY67" fmla="*/ 855407 h 2971800"/>
              <a:gd name="connsiteX68" fmla="*/ 3591232 w 5796116"/>
              <a:gd name="connsiteY68" fmla="*/ 781665 h 2971800"/>
              <a:gd name="connsiteX69" fmla="*/ 3679723 w 5796116"/>
              <a:gd name="connsiteY69" fmla="*/ 781665 h 2971800"/>
              <a:gd name="connsiteX70" fmla="*/ 3760839 w 5796116"/>
              <a:gd name="connsiteY70" fmla="*/ 700549 h 2971800"/>
              <a:gd name="connsiteX71" fmla="*/ 3782961 w 5796116"/>
              <a:gd name="connsiteY71" fmla="*/ 678426 h 2971800"/>
              <a:gd name="connsiteX72" fmla="*/ 3812458 w 5796116"/>
              <a:gd name="connsiteY72" fmla="*/ 663678 h 2971800"/>
              <a:gd name="connsiteX73" fmla="*/ 3908323 w 5796116"/>
              <a:gd name="connsiteY73" fmla="*/ 597310 h 2971800"/>
              <a:gd name="connsiteX74" fmla="*/ 3989439 w 5796116"/>
              <a:gd name="connsiteY74" fmla="*/ 567813 h 2971800"/>
              <a:gd name="connsiteX75" fmla="*/ 4063181 w 5796116"/>
              <a:gd name="connsiteY75" fmla="*/ 567813 h 2971800"/>
              <a:gd name="connsiteX76" fmla="*/ 4063181 w 5796116"/>
              <a:gd name="connsiteY76" fmla="*/ 508820 h 2971800"/>
              <a:gd name="connsiteX77" fmla="*/ 4114800 w 5796116"/>
              <a:gd name="connsiteY77" fmla="*/ 471949 h 2971800"/>
              <a:gd name="connsiteX78" fmla="*/ 4195916 w 5796116"/>
              <a:gd name="connsiteY78" fmla="*/ 427703 h 2971800"/>
              <a:gd name="connsiteX79" fmla="*/ 4306529 w 5796116"/>
              <a:gd name="connsiteY79" fmla="*/ 427703 h 2971800"/>
              <a:gd name="connsiteX80" fmla="*/ 4387645 w 5796116"/>
              <a:gd name="connsiteY80" fmla="*/ 412955 h 2971800"/>
              <a:gd name="connsiteX81" fmla="*/ 4402394 w 5796116"/>
              <a:gd name="connsiteY81" fmla="*/ 398207 h 2971800"/>
              <a:gd name="connsiteX82" fmla="*/ 4535129 w 5796116"/>
              <a:gd name="connsiteY82" fmla="*/ 398207 h 2971800"/>
              <a:gd name="connsiteX83" fmla="*/ 4579374 w 5796116"/>
              <a:gd name="connsiteY83" fmla="*/ 339213 h 2971800"/>
              <a:gd name="connsiteX84" fmla="*/ 4638368 w 5796116"/>
              <a:gd name="connsiteY84" fmla="*/ 272845 h 2971800"/>
              <a:gd name="connsiteX85" fmla="*/ 4675239 w 5796116"/>
              <a:gd name="connsiteY85" fmla="*/ 221226 h 2971800"/>
              <a:gd name="connsiteX86" fmla="*/ 4741607 w 5796116"/>
              <a:gd name="connsiteY86" fmla="*/ 221226 h 2971800"/>
              <a:gd name="connsiteX87" fmla="*/ 4741607 w 5796116"/>
              <a:gd name="connsiteY87" fmla="*/ 191729 h 2971800"/>
              <a:gd name="connsiteX88" fmla="*/ 4866968 w 5796116"/>
              <a:gd name="connsiteY88" fmla="*/ 191729 h 2971800"/>
              <a:gd name="connsiteX89" fmla="*/ 4889090 w 5796116"/>
              <a:gd name="connsiteY89" fmla="*/ 169607 h 2971800"/>
              <a:gd name="connsiteX90" fmla="*/ 4984955 w 5796116"/>
              <a:gd name="connsiteY90" fmla="*/ 169607 h 2971800"/>
              <a:gd name="connsiteX91" fmla="*/ 5058697 w 5796116"/>
              <a:gd name="connsiteY91" fmla="*/ 88491 h 2971800"/>
              <a:gd name="connsiteX92" fmla="*/ 5176684 w 5796116"/>
              <a:gd name="connsiteY92" fmla="*/ 88491 h 2971800"/>
              <a:gd name="connsiteX93" fmla="*/ 5294671 w 5796116"/>
              <a:gd name="connsiteY93" fmla="*/ 51620 h 2971800"/>
              <a:gd name="connsiteX94" fmla="*/ 5331542 w 5796116"/>
              <a:gd name="connsiteY94" fmla="*/ 29497 h 2971800"/>
              <a:gd name="connsiteX95" fmla="*/ 5331542 w 5796116"/>
              <a:gd name="connsiteY95" fmla="*/ 0 h 2971800"/>
              <a:gd name="connsiteX96" fmla="*/ 5796116 w 5796116"/>
              <a:gd name="connsiteY96"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796116" h="2971800">
                <a:moveTo>
                  <a:pt x="0" y="2971800"/>
                </a:moveTo>
                <a:lnTo>
                  <a:pt x="51619" y="2920181"/>
                </a:lnTo>
                <a:lnTo>
                  <a:pt x="51619" y="2920181"/>
                </a:lnTo>
                <a:lnTo>
                  <a:pt x="103239" y="2868561"/>
                </a:lnTo>
                <a:lnTo>
                  <a:pt x="184355" y="2868561"/>
                </a:lnTo>
                <a:lnTo>
                  <a:pt x="228600" y="2780071"/>
                </a:lnTo>
                <a:lnTo>
                  <a:pt x="287594" y="2721078"/>
                </a:lnTo>
                <a:lnTo>
                  <a:pt x="368710" y="2662084"/>
                </a:lnTo>
                <a:lnTo>
                  <a:pt x="405581" y="2632587"/>
                </a:lnTo>
                <a:lnTo>
                  <a:pt x="435078" y="2632587"/>
                </a:lnTo>
                <a:lnTo>
                  <a:pt x="435078" y="2588342"/>
                </a:lnTo>
                <a:lnTo>
                  <a:pt x="464574" y="2588342"/>
                </a:lnTo>
                <a:lnTo>
                  <a:pt x="494071" y="2536723"/>
                </a:lnTo>
                <a:lnTo>
                  <a:pt x="545690" y="2455607"/>
                </a:lnTo>
                <a:lnTo>
                  <a:pt x="575187" y="2418736"/>
                </a:lnTo>
                <a:lnTo>
                  <a:pt x="663678" y="2418736"/>
                </a:lnTo>
                <a:lnTo>
                  <a:pt x="700549" y="2389239"/>
                </a:lnTo>
                <a:lnTo>
                  <a:pt x="737420" y="2381865"/>
                </a:lnTo>
                <a:lnTo>
                  <a:pt x="781665" y="2381865"/>
                </a:lnTo>
                <a:lnTo>
                  <a:pt x="796413" y="2330245"/>
                </a:lnTo>
                <a:lnTo>
                  <a:pt x="862781" y="2308123"/>
                </a:lnTo>
                <a:lnTo>
                  <a:pt x="921774" y="2271252"/>
                </a:lnTo>
                <a:lnTo>
                  <a:pt x="1017639" y="2190136"/>
                </a:lnTo>
                <a:lnTo>
                  <a:pt x="1061884" y="2190136"/>
                </a:lnTo>
                <a:cubicBezTo>
                  <a:pt x="1070846" y="2183159"/>
                  <a:pt x="1068234" y="2162227"/>
                  <a:pt x="1071409" y="2148272"/>
                </a:cubicBezTo>
                <a:lnTo>
                  <a:pt x="1128252" y="2138516"/>
                </a:lnTo>
                <a:lnTo>
                  <a:pt x="1179871" y="2086897"/>
                </a:lnTo>
                <a:lnTo>
                  <a:pt x="1260987" y="2079523"/>
                </a:lnTo>
                <a:lnTo>
                  <a:pt x="1268131" y="2057400"/>
                </a:lnTo>
                <a:lnTo>
                  <a:pt x="1305232" y="2057400"/>
                </a:lnTo>
                <a:lnTo>
                  <a:pt x="1305232" y="1998407"/>
                </a:lnTo>
                <a:lnTo>
                  <a:pt x="1408471" y="1998407"/>
                </a:lnTo>
                <a:lnTo>
                  <a:pt x="1413233" y="1983658"/>
                </a:lnTo>
                <a:lnTo>
                  <a:pt x="1467465" y="1983658"/>
                </a:lnTo>
                <a:lnTo>
                  <a:pt x="1496961" y="1946787"/>
                </a:lnTo>
                <a:lnTo>
                  <a:pt x="1533832" y="1887794"/>
                </a:lnTo>
                <a:lnTo>
                  <a:pt x="1637071" y="1887794"/>
                </a:lnTo>
                <a:lnTo>
                  <a:pt x="1740310" y="1814052"/>
                </a:lnTo>
                <a:lnTo>
                  <a:pt x="1814052" y="1814052"/>
                </a:lnTo>
                <a:lnTo>
                  <a:pt x="1887794" y="1710813"/>
                </a:lnTo>
                <a:lnTo>
                  <a:pt x="1939413" y="1710813"/>
                </a:lnTo>
                <a:lnTo>
                  <a:pt x="1961536" y="1673942"/>
                </a:lnTo>
                <a:lnTo>
                  <a:pt x="2013155" y="1673942"/>
                </a:lnTo>
                <a:lnTo>
                  <a:pt x="2079523" y="1607574"/>
                </a:lnTo>
                <a:lnTo>
                  <a:pt x="2160639" y="1607574"/>
                </a:lnTo>
                <a:lnTo>
                  <a:pt x="2256503" y="1548581"/>
                </a:lnTo>
                <a:lnTo>
                  <a:pt x="2286000" y="1519084"/>
                </a:lnTo>
                <a:lnTo>
                  <a:pt x="2337620" y="1519084"/>
                </a:lnTo>
                <a:lnTo>
                  <a:pt x="2440858" y="1415845"/>
                </a:lnTo>
                <a:lnTo>
                  <a:pt x="2485103" y="1401097"/>
                </a:lnTo>
                <a:lnTo>
                  <a:pt x="2514600" y="1356852"/>
                </a:lnTo>
                <a:lnTo>
                  <a:pt x="2588342" y="1349478"/>
                </a:lnTo>
                <a:lnTo>
                  <a:pt x="2647336" y="1283110"/>
                </a:lnTo>
                <a:lnTo>
                  <a:pt x="2713703" y="1231491"/>
                </a:lnTo>
                <a:lnTo>
                  <a:pt x="2802194" y="1216742"/>
                </a:lnTo>
                <a:lnTo>
                  <a:pt x="2824316" y="1194620"/>
                </a:lnTo>
                <a:lnTo>
                  <a:pt x="2824316" y="1194620"/>
                </a:lnTo>
                <a:lnTo>
                  <a:pt x="2942303" y="1113503"/>
                </a:lnTo>
                <a:lnTo>
                  <a:pt x="3030794" y="1047136"/>
                </a:lnTo>
                <a:lnTo>
                  <a:pt x="3030794" y="1047136"/>
                </a:lnTo>
                <a:lnTo>
                  <a:pt x="3089787" y="1047136"/>
                </a:lnTo>
                <a:lnTo>
                  <a:pt x="3111910" y="1010265"/>
                </a:lnTo>
                <a:lnTo>
                  <a:pt x="3170903" y="1010265"/>
                </a:lnTo>
                <a:lnTo>
                  <a:pt x="3229897" y="921774"/>
                </a:lnTo>
                <a:lnTo>
                  <a:pt x="3237271" y="907026"/>
                </a:lnTo>
                <a:lnTo>
                  <a:pt x="3296265" y="907026"/>
                </a:lnTo>
                <a:lnTo>
                  <a:pt x="3399503" y="840658"/>
                </a:lnTo>
                <a:lnTo>
                  <a:pt x="3465871" y="855407"/>
                </a:lnTo>
                <a:lnTo>
                  <a:pt x="3591232" y="781665"/>
                </a:lnTo>
                <a:lnTo>
                  <a:pt x="3679723" y="781665"/>
                </a:lnTo>
                <a:lnTo>
                  <a:pt x="3760839" y="700549"/>
                </a:lnTo>
                <a:lnTo>
                  <a:pt x="3782961" y="678426"/>
                </a:lnTo>
                <a:lnTo>
                  <a:pt x="3812458" y="663678"/>
                </a:lnTo>
                <a:lnTo>
                  <a:pt x="3908323" y="597310"/>
                </a:lnTo>
                <a:lnTo>
                  <a:pt x="3989439" y="567813"/>
                </a:lnTo>
                <a:lnTo>
                  <a:pt x="4063181" y="567813"/>
                </a:lnTo>
                <a:lnTo>
                  <a:pt x="4063181" y="508820"/>
                </a:lnTo>
                <a:lnTo>
                  <a:pt x="4114800" y="471949"/>
                </a:lnTo>
                <a:lnTo>
                  <a:pt x="4195916" y="427703"/>
                </a:lnTo>
                <a:lnTo>
                  <a:pt x="4306529" y="427703"/>
                </a:lnTo>
                <a:lnTo>
                  <a:pt x="4387645" y="412955"/>
                </a:lnTo>
                <a:lnTo>
                  <a:pt x="4402394" y="398207"/>
                </a:lnTo>
                <a:lnTo>
                  <a:pt x="4535129" y="398207"/>
                </a:lnTo>
                <a:lnTo>
                  <a:pt x="4579374" y="339213"/>
                </a:lnTo>
                <a:lnTo>
                  <a:pt x="4638368" y="272845"/>
                </a:lnTo>
                <a:lnTo>
                  <a:pt x="4675239" y="221226"/>
                </a:lnTo>
                <a:lnTo>
                  <a:pt x="4741607" y="221226"/>
                </a:lnTo>
                <a:lnTo>
                  <a:pt x="4741607" y="191729"/>
                </a:lnTo>
                <a:lnTo>
                  <a:pt x="4866968" y="191729"/>
                </a:lnTo>
                <a:lnTo>
                  <a:pt x="4889090" y="169607"/>
                </a:lnTo>
                <a:lnTo>
                  <a:pt x="4984955" y="169607"/>
                </a:lnTo>
                <a:lnTo>
                  <a:pt x="5058697" y="88491"/>
                </a:lnTo>
                <a:lnTo>
                  <a:pt x="5176684" y="88491"/>
                </a:lnTo>
                <a:lnTo>
                  <a:pt x="5294671" y="51620"/>
                </a:lnTo>
                <a:lnTo>
                  <a:pt x="5331542" y="29497"/>
                </a:lnTo>
                <a:lnTo>
                  <a:pt x="5331542" y="0"/>
                </a:lnTo>
                <a:lnTo>
                  <a:pt x="5796116" y="0"/>
                </a:ln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9" name="Freeform: Shape 88">
            <a:extLst>
              <a:ext uri="{FF2B5EF4-FFF2-40B4-BE49-F238E27FC236}"/>
            </a:extLst>
          </p:cNvPr>
          <p:cNvSpPr/>
          <p:nvPr/>
        </p:nvSpPr>
        <p:spPr>
          <a:xfrm>
            <a:off x="2786063" y="2681288"/>
            <a:ext cx="5835650" cy="2351087"/>
          </a:xfrm>
          <a:custGeom>
            <a:avLst/>
            <a:gdLst>
              <a:gd name="connsiteX0" fmla="*/ 0 w 5834743"/>
              <a:gd name="connsiteY0" fmla="*/ 2351314 h 2351314"/>
              <a:gd name="connsiteX1" fmla="*/ 80865 w 5834743"/>
              <a:gd name="connsiteY1" fmla="*/ 2351314 h 2351314"/>
              <a:gd name="connsiteX2" fmla="*/ 105747 w 5834743"/>
              <a:gd name="connsiteY2" fmla="*/ 2326432 h 2351314"/>
              <a:gd name="connsiteX3" fmla="*/ 124408 w 5834743"/>
              <a:gd name="connsiteY3" fmla="*/ 2307771 h 2351314"/>
              <a:gd name="connsiteX4" fmla="*/ 192833 w 5834743"/>
              <a:gd name="connsiteY4" fmla="*/ 2307771 h 2351314"/>
              <a:gd name="connsiteX5" fmla="*/ 192833 w 5834743"/>
              <a:gd name="connsiteY5" fmla="*/ 2276669 h 2351314"/>
              <a:gd name="connsiteX6" fmla="*/ 255037 w 5834743"/>
              <a:gd name="connsiteY6" fmla="*/ 2276669 h 2351314"/>
              <a:gd name="connsiteX7" fmla="*/ 255037 w 5834743"/>
              <a:gd name="connsiteY7" fmla="*/ 2245567 h 2351314"/>
              <a:gd name="connsiteX8" fmla="*/ 304800 w 5834743"/>
              <a:gd name="connsiteY8" fmla="*/ 2245567 h 2351314"/>
              <a:gd name="connsiteX9" fmla="*/ 304800 w 5834743"/>
              <a:gd name="connsiteY9" fmla="*/ 2220686 h 2351314"/>
              <a:gd name="connsiteX10" fmla="*/ 360784 w 5834743"/>
              <a:gd name="connsiteY10" fmla="*/ 2220686 h 2351314"/>
              <a:gd name="connsiteX11" fmla="*/ 360784 w 5834743"/>
              <a:gd name="connsiteY11" fmla="*/ 2220686 h 2351314"/>
              <a:gd name="connsiteX12" fmla="*/ 385666 w 5834743"/>
              <a:gd name="connsiteY12" fmla="*/ 2195804 h 2351314"/>
              <a:gd name="connsiteX13" fmla="*/ 404326 w 5834743"/>
              <a:gd name="connsiteY13" fmla="*/ 2177144 h 2351314"/>
              <a:gd name="connsiteX14" fmla="*/ 429208 w 5834743"/>
              <a:gd name="connsiteY14" fmla="*/ 2177144 h 2351314"/>
              <a:gd name="connsiteX15" fmla="*/ 429208 w 5834743"/>
              <a:gd name="connsiteY15" fmla="*/ 2152261 h 2351314"/>
              <a:gd name="connsiteX16" fmla="*/ 491412 w 5834743"/>
              <a:gd name="connsiteY16" fmla="*/ 2152261 h 2351314"/>
              <a:gd name="connsiteX17" fmla="*/ 510073 w 5834743"/>
              <a:gd name="connsiteY17" fmla="*/ 2133600 h 2351314"/>
              <a:gd name="connsiteX18" fmla="*/ 590939 w 5834743"/>
              <a:gd name="connsiteY18" fmla="*/ 2133600 h 2351314"/>
              <a:gd name="connsiteX19" fmla="*/ 590939 w 5834743"/>
              <a:gd name="connsiteY19" fmla="*/ 2114939 h 2351314"/>
              <a:gd name="connsiteX20" fmla="*/ 640702 w 5834743"/>
              <a:gd name="connsiteY20" fmla="*/ 2114939 h 2351314"/>
              <a:gd name="connsiteX21" fmla="*/ 640702 w 5834743"/>
              <a:gd name="connsiteY21" fmla="*/ 2090057 h 2351314"/>
              <a:gd name="connsiteX22" fmla="*/ 671804 w 5834743"/>
              <a:gd name="connsiteY22" fmla="*/ 2090057 h 2351314"/>
              <a:gd name="connsiteX23" fmla="*/ 671804 w 5834743"/>
              <a:gd name="connsiteY23" fmla="*/ 2077616 h 2351314"/>
              <a:gd name="connsiteX24" fmla="*/ 734008 w 5834743"/>
              <a:gd name="connsiteY24" fmla="*/ 2077616 h 2351314"/>
              <a:gd name="connsiteX25" fmla="*/ 734008 w 5834743"/>
              <a:gd name="connsiteY25" fmla="*/ 2027853 h 2351314"/>
              <a:gd name="connsiteX26" fmla="*/ 783771 w 5834743"/>
              <a:gd name="connsiteY26" fmla="*/ 2027853 h 2351314"/>
              <a:gd name="connsiteX27" fmla="*/ 789992 w 5834743"/>
              <a:gd name="connsiteY27" fmla="*/ 2021632 h 2351314"/>
              <a:gd name="connsiteX28" fmla="*/ 852196 w 5834743"/>
              <a:gd name="connsiteY28" fmla="*/ 2021632 h 2351314"/>
              <a:gd name="connsiteX29" fmla="*/ 852196 w 5834743"/>
              <a:gd name="connsiteY29" fmla="*/ 1990531 h 2351314"/>
              <a:gd name="connsiteX30" fmla="*/ 908179 w 5834743"/>
              <a:gd name="connsiteY30" fmla="*/ 1990531 h 2351314"/>
              <a:gd name="connsiteX31" fmla="*/ 908179 w 5834743"/>
              <a:gd name="connsiteY31" fmla="*/ 1959428 h 2351314"/>
              <a:gd name="connsiteX32" fmla="*/ 1001486 w 5834743"/>
              <a:gd name="connsiteY32" fmla="*/ 1959428 h 2351314"/>
              <a:gd name="connsiteX33" fmla="*/ 1001486 w 5834743"/>
              <a:gd name="connsiteY33" fmla="*/ 1946988 h 2351314"/>
              <a:gd name="connsiteX34" fmla="*/ 1032588 w 5834743"/>
              <a:gd name="connsiteY34" fmla="*/ 1946988 h 2351314"/>
              <a:gd name="connsiteX35" fmla="*/ 1032588 w 5834743"/>
              <a:gd name="connsiteY35" fmla="*/ 1903445 h 2351314"/>
              <a:gd name="connsiteX36" fmla="*/ 1125894 w 5834743"/>
              <a:gd name="connsiteY36" fmla="*/ 1903445 h 2351314"/>
              <a:gd name="connsiteX37" fmla="*/ 1125894 w 5834743"/>
              <a:gd name="connsiteY37" fmla="*/ 1872343 h 2351314"/>
              <a:gd name="connsiteX38" fmla="*/ 1200539 w 5834743"/>
              <a:gd name="connsiteY38" fmla="*/ 1872343 h 2351314"/>
              <a:gd name="connsiteX39" fmla="*/ 1200539 w 5834743"/>
              <a:gd name="connsiteY39" fmla="*/ 1859902 h 2351314"/>
              <a:gd name="connsiteX40" fmla="*/ 1225420 w 5834743"/>
              <a:gd name="connsiteY40" fmla="*/ 1859902 h 2351314"/>
              <a:gd name="connsiteX41" fmla="*/ 1225420 w 5834743"/>
              <a:gd name="connsiteY41" fmla="*/ 1828800 h 2351314"/>
              <a:gd name="connsiteX42" fmla="*/ 1318726 w 5834743"/>
              <a:gd name="connsiteY42" fmla="*/ 1828800 h 2351314"/>
              <a:gd name="connsiteX43" fmla="*/ 1318726 w 5834743"/>
              <a:gd name="connsiteY43" fmla="*/ 1791477 h 2351314"/>
              <a:gd name="connsiteX44" fmla="*/ 1399592 w 5834743"/>
              <a:gd name="connsiteY44" fmla="*/ 1791477 h 2351314"/>
              <a:gd name="connsiteX45" fmla="*/ 1412033 w 5834743"/>
              <a:gd name="connsiteY45" fmla="*/ 1779036 h 2351314"/>
              <a:gd name="connsiteX46" fmla="*/ 1412033 w 5834743"/>
              <a:gd name="connsiteY46" fmla="*/ 1735494 h 2351314"/>
              <a:gd name="connsiteX47" fmla="*/ 1449355 w 5834743"/>
              <a:gd name="connsiteY47" fmla="*/ 1735494 h 2351314"/>
              <a:gd name="connsiteX48" fmla="*/ 1468016 w 5834743"/>
              <a:gd name="connsiteY48" fmla="*/ 1698171 h 2351314"/>
              <a:gd name="connsiteX49" fmla="*/ 1505339 w 5834743"/>
              <a:gd name="connsiteY49" fmla="*/ 1698171 h 2351314"/>
              <a:gd name="connsiteX50" fmla="*/ 1505339 w 5834743"/>
              <a:gd name="connsiteY50" fmla="*/ 1673290 h 2351314"/>
              <a:gd name="connsiteX51" fmla="*/ 1573763 w 5834743"/>
              <a:gd name="connsiteY51" fmla="*/ 1673290 h 2351314"/>
              <a:gd name="connsiteX52" fmla="*/ 1573763 w 5834743"/>
              <a:gd name="connsiteY52" fmla="*/ 1654628 h 2351314"/>
              <a:gd name="connsiteX53" fmla="*/ 1604865 w 5834743"/>
              <a:gd name="connsiteY53" fmla="*/ 1642188 h 2351314"/>
              <a:gd name="connsiteX54" fmla="*/ 1617306 w 5834743"/>
              <a:gd name="connsiteY54" fmla="*/ 1629747 h 2351314"/>
              <a:gd name="connsiteX55" fmla="*/ 1654628 w 5834743"/>
              <a:gd name="connsiteY55" fmla="*/ 1629747 h 2351314"/>
              <a:gd name="connsiteX56" fmla="*/ 1704392 w 5834743"/>
              <a:gd name="connsiteY56" fmla="*/ 1586204 h 2351314"/>
              <a:gd name="connsiteX57" fmla="*/ 1741714 w 5834743"/>
              <a:gd name="connsiteY57" fmla="*/ 1561322 h 2351314"/>
              <a:gd name="connsiteX58" fmla="*/ 1754155 w 5834743"/>
              <a:gd name="connsiteY58" fmla="*/ 1561322 h 2351314"/>
              <a:gd name="connsiteX59" fmla="*/ 1810139 w 5834743"/>
              <a:gd name="connsiteY59" fmla="*/ 1561322 h 2351314"/>
              <a:gd name="connsiteX60" fmla="*/ 1810139 w 5834743"/>
              <a:gd name="connsiteY60" fmla="*/ 1561322 h 2351314"/>
              <a:gd name="connsiteX61" fmla="*/ 1853681 w 5834743"/>
              <a:gd name="connsiteY61" fmla="*/ 1517780 h 2351314"/>
              <a:gd name="connsiteX62" fmla="*/ 1884784 w 5834743"/>
              <a:gd name="connsiteY62" fmla="*/ 1492898 h 2351314"/>
              <a:gd name="connsiteX63" fmla="*/ 1903445 w 5834743"/>
              <a:gd name="connsiteY63" fmla="*/ 1474237 h 2351314"/>
              <a:gd name="connsiteX64" fmla="*/ 1965649 w 5834743"/>
              <a:gd name="connsiteY64" fmla="*/ 1474237 h 2351314"/>
              <a:gd name="connsiteX65" fmla="*/ 1965649 w 5834743"/>
              <a:gd name="connsiteY65" fmla="*/ 1474237 h 2351314"/>
              <a:gd name="connsiteX66" fmla="*/ 1965649 w 5834743"/>
              <a:gd name="connsiteY66" fmla="*/ 1418253 h 2351314"/>
              <a:gd name="connsiteX67" fmla="*/ 2114939 w 5834743"/>
              <a:gd name="connsiteY67" fmla="*/ 1418253 h 2351314"/>
              <a:gd name="connsiteX68" fmla="*/ 2121159 w 5834743"/>
              <a:gd name="connsiteY68" fmla="*/ 1393371 h 2351314"/>
              <a:gd name="connsiteX69" fmla="*/ 2183363 w 5834743"/>
              <a:gd name="connsiteY69" fmla="*/ 1387151 h 2351314"/>
              <a:gd name="connsiteX70" fmla="*/ 2214465 w 5834743"/>
              <a:gd name="connsiteY70" fmla="*/ 1374710 h 2351314"/>
              <a:gd name="connsiteX71" fmla="*/ 2220686 w 5834743"/>
              <a:gd name="connsiteY71" fmla="*/ 1362269 h 2351314"/>
              <a:gd name="connsiteX72" fmla="*/ 2282890 w 5834743"/>
              <a:gd name="connsiteY72" fmla="*/ 1362269 h 2351314"/>
              <a:gd name="connsiteX73" fmla="*/ 2282890 w 5834743"/>
              <a:gd name="connsiteY73" fmla="*/ 1331167 h 2351314"/>
              <a:gd name="connsiteX74" fmla="*/ 2282890 w 5834743"/>
              <a:gd name="connsiteY74" fmla="*/ 1331167 h 2351314"/>
              <a:gd name="connsiteX75" fmla="*/ 2363755 w 5834743"/>
              <a:gd name="connsiteY75" fmla="*/ 1300065 h 2351314"/>
              <a:gd name="connsiteX76" fmla="*/ 2401077 w 5834743"/>
              <a:gd name="connsiteY76" fmla="*/ 1256522 h 2351314"/>
              <a:gd name="connsiteX77" fmla="*/ 2469502 w 5834743"/>
              <a:gd name="connsiteY77" fmla="*/ 1244082 h 2351314"/>
              <a:gd name="connsiteX78" fmla="*/ 2469502 w 5834743"/>
              <a:gd name="connsiteY78" fmla="*/ 1244082 h 2351314"/>
              <a:gd name="connsiteX79" fmla="*/ 2469502 w 5834743"/>
              <a:gd name="connsiteY79" fmla="*/ 1244082 h 2351314"/>
              <a:gd name="connsiteX80" fmla="*/ 2500604 w 5834743"/>
              <a:gd name="connsiteY80" fmla="*/ 1212980 h 2351314"/>
              <a:gd name="connsiteX81" fmla="*/ 2575249 w 5834743"/>
              <a:gd name="connsiteY81" fmla="*/ 1212980 h 2351314"/>
              <a:gd name="connsiteX82" fmla="*/ 2575249 w 5834743"/>
              <a:gd name="connsiteY82" fmla="*/ 1212980 h 2351314"/>
              <a:gd name="connsiteX83" fmla="*/ 2575249 w 5834743"/>
              <a:gd name="connsiteY83" fmla="*/ 1156996 h 2351314"/>
              <a:gd name="connsiteX84" fmla="*/ 2662335 w 5834743"/>
              <a:gd name="connsiteY84" fmla="*/ 1156996 h 2351314"/>
              <a:gd name="connsiteX85" fmla="*/ 2662335 w 5834743"/>
              <a:gd name="connsiteY85" fmla="*/ 1138335 h 2351314"/>
              <a:gd name="connsiteX86" fmla="*/ 2712098 w 5834743"/>
              <a:gd name="connsiteY86" fmla="*/ 1119673 h 2351314"/>
              <a:gd name="connsiteX87" fmla="*/ 2736979 w 5834743"/>
              <a:gd name="connsiteY87" fmla="*/ 1101012 h 2351314"/>
              <a:gd name="connsiteX88" fmla="*/ 2736979 w 5834743"/>
              <a:gd name="connsiteY88" fmla="*/ 1101012 h 2351314"/>
              <a:gd name="connsiteX89" fmla="*/ 2811624 w 5834743"/>
              <a:gd name="connsiteY89" fmla="*/ 1101012 h 2351314"/>
              <a:gd name="connsiteX90" fmla="*/ 2811624 w 5834743"/>
              <a:gd name="connsiteY90" fmla="*/ 1069910 h 2351314"/>
              <a:gd name="connsiteX91" fmla="*/ 2886269 w 5834743"/>
              <a:gd name="connsiteY91" fmla="*/ 1057469 h 2351314"/>
              <a:gd name="connsiteX92" fmla="*/ 2898710 w 5834743"/>
              <a:gd name="connsiteY92" fmla="*/ 1045028 h 2351314"/>
              <a:gd name="connsiteX93" fmla="*/ 2923592 w 5834743"/>
              <a:gd name="connsiteY93" fmla="*/ 1026367 h 2351314"/>
              <a:gd name="connsiteX94" fmla="*/ 2923592 w 5834743"/>
              <a:gd name="connsiteY94" fmla="*/ 1026367 h 2351314"/>
              <a:gd name="connsiteX95" fmla="*/ 2960914 w 5834743"/>
              <a:gd name="connsiteY95" fmla="*/ 989045 h 2351314"/>
              <a:gd name="connsiteX96" fmla="*/ 3060441 w 5834743"/>
              <a:gd name="connsiteY96" fmla="*/ 989045 h 2351314"/>
              <a:gd name="connsiteX97" fmla="*/ 3060441 w 5834743"/>
              <a:gd name="connsiteY97" fmla="*/ 945502 h 2351314"/>
              <a:gd name="connsiteX98" fmla="*/ 3259494 w 5834743"/>
              <a:gd name="connsiteY98" fmla="*/ 945502 h 2351314"/>
              <a:gd name="connsiteX99" fmla="*/ 3259494 w 5834743"/>
              <a:gd name="connsiteY99" fmla="*/ 945502 h 2351314"/>
              <a:gd name="connsiteX100" fmla="*/ 3259494 w 5834743"/>
              <a:gd name="connsiteY100" fmla="*/ 883298 h 2351314"/>
              <a:gd name="connsiteX101" fmla="*/ 3408784 w 5834743"/>
              <a:gd name="connsiteY101" fmla="*/ 883298 h 2351314"/>
              <a:gd name="connsiteX102" fmla="*/ 3464767 w 5834743"/>
              <a:gd name="connsiteY102" fmla="*/ 889518 h 2351314"/>
              <a:gd name="connsiteX103" fmla="*/ 3464767 w 5834743"/>
              <a:gd name="connsiteY103" fmla="*/ 858416 h 2351314"/>
              <a:gd name="connsiteX104" fmla="*/ 3533192 w 5834743"/>
              <a:gd name="connsiteY104" fmla="*/ 858416 h 2351314"/>
              <a:gd name="connsiteX105" fmla="*/ 3533192 w 5834743"/>
              <a:gd name="connsiteY105" fmla="*/ 839755 h 2351314"/>
              <a:gd name="connsiteX106" fmla="*/ 3638939 w 5834743"/>
              <a:gd name="connsiteY106" fmla="*/ 839755 h 2351314"/>
              <a:gd name="connsiteX107" fmla="*/ 3663820 w 5834743"/>
              <a:gd name="connsiteY107" fmla="*/ 796212 h 2351314"/>
              <a:gd name="connsiteX108" fmla="*/ 3676261 w 5834743"/>
              <a:gd name="connsiteY108" fmla="*/ 771331 h 2351314"/>
              <a:gd name="connsiteX109" fmla="*/ 3763347 w 5834743"/>
              <a:gd name="connsiteY109" fmla="*/ 771331 h 2351314"/>
              <a:gd name="connsiteX110" fmla="*/ 3763347 w 5834743"/>
              <a:gd name="connsiteY110" fmla="*/ 771331 h 2351314"/>
              <a:gd name="connsiteX111" fmla="*/ 3875314 w 5834743"/>
              <a:gd name="connsiteY111" fmla="*/ 771331 h 2351314"/>
              <a:gd name="connsiteX112" fmla="*/ 3875314 w 5834743"/>
              <a:gd name="connsiteY112" fmla="*/ 715347 h 2351314"/>
              <a:gd name="connsiteX113" fmla="*/ 4037045 w 5834743"/>
              <a:gd name="connsiteY113" fmla="*/ 715347 h 2351314"/>
              <a:gd name="connsiteX114" fmla="*/ 4080588 w 5834743"/>
              <a:gd name="connsiteY114" fmla="*/ 659363 h 2351314"/>
              <a:gd name="connsiteX115" fmla="*/ 4105469 w 5834743"/>
              <a:gd name="connsiteY115" fmla="*/ 628261 h 2351314"/>
              <a:gd name="connsiteX116" fmla="*/ 4211216 w 5834743"/>
              <a:gd name="connsiteY116" fmla="*/ 628261 h 2351314"/>
              <a:gd name="connsiteX117" fmla="*/ 4204996 w 5834743"/>
              <a:gd name="connsiteY117" fmla="*/ 603380 h 2351314"/>
              <a:gd name="connsiteX118" fmla="*/ 4229877 w 5834743"/>
              <a:gd name="connsiteY118" fmla="*/ 609600 h 2351314"/>
              <a:gd name="connsiteX119" fmla="*/ 4236098 w 5834743"/>
              <a:gd name="connsiteY119" fmla="*/ 590939 h 2351314"/>
              <a:gd name="connsiteX120" fmla="*/ 4404049 w 5834743"/>
              <a:gd name="connsiteY120" fmla="*/ 590939 h 2351314"/>
              <a:gd name="connsiteX121" fmla="*/ 4404049 w 5834743"/>
              <a:gd name="connsiteY121" fmla="*/ 590939 h 2351314"/>
              <a:gd name="connsiteX122" fmla="*/ 4435151 w 5834743"/>
              <a:gd name="connsiteY122" fmla="*/ 547396 h 2351314"/>
              <a:gd name="connsiteX123" fmla="*/ 4528457 w 5834743"/>
              <a:gd name="connsiteY123" fmla="*/ 547396 h 2351314"/>
              <a:gd name="connsiteX124" fmla="*/ 4528457 w 5834743"/>
              <a:gd name="connsiteY124" fmla="*/ 503853 h 2351314"/>
              <a:gd name="connsiteX125" fmla="*/ 4584441 w 5834743"/>
              <a:gd name="connsiteY125" fmla="*/ 503853 h 2351314"/>
              <a:gd name="connsiteX126" fmla="*/ 4615543 w 5834743"/>
              <a:gd name="connsiteY126" fmla="*/ 491412 h 2351314"/>
              <a:gd name="connsiteX127" fmla="*/ 4621763 w 5834743"/>
              <a:gd name="connsiteY127" fmla="*/ 466531 h 2351314"/>
              <a:gd name="connsiteX128" fmla="*/ 4721290 w 5834743"/>
              <a:gd name="connsiteY128" fmla="*/ 466531 h 2351314"/>
              <a:gd name="connsiteX129" fmla="*/ 4721290 w 5834743"/>
              <a:gd name="connsiteY129" fmla="*/ 441649 h 2351314"/>
              <a:gd name="connsiteX130" fmla="*/ 4795935 w 5834743"/>
              <a:gd name="connsiteY130" fmla="*/ 441649 h 2351314"/>
              <a:gd name="connsiteX131" fmla="*/ 4833257 w 5834743"/>
              <a:gd name="connsiteY131" fmla="*/ 404326 h 2351314"/>
              <a:gd name="connsiteX132" fmla="*/ 4833257 w 5834743"/>
              <a:gd name="connsiteY132" fmla="*/ 404326 h 2351314"/>
              <a:gd name="connsiteX133" fmla="*/ 4883020 w 5834743"/>
              <a:gd name="connsiteY133" fmla="*/ 404326 h 2351314"/>
              <a:gd name="connsiteX134" fmla="*/ 4883020 w 5834743"/>
              <a:gd name="connsiteY134" fmla="*/ 360784 h 2351314"/>
              <a:gd name="connsiteX135" fmla="*/ 4957665 w 5834743"/>
              <a:gd name="connsiteY135" fmla="*/ 360784 h 2351314"/>
              <a:gd name="connsiteX136" fmla="*/ 4994988 w 5834743"/>
              <a:gd name="connsiteY136" fmla="*/ 329682 h 2351314"/>
              <a:gd name="connsiteX137" fmla="*/ 4994988 w 5834743"/>
              <a:gd name="connsiteY137" fmla="*/ 329682 h 2351314"/>
              <a:gd name="connsiteX138" fmla="*/ 5057192 w 5834743"/>
              <a:gd name="connsiteY138" fmla="*/ 311020 h 2351314"/>
              <a:gd name="connsiteX139" fmla="*/ 5075853 w 5834743"/>
              <a:gd name="connsiteY139" fmla="*/ 311020 h 2351314"/>
              <a:gd name="connsiteX140" fmla="*/ 5075853 w 5834743"/>
              <a:gd name="connsiteY140" fmla="*/ 255037 h 2351314"/>
              <a:gd name="connsiteX141" fmla="*/ 5206481 w 5834743"/>
              <a:gd name="connsiteY141" fmla="*/ 255037 h 2351314"/>
              <a:gd name="connsiteX142" fmla="*/ 5231363 w 5834743"/>
              <a:gd name="connsiteY142" fmla="*/ 242596 h 2351314"/>
              <a:gd name="connsiteX143" fmla="*/ 5250024 w 5834743"/>
              <a:gd name="connsiteY143" fmla="*/ 223935 h 2351314"/>
              <a:gd name="connsiteX144" fmla="*/ 5505061 w 5834743"/>
              <a:gd name="connsiteY144" fmla="*/ 223935 h 2351314"/>
              <a:gd name="connsiteX145" fmla="*/ 5505061 w 5834743"/>
              <a:gd name="connsiteY145" fmla="*/ 167951 h 2351314"/>
              <a:gd name="connsiteX146" fmla="*/ 5635690 w 5834743"/>
              <a:gd name="connsiteY146" fmla="*/ 167951 h 2351314"/>
              <a:gd name="connsiteX147" fmla="*/ 5635690 w 5834743"/>
              <a:gd name="connsiteY147" fmla="*/ 111967 h 2351314"/>
              <a:gd name="connsiteX148" fmla="*/ 5666792 w 5834743"/>
              <a:gd name="connsiteY148" fmla="*/ 111967 h 2351314"/>
              <a:gd name="connsiteX149" fmla="*/ 5666792 w 5834743"/>
              <a:gd name="connsiteY149" fmla="*/ 62204 h 2351314"/>
              <a:gd name="connsiteX150" fmla="*/ 5691673 w 5834743"/>
              <a:gd name="connsiteY150" fmla="*/ 62204 h 2351314"/>
              <a:gd name="connsiteX151" fmla="*/ 5691673 w 5834743"/>
              <a:gd name="connsiteY151" fmla="*/ 0 h 2351314"/>
              <a:gd name="connsiteX152" fmla="*/ 5834743 w 5834743"/>
              <a:gd name="connsiteY152" fmla="*/ 0 h 2351314"/>
              <a:gd name="connsiteX0" fmla="*/ 0 w 5834743"/>
              <a:gd name="connsiteY0" fmla="*/ 2351314 h 2351314"/>
              <a:gd name="connsiteX1" fmla="*/ 80865 w 5834743"/>
              <a:gd name="connsiteY1" fmla="*/ 2351314 h 2351314"/>
              <a:gd name="connsiteX2" fmla="*/ 105747 w 5834743"/>
              <a:gd name="connsiteY2" fmla="*/ 2326432 h 2351314"/>
              <a:gd name="connsiteX3" fmla="*/ 124408 w 5834743"/>
              <a:gd name="connsiteY3" fmla="*/ 2307771 h 2351314"/>
              <a:gd name="connsiteX4" fmla="*/ 192833 w 5834743"/>
              <a:gd name="connsiteY4" fmla="*/ 2307771 h 2351314"/>
              <a:gd name="connsiteX5" fmla="*/ 192833 w 5834743"/>
              <a:gd name="connsiteY5" fmla="*/ 2276669 h 2351314"/>
              <a:gd name="connsiteX6" fmla="*/ 255037 w 5834743"/>
              <a:gd name="connsiteY6" fmla="*/ 2276669 h 2351314"/>
              <a:gd name="connsiteX7" fmla="*/ 255037 w 5834743"/>
              <a:gd name="connsiteY7" fmla="*/ 2245567 h 2351314"/>
              <a:gd name="connsiteX8" fmla="*/ 304800 w 5834743"/>
              <a:gd name="connsiteY8" fmla="*/ 2245567 h 2351314"/>
              <a:gd name="connsiteX9" fmla="*/ 304800 w 5834743"/>
              <a:gd name="connsiteY9" fmla="*/ 2220686 h 2351314"/>
              <a:gd name="connsiteX10" fmla="*/ 360784 w 5834743"/>
              <a:gd name="connsiteY10" fmla="*/ 2220686 h 2351314"/>
              <a:gd name="connsiteX11" fmla="*/ 360784 w 5834743"/>
              <a:gd name="connsiteY11" fmla="*/ 2220686 h 2351314"/>
              <a:gd name="connsiteX12" fmla="*/ 385666 w 5834743"/>
              <a:gd name="connsiteY12" fmla="*/ 2195804 h 2351314"/>
              <a:gd name="connsiteX13" fmla="*/ 404326 w 5834743"/>
              <a:gd name="connsiteY13" fmla="*/ 2177144 h 2351314"/>
              <a:gd name="connsiteX14" fmla="*/ 429208 w 5834743"/>
              <a:gd name="connsiteY14" fmla="*/ 2177144 h 2351314"/>
              <a:gd name="connsiteX15" fmla="*/ 429208 w 5834743"/>
              <a:gd name="connsiteY15" fmla="*/ 2152261 h 2351314"/>
              <a:gd name="connsiteX16" fmla="*/ 491412 w 5834743"/>
              <a:gd name="connsiteY16" fmla="*/ 2152261 h 2351314"/>
              <a:gd name="connsiteX17" fmla="*/ 510073 w 5834743"/>
              <a:gd name="connsiteY17" fmla="*/ 2133600 h 2351314"/>
              <a:gd name="connsiteX18" fmla="*/ 590939 w 5834743"/>
              <a:gd name="connsiteY18" fmla="*/ 2133600 h 2351314"/>
              <a:gd name="connsiteX19" fmla="*/ 590939 w 5834743"/>
              <a:gd name="connsiteY19" fmla="*/ 2114939 h 2351314"/>
              <a:gd name="connsiteX20" fmla="*/ 640702 w 5834743"/>
              <a:gd name="connsiteY20" fmla="*/ 2114939 h 2351314"/>
              <a:gd name="connsiteX21" fmla="*/ 640702 w 5834743"/>
              <a:gd name="connsiteY21" fmla="*/ 2090057 h 2351314"/>
              <a:gd name="connsiteX22" fmla="*/ 671804 w 5834743"/>
              <a:gd name="connsiteY22" fmla="*/ 2090057 h 2351314"/>
              <a:gd name="connsiteX23" fmla="*/ 671804 w 5834743"/>
              <a:gd name="connsiteY23" fmla="*/ 2077616 h 2351314"/>
              <a:gd name="connsiteX24" fmla="*/ 734008 w 5834743"/>
              <a:gd name="connsiteY24" fmla="*/ 2077616 h 2351314"/>
              <a:gd name="connsiteX25" fmla="*/ 734008 w 5834743"/>
              <a:gd name="connsiteY25" fmla="*/ 2027853 h 2351314"/>
              <a:gd name="connsiteX26" fmla="*/ 783771 w 5834743"/>
              <a:gd name="connsiteY26" fmla="*/ 2027853 h 2351314"/>
              <a:gd name="connsiteX27" fmla="*/ 789992 w 5834743"/>
              <a:gd name="connsiteY27" fmla="*/ 2021632 h 2351314"/>
              <a:gd name="connsiteX28" fmla="*/ 852196 w 5834743"/>
              <a:gd name="connsiteY28" fmla="*/ 2021632 h 2351314"/>
              <a:gd name="connsiteX29" fmla="*/ 852196 w 5834743"/>
              <a:gd name="connsiteY29" fmla="*/ 1990531 h 2351314"/>
              <a:gd name="connsiteX30" fmla="*/ 908179 w 5834743"/>
              <a:gd name="connsiteY30" fmla="*/ 1990531 h 2351314"/>
              <a:gd name="connsiteX31" fmla="*/ 908179 w 5834743"/>
              <a:gd name="connsiteY31" fmla="*/ 1959428 h 2351314"/>
              <a:gd name="connsiteX32" fmla="*/ 1001486 w 5834743"/>
              <a:gd name="connsiteY32" fmla="*/ 1959428 h 2351314"/>
              <a:gd name="connsiteX33" fmla="*/ 1001486 w 5834743"/>
              <a:gd name="connsiteY33" fmla="*/ 1946988 h 2351314"/>
              <a:gd name="connsiteX34" fmla="*/ 1032588 w 5834743"/>
              <a:gd name="connsiteY34" fmla="*/ 1946988 h 2351314"/>
              <a:gd name="connsiteX35" fmla="*/ 1032588 w 5834743"/>
              <a:gd name="connsiteY35" fmla="*/ 1903445 h 2351314"/>
              <a:gd name="connsiteX36" fmla="*/ 1125894 w 5834743"/>
              <a:gd name="connsiteY36" fmla="*/ 1903445 h 2351314"/>
              <a:gd name="connsiteX37" fmla="*/ 1125894 w 5834743"/>
              <a:gd name="connsiteY37" fmla="*/ 1872343 h 2351314"/>
              <a:gd name="connsiteX38" fmla="*/ 1200539 w 5834743"/>
              <a:gd name="connsiteY38" fmla="*/ 1872343 h 2351314"/>
              <a:gd name="connsiteX39" fmla="*/ 1200539 w 5834743"/>
              <a:gd name="connsiteY39" fmla="*/ 1859902 h 2351314"/>
              <a:gd name="connsiteX40" fmla="*/ 1225420 w 5834743"/>
              <a:gd name="connsiteY40" fmla="*/ 1859902 h 2351314"/>
              <a:gd name="connsiteX41" fmla="*/ 1225420 w 5834743"/>
              <a:gd name="connsiteY41" fmla="*/ 1828800 h 2351314"/>
              <a:gd name="connsiteX42" fmla="*/ 1318726 w 5834743"/>
              <a:gd name="connsiteY42" fmla="*/ 1828800 h 2351314"/>
              <a:gd name="connsiteX43" fmla="*/ 1318726 w 5834743"/>
              <a:gd name="connsiteY43" fmla="*/ 1791477 h 2351314"/>
              <a:gd name="connsiteX44" fmla="*/ 1399592 w 5834743"/>
              <a:gd name="connsiteY44" fmla="*/ 1791477 h 2351314"/>
              <a:gd name="connsiteX45" fmla="*/ 1412033 w 5834743"/>
              <a:gd name="connsiteY45" fmla="*/ 1779036 h 2351314"/>
              <a:gd name="connsiteX46" fmla="*/ 1412033 w 5834743"/>
              <a:gd name="connsiteY46" fmla="*/ 1735494 h 2351314"/>
              <a:gd name="connsiteX47" fmla="*/ 1449355 w 5834743"/>
              <a:gd name="connsiteY47" fmla="*/ 1735494 h 2351314"/>
              <a:gd name="connsiteX48" fmla="*/ 1468016 w 5834743"/>
              <a:gd name="connsiteY48" fmla="*/ 1698171 h 2351314"/>
              <a:gd name="connsiteX49" fmla="*/ 1505339 w 5834743"/>
              <a:gd name="connsiteY49" fmla="*/ 1698171 h 2351314"/>
              <a:gd name="connsiteX50" fmla="*/ 1505339 w 5834743"/>
              <a:gd name="connsiteY50" fmla="*/ 1673290 h 2351314"/>
              <a:gd name="connsiteX51" fmla="*/ 1573763 w 5834743"/>
              <a:gd name="connsiteY51" fmla="*/ 1673290 h 2351314"/>
              <a:gd name="connsiteX52" fmla="*/ 1573763 w 5834743"/>
              <a:gd name="connsiteY52" fmla="*/ 1654628 h 2351314"/>
              <a:gd name="connsiteX53" fmla="*/ 1604865 w 5834743"/>
              <a:gd name="connsiteY53" fmla="*/ 1642188 h 2351314"/>
              <a:gd name="connsiteX54" fmla="*/ 1617306 w 5834743"/>
              <a:gd name="connsiteY54" fmla="*/ 1629747 h 2351314"/>
              <a:gd name="connsiteX55" fmla="*/ 1654628 w 5834743"/>
              <a:gd name="connsiteY55" fmla="*/ 1629747 h 2351314"/>
              <a:gd name="connsiteX56" fmla="*/ 1704392 w 5834743"/>
              <a:gd name="connsiteY56" fmla="*/ 1586204 h 2351314"/>
              <a:gd name="connsiteX57" fmla="*/ 1741714 w 5834743"/>
              <a:gd name="connsiteY57" fmla="*/ 1561322 h 2351314"/>
              <a:gd name="connsiteX58" fmla="*/ 1754155 w 5834743"/>
              <a:gd name="connsiteY58" fmla="*/ 1561322 h 2351314"/>
              <a:gd name="connsiteX59" fmla="*/ 1810139 w 5834743"/>
              <a:gd name="connsiteY59" fmla="*/ 1561322 h 2351314"/>
              <a:gd name="connsiteX60" fmla="*/ 1810139 w 5834743"/>
              <a:gd name="connsiteY60" fmla="*/ 1561322 h 2351314"/>
              <a:gd name="connsiteX61" fmla="*/ 1853681 w 5834743"/>
              <a:gd name="connsiteY61" fmla="*/ 1517780 h 2351314"/>
              <a:gd name="connsiteX62" fmla="*/ 1884784 w 5834743"/>
              <a:gd name="connsiteY62" fmla="*/ 1492898 h 2351314"/>
              <a:gd name="connsiteX63" fmla="*/ 1903445 w 5834743"/>
              <a:gd name="connsiteY63" fmla="*/ 1474237 h 2351314"/>
              <a:gd name="connsiteX64" fmla="*/ 1965649 w 5834743"/>
              <a:gd name="connsiteY64" fmla="*/ 1474237 h 2351314"/>
              <a:gd name="connsiteX65" fmla="*/ 1965649 w 5834743"/>
              <a:gd name="connsiteY65" fmla="*/ 1474237 h 2351314"/>
              <a:gd name="connsiteX66" fmla="*/ 1965649 w 5834743"/>
              <a:gd name="connsiteY66" fmla="*/ 1418253 h 2351314"/>
              <a:gd name="connsiteX67" fmla="*/ 2114939 w 5834743"/>
              <a:gd name="connsiteY67" fmla="*/ 1418253 h 2351314"/>
              <a:gd name="connsiteX68" fmla="*/ 2121159 w 5834743"/>
              <a:gd name="connsiteY68" fmla="*/ 1393371 h 2351314"/>
              <a:gd name="connsiteX69" fmla="*/ 2183363 w 5834743"/>
              <a:gd name="connsiteY69" fmla="*/ 1387151 h 2351314"/>
              <a:gd name="connsiteX70" fmla="*/ 2214465 w 5834743"/>
              <a:gd name="connsiteY70" fmla="*/ 1374710 h 2351314"/>
              <a:gd name="connsiteX71" fmla="*/ 2220686 w 5834743"/>
              <a:gd name="connsiteY71" fmla="*/ 1362269 h 2351314"/>
              <a:gd name="connsiteX72" fmla="*/ 2282890 w 5834743"/>
              <a:gd name="connsiteY72" fmla="*/ 1362269 h 2351314"/>
              <a:gd name="connsiteX73" fmla="*/ 2282890 w 5834743"/>
              <a:gd name="connsiteY73" fmla="*/ 1331167 h 2351314"/>
              <a:gd name="connsiteX74" fmla="*/ 2282890 w 5834743"/>
              <a:gd name="connsiteY74" fmla="*/ 1331167 h 2351314"/>
              <a:gd name="connsiteX75" fmla="*/ 2363755 w 5834743"/>
              <a:gd name="connsiteY75" fmla="*/ 1300065 h 2351314"/>
              <a:gd name="connsiteX76" fmla="*/ 2401077 w 5834743"/>
              <a:gd name="connsiteY76" fmla="*/ 1256522 h 2351314"/>
              <a:gd name="connsiteX77" fmla="*/ 2469502 w 5834743"/>
              <a:gd name="connsiteY77" fmla="*/ 1244082 h 2351314"/>
              <a:gd name="connsiteX78" fmla="*/ 2469502 w 5834743"/>
              <a:gd name="connsiteY78" fmla="*/ 1244082 h 2351314"/>
              <a:gd name="connsiteX79" fmla="*/ 2469502 w 5834743"/>
              <a:gd name="connsiteY79" fmla="*/ 1244082 h 2351314"/>
              <a:gd name="connsiteX80" fmla="*/ 2500604 w 5834743"/>
              <a:gd name="connsiteY80" fmla="*/ 1212980 h 2351314"/>
              <a:gd name="connsiteX81" fmla="*/ 2575249 w 5834743"/>
              <a:gd name="connsiteY81" fmla="*/ 1212980 h 2351314"/>
              <a:gd name="connsiteX82" fmla="*/ 2575249 w 5834743"/>
              <a:gd name="connsiteY82" fmla="*/ 1212980 h 2351314"/>
              <a:gd name="connsiteX83" fmla="*/ 2575249 w 5834743"/>
              <a:gd name="connsiteY83" fmla="*/ 1156996 h 2351314"/>
              <a:gd name="connsiteX84" fmla="*/ 2662335 w 5834743"/>
              <a:gd name="connsiteY84" fmla="*/ 1156996 h 2351314"/>
              <a:gd name="connsiteX85" fmla="*/ 2662335 w 5834743"/>
              <a:gd name="connsiteY85" fmla="*/ 1138335 h 2351314"/>
              <a:gd name="connsiteX86" fmla="*/ 2712098 w 5834743"/>
              <a:gd name="connsiteY86" fmla="*/ 1119673 h 2351314"/>
              <a:gd name="connsiteX87" fmla="*/ 2736979 w 5834743"/>
              <a:gd name="connsiteY87" fmla="*/ 1101012 h 2351314"/>
              <a:gd name="connsiteX88" fmla="*/ 2736979 w 5834743"/>
              <a:gd name="connsiteY88" fmla="*/ 1101012 h 2351314"/>
              <a:gd name="connsiteX89" fmla="*/ 2811624 w 5834743"/>
              <a:gd name="connsiteY89" fmla="*/ 1101012 h 2351314"/>
              <a:gd name="connsiteX90" fmla="*/ 2811624 w 5834743"/>
              <a:gd name="connsiteY90" fmla="*/ 1069910 h 2351314"/>
              <a:gd name="connsiteX91" fmla="*/ 2886269 w 5834743"/>
              <a:gd name="connsiteY91" fmla="*/ 1057469 h 2351314"/>
              <a:gd name="connsiteX92" fmla="*/ 2898710 w 5834743"/>
              <a:gd name="connsiteY92" fmla="*/ 1045028 h 2351314"/>
              <a:gd name="connsiteX93" fmla="*/ 2923592 w 5834743"/>
              <a:gd name="connsiteY93" fmla="*/ 1026367 h 2351314"/>
              <a:gd name="connsiteX94" fmla="*/ 2923592 w 5834743"/>
              <a:gd name="connsiteY94" fmla="*/ 1026367 h 2351314"/>
              <a:gd name="connsiteX95" fmla="*/ 2960914 w 5834743"/>
              <a:gd name="connsiteY95" fmla="*/ 989045 h 2351314"/>
              <a:gd name="connsiteX96" fmla="*/ 3060441 w 5834743"/>
              <a:gd name="connsiteY96" fmla="*/ 989045 h 2351314"/>
              <a:gd name="connsiteX97" fmla="*/ 3060441 w 5834743"/>
              <a:gd name="connsiteY97" fmla="*/ 945502 h 2351314"/>
              <a:gd name="connsiteX98" fmla="*/ 3259494 w 5834743"/>
              <a:gd name="connsiteY98" fmla="*/ 945502 h 2351314"/>
              <a:gd name="connsiteX99" fmla="*/ 3259494 w 5834743"/>
              <a:gd name="connsiteY99" fmla="*/ 945502 h 2351314"/>
              <a:gd name="connsiteX100" fmla="*/ 3259494 w 5834743"/>
              <a:gd name="connsiteY100" fmla="*/ 883298 h 2351314"/>
              <a:gd name="connsiteX101" fmla="*/ 3408784 w 5834743"/>
              <a:gd name="connsiteY101" fmla="*/ 883298 h 2351314"/>
              <a:gd name="connsiteX102" fmla="*/ 3464767 w 5834743"/>
              <a:gd name="connsiteY102" fmla="*/ 889518 h 2351314"/>
              <a:gd name="connsiteX103" fmla="*/ 3464767 w 5834743"/>
              <a:gd name="connsiteY103" fmla="*/ 858416 h 2351314"/>
              <a:gd name="connsiteX104" fmla="*/ 3533192 w 5834743"/>
              <a:gd name="connsiteY104" fmla="*/ 858416 h 2351314"/>
              <a:gd name="connsiteX105" fmla="*/ 3533192 w 5834743"/>
              <a:gd name="connsiteY105" fmla="*/ 839755 h 2351314"/>
              <a:gd name="connsiteX106" fmla="*/ 3638939 w 5834743"/>
              <a:gd name="connsiteY106" fmla="*/ 839755 h 2351314"/>
              <a:gd name="connsiteX107" fmla="*/ 3663820 w 5834743"/>
              <a:gd name="connsiteY107" fmla="*/ 796212 h 2351314"/>
              <a:gd name="connsiteX108" fmla="*/ 3676261 w 5834743"/>
              <a:gd name="connsiteY108" fmla="*/ 771331 h 2351314"/>
              <a:gd name="connsiteX109" fmla="*/ 3763347 w 5834743"/>
              <a:gd name="connsiteY109" fmla="*/ 771331 h 2351314"/>
              <a:gd name="connsiteX110" fmla="*/ 3763347 w 5834743"/>
              <a:gd name="connsiteY110" fmla="*/ 771331 h 2351314"/>
              <a:gd name="connsiteX111" fmla="*/ 3875314 w 5834743"/>
              <a:gd name="connsiteY111" fmla="*/ 771331 h 2351314"/>
              <a:gd name="connsiteX112" fmla="*/ 3875314 w 5834743"/>
              <a:gd name="connsiteY112" fmla="*/ 715347 h 2351314"/>
              <a:gd name="connsiteX113" fmla="*/ 4037045 w 5834743"/>
              <a:gd name="connsiteY113" fmla="*/ 715347 h 2351314"/>
              <a:gd name="connsiteX114" fmla="*/ 4080588 w 5834743"/>
              <a:gd name="connsiteY114" fmla="*/ 659363 h 2351314"/>
              <a:gd name="connsiteX115" fmla="*/ 4105469 w 5834743"/>
              <a:gd name="connsiteY115" fmla="*/ 628261 h 2351314"/>
              <a:gd name="connsiteX116" fmla="*/ 4211216 w 5834743"/>
              <a:gd name="connsiteY116" fmla="*/ 628261 h 2351314"/>
              <a:gd name="connsiteX117" fmla="*/ 4229877 w 5834743"/>
              <a:gd name="connsiteY117" fmla="*/ 609600 h 2351314"/>
              <a:gd name="connsiteX118" fmla="*/ 4236098 w 5834743"/>
              <a:gd name="connsiteY118" fmla="*/ 590939 h 2351314"/>
              <a:gd name="connsiteX119" fmla="*/ 4404049 w 5834743"/>
              <a:gd name="connsiteY119" fmla="*/ 590939 h 2351314"/>
              <a:gd name="connsiteX120" fmla="*/ 4404049 w 5834743"/>
              <a:gd name="connsiteY120" fmla="*/ 590939 h 2351314"/>
              <a:gd name="connsiteX121" fmla="*/ 4435151 w 5834743"/>
              <a:gd name="connsiteY121" fmla="*/ 547396 h 2351314"/>
              <a:gd name="connsiteX122" fmla="*/ 4528457 w 5834743"/>
              <a:gd name="connsiteY122" fmla="*/ 547396 h 2351314"/>
              <a:gd name="connsiteX123" fmla="*/ 4528457 w 5834743"/>
              <a:gd name="connsiteY123" fmla="*/ 503853 h 2351314"/>
              <a:gd name="connsiteX124" fmla="*/ 4584441 w 5834743"/>
              <a:gd name="connsiteY124" fmla="*/ 503853 h 2351314"/>
              <a:gd name="connsiteX125" fmla="*/ 4615543 w 5834743"/>
              <a:gd name="connsiteY125" fmla="*/ 491412 h 2351314"/>
              <a:gd name="connsiteX126" fmla="*/ 4621763 w 5834743"/>
              <a:gd name="connsiteY126" fmla="*/ 466531 h 2351314"/>
              <a:gd name="connsiteX127" fmla="*/ 4721290 w 5834743"/>
              <a:gd name="connsiteY127" fmla="*/ 466531 h 2351314"/>
              <a:gd name="connsiteX128" fmla="*/ 4721290 w 5834743"/>
              <a:gd name="connsiteY128" fmla="*/ 441649 h 2351314"/>
              <a:gd name="connsiteX129" fmla="*/ 4795935 w 5834743"/>
              <a:gd name="connsiteY129" fmla="*/ 441649 h 2351314"/>
              <a:gd name="connsiteX130" fmla="*/ 4833257 w 5834743"/>
              <a:gd name="connsiteY130" fmla="*/ 404326 h 2351314"/>
              <a:gd name="connsiteX131" fmla="*/ 4833257 w 5834743"/>
              <a:gd name="connsiteY131" fmla="*/ 404326 h 2351314"/>
              <a:gd name="connsiteX132" fmla="*/ 4883020 w 5834743"/>
              <a:gd name="connsiteY132" fmla="*/ 404326 h 2351314"/>
              <a:gd name="connsiteX133" fmla="*/ 4883020 w 5834743"/>
              <a:gd name="connsiteY133" fmla="*/ 360784 h 2351314"/>
              <a:gd name="connsiteX134" fmla="*/ 4957665 w 5834743"/>
              <a:gd name="connsiteY134" fmla="*/ 360784 h 2351314"/>
              <a:gd name="connsiteX135" fmla="*/ 4994988 w 5834743"/>
              <a:gd name="connsiteY135" fmla="*/ 329682 h 2351314"/>
              <a:gd name="connsiteX136" fmla="*/ 4994988 w 5834743"/>
              <a:gd name="connsiteY136" fmla="*/ 329682 h 2351314"/>
              <a:gd name="connsiteX137" fmla="*/ 5057192 w 5834743"/>
              <a:gd name="connsiteY137" fmla="*/ 311020 h 2351314"/>
              <a:gd name="connsiteX138" fmla="*/ 5075853 w 5834743"/>
              <a:gd name="connsiteY138" fmla="*/ 311020 h 2351314"/>
              <a:gd name="connsiteX139" fmla="*/ 5075853 w 5834743"/>
              <a:gd name="connsiteY139" fmla="*/ 255037 h 2351314"/>
              <a:gd name="connsiteX140" fmla="*/ 5206481 w 5834743"/>
              <a:gd name="connsiteY140" fmla="*/ 255037 h 2351314"/>
              <a:gd name="connsiteX141" fmla="*/ 5231363 w 5834743"/>
              <a:gd name="connsiteY141" fmla="*/ 242596 h 2351314"/>
              <a:gd name="connsiteX142" fmla="*/ 5250024 w 5834743"/>
              <a:gd name="connsiteY142" fmla="*/ 223935 h 2351314"/>
              <a:gd name="connsiteX143" fmla="*/ 5505061 w 5834743"/>
              <a:gd name="connsiteY143" fmla="*/ 223935 h 2351314"/>
              <a:gd name="connsiteX144" fmla="*/ 5505061 w 5834743"/>
              <a:gd name="connsiteY144" fmla="*/ 167951 h 2351314"/>
              <a:gd name="connsiteX145" fmla="*/ 5635690 w 5834743"/>
              <a:gd name="connsiteY145" fmla="*/ 167951 h 2351314"/>
              <a:gd name="connsiteX146" fmla="*/ 5635690 w 5834743"/>
              <a:gd name="connsiteY146" fmla="*/ 111967 h 2351314"/>
              <a:gd name="connsiteX147" fmla="*/ 5666792 w 5834743"/>
              <a:gd name="connsiteY147" fmla="*/ 111967 h 2351314"/>
              <a:gd name="connsiteX148" fmla="*/ 5666792 w 5834743"/>
              <a:gd name="connsiteY148" fmla="*/ 62204 h 2351314"/>
              <a:gd name="connsiteX149" fmla="*/ 5691673 w 5834743"/>
              <a:gd name="connsiteY149" fmla="*/ 62204 h 2351314"/>
              <a:gd name="connsiteX150" fmla="*/ 5691673 w 5834743"/>
              <a:gd name="connsiteY150" fmla="*/ 0 h 2351314"/>
              <a:gd name="connsiteX151" fmla="*/ 5834743 w 5834743"/>
              <a:gd name="connsiteY151" fmla="*/ 0 h 2351314"/>
              <a:gd name="connsiteX0" fmla="*/ 0 w 5834743"/>
              <a:gd name="connsiteY0" fmla="*/ 2351314 h 2351314"/>
              <a:gd name="connsiteX1" fmla="*/ 80865 w 5834743"/>
              <a:gd name="connsiteY1" fmla="*/ 2351314 h 2351314"/>
              <a:gd name="connsiteX2" fmla="*/ 105747 w 5834743"/>
              <a:gd name="connsiteY2" fmla="*/ 2326432 h 2351314"/>
              <a:gd name="connsiteX3" fmla="*/ 124408 w 5834743"/>
              <a:gd name="connsiteY3" fmla="*/ 2307771 h 2351314"/>
              <a:gd name="connsiteX4" fmla="*/ 192833 w 5834743"/>
              <a:gd name="connsiteY4" fmla="*/ 2307771 h 2351314"/>
              <a:gd name="connsiteX5" fmla="*/ 192833 w 5834743"/>
              <a:gd name="connsiteY5" fmla="*/ 2276669 h 2351314"/>
              <a:gd name="connsiteX6" fmla="*/ 255037 w 5834743"/>
              <a:gd name="connsiteY6" fmla="*/ 2276669 h 2351314"/>
              <a:gd name="connsiteX7" fmla="*/ 255037 w 5834743"/>
              <a:gd name="connsiteY7" fmla="*/ 2245567 h 2351314"/>
              <a:gd name="connsiteX8" fmla="*/ 304800 w 5834743"/>
              <a:gd name="connsiteY8" fmla="*/ 2245567 h 2351314"/>
              <a:gd name="connsiteX9" fmla="*/ 304800 w 5834743"/>
              <a:gd name="connsiteY9" fmla="*/ 2220686 h 2351314"/>
              <a:gd name="connsiteX10" fmla="*/ 360784 w 5834743"/>
              <a:gd name="connsiteY10" fmla="*/ 2220686 h 2351314"/>
              <a:gd name="connsiteX11" fmla="*/ 360784 w 5834743"/>
              <a:gd name="connsiteY11" fmla="*/ 2220686 h 2351314"/>
              <a:gd name="connsiteX12" fmla="*/ 385666 w 5834743"/>
              <a:gd name="connsiteY12" fmla="*/ 2195804 h 2351314"/>
              <a:gd name="connsiteX13" fmla="*/ 404326 w 5834743"/>
              <a:gd name="connsiteY13" fmla="*/ 2177144 h 2351314"/>
              <a:gd name="connsiteX14" fmla="*/ 429208 w 5834743"/>
              <a:gd name="connsiteY14" fmla="*/ 2177144 h 2351314"/>
              <a:gd name="connsiteX15" fmla="*/ 429208 w 5834743"/>
              <a:gd name="connsiteY15" fmla="*/ 2152261 h 2351314"/>
              <a:gd name="connsiteX16" fmla="*/ 491412 w 5834743"/>
              <a:gd name="connsiteY16" fmla="*/ 2152261 h 2351314"/>
              <a:gd name="connsiteX17" fmla="*/ 510073 w 5834743"/>
              <a:gd name="connsiteY17" fmla="*/ 2133600 h 2351314"/>
              <a:gd name="connsiteX18" fmla="*/ 590939 w 5834743"/>
              <a:gd name="connsiteY18" fmla="*/ 2133600 h 2351314"/>
              <a:gd name="connsiteX19" fmla="*/ 590939 w 5834743"/>
              <a:gd name="connsiteY19" fmla="*/ 2114939 h 2351314"/>
              <a:gd name="connsiteX20" fmla="*/ 640702 w 5834743"/>
              <a:gd name="connsiteY20" fmla="*/ 2114939 h 2351314"/>
              <a:gd name="connsiteX21" fmla="*/ 640702 w 5834743"/>
              <a:gd name="connsiteY21" fmla="*/ 2090057 h 2351314"/>
              <a:gd name="connsiteX22" fmla="*/ 671804 w 5834743"/>
              <a:gd name="connsiteY22" fmla="*/ 2090057 h 2351314"/>
              <a:gd name="connsiteX23" fmla="*/ 671804 w 5834743"/>
              <a:gd name="connsiteY23" fmla="*/ 2077616 h 2351314"/>
              <a:gd name="connsiteX24" fmla="*/ 734008 w 5834743"/>
              <a:gd name="connsiteY24" fmla="*/ 2077616 h 2351314"/>
              <a:gd name="connsiteX25" fmla="*/ 734008 w 5834743"/>
              <a:gd name="connsiteY25" fmla="*/ 2027853 h 2351314"/>
              <a:gd name="connsiteX26" fmla="*/ 783771 w 5834743"/>
              <a:gd name="connsiteY26" fmla="*/ 2027853 h 2351314"/>
              <a:gd name="connsiteX27" fmla="*/ 789992 w 5834743"/>
              <a:gd name="connsiteY27" fmla="*/ 2021632 h 2351314"/>
              <a:gd name="connsiteX28" fmla="*/ 852196 w 5834743"/>
              <a:gd name="connsiteY28" fmla="*/ 2021632 h 2351314"/>
              <a:gd name="connsiteX29" fmla="*/ 852196 w 5834743"/>
              <a:gd name="connsiteY29" fmla="*/ 1990531 h 2351314"/>
              <a:gd name="connsiteX30" fmla="*/ 908179 w 5834743"/>
              <a:gd name="connsiteY30" fmla="*/ 1990531 h 2351314"/>
              <a:gd name="connsiteX31" fmla="*/ 908179 w 5834743"/>
              <a:gd name="connsiteY31" fmla="*/ 1959428 h 2351314"/>
              <a:gd name="connsiteX32" fmla="*/ 1001486 w 5834743"/>
              <a:gd name="connsiteY32" fmla="*/ 1959428 h 2351314"/>
              <a:gd name="connsiteX33" fmla="*/ 1001486 w 5834743"/>
              <a:gd name="connsiteY33" fmla="*/ 1946988 h 2351314"/>
              <a:gd name="connsiteX34" fmla="*/ 1032588 w 5834743"/>
              <a:gd name="connsiteY34" fmla="*/ 1946988 h 2351314"/>
              <a:gd name="connsiteX35" fmla="*/ 1032588 w 5834743"/>
              <a:gd name="connsiteY35" fmla="*/ 1903445 h 2351314"/>
              <a:gd name="connsiteX36" fmla="*/ 1125894 w 5834743"/>
              <a:gd name="connsiteY36" fmla="*/ 1903445 h 2351314"/>
              <a:gd name="connsiteX37" fmla="*/ 1125894 w 5834743"/>
              <a:gd name="connsiteY37" fmla="*/ 1872343 h 2351314"/>
              <a:gd name="connsiteX38" fmla="*/ 1200539 w 5834743"/>
              <a:gd name="connsiteY38" fmla="*/ 1872343 h 2351314"/>
              <a:gd name="connsiteX39" fmla="*/ 1200539 w 5834743"/>
              <a:gd name="connsiteY39" fmla="*/ 1859902 h 2351314"/>
              <a:gd name="connsiteX40" fmla="*/ 1225420 w 5834743"/>
              <a:gd name="connsiteY40" fmla="*/ 1859902 h 2351314"/>
              <a:gd name="connsiteX41" fmla="*/ 1225420 w 5834743"/>
              <a:gd name="connsiteY41" fmla="*/ 1828800 h 2351314"/>
              <a:gd name="connsiteX42" fmla="*/ 1318726 w 5834743"/>
              <a:gd name="connsiteY42" fmla="*/ 1828800 h 2351314"/>
              <a:gd name="connsiteX43" fmla="*/ 1318726 w 5834743"/>
              <a:gd name="connsiteY43" fmla="*/ 1791477 h 2351314"/>
              <a:gd name="connsiteX44" fmla="*/ 1399592 w 5834743"/>
              <a:gd name="connsiteY44" fmla="*/ 1791477 h 2351314"/>
              <a:gd name="connsiteX45" fmla="*/ 1412033 w 5834743"/>
              <a:gd name="connsiteY45" fmla="*/ 1779036 h 2351314"/>
              <a:gd name="connsiteX46" fmla="*/ 1412033 w 5834743"/>
              <a:gd name="connsiteY46" fmla="*/ 1735494 h 2351314"/>
              <a:gd name="connsiteX47" fmla="*/ 1449355 w 5834743"/>
              <a:gd name="connsiteY47" fmla="*/ 1735494 h 2351314"/>
              <a:gd name="connsiteX48" fmla="*/ 1468016 w 5834743"/>
              <a:gd name="connsiteY48" fmla="*/ 1698171 h 2351314"/>
              <a:gd name="connsiteX49" fmla="*/ 1505339 w 5834743"/>
              <a:gd name="connsiteY49" fmla="*/ 1698171 h 2351314"/>
              <a:gd name="connsiteX50" fmla="*/ 1505339 w 5834743"/>
              <a:gd name="connsiteY50" fmla="*/ 1673290 h 2351314"/>
              <a:gd name="connsiteX51" fmla="*/ 1573763 w 5834743"/>
              <a:gd name="connsiteY51" fmla="*/ 1673290 h 2351314"/>
              <a:gd name="connsiteX52" fmla="*/ 1573763 w 5834743"/>
              <a:gd name="connsiteY52" fmla="*/ 1654628 h 2351314"/>
              <a:gd name="connsiteX53" fmla="*/ 1604865 w 5834743"/>
              <a:gd name="connsiteY53" fmla="*/ 1642188 h 2351314"/>
              <a:gd name="connsiteX54" fmla="*/ 1617306 w 5834743"/>
              <a:gd name="connsiteY54" fmla="*/ 1629747 h 2351314"/>
              <a:gd name="connsiteX55" fmla="*/ 1654628 w 5834743"/>
              <a:gd name="connsiteY55" fmla="*/ 1629747 h 2351314"/>
              <a:gd name="connsiteX56" fmla="*/ 1704392 w 5834743"/>
              <a:gd name="connsiteY56" fmla="*/ 1586204 h 2351314"/>
              <a:gd name="connsiteX57" fmla="*/ 1741714 w 5834743"/>
              <a:gd name="connsiteY57" fmla="*/ 1561322 h 2351314"/>
              <a:gd name="connsiteX58" fmla="*/ 1754155 w 5834743"/>
              <a:gd name="connsiteY58" fmla="*/ 1561322 h 2351314"/>
              <a:gd name="connsiteX59" fmla="*/ 1810139 w 5834743"/>
              <a:gd name="connsiteY59" fmla="*/ 1561322 h 2351314"/>
              <a:gd name="connsiteX60" fmla="*/ 1810139 w 5834743"/>
              <a:gd name="connsiteY60" fmla="*/ 1561322 h 2351314"/>
              <a:gd name="connsiteX61" fmla="*/ 1853681 w 5834743"/>
              <a:gd name="connsiteY61" fmla="*/ 1517780 h 2351314"/>
              <a:gd name="connsiteX62" fmla="*/ 1884784 w 5834743"/>
              <a:gd name="connsiteY62" fmla="*/ 1492898 h 2351314"/>
              <a:gd name="connsiteX63" fmla="*/ 1903445 w 5834743"/>
              <a:gd name="connsiteY63" fmla="*/ 1474237 h 2351314"/>
              <a:gd name="connsiteX64" fmla="*/ 1965649 w 5834743"/>
              <a:gd name="connsiteY64" fmla="*/ 1474237 h 2351314"/>
              <a:gd name="connsiteX65" fmla="*/ 1965649 w 5834743"/>
              <a:gd name="connsiteY65" fmla="*/ 1474237 h 2351314"/>
              <a:gd name="connsiteX66" fmla="*/ 1965649 w 5834743"/>
              <a:gd name="connsiteY66" fmla="*/ 1418253 h 2351314"/>
              <a:gd name="connsiteX67" fmla="*/ 2114939 w 5834743"/>
              <a:gd name="connsiteY67" fmla="*/ 1418253 h 2351314"/>
              <a:gd name="connsiteX68" fmla="*/ 2121159 w 5834743"/>
              <a:gd name="connsiteY68" fmla="*/ 1393371 h 2351314"/>
              <a:gd name="connsiteX69" fmla="*/ 2183363 w 5834743"/>
              <a:gd name="connsiteY69" fmla="*/ 1387151 h 2351314"/>
              <a:gd name="connsiteX70" fmla="*/ 2214465 w 5834743"/>
              <a:gd name="connsiteY70" fmla="*/ 1374710 h 2351314"/>
              <a:gd name="connsiteX71" fmla="*/ 2220686 w 5834743"/>
              <a:gd name="connsiteY71" fmla="*/ 1362269 h 2351314"/>
              <a:gd name="connsiteX72" fmla="*/ 2282890 w 5834743"/>
              <a:gd name="connsiteY72" fmla="*/ 1362269 h 2351314"/>
              <a:gd name="connsiteX73" fmla="*/ 2282890 w 5834743"/>
              <a:gd name="connsiteY73" fmla="*/ 1331167 h 2351314"/>
              <a:gd name="connsiteX74" fmla="*/ 2282890 w 5834743"/>
              <a:gd name="connsiteY74" fmla="*/ 1331167 h 2351314"/>
              <a:gd name="connsiteX75" fmla="*/ 2363755 w 5834743"/>
              <a:gd name="connsiteY75" fmla="*/ 1300065 h 2351314"/>
              <a:gd name="connsiteX76" fmla="*/ 2401077 w 5834743"/>
              <a:gd name="connsiteY76" fmla="*/ 1256522 h 2351314"/>
              <a:gd name="connsiteX77" fmla="*/ 2469502 w 5834743"/>
              <a:gd name="connsiteY77" fmla="*/ 1244082 h 2351314"/>
              <a:gd name="connsiteX78" fmla="*/ 2469502 w 5834743"/>
              <a:gd name="connsiteY78" fmla="*/ 1244082 h 2351314"/>
              <a:gd name="connsiteX79" fmla="*/ 2469502 w 5834743"/>
              <a:gd name="connsiteY79" fmla="*/ 1244082 h 2351314"/>
              <a:gd name="connsiteX80" fmla="*/ 2500604 w 5834743"/>
              <a:gd name="connsiteY80" fmla="*/ 1212980 h 2351314"/>
              <a:gd name="connsiteX81" fmla="*/ 2575249 w 5834743"/>
              <a:gd name="connsiteY81" fmla="*/ 1212980 h 2351314"/>
              <a:gd name="connsiteX82" fmla="*/ 2575249 w 5834743"/>
              <a:gd name="connsiteY82" fmla="*/ 1212980 h 2351314"/>
              <a:gd name="connsiteX83" fmla="*/ 2575249 w 5834743"/>
              <a:gd name="connsiteY83" fmla="*/ 1156996 h 2351314"/>
              <a:gd name="connsiteX84" fmla="*/ 2662335 w 5834743"/>
              <a:gd name="connsiteY84" fmla="*/ 1156996 h 2351314"/>
              <a:gd name="connsiteX85" fmla="*/ 2662335 w 5834743"/>
              <a:gd name="connsiteY85" fmla="*/ 1138335 h 2351314"/>
              <a:gd name="connsiteX86" fmla="*/ 2712098 w 5834743"/>
              <a:gd name="connsiteY86" fmla="*/ 1119673 h 2351314"/>
              <a:gd name="connsiteX87" fmla="*/ 2736979 w 5834743"/>
              <a:gd name="connsiteY87" fmla="*/ 1101012 h 2351314"/>
              <a:gd name="connsiteX88" fmla="*/ 2736979 w 5834743"/>
              <a:gd name="connsiteY88" fmla="*/ 1101012 h 2351314"/>
              <a:gd name="connsiteX89" fmla="*/ 2811624 w 5834743"/>
              <a:gd name="connsiteY89" fmla="*/ 1101012 h 2351314"/>
              <a:gd name="connsiteX90" fmla="*/ 2811624 w 5834743"/>
              <a:gd name="connsiteY90" fmla="*/ 1069910 h 2351314"/>
              <a:gd name="connsiteX91" fmla="*/ 2886269 w 5834743"/>
              <a:gd name="connsiteY91" fmla="*/ 1057469 h 2351314"/>
              <a:gd name="connsiteX92" fmla="*/ 2898710 w 5834743"/>
              <a:gd name="connsiteY92" fmla="*/ 1045028 h 2351314"/>
              <a:gd name="connsiteX93" fmla="*/ 2923592 w 5834743"/>
              <a:gd name="connsiteY93" fmla="*/ 1026367 h 2351314"/>
              <a:gd name="connsiteX94" fmla="*/ 2923592 w 5834743"/>
              <a:gd name="connsiteY94" fmla="*/ 1026367 h 2351314"/>
              <a:gd name="connsiteX95" fmla="*/ 2960914 w 5834743"/>
              <a:gd name="connsiteY95" fmla="*/ 989045 h 2351314"/>
              <a:gd name="connsiteX96" fmla="*/ 3060441 w 5834743"/>
              <a:gd name="connsiteY96" fmla="*/ 989045 h 2351314"/>
              <a:gd name="connsiteX97" fmla="*/ 3060441 w 5834743"/>
              <a:gd name="connsiteY97" fmla="*/ 945502 h 2351314"/>
              <a:gd name="connsiteX98" fmla="*/ 3259494 w 5834743"/>
              <a:gd name="connsiteY98" fmla="*/ 945502 h 2351314"/>
              <a:gd name="connsiteX99" fmla="*/ 3259494 w 5834743"/>
              <a:gd name="connsiteY99" fmla="*/ 945502 h 2351314"/>
              <a:gd name="connsiteX100" fmla="*/ 3259494 w 5834743"/>
              <a:gd name="connsiteY100" fmla="*/ 883298 h 2351314"/>
              <a:gd name="connsiteX101" fmla="*/ 3408784 w 5834743"/>
              <a:gd name="connsiteY101" fmla="*/ 883298 h 2351314"/>
              <a:gd name="connsiteX102" fmla="*/ 3459341 w 5834743"/>
              <a:gd name="connsiteY102" fmla="*/ 881378 h 2351314"/>
              <a:gd name="connsiteX103" fmla="*/ 3464767 w 5834743"/>
              <a:gd name="connsiteY103" fmla="*/ 858416 h 2351314"/>
              <a:gd name="connsiteX104" fmla="*/ 3533192 w 5834743"/>
              <a:gd name="connsiteY104" fmla="*/ 858416 h 2351314"/>
              <a:gd name="connsiteX105" fmla="*/ 3533192 w 5834743"/>
              <a:gd name="connsiteY105" fmla="*/ 839755 h 2351314"/>
              <a:gd name="connsiteX106" fmla="*/ 3638939 w 5834743"/>
              <a:gd name="connsiteY106" fmla="*/ 839755 h 2351314"/>
              <a:gd name="connsiteX107" fmla="*/ 3663820 w 5834743"/>
              <a:gd name="connsiteY107" fmla="*/ 796212 h 2351314"/>
              <a:gd name="connsiteX108" fmla="*/ 3676261 w 5834743"/>
              <a:gd name="connsiteY108" fmla="*/ 771331 h 2351314"/>
              <a:gd name="connsiteX109" fmla="*/ 3763347 w 5834743"/>
              <a:gd name="connsiteY109" fmla="*/ 771331 h 2351314"/>
              <a:gd name="connsiteX110" fmla="*/ 3763347 w 5834743"/>
              <a:gd name="connsiteY110" fmla="*/ 771331 h 2351314"/>
              <a:gd name="connsiteX111" fmla="*/ 3875314 w 5834743"/>
              <a:gd name="connsiteY111" fmla="*/ 771331 h 2351314"/>
              <a:gd name="connsiteX112" fmla="*/ 3875314 w 5834743"/>
              <a:gd name="connsiteY112" fmla="*/ 715347 h 2351314"/>
              <a:gd name="connsiteX113" fmla="*/ 4037045 w 5834743"/>
              <a:gd name="connsiteY113" fmla="*/ 715347 h 2351314"/>
              <a:gd name="connsiteX114" fmla="*/ 4080588 w 5834743"/>
              <a:gd name="connsiteY114" fmla="*/ 659363 h 2351314"/>
              <a:gd name="connsiteX115" fmla="*/ 4105469 w 5834743"/>
              <a:gd name="connsiteY115" fmla="*/ 628261 h 2351314"/>
              <a:gd name="connsiteX116" fmla="*/ 4211216 w 5834743"/>
              <a:gd name="connsiteY116" fmla="*/ 628261 h 2351314"/>
              <a:gd name="connsiteX117" fmla="*/ 4229877 w 5834743"/>
              <a:gd name="connsiteY117" fmla="*/ 609600 h 2351314"/>
              <a:gd name="connsiteX118" fmla="*/ 4236098 w 5834743"/>
              <a:gd name="connsiteY118" fmla="*/ 590939 h 2351314"/>
              <a:gd name="connsiteX119" fmla="*/ 4404049 w 5834743"/>
              <a:gd name="connsiteY119" fmla="*/ 590939 h 2351314"/>
              <a:gd name="connsiteX120" fmla="*/ 4404049 w 5834743"/>
              <a:gd name="connsiteY120" fmla="*/ 590939 h 2351314"/>
              <a:gd name="connsiteX121" fmla="*/ 4435151 w 5834743"/>
              <a:gd name="connsiteY121" fmla="*/ 547396 h 2351314"/>
              <a:gd name="connsiteX122" fmla="*/ 4528457 w 5834743"/>
              <a:gd name="connsiteY122" fmla="*/ 547396 h 2351314"/>
              <a:gd name="connsiteX123" fmla="*/ 4528457 w 5834743"/>
              <a:gd name="connsiteY123" fmla="*/ 503853 h 2351314"/>
              <a:gd name="connsiteX124" fmla="*/ 4584441 w 5834743"/>
              <a:gd name="connsiteY124" fmla="*/ 503853 h 2351314"/>
              <a:gd name="connsiteX125" fmla="*/ 4615543 w 5834743"/>
              <a:gd name="connsiteY125" fmla="*/ 491412 h 2351314"/>
              <a:gd name="connsiteX126" fmla="*/ 4621763 w 5834743"/>
              <a:gd name="connsiteY126" fmla="*/ 466531 h 2351314"/>
              <a:gd name="connsiteX127" fmla="*/ 4721290 w 5834743"/>
              <a:gd name="connsiteY127" fmla="*/ 466531 h 2351314"/>
              <a:gd name="connsiteX128" fmla="*/ 4721290 w 5834743"/>
              <a:gd name="connsiteY128" fmla="*/ 441649 h 2351314"/>
              <a:gd name="connsiteX129" fmla="*/ 4795935 w 5834743"/>
              <a:gd name="connsiteY129" fmla="*/ 441649 h 2351314"/>
              <a:gd name="connsiteX130" fmla="*/ 4833257 w 5834743"/>
              <a:gd name="connsiteY130" fmla="*/ 404326 h 2351314"/>
              <a:gd name="connsiteX131" fmla="*/ 4833257 w 5834743"/>
              <a:gd name="connsiteY131" fmla="*/ 404326 h 2351314"/>
              <a:gd name="connsiteX132" fmla="*/ 4883020 w 5834743"/>
              <a:gd name="connsiteY132" fmla="*/ 404326 h 2351314"/>
              <a:gd name="connsiteX133" fmla="*/ 4883020 w 5834743"/>
              <a:gd name="connsiteY133" fmla="*/ 360784 h 2351314"/>
              <a:gd name="connsiteX134" fmla="*/ 4957665 w 5834743"/>
              <a:gd name="connsiteY134" fmla="*/ 360784 h 2351314"/>
              <a:gd name="connsiteX135" fmla="*/ 4994988 w 5834743"/>
              <a:gd name="connsiteY135" fmla="*/ 329682 h 2351314"/>
              <a:gd name="connsiteX136" fmla="*/ 4994988 w 5834743"/>
              <a:gd name="connsiteY136" fmla="*/ 329682 h 2351314"/>
              <a:gd name="connsiteX137" fmla="*/ 5057192 w 5834743"/>
              <a:gd name="connsiteY137" fmla="*/ 311020 h 2351314"/>
              <a:gd name="connsiteX138" fmla="*/ 5075853 w 5834743"/>
              <a:gd name="connsiteY138" fmla="*/ 311020 h 2351314"/>
              <a:gd name="connsiteX139" fmla="*/ 5075853 w 5834743"/>
              <a:gd name="connsiteY139" fmla="*/ 255037 h 2351314"/>
              <a:gd name="connsiteX140" fmla="*/ 5206481 w 5834743"/>
              <a:gd name="connsiteY140" fmla="*/ 255037 h 2351314"/>
              <a:gd name="connsiteX141" fmla="*/ 5231363 w 5834743"/>
              <a:gd name="connsiteY141" fmla="*/ 242596 h 2351314"/>
              <a:gd name="connsiteX142" fmla="*/ 5250024 w 5834743"/>
              <a:gd name="connsiteY142" fmla="*/ 223935 h 2351314"/>
              <a:gd name="connsiteX143" fmla="*/ 5505061 w 5834743"/>
              <a:gd name="connsiteY143" fmla="*/ 223935 h 2351314"/>
              <a:gd name="connsiteX144" fmla="*/ 5505061 w 5834743"/>
              <a:gd name="connsiteY144" fmla="*/ 167951 h 2351314"/>
              <a:gd name="connsiteX145" fmla="*/ 5635690 w 5834743"/>
              <a:gd name="connsiteY145" fmla="*/ 167951 h 2351314"/>
              <a:gd name="connsiteX146" fmla="*/ 5635690 w 5834743"/>
              <a:gd name="connsiteY146" fmla="*/ 111967 h 2351314"/>
              <a:gd name="connsiteX147" fmla="*/ 5666792 w 5834743"/>
              <a:gd name="connsiteY147" fmla="*/ 111967 h 2351314"/>
              <a:gd name="connsiteX148" fmla="*/ 5666792 w 5834743"/>
              <a:gd name="connsiteY148" fmla="*/ 62204 h 2351314"/>
              <a:gd name="connsiteX149" fmla="*/ 5691673 w 5834743"/>
              <a:gd name="connsiteY149" fmla="*/ 62204 h 2351314"/>
              <a:gd name="connsiteX150" fmla="*/ 5691673 w 5834743"/>
              <a:gd name="connsiteY150" fmla="*/ 0 h 2351314"/>
              <a:gd name="connsiteX151" fmla="*/ 5834743 w 5834743"/>
              <a:gd name="connsiteY151" fmla="*/ 0 h 2351314"/>
              <a:gd name="connsiteX0" fmla="*/ 0 w 5834743"/>
              <a:gd name="connsiteY0" fmla="*/ 2351314 h 2351314"/>
              <a:gd name="connsiteX1" fmla="*/ 80865 w 5834743"/>
              <a:gd name="connsiteY1" fmla="*/ 2351314 h 2351314"/>
              <a:gd name="connsiteX2" fmla="*/ 105747 w 5834743"/>
              <a:gd name="connsiteY2" fmla="*/ 2326432 h 2351314"/>
              <a:gd name="connsiteX3" fmla="*/ 124408 w 5834743"/>
              <a:gd name="connsiteY3" fmla="*/ 2307771 h 2351314"/>
              <a:gd name="connsiteX4" fmla="*/ 192833 w 5834743"/>
              <a:gd name="connsiteY4" fmla="*/ 2307771 h 2351314"/>
              <a:gd name="connsiteX5" fmla="*/ 192833 w 5834743"/>
              <a:gd name="connsiteY5" fmla="*/ 2276669 h 2351314"/>
              <a:gd name="connsiteX6" fmla="*/ 255037 w 5834743"/>
              <a:gd name="connsiteY6" fmla="*/ 2276669 h 2351314"/>
              <a:gd name="connsiteX7" fmla="*/ 255037 w 5834743"/>
              <a:gd name="connsiteY7" fmla="*/ 2245567 h 2351314"/>
              <a:gd name="connsiteX8" fmla="*/ 304800 w 5834743"/>
              <a:gd name="connsiteY8" fmla="*/ 2245567 h 2351314"/>
              <a:gd name="connsiteX9" fmla="*/ 304800 w 5834743"/>
              <a:gd name="connsiteY9" fmla="*/ 2220686 h 2351314"/>
              <a:gd name="connsiteX10" fmla="*/ 360784 w 5834743"/>
              <a:gd name="connsiteY10" fmla="*/ 2220686 h 2351314"/>
              <a:gd name="connsiteX11" fmla="*/ 360784 w 5834743"/>
              <a:gd name="connsiteY11" fmla="*/ 2220686 h 2351314"/>
              <a:gd name="connsiteX12" fmla="*/ 385666 w 5834743"/>
              <a:gd name="connsiteY12" fmla="*/ 2195804 h 2351314"/>
              <a:gd name="connsiteX13" fmla="*/ 404326 w 5834743"/>
              <a:gd name="connsiteY13" fmla="*/ 2177144 h 2351314"/>
              <a:gd name="connsiteX14" fmla="*/ 429208 w 5834743"/>
              <a:gd name="connsiteY14" fmla="*/ 2177144 h 2351314"/>
              <a:gd name="connsiteX15" fmla="*/ 429208 w 5834743"/>
              <a:gd name="connsiteY15" fmla="*/ 2152261 h 2351314"/>
              <a:gd name="connsiteX16" fmla="*/ 491412 w 5834743"/>
              <a:gd name="connsiteY16" fmla="*/ 2152261 h 2351314"/>
              <a:gd name="connsiteX17" fmla="*/ 510073 w 5834743"/>
              <a:gd name="connsiteY17" fmla="*/ 2133600 h 2351314"/>
              <a:gd name="connsiteX18" fmla="*/ 590939 w 5834743"/>
              <a:gd name="connsiteY18" fmla="*/ 2133600 h 2351314"/>
              <a:gd name="connsiteX19" fmla="*/ 590939 w 5834743"/>
              <a:gd name="connsiteY19" fmla="*/ 2114939 h 2351314"/>
              <a:gd name="connsiteX20" fmla="*/ 640702 w 5834743"/>
              <a:gd name="connsiteY20" fmla="*/ 2114939 h 2351314"/>
              <a:gd name="connsiteX21" fmla="*/ 640702 w 5834743"/>
              <a:gd name="connsiteY21" fmla="*/ 2090057 h 2351314"/>
              <a:gd name="connsiteX22" fmla="*/ 671804 w 5834743"/>
              <a:gd name="connsiteY22" fmla="*/ 2090057 h 2351314"/>
              <a:gd name="connsiteX23" fmla="*/ 671804 w 5834743"/>
              <a:gd name="connsiteY23" fmla="*/ 2077616 h 2351314"/>
              <a:gd name="connsiteX24" fmla="*/ 734008 w 5834743"/>
              <a:gd name="connsiteY24" fmla="*/ 2077616 h 2351314"/>
              <a:gd name="connsiteX25" fmla="*/ 734008 w 5834743"/>
              <a:gd name="connsiteY25" fmla="*/ 2027853 h 2351314"/>
              <a:gd name="connsiteX26" fmla="*/ 783771 w 5834743"/>
              <a:gd name="connsiteY26" fmla="*/ 2027853 h 2351314"/>
              <a:gd name="connsiteX27" fmla="*/ 789992 w 5834743"/>
              <a:gd name="connsiteY27" fmla="*/ 2021632 h 2351314"/>
              <a:gd name="connsiteX28" fmla="*/ 852196 w 5834743"/>
              <a:gd name="connsiteY28" fmla="*/ 2021632 h 2351314"/>
              <a:gd name="connsiteX29" fmla="*/ 852196 w 5834743"/>
              <a:gd name="connsiteY29" fmla="*/ 1990531 h 2351314"/>
              <a:gd name="connsiteX30" fmla="*/ 908179 w 5834743"/>
              <a:gd name="connsiteY30" fmla="*/ 1990531 h 2351314"/>
              <a:gd name="connsiteX31" fmla="*/ 908179 w 5834743"/>
              <a:gd name="connsiteY31" fmla="*/ 1959428 h 2351314"/>
              <a:gd name="connsiteX32" fmla="*/ 1001486 w 5834743"/>
              <a:gd name="connsiteY32" fmla="*/ 1959428 h 2351314"/>
              <a:gd name="connsiteX33" fmla="*/ 1001486 w 5834743"/>
              <a:gd name="connsiteY33" fmla="*/ 1946988 h 2351314"/>
              <a:gd name="connsiteX34" fmla="*/ 1032588 w 5834743"/>
              <a:gd name="connsiteY34" fmla="*/ 1946988 h 2351314"/>
              <a:gd name="connsiteX35" fmla="*/ 1032588 w 5834743"/>
              <a:gd name="connsiteY35" fmla="*/ 1903445 h 2351314"/>
              <a:gd name="connsiteX36" fmla="*/ 1125894 w 5834743"/>
              <a:gd name="connsiteY36" fmla="*/ 1903445 h 2351314"/>
              <a:gd name="connsiteX37" fmla="*/ 1125894 w 5834743"/>
              <a:gd name="connsiteY37" fmla="*/ 1872343 h 2351314"/>
              <a:gd name="connsiteX38" fmla="*/ 1200539 w 5834743"/>
              <a:gd name="connsiteY38" fmla="*/ 1872343 h 2351314"/>
              <a:gd name="connsiteX39" fmla="*/ 1200539 w 5834743"/>
              <a:gd name="connsiteY39" fmla="*/ 1859902 h 2351314"/>
              <a:gd name="connsiteX40" fmla="*/ 1225420 w 5834743"/>
              <a:gd name="connsiteY40" fmla="*/ 1859902 h 2351314"/>
              <a:gd name="connsiteX41" fmla="*/ 1225420 w 5834743"/>
              <a:gd name="connsiteY41" fmla="*/ 1828800 h 2351314"/>
              <a:gd name="connsiteX42" fmla="*/ 1318726 w 5834743"/>
              <a:gd name="connsiteY42" fmla="*/ 1828800 h 2351314"/>
              <a:gd name="connsiteX43" fmla="*/ 1318726 w 5834743"/>
              <a:gd name="connsiteY43" fmla="*/ 1791477 h 2351314"/>
              <a:gd name="connsiteX44" fmla="*/ 1399592 w 5834743"/>
              <a:gd name="connsiteY44" fmla="*/ 1791477 h 2351314"/>
              <a:gd name="connsiteX45" fmla="*/ 1412033 w 5834743"/>
              <a:gd name="connsiteY45" fmla="*/ 1779036 h 2351314"/>
              <a:gd name="connsiteX46" fmla="*/ 1412033 w 5834743"/>
              <a:gd name="connsiteY46" fmla="*/ 1735494 h 2351314"/>
              <a:gd name="connsiteX47" fmla="*/ 1449355 w 5834743"/>
              <a:gd name="connsiteY47" fmla="*/ 1735494 h 2351314"/>
              <a:gd name="connsiteX48" fmla="*/ 1468016 w 5834743"/>
              <a:gd name="connsiteY48" fmla="*/ 1698171 h 2351314"/>
              <a:gd name="connsiteX49" fmla="*/ 1505339 w 5834743"/>
              <a:gd name="connsiteY49" fmla="*/ 1698171 h 2351314"/>
              <a:gd name="connsiteX50" fmla="*/ 1505339 w 5834743"/>
              <a:gd name="connsiteY50" fmla="*/ 1673290 h 2351314"/>
              <a:gd name="connsiteX51" fmla="*/ 1573763 w 5834743"/>
              <a:gd name="connsiteY51" fmla="*/ 1673290 h 2351314"/>
              <a:gd name="connsiteX52" fmla="*/ 1573763 w 5834743"/>
              <a:gd name="connsiteY52" fmla="*/ 1654628 h 2351314"/>
              <a:gd name="connsiteX53" fmla="*/ 1604865 w 5834743"/>
              <a:gd name="connsiteY53" fmla="*/ 1642188 h 2351314"/>
              <a:gd name="connsiteX54" fmla="*/ 1617306 w 5834743"/>
              <a:gd name="connsiteY54" fmla="*/ 1629747 h 2351314"/>
              <a:gd name="connsiteX55" fmla="*/ 1654628 w 5834743"/>
              <a:gd name="connsiteY55" fmla="*/ 1629747 h 2351314"/>
              <a:gd name="connsiteX56" fmla="*/ 1704392 w 5834743"/>
              <a:gd name="connsiteY56" fmla="*/ 1586204 h 2351314"/>
              <a:gd name="connsiteX57" fmla="*/ 1741714 w 5834743"/>
              <a:gd name="connsiteY57" fmla="*/ 1561322 h 2351314"/>
              <a:gd name="connsiteX58" fmla="*/ 1754155 w 5834743"/>
              <a:gd name="connsiteY58" fmla="*/ 1561322 h 2351314"/>
              <a:gd name="connsiteX59" fmla="*/ 1810139 w 5834743"/>
              <a:gd name="connsiteY59" fmla="*/ 1561322 h 2351314"/>
              <a:gd name="connsiteX60" fmla="*/ 1810139 w 5834743"/>
              <a:gd name="connsiteY60" fmla="*/ 1561322 h 2351314"/>
              <a:gd name="connsiteX61" fmla="*/ 1853681 w 5834743"/>
              <a:gd name="connsiteY61" fmla="*/ 1517780 h 2351314"/>
              <a:gd name="connsiteX62" fmla="*/ 1884784 w 5834743"/>
              <a:gd name="connsiteY62" fmla="*/ 1492898 h 2351314"/>
              <a:gd name="connsiteX63" fmla="*/ 1903445 w 5834743"/>
              <a:gd name="connsiteY63" fmla="*/ 1474237 h 2351314"/>
              <a:gd name="connsiteX64" fmla="*/ 1965649 w 5834743"/>
              <a:gd name="connsiteY64" fmla="*/ 1474237 h 2351314"/>
              <a:gd name="connsiteX65" fmla="*/ 1965649 w 5834743"/>
              <a:gd name="connsiteY65" fmla="*/ 1474237 h 2351314"/>
              <a:gd name="connsiteX66" fmla="*/ 1965649 w 5834743"/>
              <a:gd name="connsiteY66" fmla="*/ 1418253 h 2351314"/>
              <a:gd name="connsiteX67" fmla="*/ 2114939 w 5834743"/>
              <a:gd name="connsiteY67" fmla="*/ 1418253 h 2351314"/>
              <a:gd name="connsiteX68" fmla="*/ 2121159 w 5834743"/>
              <a:gd name="connsiteY68" fmla="*/ 1393371 h 2351314"/>
              <a:gd name="connsiteX69" fmla="*/ 2183363 w 5834743"/>
              <a:gd name="connsiteY69" fmla="*/ 1387151 h 2351314"/>
              <a:gd name="connsiteX70" fmla="*/ 2214465 w 5834743"/>
              <a:gd name="connsiteY70" fmla="*/ 1374710 h 2351314"/>
              <a:gd name="connsiteX71" fmla="*/ 2220686 w 5834743"/>
              <a:gd name="connsiteY71" fmla="*/ 1362269 h 2351314"/>
              <a:gd name="connsiteX72" fmla="*/ 2282890 w 5834743"/>
              <a:gd name="connsiteY72" fmla="*/ 1362269 h 2351314"/>
              <a:gd name="connsiteX73" fmla="*/ 2282890 w 5834743"/>
              <a:gd name="connsiteY73" fmla="*/ 1331167 h 2351314"/>
              <a:gd name="connsiteX74" fmla="*/ 2282890 w 5834743"/>
              <a:gd name="connsiteY74" fmla="*/ 1331167 h 2351314"/>
              <a:gd name="connsiteX75" fmla="*/ 2363755 w 5834743"/>
              <a:gd name="connsiteY75" fmla="*/ 1300065 h 2351314"/>
              <a:gd name="connsiteX76" fmla="*/ 2401077 w 5834743"/>
              <a:gd name="connsiteY76" fmla="*/ 1256522 h 2351314"/>
              <a:gd name="connsiteX77" fmla="*/ 2469502 w 5834743"/>
              <a:gd name="connsiteY77" fmla="*/ 1244082 h 2351314"/>
              <a:gd name="connsiteX78" fmla="*/ 2469502 w 5834743"/>
              <a:gd name="connsiteY78" fmla="*/ 1244082 h 2351314"/>
              <a:gd name="connsiteX79" fmla="*/ 2469502 w 5834743"/>
              <a:gd name="connsiteY79" fmla="*/ 1244082 h 2351314"/>
              <a:gd name="connsiteX80" fmla="*/ 2500604 w 5834743"/>
              <a:gd name="connsiteY80" fmla="*/ 1212980 h 2351314"/>
              <a:gd name="connsiteX81" fmla="*/ 2575249 w 5834743"/>
              <a:gd name="connsiteY81" fmla="*/ 1212980 h 2351314"/>
              <a:gd name="connsiteX82" fmla="*/ 2575249 w 5834743"/>
              <a:gd name="connsiteY82" fmla="*/ 1212980 h 2351314"/>
              <a:gd name="connsiteX83" fmla="*/ 2575249 w 5834743"/>
              <a:gd name="connsiteY83" fmla="*/ 1156996 h 2351314"/>
              <a:gd name="connsiteX84" fmla="*/ 2662335 w 5834743"/>
              <a:gd name="connsiteY84" fmla="*/ 1156996 h 2351314"/>
              <a:gd name="connsiteX85" fmla="*/ 2712098 w 5834743"/>
              <a:gd name="connsiteY85" fmla="*/ 1119673 h 2351314"/>
              <a:gd name="connsiteX86" fmla="*/ 2736979 w 5834743"/>
              <a:gd name="connsiteY86" fmla="*/ 1101012 h 2351314"/>
              <a:gd name="connsiteX87" fmla="*/ 2736979 w 5834743"/>
              <a:gd name="connsiteY87" fmla="*/ 1101012 h 2351314"/>
              <a:gd name="connsiteX88" fmla="*/ 2811624 w 5834743"/>
              <a:gd name="connsiteY88" fmla="*/ 1101012 h 2351314"/>
              <a:gd name="connsiteX89" fmla="*/ 2811624 w 5834743"/>
              <a:gd name="connsiteY89" fmla="*/ 1069910 h 2351314"/>
              <a:gd name="connsiteX90" fmla="*/ 2886269 w 5834743"/>
              <a:gd name="connsiteY90" fmla="*/ 1057469 h 2351314"/>
              <a:gd name="connsiteX91" fmla="*/ 2898710 w 5834743"/>
              <a:gd name="connsiteY91" fmla="*/ 1045028 h 2351314"/>
              <a:gd name="connsiteX92" fmla="*/ 2923592 w 5834743"/>
              <a:gd name="connsiteY92" fmla="*/ 1026367 h 2351314"/>
              <a:gd name="connsiteX93" fmla="*/ 2923592 w 5834743"/>
              <a:gd name="connsiteY93" fmla="*/ 1026367 h 2351314"/>
              <a:gd name="connsiteX94" fmla="*/ 2960914 w 5834743"/>
              <a:gd name="connsiteY94" fmla="*/ 989045 h 2351314"/>
              <a:gd name="connsiteX95" fmla="*/ 3060441 w 5834743"/>
              <a:gd name="connsiteY95" fmla="*/ 989045 h 2351314"/>
              <a:gd name="connsiteX96" fmla="*/ 3060441 w 5834743"/>
              <a:gd name="connsiteY96" fmla="*/ 945502 h 2351314"/>
              <a:gd name="connsiteX97" fmla="*/ 3259494 w 5834743"/>
              <a:gd name="connsiteY97" fmla="*/ 945502 h 2351314"/>
              <a:gd name="connsiteX98" fmla="*/ 3259494 w 5834743"/>
              <a:gd name="connsiteY98" fmla="*/ 945502 h 2351314"/>
              <a:gd name="connsiteX99" fmla="*/ 3259494 w 5834743"/>
              <a:gd name="connsiteY99" fmla="*/ 883298 h 2351314"/>
              <a:gd name="connsiteX100" fmla="*/ 3408784 w 5834743"/>
              <a:gd name="connsiteY100" fmla="*/ 883298 h 2351314"/>
              <a:gd name="connsiteX101" fmla="*/ 3459341 w 5834743"/>
              <a:gd name="connsiteY101" fmla="*/ 881378 h 2351314"/>
              <a:gd name="connsiteX102" fmla="*/ 3464767 w 5834743"/>
              <a:gd name="connsiteY102" fmla="*/ 858416 h 2351314"/>
              <a:gd name="connsiteX103" fmla="*/ 3533192 w 5834743"/>
              <a:gd name="connsiteY103" fmla="*/ 858416 h 2351314"/>
              <a:gd name="connsiteX104" fmla="*/ 3533192 w 5834743"/>
              <a:gd name="connsiteY104" fmla="*/ 839755 h 2351314"/>
              <a:gd name="connsiteX105" fmla="*/ 3638939 w 5834743"/>
              <a:gd name="connsiteY105" fmla="*/ 839755 h 2351314"/>
              <a:gd name="connsiteX106" fmla="*/ 3663820 w 5834743"/>
              <a:gd name="connsiteY106" fmla="*/ 796212 h 2351314"/>
              <a:gd name="connsiteX107" fmla="*/ 3676261 w 5834743"/>
              <a:gd name="connsiteY107" fmla="*/ 771331 h 2351314"/>
              <a:gd name="connsiteX108" fmla="*/ 3763347 w 5834743"/>
              <a:gd name="connsiteY108" fmla="*/ 771331 h 2351314"/>
              <a:gd name="connsiteX109" fmla="*/ 3763347 w 5834743"/>
              <a:gd name="connsiteY109" fmla="*/ 771331 h 2351314"/>
              <a:gd name="connsiteX110" fmla="*/ 3875314 w 5834743"/>
              <a:gd name="connsiteY110" fmla="*/ 771331 h 2351314"/>
              <a:gd name="connsiteX111" fmla="*/ 3875314 w 5834743"/>
              <a:gd name="connsiteY111" fmla="*/ 715347 h 2351314"/>
              <a:gd name="connsiteX112" fmla="*/ 4037045 w 5834743"/>
              <a:gd name="connsiteY112" fmla="*/ 715347 h 2351314"/>
              <a:gd name="connsiteX113" fmla="*/ 4080588 w 5834743"/>
              <a:gd name="connsiteY113" fmla="*/ 659363 h 2351314"/>
              <a:gd name="connsiteX114" fmla="*/ 4105469 w 5834743"/>
              <a:gd name="connsiteY114" fmla="*/ 628261 h 2351314"/>
              <a:gd name="connsiteX115" fmla="*/ 4211216 w 5834743"/>
              <a:gd name="connsiteY115" fmla="*/ 628261 h 2351314"/>
              <a:gd name="connsiteX116" fmla="*/ 4229877 w 5834743"/>
              <a:gd name="connsiteY116" fmla="*/ 609600 h 2351314"/>
              <a:gd name="connsiteX117" fmla="*/ 4236098 w 5834743"/>
              <a:gd name="connsiteY117" fmla="*/ 590939 h 2351314"/>
              <a:gd name="connsiteX118" fmla="*/ 4404049 w 5834743"/>
              <a:gd name="connsiteY118" fmla="*/ 590939 h 2351314"/>
              <a:gd name="connsiteX119" fmla="*/ 4404049 w 5834743"/>
              <a:gd name="connsiteY119" fmla="*/ 590939 h 2351314"/>
              <a:gd name="connsiteX120" fmla="*/ 4435151 w 5834743"/>
              <a:gd name="connsiteY120" fmla="*/ 547396 h 2351314"/>
              <a:gd name="connsiteX121" fmla="*/ 4528457 w 5834743"/>
              <a:gd name="connsiteY121" fmla="*/ 547396 h 2351314"/>
              <a:gd name="connsiteX122" fmla="*/ 4528457 w 5834743"/>
              <a:gd name="connsiteY122" fmla="*/ 503853 h 2351314"/>
              <a:gd name="connsiteX123" fmla="*/ 4584441 w 5834743"/>
              <a:gd name="connsiteY123" fmla="*/ 503853 h 2351314"/>
              <a:gd name="connsiteX124" fmla="*/ 4615543 w 5834743"/>
              <a:gd name="connsiteY124" fmla="*/ 491412 h 2351314"/>
              <a:gd name="connsiteX125" fmla="*/ 4621763 w 5834743"/>
              <a:gd name="connsiteY125" fmla="*/ 466531 h 2351314"/>
              <a:gd name="connsiteX126" fmla="*/ 4721290 w 5834743"/>
              <a:gd name="connsiteY126" fmla="*/ 466531 h 2351314"/>
              <a:gd name="connsiteX127" fmla="*/ 4721290 w 5834743"/>
              <a:gd name="connsiteY127" fmla="*/ 441649 h 2351314"/>
              <a:gd name="connsiteX128" fmla="*/ 4795935 w 5834743"/>
              <a:gd name="connsiteY128" fmla="*/ 441649 h 2351314"/>
              <a:gd name="connsiteX129" fmla="*/ 4833257 w 5834743"/>
              <a:gd name="connsiteY129" fmla="*/ 404326 h 2351314"/>
              <a:gd name="connsiteX130" fmla="*/ 4833257 w 5834743"/>
              <a:gd name="connsiteY130" fmla="*/ 404326 h 2351314"/>
              <a:gd name="connsiteX131" fmla="*/ 4883020 w 5834743"/>
              <a:gd name="connsiteY131" fmla="*/ 404326 h 2351314"/>
              <a:gd name="connsiteX132" fmla="*/ 4883020 w 5834743"/>
              <a:gd name="connsiteY132" fmla="*/ 360784 h 2351314"/>
              <a:gd name="connsiteX133" fmla="*/ 4957665 w 5834743"/>
              <a:gd name="connsiteY133" fmla="*/ 360784 h 2351314"/>
              <a:gd name="connsiteX134" fmla="*/ 4994988 w 5834743"/>
              <a:gd name="connsiteY134" fmla="*/ 329682 h 2351314"/>
              <a:gd name="connsiteX135" fmla="*/ 4994988 w 5834743"/>
              <a:gd name="connsiteY135" fmla="*/ 329682 h 2351314"/>
              <a:gd name="connsiteX136" fmla="*/ 5057192 w 5834743"/>
              <a:gd name="connsiteY136" fmla="*/ 311020 h 2351314"/>
              <a:gd name="connsiteX137" fmla="*/ 5075853 w 5834743"/>
              <a:gd name="connsiteY137" fmla="*/ 311020 h 2351314"/>
              <a:gd name="connsiteX138" fmla="*/ 5075853 w 5834743"/>
              <a:gd name="connsiteY138" fmla="*/ 255037 h 2351314"/>
              <a:gd name="connsiteX139" fmla="*/ 5206481 w 5834743"/>
              <a:gd name="connsiteY139" fmla="*/ 255037 h 2351314"/>
              <a:gd name="connsiteX140" fmla="*/ 5231363 w 5834743"/>
              <a:gd name="connsiteY140" fmla="*/ 242596 h 2351314"/>
              <a:gd name="connsiteX141" fmla="*/ 5250024 w 5834743"/>
              <a:gd name="connsiteY141" fmla="*/ 223935 h 2351314"/>
              <a:gd name="connsiteX142" fmla="*/ 5505061 w 5834743"/>
              <a:gd name="connsiteY142" fmla="*/ 223935 h 2351314"/>
              <a:gd name="connsiteX143" fmla="*/ 5505061 w 5834743"/>
              <a:gd name="connsiteY143" fmla="*/ 167951 h 2351314"/>
              <a:gd name="connsiteX144" fmla="*/ 5635690 w 5834743"/>
              <a:gd name="connsiteY144" fmla="*/ 167951 h 2351314"/>
              <a:gd name="connsiteX145" fmla="*/ 5635690 w 5834743"/>
              <a:gd name="connsiteY145" fmla="*/ 111967 h 2351314"/>
              <a:gd name="connsiteX146" fmla="*/ 5666792 w 5834743"/>
              <a:gd name="connsiteY146" fmla="*/ 111967 h 2351314"/>
              <a:gd name="connsiteX147" fmla="*/ 5666792 w 5834743"/>
              <a:gd name="connsiteY147" fmla="*/ 62204 h 2351314"/>
              <a:gd name="connsiteX148" fmla="*/ 5691673 w 5834743"/>
              <a:gd name="connsiteY148" fmla="*/ 62204 h 2351314"/>
              <a:gd name="connsiteX149" fmla="*/ 5691673 w 5834743"/>
              <a:gd name="connsiteY149" fmla="*/ 0 h 2351314"/>
              <a:gd name="connsiteX150" fmla="*/ 5834743 w 5834743"/>
              <a:gd name="connsiteY150" fmla="*/ 0 h 2351314"/>
              <a:gd name="connsiteX0" fmla="*/ 0 w 5834743"/>
              <a:gd name="connsiteY0" fmla="*/ 2351314 h 2351314"/>
              <a:gd name="connsiteX1" fmla="*/ 80865 w 5834743"/>
              <a:gd name="connsiteY1" fmla="*/ 2351314 h 2351314"/>
              <a:gd name="connsiteX2" fmla="*/ 105747 w 5834743"/>
              <a:gd name="connsiteY2" fmla="*/ 2326432 h 2351314"/>
              <a:gd name="connsiteX3" fmla="*/ 124408 w 5834743"/>
              <a:gd name="connsiteY3" fmla="*/ 2307771 h 2351314"/>
              <a:gd name="connsiteX4" fmla="*/ 192833 w 5834743"/>
              <a:gd name="connsiteY4" fmla="*/ 2307771 h 2351314"/>
              <a:gd name="connsiteX5" fmla="*/ 192833 w 5834743"/>
              <a:gd name="connsiteY5" fmla="*/ 2276669 h 2351314"/>
              <a:gd name="connsiteX6" fmla="*/ 255037 w 5834743"/>
              <a:gd name="connsiteY6" fmla="*/ 2276669 h 2351314"/>
              <a:gd name="connsiteX7" fmla="*/ 255037 w 5834743"/>
              <a:gd name="connsiteY7" fmla="*/ 2245567 h 2351314"/>
              <a:gd name="connsiteX8" fmla="*/ 304800 w 5834743"/>
              <a:gd name="connsiteY8" fmla="*/ 2245567 h 2351314"/>
              <a:gd name="connsiteX9" fmla="*/ 304800 w 5834743"/>
              <a:gd name="connsiteY9" fmla="*/ 2220686 h 2351314"/>
              <a:gd name="connsiteX10" fmla="*/ 360784 w 5834743"/>
              <a:gd name="connsiteY10" fmla="*/ 2220686 h 2351314"/>
              <a:gd name="connsiteX11" fmla="*/ 360784 w 5834743"/>
              <a:gd name="connsiteY11" fmla="*/ 2220686 h 2351314"/>
              <a:gd name="connsiteX12" fmla="*/ 385666 w 5834743"/>
              <a:gd name="connsiteY12" fmla="*/ 2195804 h 2351314"/>
              <a:gd name="connsiteX13" fmla="*/ 404326 w 5834743"/>
              <a:gd name="connsiteY13" fmla="*/ 2177144 h 2351314"/>
              <a:gd name="connsiteX14" fmla="*/ 429208 w 5834743"/>
              <a:gd name="connsiteY14" fmla="*/ 2177144 h 2351314"/>
              <a:gd name="connsiteX15" fmla="*/ 429208 w 5834743"/>
              <a:gd name="connsiteY15" fmla="*/ 2152261 h 2351314"/>
              <a:gd name="connsiteX16" fmla="*/ 491412 w 5834743"/>
              <a:gd name="connsiteY16" fmla="*/ 2152261 h 2351314"/>
              <a:gd name="connsiteX17" fmla="*/ 510073 w 5834743"/>
              <a:gd name="connsiteY17" fmla="*/ 2133600 h 2351314"/>
              <a:gd name="connsiteX18" fmla="*/ 590939 w 5834743"/>
              <a:gd name="connsiteY18" fmla="*/ 2133600 h 2351314"/>
              <a:gd name="connsiteX19" fmla="*/ 590939 w 5834743"/>
              <a:gd name="connsiteY19" fmla="*/ 2114939 h 2351314"/>
              <a:gd name="connsiteX20" fmla="*/ 640702 w 5834743"/>
              <a:gd name="connsiteY20" fmla="*/ 2114939 h 2351314"/>
              <a:gd name="connsiteX21" fmla="*/ 640702 w 5834743"/>
              <a:gd name="connsiteY21" fmla="*/ 2090057 h 2351314"/>
              <a:gd name="connsiteX22" fmla="*/ 671804 w 5834743"/>
              <a:gd name="connsiteY22" fmla="*/ 2090057 h 2351314"/>
              <a:gd name="connsiteX23" fmla="*/ 671804 w 5834743"/>
              <a:gd name="connsiteY23" fmla="*/ 2077616 h 2351314"/>
              <a:gd name="connsiteX24" fmla="*/ 734008 w 5834743"/>
              <a:gd name="connsiteY24" fmla="*/ 2077616 h 2351314"/>
              <a:gd name="connsiteX25" fmla="*/ 734008 w 5834743"/>
              <a:gd name="connsiteY25" fmla="*/ 2027853 h 2351314"/>
              <a:gd name="connsiteX26" fmla="*/ 783771 w 5834743"/>
              <a:gd name="connsiteY26" fmla="*/ 2027853 h 2351314"/>
              <a:gd name="connsiteX27" fmla="*/ 789992 w 5834743"/>
              <a:gd name="connsiteY27" fmla="*/ 2021632 h 2351314"/>
              <a:gd name="connsiteX28" fmla="*/ 852196 w 5834743"/>
              <a:gd name="connsiteY28" fmla="*/ 2021632 h 2351314"/>
              <a:gd name="connsiteX29" fmla="*/ 852196 w 5834743"/>
              <a:gd name="connsiteY29" fmla="*/ 1990531 h 2351314"/>
              <a:gd name="connsiteX30" fmla="*/ 908179 w 5834743"/>
              <a:gd name="connsiteY30" fmla="*/ 1990531 h 2351314"/>
              <a:gd name="connsiteX31" fmla="*/ 908179 w 5834743"/>
              <a:gd name="connsiteY31" fmla="*/ 1959428 h 2351314"/>
              <a:gd name="connsiteX32" fmla="*/ 1001486 w 5834743"/>
              <a:gd name="connsiteY32" fmla="*/ 1959428 h 2351314"/>
              <a:gd name="connsiteX33" fmla="*/ 1001486 w 5834743"/>
              <a:gd name="connsiteY33" fmla="*/ 1946988 h 2351314"/>
              <a:gd name="connsiteX34" fmla="*/ 1032588 w 5834743"/>
              <a:gd name="connsiteY34" fmla="*/ 1946988 h 2351314"/>
              <a:gd name="connsiteX35" fmla="*/ 1032588 w 5834743"/>
              <a:gd name="connsiteY35" fmla="*/ 1903445 h 2351314"/>
              <a:gd name="connsiteX36" fmla="*/ 1125894 w 5834743"/>
              <a:gd name="connsiteY36" fmla="*/ 1903445 h 2351314"/>
              <a:gd name="connsiteX37" fmla="*/ 1125894 w 5834743"/>
              <a:gd name="connsiteY37" fmla="*/ 1872343 h 2351314"/>
              <a:gd name="connsiteX38" fmla="*/ 1200539 w 5834743"/>
              <a:gd name="connsiteY38" fmla="*/ 1872343 h 2351314"/>
              <a:gd name="connsiteX39" fmla="*/ 1200539 w 5834743"/>
              <a:gd name="connsiteY39" fmla="*/ 1859902 h 2351314"/>
              <a:gd name="connsiteX40" fmla="*/ 1225420 w 5834743"/>
              <a:gd name="connsiteY40" fmla="*/ 1859902 h 2351314"/>
              <a:gd name="connsiteX41" fmla="*/ 1225420 w 5834743"/>
              <a:gd name="connsiteY41" fmla="*/ 1828800 h 2351314"/>
              <a:gd name="connsiteX42" fmla="*/ 1318726 w 5834743"/>
              <a:gd name="connsiteY42" fmla="*/ 1828800 h 2351314"/>
              <a:gd name="connsiteX43" fmla="*/ 1318726 w 5834743"/>
              <a:gd name="connsiteY43" fmla="*/ 1791477 h 2351314"/>
              <a:gd name="connsiteX44" fmla="*/ 1399592 w 5834743"/>
              <a:gd name="connsiteY44" fmla="*/ 1791477 h 2351314"/>
              <a:gd name="connsiteX45" fmla="*/ 1412033 w 5834743"/>
              <a:gd name="connsiteY45" fmla="*/ 1779036 h 2351314"/>
              <a:gd name="connsiteX46" fmla="*/ 1412033 w 5834743"/>
              <a:gd name="connsiteY46" fmla="*/ 1735494 h 2351314"/>
              <a:gd name="connsiteX47" fmla="*/ 1449355 w 5834743"/>
              <a:gd name="connsiteY47" fmla="*/ 1735494 h 2351314"/>
              <a:gd name="connsiteX48" fmla="*/ 1468016 w 5834743"/>
              <a:gd name="connsiteY48" fmla="*/ 1698171 h 2351314"/>
              <a:gd name="connsiteX49" fmla="*/ 1505339 w 5834743"/>
              <a:gd name="connsiteY49" fmla="*/ 1698171 h 2351314"/>
              <a:gd name="connsiteX50" fmla="*/ 1505339 w 5834743"/>
              <a:gd name="connsiteY50" fmla="*/ 1673290 h 2351314"/>
              <a:gd name="connsiteX51" fmla="*/ 1573763 w 5834743"/>
              <a:gd name="connsiteY51" fmla="*/ 1673290 h 2351314"/>
              <a:gd name="connsiteX52" fmla="*/ 1573763 w 5834743"/>
              <a:gd name="connsiteY52" fmla="*/ 1654628 h 2351314"/>
              <a:gd name="connsiteX53" fmla="*/ 1604865 w 5834743"/>
              <a:gd name="connsiteY53" fmla="*/ 1642188 h 2351314"/>
              <a:gd name="connsiteX54" fmla="*/ 1617306 w 5834743"/>
              <a:gd name="connsiteY54" fmla="*/ 1629747 h 2351314"/>
              <a:gd name="connsiteX55" fmla="*/ 1654628 w 5834743"/>
              <a:gd name="connsiteY55" fmla="*/ 1629747 h 2351314"/>
              <a:gd name="connsiteX56" fmla="*/ 1704392 w 5834743"/>
              <a:gd name="connsiteY56" fmla="*/ 1586204 h 2351314"/>
              <a:gd name="connsiteX57" fmla="*/ 1741714 w 5834743"/>
              <a:gd name="connsiteY57" fmla="*/ 1561322 h 2351314"/>
              <a:gd name="connsiteX58" fmla="*/ 1754155 w 5834743"/>
              <a:gd name="connsiteY58" fmla="*/ 1561322 h 2351314"/>
              <a:gd name="connsiteX59" fmla="*/ 1810139 w 5834743"/>
              <a:gd name="connsiteY59" fmla="*/ 1561322 h 2351314"/>
              <a:gd name="connsiteX60" fmla="*/ 1810139 w 5834743"/>
              <a:gd name="connsiteY60" fmla="*/ 1561322 h 2351314"/>
              <a:gd name="connsiteX61" fmla="*/ 1853681 w 5834743"/>
              <a:gd name="connsiteY61" fmla="*/ 1517780 h 2351314"/>
              <a:gd name="connsiteX62" fmla="*/ 1884784 w 5834743"/>
              <a:gd name="connsiteY62" fmla="*/ 1492898 h 2351314"/>
              <a:gd name="connsiteX63" fmla="*/ 1903445 w 5834743"/>
              <a:gd name="connsiteY63" fmla="*/ 1474237 h 2351314"/>
              <a:gd name="connsiteX64" fmla="*/ 1965649 w 5834743"/>
              <a:gd name="connsiteY64" fmla="*/ 1474237 h 2351314"/>
              <a:gd name="connsiteX65" fmla="*/ 1965649 w 5834743"/>
              <a:gd name="connsiteY65" fmla="*/ 1474237 h 2351314"/>
              <a:gd name="connsiteX66" fmla="*/ 1965649 w 5834743"/>
              <a:gd name="connsiteY66" fmla="*/ 1418253 h 2351314"/>
              <a:gd name="connsiteX67" fmla="*/ 2114939 w 5834743"/>
              <a:gd name="connsiteY67" fmla="*/ 1418253 h 2351314"/>
              <a:gd name="connsiteX68" fmla="*/ 2121159 w 5834743"/>
              <a:gd name="connsiteY68" fmla="*/ 1393371 h 2351314"/>
              <a:gd name="connsiteX69" fmla="*/ 2183363 w 5834743"/>
              <a:gd name="connsiteY69" fmla="*/ 1387151 h 2351314"/>
              <a:gd name="connsiteX70" fmla="*/ 2214465 w 5834743"/>
              <a:gd name="connsiteY70" fmla="*/ 1374710 h 2351314"/>
              <a:gd name="connsiteX71" fmla="*/ 2220686 w 5834743"/>
              <a:gd name="connsiteY71" fmla="*/ 1362269 h 2351314"/>
              <a:gd name="connsiteX72" fmla="*/ 2282890 w 5834743"/>
              <a:gd name="connsiteY72" fmla="*/ 1362269 h 2351314"/>
              <a:gd name="connsiteX73" fmla="*/ 2282890 w 5834743"/>
              <a:gd name="connsiteY73" fmla="*/ 1331167 h 2351314"/>
              <a:gd name="connsiteX74" fmla="*/ 2282890 w 5834743"/>
              <a:gd name="connsiteY74" fmla="*/ 1331167 h 2351314"/>
              <a:gd name="connsiteX75" fmla="*/ 2344761 w 5834743"/>
              <a:gd name="connsiteY75" fmla="*/ 1324485 h 2351314"/>
              <a:gd name="connsiteX76" fmla="*/ 2401077 w 5834743"/>
              <a:gd name="connsiteY76" fmla="*/ 1256522 h 2351314"/>
              <a:gd name="connsiteX77" fmla="*/ 2469502 w 5834743"/>
              <a:gd name="connsiteY77" fmla="*/ 1244082 h 2351314"/>
              <a:gd name="connsiteX78" fmla="*/ 2469502 w 5834743"/>
              <a:gd name="connsiteY78" fmla="*/ 1244082 h 2351314"/>
              <a:gd name="connsiteX79" fmla="*/ 2469502 w 5834743"/>
              <a:gd name="connsiteY79" fmla="*/ 1244082 h 2351314"/>
              <a:gd name="connsiteX80" fmla="*/ 2500604 w 5834743"/>
              <a:gd name="connsiteY80" fmla="*/ 1212980 h 2351314"/>
              <a:gd name="connsiteX81" fmla="*/ 2575249 w 5834743"/>
              <a:gd name="connsiteY81" fmla="*/ 1212980 h 2351314"/>
              <a:gd name="connsiteX82" fmla="*/ 2575249 w 5834743"/>
              <a:gd name="connsiteY82" fmla="*/ 1212980 h 2351314"/>
              <a:gd name="connsiteX83" fmla="*/ 2575249 w 5834743"/>
              <a:gd name="connsiteY83" fmla="*/ 1156996 h 2351314"/>
              <a:gd name="connsiteX84" fmla="*/ 2662335 w 5834743"/>
              <a:gd name="connsiteY84" fmla="*/ 1156996 h 2351314"/>
              <a:gd name="connsiteX85" fmla="*/ 2712098 w 5834743"/>
              <a:gd name="connsiteY85" fmla="*/ 1119673 h 2351314"/>
              <a:gd name="connsiteX86" fmla="*/ 2736979 w 5834743"/>
              <a:gd name="connsiteY86" fmla="*/ 1101012 h 2351314"/>
              <a:gd name="connsiteX87" fmla="*/ 2736979 w 5834743"/>
              <a:gd name="connsiteY87" fmla="*/ 1101012 h 2351314"/>
              <a:gd name="connsiteX88" fmla="*/ 2811624 w 5834743"/>
              <a:gd name="connsiteY88" fmla="*/ 1101012 h 2351314"/>
              <a:gd name="connsiteX89" fmla="*/ 2811624 w 5834743"/>
              <a:gd name="connsiteY89" fmla="*/ 1069910 h 2351314"/>
              <a:gd name="connsiteX90" fmla="*/ 2886269 w 5834743"/>
              <a:gd name="connsiteY90" fmla="*/ 1057469 h 2351314"/>
              <a:gd name="connsiteX91" fmla="*/ 2898710 w 5834743"/>
              <a:gd name="connsiteY91" fmla="*/ 1045028 h 2351314"/>
              <a:gd name="connsiteX92" fmla="*/ 2923592 w 5834743"/>
              <a:gd name="connsiteY92" fmla="*/ 1026367 h 2351314"/>
              <a:gd name="connsiteX93" fmla="*/ 2923592 w 5834743"/>
              <a:gd name="connsiteY93" fmla="*/ 1026367 h 2351314"/>
              <a:gd name="connsiteX94" fmla="*/ 2960914 w 5834743"/>
              <a:gd name="connsiteY94" fmla="*/ 989045 h 2351314"/>
              <a:gd name="connsiteX95" fmla="*/ 3060441 w 5834743"/>
              <a:gd name="connsiteY95" fmla="*/ 989045 h 2351314"/>
              <a:gd name="connsiteX96" fmla="*/ 3060441 w 5834743"/>
              <a:gd name="connsiteY96" fmla="*/ 945502 h 2351314"/>
              <a:gd name="connsiteX97" fmla="*/ 3259494 w 5834743"/>
              <a:gd name="connsiteY97" fmla="*/ 945502 h 2351314"/>
              <a:gd name="connsiteX98" fmla="*/ 3259494 w 5834743"/>
              <a:gd name="connsiteY98" fmla="*/ 945502 h 2351314"/>
              <a:gd name="connsiteX99" fmla="*/ 3259494 w 5834743"/>
              <a:gd name="connsiteY99" fmla="*/ 883298 h 2351314"/>
              <a:gd name="connsiteX100" fmla="*/ 3408784 w 5834743"/>
              <a:gd name="connsiteY100" fmla="*/ 883298 h 2351314"/>
              <a:gd name="connsiteX101" fmla="*/ 3459341 w 5834743"/>
              <a:gd name="connsiteY101" fmla="*/ 881378 h 2351314"/>
              <a:gd name="connsiteX102" fmla="*/ 3464767 w 5834743"/>
              <a:gd name="connsiteY102" fmla="*/ 858416 h 2351314"/>
              <a:gd name="connsiteX103" fmla="*/ 3533192 w 5834743"/>
              <a:gd name="connsiteY103" fmla="*/ 858416 h 2351314"/>
              <a:gd name="connsiteX104" fmla="*/ 3533192 w 5834743"/>
              <a:gd name="connsiteY104" fmla="*/ 839755 h 2351314"/>
              <a:gd name="connsiteX105" fmla="*/ 3638939 w 5834743"/>
              <a:gd name="connsiteY105" fmla="*/ 839755 h 2351314"/>
              <a:gd name="connsiteX106" fmla="*/ 3663820 w 5834743"/>
              <a:gd name="connsiteY106" fmla="*/ 796212 h 2351314"/>
              <a:gd name="connsiteX107" fmla="*/ 3676261 w 5834743"/>
              <a:gd name="connsiteY107" fmla="*/ 771331 h 2351314"/>
              <a:gd name="connsiteX108" fmla="*/ 3763347 w 5834743"/>
              <a:gd name="connsiteY108" fmla="*/ 771331 h 2351314"/>
              <a:gd name="connsiteX109" fmla="*/ 3763347 w 5834743"/>
              <a:gd name="connsiteY109" fmla="*/ 771331 h 2351314"/>
              <a:gd name="connsiteX110" fmla="*/ 3875314 w 5834743"/>
              <a:gd name="connsiteY110" fmla="*/ 771331 h 2351314"/>
              <a:gd name="connsiteX111" fmla="*/ 3875314 w 5834743"/>
              <a:gd name="connsiteY111" fmla="*/ 715347 h 2351314"/>
              <a:gd name="connsiteX112" fmla="*/ 4037045 w 5834743"/>
              <a:gd name="connsiteY112" fmla="*/ 715347 h 2351314"/>
              <a:gd name="connsiteX113" fmla="*/ 4080588 w 5834743"/>
              <a:gd name="connsiteY113" fmla="*/ 659363 h 2351314"/>
              <a:gd name="connsiteX114" fmla="*/ 4105469 w 5834743"/>
              <a:gd name="connsiteY114" fmla="*/ 628261 h 2351314"/>
              <a:gd name="connsiteX115" fmla="*/ 4211216 w 5834743"/>
              <a:gd name="connsiteY115" fmla="*/ 628261 h 2351314"/>
              <a:gd name="connsiteX116" fmla="*/ 4229877 w 5834743"/>
              <a:gd name="connsiteY116" fmla="*/ 609600 h 2351314"/>
              <a:gd name="connsiteX117" fmla="*/ 4236098 w 5834743"/>
              <a:gd name="connsiteY117" fmla="*/ 590939 h 2351314"/>
              <a:gd name="connsiteX118" fmla="*/ 4404049 w 5834743"/>
              <a:gd name="connsiteY118" fmla="*/ 590939 h 2351314"/>
              <a:gd name="connsiteX119" fmla="*/ 4404049 w 5834743"/>
              <a:gd name="connsiteY119" fmla="*/ 590939 h 2351314"/>
              <a:gd name="connsiteX120" fmla="*/ 4435151 w 5834743"/>
              <a:gd name="connsiteY120" fmla="*/ 547396 h 2351314"/>
              <a:gd name="connsiteX121" fmla="*/ 4528457 w 5834743"/>
              <a:gd name="connsiteY121" fmla="*/ 547396 h 2351314"/>
              <a:gd name="connsiteX122" fmla="*/ 4528457 w 5834743"/>
              <a:gd name="connsiteY122" fmla="*/ 503853 h 2351314"/>
              <a:gd name="connsiteX123" fmla="*/ 4584441 w 5834743"/>
              <a:gd name="connsiteY123" fmla="*/ 503853 h 2351314"/>
              <a:gd name="connsiteX124" fmla="*/ 4615543 w 5834743"/>
              <a:gd name="connsiteY124" fmla="*/ 491412 h 2351314"/>
              <a:gd name="connsiteX125" fmla="*/ 4621763 w 5834743"/>
              <a:gd name="connsiteY125" fmla="*/ 466531 h 2351314"/>
              <a:gd name="connsiteX126" fmla="*/ 4721290 w 5834743"/>
              <a:gd name="connsiteY126" fmla="*/ 466531 h 2351314"/>
              <a:gd name="connsiteX127" fmla="*/ 4721290 w 5834743"/>
              <a:gd name="connsiteY127" fmla="*/ 441649 h 2351314"/>
              <a:gd name="connsiteX128" fmla="*/ 4795935 w 5834743"/>
              <a:gd name="connsiteY128" fmla="*/ 441649 h 2351314"/>
              <a:gd name="connsiteX129" fmla="*/ 4833257 w 5834743"/>
              <a:gd name="connsiteY129" fmla="*/ 404326 h 2351314"/>
              <a:gd name="connsiteX130" fmla="*/ 4833257 w 5834743"/>
              <a:gd name="connsiteY130" fmla="*/ 404326 h 2351314"/>
              <a:gd name="connsiteX131" fmla="*/ 4883020 w 5834743"/>
              <a:gd name="connsiteY131" fmla="*/ 404326 h 2351314"/>
              <a:gd name="connsiteX132" fmla="*/ 4883020 w 5834743"/>
              <a:gd name="connsiteY132" fmla="*/ 360784 h 2351314"/>
              <a:gd name="connsiteX133" fmla="*/ 4957665 w 5834743"/>
              <a:gd name="connsiteY133" fmla="*/ 360784 h 2351314"/>
              <a:gd name="connsiteX134" fmla="*/ 4994988 w 5834743"/>
              <a:gd name="connsiteY134" fmla="*/ 329682 h 2351314"/>
              <a:gd name="connsiteX135" fmla="*/ 4994988 w 5834743"/>
              <a:gd name="connsiteY135" fmla="*/ 329682 h 2351314"/>
              <a:gd name="connsiteX136" fmla="*/ 5057192 w 5834743"/>
              <a:gd name="connsiteY136" fmla="*/ 311020 h 2351314"/>
              <a:gd name="connsiteX137" fmla="*/ 5075853 w 5834743"/>
              <a:gd name="connsiteY137" fmla="*/ 311020 h 2351314"/>
              <a:gd name="connsiteX138" fmla="*/ 5075853 w 5834743"/>
              <a:gd name="connsiteY138" fmla="*/ 255037 h 2351314"/>
              <a:gd name="connsiteX139" fmla="*/ 5206481 w 5834743"/>
              <a:gd name="connsiteY139" fmla="*/ 255037 h 2351314"/>
              <a:gd name="connsiteX140" fmla="*/ 5231363 w 5834743"/>
              <a:gd name="connsiteY140" fmla="*/ 242596 h 2351314"/>
              <a:gd name="connsiteX141" fmla="*/ 5250024 w 5834743"/>
              <a:gd name="connsiteY141" fmla="*/ 223935 h 2351314"/>
              <a:gd name="connsiteX142" fmla="*/ 5505061 w 5834743"/>
              <a:gd name="connsiteY142" fmla="*/ 223935 h 2351314"/>
              <a:gd name="connsiteX143" fmla="*/ 5505061 w 5834743"/>
              <a:gd name="connsiteY143" fmla="*/ 167951 h 2351314"/>
              <a:gd name="connsiteX144" fmla="*/ 5635690 w 5834743"/>
              <a:gd name="connsiteY144" fmla="*/ 167951 h 2351314"/>
              <a:gd name="connsiteX145" fmla="*/ 5635690 w 5834743"/>
              <a:gd name="connsiteY145" fmla="*/ 111967 h 2351314"/>
              <a:gd name="connsiteX146" fmla="*/ 5666792 w 5834743"/>
              <a:gd name="connsiteY146" fmla="*/ 111967 h 2351314"/>
              <a:gd name="connsiteX147" fmla="*/ 5666792 w 5834743"/>
              <a:gd name="connsiteY147" fmla="*/ 62204 h 2351314"/>
              <a:gd name="connsiteX148" fmla="*/ 5691673 w 5834743"/>
              <a:gd name="connsiteY148" fmla="*/ 62204 h 2351314"/>
              <a:gd name="connsiteX149" fmla="*/ 5691673 w 5834743"/>
              <a:gd name="connsiteY149" fmla="*/ 0 h 2351314"/>
              <a:gd name="connsiteX150" fmla="*/ 5834743 w 5834743"/>
              <a:gd name="connsiteY150" fmla="*/ 0 h 2351314"/>
              <a:gd name="connsiteX0" fmla="*/ 0 w 5834743"/>
              <a:gd name="connsiteY0" fmla="*/ 2351314 h 2351314"/>
              <a:gd name="connsiteX1" fmla="*/ 80865 w 5834743"/>
              <a:gd name="connsiteY1" fmla="*/ 2351314 h 2351314"/>
              <a:gd name="connsiteX2" fmla="*/ 105747 w 5834743"/>
              <a:gd name="connsiteY2" fmla="*/ 2326432 h 2351314"/>
              <a:gd name="connsiteX3" fmla="*/ 124408 w 5834743"/>
              <a:gd name="connsiteY3" fmla="*/ 2307771 h 2351314"/>
              <a:gd name="connsiteX4" fmla="*/ 192833 w 5834743"/>
              <a:gd name="connsiteY4" fmla="*/ 2307771 h 2351314"/>
              <a:gd name="connsiteX5" fmla="*/ 192833 w 5834743"/>
              <a:gd name="connsiteY5" fmla="*/ 2276669 h 2351314"/>
              <a:gd name="connsiteX6" fmla="*/ 255037 w 5834743"/>
              <a:gd name="connsiteY6" fmla="*/ 2276669 h 2351314"/>
              <a:gd name="connsiteX7" fmla="*/ 255037 w 5834743"/>
              <a:gd name="connsiteY7" fmla="*/ 2245567 h 2351314"/>
              <a:gd name="connsiteX8" fmla="*/ 304800 w 5834743"/>
              <a:gd name="connsiteY8" fmla="*/ 2245567 h 2351314"/>
              <a:gd name="connsiteX9" fmla="*/ 304800 w 5834743"/>
              <a:gd name="connsiteY9" fmla="*/ 2220686 h 2351314"/>
              <a:gd name="connsiteX10" fmla="*/ 360784 w 5834743"/>
              <a:gd name="connsiteY10" fmla="*/ 2220686 h 2351314"/>
              <a:gd name="connsiteX11" fmla="*/ 360784 w 5834743"/>
              <a:gd name="connsiteY11" fmla="*/ 2220686 h 2351314"/>
              <a:gd name="connsiteX12" fmla="*/ 385666 w 5834743"/>
              <a:gd name="connsiteY12" fmla="*/ 2195804 h 2351314"/>
              <a:gd name="connsiteX13" fmla="*/ 404326 w 5834743"/>
              <a:gd name="connsiteY13" fmla="*/ 2177144 h 2351314"/>
              <a:gd name="connsiteX14" fmla="*/ 429208 w 5834743"/>
              <a:gd name="connsiteY14" fmla="*/ 2177144 h 2351314"/>
              <a:gd name="connsiteX15" fmla="*/ 429208 w 5834743"/>
              <a:gd name="connsiteY15" fmla="*/ 2152261 h 2351314"/>
              <a:gd name="connsiteX16" fmla="*/ 491412 w 5834743"/>
              <a:gd name="connsiteY16" fmla="*/ 2152261 h 2351314"/>
              <a:gd name="connsiteX17" fmla="*/ 510073 w 5834743"/>
              <a:gd name="connsiteY17" fmla="*/ 2133600 h 2351314"/>
              <a:gd name="connsiteX18" fmla="*/ 590939 w 5834743"/>
              <a:gd name="connsiteY18" fmla="*/ 2133600 h 2351314"/>
              <a:gd name="connsiteX19" fmla="*/ 590939 w 5834743"/>
              <a:gd name="connsiteY19" fmla="*/ 2114939 h 2351314"/>
              <a:gd name="connsiteX20" fmla="*/ 640702 w 5834743"/>
              <a:gd name="connsiteY20" fmla="*/ 2114939 h 2351314"/>
              <a:gd name="connsiteX21" fmla="*/ 640702 w 5834743"/>
              <a:gd name="connsiteY21" fmla="*/ 2090057 h 2351314"/>
              <a:gd name="connsiteX22" fmla="*/ 671804 w 5834743"/>
              <a:gd name="connsiteY22" fmla="*/ 2090057 h 2351314"/>
              <a:gd name="connsiteX23" fmla="*/ 671804 w 5834743"/>
              <a:gd name="connsiteY23" fmla="*/ 2077616 h 2351314"/>
              <a:gd name="connsiteX24" fmla="*/ 734008 w 5834743"/>
              <a:gd name="connsiteY24" fmla="*/ 2077616 h 2351314"/>
              <a:gd name="connsiteX25" fmla="*/ 734008 w 5834743"/>
              <a:gd name="connsiteY25" fmla="*/ 2027853 h 2351314"/>
              <a:gd name="connsiteX26" fmla="*/ 783771 w 5834743"/>
              <a:gd name="connsiteY26" fmla="*/ 2027853 h 2351314"/>
              <a:gd name="connsiteX27" fmla="*/ 789992 w 5834743"/>
              <a:gd name="connsiteY27" fmla="*/ 2021632 h 2351314"/>
              <a:gd name="connsiteX28" fmla="*/ 852196 w 5834743"/>
              <a:gd name="connsiteY28" fmla="*/ 2021632 h 2351314"/>
              <a:gd name="connsiteX29" fmla="*/ 852196 w 5834743"/>
              <a:gd name="connsiteY29" fmla="*/ 1990531 h 2351314"/>
              <a:gd name="connsiteX30" fmla="*/ 908179 w 5834743"/>
              <a:gd name="connsiteY30" fmla="*/ 1990531 h 2351314"/>
              <a:gd name="connsiteX31" fmla="*/ 908179 w 5834743"/>
              <a:gd name="connsiteY31" fmla="*/ 1959428 h 2351314"/>
              <a:gd name="connsiteX32" fmla="*/ 1001486 w 5834743"/>
              <a:gd name="connsiteY32" fmla="*/ 1959428 h 2351314"/>
              <a:gd name="connsiteX33" fmla="*/ 1001486 w 5834743"/>
              <a:gd name="connsiteY33" fmla="*/ 1946988 h 2351314"/>
              <a:gd name="connsiteX34" fmla="*/ 1032588 w 5834743"/>
              <a:gd name="connsiteY34" fmla="*/ 1946988 h 2351314"/>
              <a:gd name="connsiteX35" fmla="*/ 1032588 w 5834743"/>
              <a:gd name="connsiteY35" fmla="*/ 1903445 h 2351314"/>
              <a:gd name="connsiteX36" fmla="*/ 1125894 w 5834743"/>
              <a:gd name="connsiteY36" fmla="*/ 1903445 h 2351314"/>
              <a:gd name="connsiteX37" fmla="*/ 1125894 w 5834743"/>
              <a:gd name="connsiteY37" fmla="*/ 1872343 h 2351314"/>
              <a:gd name="connsiteX38" fmla="*/ 1200539 w 5834743"/>
              <a:gd name="connsiteY38" fmla="*/ 1872343 h 2351314"/>
              <a:gd name="connsiteX39" fmla="*/ 1200539 w 5834743"/>
              <a:gd name="connsiteY39" fmla="*/ 1859902 h 2351314"/>
              <a:gd name="connsiteX40" fmla="*/ 1225420 w 5834743"/>
              <a:gd name="connsiteY40" fmla="*/ 1859902 h 2351314"/>
              <a:gd name="connsiteX41" fmla="*/ 1225420 w 5834743"/>
              <a:gd name="connsiteY41" fmla="*/ 1828800 h 2351314"/>
              <a:gd name="connsiteX42" fmla="*/ 1318726 w 5834743"/>
              <a:gd name="connsiteY42" fmla="*/ 1828800 h 2351314"/>
              <a:gd name="connsiteX43" fmla="*/ 1318726 w 5834743"/>
              <a:gd name="connsiteY43" fmla="*/ 1791477 h 2351314"/>
              <a:gd name="connsiteX44" fmla="*/ 1399592 w 5834743"/>
              <a:gd name="connsiteY44" fmla="*/ 1791477 h 2351314"/>
              <a:gd name="connsiteX45" fmla="*/ 1412033 w 5834743"/>
              <a:gd name="connsiteY45" fmla="*/ 1779036 h 2351314"/>
              <a:gd name="connsiteX46" fmla="*/ 1412033 w 5834743"/>
              <a:gd name="connsiteY46" fmla="*/ 1735494 h 2351314"/>
              <a:gd name="connsiteX47" fmla="*/ 1449355 w 5834743"/>
              <a:gd name="connsiteY47" fmla="*/ 1735494 h 2351314"/>
              <a:gd name="connsiteX48" fmla="*/ 1468016 w 5834743"/>
              <a:gd name="connsiteY48" fmla="*/ 1698171 h 2351314"/>
              <a:gd name="connsiteX49" fmla="*/ 1505339 w 5834743"/>
              <a:gd name="connsiteY49" fmla="*/ 1698171 h 2351314"/>
              <a:gd name="connsiteX50" fmla="*/ 1505339 w 5834743"/>
              <a:gd name="connsiteY50" fmla="*/ 1673290 h 2351314"/>
              <a:gd name="connsiteX51" fmla="*/ 1573763 w 5834743"/>
              <a:gd name="connsiteY51" fmla="*/ 1673290 h 2351314"/>
              <a:gd name="connsiteX52" fmla="*/ 1573763 w 5834743"/>
              <a:gd name="connsiteY52" fmla="*/ 1654628 h 2351314"/>
              <a:gd name="connsiteX53" fmla="*/ 1604865 w 5834743"/>
              <a:gd name="connsiteY53" fmla="*/ 1642188 h 2351314"/>
              <a:gd name="connsiteX54" fmla="*/ 1617306 w 5834743"/>
              <a:gd name="connsiteY54" fmla="*/ 1629747 h 2351314"/>
              <a:gd name="connsiteX55" fmla="*/ 1654628 w 5834743"/>
              <a:gd name="connsiteY55" fmla="*/ 1629747 h 2351314"/>
              <a:gd name="connsiteX56" fmla="*/ 1704392 w 5834743"/>
              <a:gd name="connsiteY56" fmla="*/ 1586204 h 2351314"/>
              <a:gd name="connsiteX57" fmla="*/ 1741714 w 5834743"/>
              <a:gd name="connsiteY57" fmla="*/ 1561322 h 2351314"/>
              <a:gd name="connsiteX58" fmla="*/ 1754155 w 5834743"/>
              <a:gd name="connsiteY58" fmla="*/ 1561322 h 2351314"/>
              <a:gd name="connsiteX59" fmla="*/ 1810139 w 5834743"/>
              <a:gd name="connsiteY59" fmla="*/ 1561322 h 2351314"/>
              <a:gd name="connsiteX60" fmla="*/ 1810139 w 5834743"/>
              <a:gd name="connsiteY60" fmla="*/ 1561322 h 2351314"/>
              <a:gd name="connsiteX61" fmla="*/ 1853681 w 5834743"/>
              <a:gd name="connsiteY61" fmla="*/ 1517780 h 2351314"/>
              <a:gd name="connsiteX62" fmla="*/ 1884784 w 5834743"/>
              <a:gd name="connsiteY62" fmla="*/ 1492898 h 2351314"/>
              <a:gd name="connsiteX63" fmla="*/ 1903445 w 5834743"/>
              <a:gd name="connsiteY63" fmla="*/ 1474237 h 2351314"/>
              <a:gd name="connsiteX64" fmla="*/ 1965649 w 5834743"/>
              <a:gd name="connsiteY64" fmla="*/ 1474237 h 2351314"/>
              <a:gd name="connsiteX65" fmla="*/ 1965649 w 5834743"/>
              <a:gd name="connsiteY65" fmla="*/ 1474237 h 2351314"/>
              <a:gd name="connsiteX66" fmla="*/ 1965649 w 5834743"/>
              <a:gd name="connsiteY66" fmla="*/ 1418253 h 2351314"/>
              <a:gd name="connsiteX67" fmla="*/ 2114939 w 5834743"/>
              <a:gd name="connsiteY67" fmla="*/ 1418253 h 2351314"/>
              <a:gd name="connsiteX68" fmla="*/ 2121159 w 5834743"/>
              <a:gd name="connsiteY68" fmla="*/ 1393371 h 2351314"/>
              <a:gd name="connsiteX69" fmla="*/ 2183363 w 5834743"/>
              <a:gd name="connsiteY69" fmla="*/ 1387151 h 2351314"/>
              <a:gd name="connsiteX70" fmla="*/ 2214465 w 5834743"/>
              <a:gd name="connsiteY70" fmla="*/ 1374710 h 2351314"/>
              <a:gd name="connsiteX71" fmla="*/ 2220686 w 5834743"/>
              <a:gd name="connsiteY71" fmla="*/ 1362269 h 2351314"/>
              <a:gd name="connsiteX72" fmla="*/ 2282890 w 5834743"/>
              <a:gd name="connsiteY72" fmla="*/ 1362269 h 2351314"/>
              <a:gd name="connsiteX73" fmla="*/ 2282890 w 5834743"/>
              <a:gd name="connsiteY73" fmla="*/ 1331167 h 2351314"/>
              <a:gd name="connsiteX74" fmla="*/ 2282890 w 5834743"/>
              <a:gd name="connsiteY74" fmla="*/ 1331167 h 2351314"/>
              <a:gd name="connsiteX75" fmla="*/ 2342048 w 5834743"/>
              <a:gd name="connsiteY75" fmla="*/ 1335338 h 2351314"/>
              <a:gd name="connsiteX76" fmla="*/ 2401077 w 5834743"/>
              <a:gd name="connsiteY76" fmla="*/ 1256522 h 2351314"/>
              <a:gd name="connsiteX77" fmla="*/ 2469502 w 5834743"/>
              <a:gd name="connsiteY77" fmla="*/ 1244082 h 2351314"/>
              <a:gd name="connsiteX78" fmla="*/ 2469502 w 5834743"/>
              <a:gd name="connsiteY78" fmla="*/ 1244082 h 2351314"/>
              <a:gd name="connsiteX79" fmla="*/ 2469502 w 5834743"/>
              <a:gd name="connsiteY79" fmla="*/ 1244082 h 2351314"/>
              <a:gd name="connsiteX80" fmla="*/ 2500604 w 5834743"/>
              <a:gd name="connsiteY80" fmla="*/ 1212980 h 2351314"/>
              <a:gd name="connsiteX81" fmla="*/ 2575249 w 5834743"/>
              <a:gd name="connsiteY81" fmla="*/ 1212980 h 2351314"/>
              <a:gd name="connsiteX82" fmla="*/ 2575249 w 5834743"/>
              <a:gd name="connsiteY82" fmla="*/ 1212980 h 2351314"/>
              <a:gd name="connsiteX83" fmla="*/ 2575249 w 5834743"/>
              <a:gd name="connsiteY83" fmla="*/ 1156996 h 2351314"/>
              <a:gd name="connsiteX84" fmla="*/ 2662335 w 5834743"/>
              <a:gd name="connsiteY84" fmla="*/ 1156996 h 2351314"/>
              <a:gd name="connsiteX85" fmla="*/ 2712098 w 5834743"/>
              <a:gd name="connsiteY85" fmla="*/ 1119673 h 2351314"/>
              <a:gd name="connsiteX86" fmla="*/ 2736979 w 5834743"/>
              <a:gd name="connsiteY86" fmla="*/ 1101012 h 2351314"/>
              <a:gd name="connsiteX87" fmla="*/ 2736979 w 5834743"/>
              <a:gd name="connsiteY87" fmla="*/ 1101012 h 2351314"/>
              <a:gd name="connsiteX88" fmla="*/ 2811624 w 5834743"/>
              <a:gd name="connsiteY88" fmla="*/ 1101012 h 2351314"/>
              <a:gd name="connsiteX89" fmla="*/ 2811624 w 5834743"/>
              <a:gd name="connsiteY89" fmla="*/ 1069910 h 2351314"/>
              <a:gd name="connsiteX90" fmla="*/ 2886269 w 5834743"/>
              <a:gd name="connsiteY90" fmla="*/ 1057469 h 2351314"/>
              <a:gd name="connsiteX91" fmla="*/ 2898710 w 5834743"/>
              <a:gd name="connsiteY91" fmla="*/ 1045028 h 2351314"/>
              <a:gd name="connsiteX92" fmla="*/ 2923592 w 5834743"/>
              <a:gd name="connsiteY92" fmla="*/ 1026367 h 2351314"/>
              <a:gd name="connsiteX93" fmla="*/ 2923592 w 5834743"/>
              <a:gd name="connsiteY93" fmla="*/ 1026367 h 2351314"/>
              <a:gd name="connsiteX94" fmla="*/ 2960914 w 5834743"/>
              <a:gd name="connsiteY94" fmla="*/ 989045 h 2351314"/>
              <a:gd name="connsiteX95" fmla="*/ 3060441 w 5834743"/>
              <a:gd name="connsiteY95" fmla="*/ 989045 h 2351314"/>
              <a:gd name="connsiteX96" fmla="*/ 3060441 w 5834743"/>
              <a:gd name="connsiteY96" fmla="*/ 945502 h 2351314"/>
              <a:gd name="connsiteX97" fmla="*/ 3259494 w 5834743"/>
              <a:gd name="connsiteY97" fmla="*/ 945502 h 2351314"/>
              <a:gd name="connsiteX98" fmla="*/ 3259494 w 5834743"/>
              <a:gd name="connsiteY98" fmla="*/ 945502 h 2351314"/>
              <a:gd name="connsiteX99" fmla="*/ 3259494 w 5834743"/>
              <a:gd name="connsiteY99" fmla="*/ 883298 h 2351314"/>
              <a:gd name="connsiteX100" fmla="*/ 3408784 w 5834743"/>
              <a:gd name="connsiteY100" fmla="*/ 883298 h 2351314"/>
              <a:gd name="connsiteX101" fmla="*/ 3459341 w 5834743"/>
              <a:gd name="connsiteY101" fmla="*/ 881378 h 2351314"/>
              <a:gd name="connsiteX102" fmla="*/ 3464767 w 5834743"/>
              <a:gd name="connsiteY102" fmla="*/ 858416 h 2351314"/>
              <a:gd name="connsiteX103" fmla="*/ 3533192 w 5834743"/>
              <a:gd name="connsiteY103" fmla="*/ 858416 h 2351314"/>
              <a:gd name="connsiteX104" fmla="*/ 3533192 w 5834743"/>
              <a:gd name="connsiteY104" fmla="*/ 839755 h 2351314"/>
              <a:gd name="connsiteX105" fmla="*/ 3638939 w 5834743"/>
              <a:gd name="connsiteY105" fmla="*/ 839755 h 2351314"/>
              <a:gd name="connsiteX106" fmla="*/ 3663820 w 5834743"/>
              <a:gd name="connsiteY106" fmla="*/ 796212 h 2351314"/>
              <a:gd name="connsiteX107" fmla="*/ 3676261 w 5834743"/>
              <a:gd name="connsiteY107" fmla="*/ 771331 h 2351314"/>
              <a:gd name="connsiteX108" fmla="*/ 3763347 w 5834743"/>
              <a:gd name="connsiteY108" fmla="*/ 771331 h 2351314"/>
              <a:gd name="connsiteX109" fmla="*/ 3763347 w 5834743"/>
              <a:gd name="connsiteY109" fmla="*/ 771331 h 2351314"/>
              <a:gd name="connsiteX110" fmla="*/ 3875314 w 5834743"/>
              <a:gd name="connsiteY110" fmla="*/ 771331 h 2351314"/>
              <a:gd name="connsiteX111" fmla="*/ 3875314 w 5834743"/>
              <a:gd name="connsiteY111" fmla="*/ 715347 h 2351314"/>
              <a:gd name="connsiteX112" fmla="*/ 4037045 w 5834743"/>
              <a:gd name="connsiteY112" fmla="*/ 715347 h 2351314"/>
              <a:gd name="connsiteX113" fmla="*/ 4080588 w 5834743"/>
              <a:gd name="connsiteY113" fmla="*/ 659363 h 2351314"/>
              <a:gd name="connsiteX114" fmla="*/ 4105469 w 5834743"/>
              <a:gd name="connsiteY114" fmla="*/ 628261 h 2351314"/>
              <a:gd name="connsiteX115" fmla="*/ 4211216 w 5834743"/>
              <a:gd name="connsiteY115" fmla="*/ 628261 h 2351314"/>
              <a:gd name="connsiteX116" fmla="*/ 4229877 w 5834743"/>
              <a:gd name="connsiteY116" fmla="*/ 609600 h 2351314"/>
              <a:gd name="connsiteX117" fmla="*/ 4236098 w 5834743"/>
              <a:gd name="connsiteY117" fmla="*/ 590939 h 2351314"/>
              <a:gd name="connsiteX118" fmla="*/ 4404049 w 5834743"/>
              <a:gd name="connsiteY118" fmla="*/ 590939 h 2351314"/>
              <a:gd name="connsiteX119" fmla="*/ 4404049 w 5834743"/>
              <a:gd name="connsiteY119" fmla="*/ 590939 h 2351314"/>
              <a:gd name="connsiteX120" fmla="*/ 4435151 w 5834743"/>
              <a:gd name="connsiteY120" fmla="*/ 547396 h 2351314"/>
              <a:gd name="connsiteX121" fmla="*/ 4528457 w 5834743"/>
              <a:gd name="connsiteY121" fmla="*/ 547396 h 2351314"/>
              <a:gd name="connsiteX122" fmla="*/ 4528457 w 5834743"/>
              <a:gd name="connsiteY122" fmla="*/ 503853 h 2351314"/>
              <a:gd name="connsiteX123" fmla="*/ 4584441 w 5834743"/>
              <a:gd name="connsiteY123" fmla="*/ 503853 h 2351314"/>
              <a:gd name="connsiteX124" fmla="*/ 4615543 w 5834743"/>
              <a:gd name="connsiteY124" fmla="*/ 491412 h 2351314"/>
              <a:gd name="connsiteX125" fmla="*/ 4621763 w 5834743"/>
              <a:gd name="connsiteY125" fmla="*/ 466531 h 2351314"/>
              <a:gd name="connsiteX126" fmla="*/ 4721290 w 5834743"/>
              <a:gd name="connsiteY126" fmla="*/ 466531 h 2351314"/>
              <a:gd name="connsiteX127" fmla="*/ 4721290 w 5834743"/>
              <a:gd name="connsiteY127" fmla="*/ 441649 h 2351314"/>
              <a:gd name="connsiteX128" fmla="*/ 4795935 w 5834743"/>
              <a:gd name="connsiteY128" fmla="*/ 441649 h 2351314"/>
              <a:gd name="connsiteX129" fmla="*/ 4833257 w 5834743"/>
              <a:gd name="connsiteY129" fmla="*/ 404326 h 2351314"/>
              <a:gd name="connsiteX130" fmla="*/ 4833257 w 5834743"/>
              <a:gd name="connsiteY130" fmla="*/ 404326 h 2351314"/>
              <a:gd name="connsiteX131" fmla="*/ 4883020 w 5834743"/>
              <a:gd name="connsiteY131" fmla="*/ 404326 h 2351314"/>
              <a:gd name="connsiteX132" fmla="*/ 4883020 w 5834743"/>
              <a:gd name="connsiteY132" fmla="*/ 360784 h 2351314"/>
              <a:gd name="connsiteX133" fmla="*/ 4957665 w 5834743"/>
              <a:gd name="connsiteY133" fmla="*/ 360784 h 2351314"/>
              <a:gd name="connsiteX134" fmla="*/ 4994988 w 5834743"/>
              <a:gd name="connsiteY134" fmla="*/ 329682 h 2351314"/>
              <a:gd name="connsiteX135" fmla="*/ 4994988 w 5834743"/>
              <a:gd name="connsiteY135" fmla="*/ 329682 h 2351314"/>
              <a:gd name="connsiteX136" fmla="*/ 5057192 w 5834743"/>
              <a:gd name="connsiteY136" fmla="*/ 311020 h 2351314"/>
              <a:gd name="connsiteX137" fmla="*/ 5075853 w 5834743"/>
              <a:gd name="connsiteY137" fmla="*/ 311020 h 2351314"/>
              <a:gd name="connsiteX138" fmla="*/ 5075853 w 5834743"/>
              <a:gd name="connsiteY138" fmla="*/ 255037 h 2351314"/>
              <a:gd name="connsiteX139" fmla="*/ 5206481 w 5834743"/>
              <a:gd name="connsiteY139" fmla="*/ 255037 h 2351314"/>
              <a:gd name="connsiteX140" fmla="*/ 5231363 w 5834743"/>
              <a:gd name="connsiteY140" fmla="*/ 242596 h 2351314"/>
              <a:gd name="connsiteX141" fmla="*/ 5250024 w 5834743"/>
              <a:gd name="connsiteY141" fmla="*/ 223935 h 2351314"/>
              <a:gd name="connsiteX142" fmla="*/ 5505061 w 5834743"/>
              <a:gd name="connsiteY142" fmla="*/ 223935 h 2351314"/>
              <a:gd name="connsiteX143" fmla="*/ 5505061 w 5834743"/>
              <a:gd name="connsiteY143" fmla="*/ 167951 h 2351314"/>
              <a:gd name="connsiteX144" fmla="*/ 5635690 w 5834743"/>
              <a:gd name="connsiteY144" fmla="*/ 167951 h 2351314"/>
              <a:gd name="connsiteX145" fmla="*/ 5635690 w 5834743"/>
              <a:gd name="connsiteY145" fmla="*/ 111967 h 2351314"/>
              <a:gd name="connsiteX146" fmla="*/ 5666792 w 5834743"/>
              <a:gd name="connsiteY146" fmla="*/ 111967 h 2351314"/>
              <a:gd name="connsiteX147" fmla="*/ 5666792 w 5834743"/>
              <a:gd name="connsiteY147" fmla="*/ 62204 h 2351314"/>
              <a:gd name="connsiteX148" fmla="*/ 5691673 w 5834743"/>
              <a:gd name="connsiteY148" fmla="*/ 62204 h 2351314"/>
              <a:gd name="connsiteX149" fmla="*/ 5691673 w 5834743"/>
              <a:gd name="connsiteY149" fmla="*/ 0 h 2351314"/>
              <a:gd name="connsiteX150" fmla="*/ 5834743 w 5834743"/>
              <a:gd name="connsiteY150" fmla="*/ 0 h 2351314"/>
              <a:gd name="connsiteX0" fmla="*/ 0 w 5834743"/>
              <a:gd name="connsiteY0" fmla="*/ 2351314 h 2351314"/>
              <a:gd name="connsiteX1" fmla="*/ 80865 w 5834743"/>
              <a:gd name="connsiteY1" fmla="*/ 2351314 h 2351314"/>
              <a:gd name="connsiteX2" fmla="*/ 105747 w 5834743"/>
              <a:gd name="connsiteY2" fmla="*/ 2326432 h 2351314"/>
              <a:gd name="connsiteX3" fmla="*/ 124408 w 5834743"/>
              <a:gd name="connsiteY3" fmla="*/ 2307771 h 2351314"/>
              <a:gd name="connsiteX4" fmla="*/ 192833 w 5834743"/>
              <a:gd name="connsiteY4" fmla="*/ 2307771 h 2351314"/>
              <a:gd name="connsiteX5" fmla="*/ 192833 w 5834743"/>
              <a:gd name="connsiteY5" fmla="*/ 2276669 h 2351314"/>
              <a:gd name="connsiteX6" fmla="*/ 255037 w 5834743"/>
              <a:gd name="connsiteY6" fmla="*/ 2276669 h 2351314"/>
              <a:gd name="connsiteX7" fmla="*/ 255037 w 5834743"/>
              <a:gd name="connsiteY7" fmla="*/ 2245567 h 2351314"/>
              <a:gd name="connsiteX8" fmla="*/ 304800 w 5834743"/>
              <a:gd name="connsiteY8" fmla="*/ 2245567 h 2351314"/>
              <a:gd name="connsiteX9" fmla="*/ 304800 w 5834743"/>
              <a:gd name="connsiteY9" fmla="*/ 2220686 h 2351314"/>
              <a:gd name="connsiteX10" fmla="*/ 360784 w 5834743"/>
              <a:gd name="connsiteY10" fmla="*/ 2220686 h 2351314"/>
              <a:gd name="connsiteX11" fmla="*/ 360784 w 5834743"/>
              <a:gd name="connsiteY11" fmla="*/ 2220686 h 2351314"/>
              <a:gd name="connsiteX12" fmla="*/ 385666 w 5834743"/>
              <a:gd name="connsiteY12" fmla="*/ 2195804 h 2351314"/>
              <a:gd name="connsiteX13" fmla="*/ 404326 w 5834743"/>
              <a:gd name="connsiteY13" fmla="*/ 2177144 h 2351314"/>
              <a:gd name="connsiteX14" fmla="*/ 429208 w 5834743"/>
              <a:gd name="connsiteY14" fmla="*/ 2177144 h 2351314"/>
              <a:gd name="connsiteX15" fmla="*/ 429208 w 5834743"/>
              <a:gd name="connsiteY15" fmla="*/ 2152261 h 2351314"/>
              <a:gd name="connsiteX16" fmla="*/ 491412 w 5834743"/>
              <a:gd name="connsiteY16" fmla="*/ 2152261 h 2351314"/>
              <a:gd name="connsiteX17" fmla="*/ 510073 w 5834743"/>
              <a:gd name="connsiteY17" fmla="*/ 2133600 h 2351314"/>
              <a:gd name="connsiteX18" fmla="*/ 590939 w 5834743"/>
              <a:gd name="connsiteY18" fmla="*/ 2133600 h 2351314"/>
              <a:gd name="connsiteX19" fmla="*/ 590939 w 5834743"/>
              <a:gd name="connsiteY19" fmla="*/ 2114939 h 2351314"/>
              <a:gd name="connsiteX20" fmla="*/ 640702 w 5834743"/>
              <a:gd name="connsiteY20" fmla="*/ 2114939 h 2351314"/>
              <a:gd name="connsiteX21" fmla="*/ 640702 w 5834743"/>
              <a:gd name="connsiteY21" fmla="*/ 2090057 h 2351314"/>
              <a:gd name="connsiteX22" fmla="*/ 671804 w 5834743"/>
              <a:gd name="connsiteY22" fmla="*/ 2090057 h 2351314"/>
              <a:gd name="connsiteX23" fmla="*/ 671804 w 5834743"/>
              <a:gd name="connsiteY23" fmla="*/ 2077616 h 2351314"/>
              <a:gd name="connsiteX24" fmla="*/ 734008 w 5834743"/>
              <a:gd name="connsiteY24" fmla="*/ 2077616 h 2351314"/>
              <a:gd name="connsiteX25" fmla="*/ 734008 w 5834743"/>
              <a:gd name="connsiteY25" fmla="*/ 2027853 h 2351314"/>
              <a:gd name="connsiteX26" fmla="*/ 783771 w 5834743"/>
              <a:gd name="connsiteY26" fmla="*/ 2027853 h 2351314"/>
              <a:gd name="connsiteX27" fmla="*/ 789992 w 5834743"/>
              <a:gd name="connsiteY27" fmla="*/ 2021632 h 2351314"/>
              <a:gd name="connsiteX28" fmla="*/ 852196 w 5834743"/>
              <a:gd name="connsiteY28" fmla="*/ 2021632 h 2351314"/>
              <a:gd name="connsiteX29" fmla="*/ 852196 w 5834743"/>
              <a:gd name="connsiteY29" fmla="*/ 1990531 h 2351314"/>
              <a:gd name="connsiteX30" fmla="*/ 908179 w 5834743"/>
              <a:gd name="connsiteY30" fmla="*/ 1990531 h 2351314"/>
              <a:gd name="connsiteX31" fmla="*/ 908179 w 5834743"/>
              <a:gd name="connsiteY31" fmla="*/ 1959428 h 2351314"/>
              <a:gd name="connsiteX32" fmla="*/ 1001486 w 5834743"/>
              <a:gd name="connsiteY32" fmla="*/ 1959428 h 2351314"/>
              <a:gd name="connsiteX33" fmla="*/ 1001486 w 5834743"/>
              <a:gd name="connsiteY33" fmla="*/ 1946988 h 2351314"/>
              <a:gd name="connsiteX34" fmla="*/ 1032588 w 5834743"/>
              <a:gd name="connsiteY34" fmla="*/ 1946988 h 2351314"/>
              <a:gd name="connsiteX35" fmla="*/ 1032588 w 5834743"/>
              <a:gd name="connsiteY35" fmla="*/ 1903445 h 2351314"/>
              <a:gd name="connsiteX36" fmla="*/ 1125894 w 5834743"/>
              <a:gd name="connsiteY36" fmla="*/ 1903445 h 2351314"/>
              <a:gd name="connsiteX37" fmla="*/ 1125894 w 5834743"/>
              <a:gd name="connsiteY37" fmla="*/ 1872343 h 2351314"/>
              <a:gd name="connsiteX38" fmla="*/ 1200539 w 5834743"/>
              <a:gd name="connsiteY38" fmla="*/ 1872343 h 2351314"/>
              <a:gd name="connsiteX39" fmla="*/ 1200539 w 5834743"/>
              <a:gd name="connsiteY39" fmla="*/ 1859902 h 2351314"/>
              <a:gd name="connsiteX40" fmla="*/ 1225420 w 5834743"/>
              <a:gd name="connsiteY40" fmla="*/ 1859902 h 2351314"/>
              <a:gd name="connsiteX41" fmla="*/ 1225420 w 5834743"/>
              <a:gd name="connsiteY41" fmla="*/ 1828800 h 2351314"/>
              <a:gd name="connsiteX42" fmla="*/ 1318726 w 5834743"/>
              <a:gd name="connsiteY42" fmla="*/ 1828800 h 2351314"/>
              <a:gd name="connsiteX43" fmla="*/ 1318726 w 5834743"/>
              <a:gd name="connsiteY43" fmla="*/ 1791477 h 2351314"/>
              <a:gd name="connsiteX44" fmla="*/ 1399592 w 5834743"/>
              <a:gd name="connsiteY44" fmla="*/ 1791477 h 2351314"/>
              <a:gd name="connsiteX45" fmla="*/ 1412033 w 5834743"/>
              <a:gd name="connsiteY45" fmla="*/ 1779036 h 2351314"/>
              <a:gd name="connsiteX46" fmla="*/ 1412033 w 5834743"/>
              <a:gd name="connsiteY46" fmla="*/ 1735494 h 2351314"/>
              <a:gd name="connsiteX47" fmla="*/ 1449355 w 5834743"/>
              <a:gd name="connsiteY47" fmla="*/ 1735494 h 2351314"/>
              <a:gd name="connsiteX48" fmla="*/ 1468016 w 5834743"/>
              <a:gd name="connsiteY48" fmla="*/ 1698171 h 2351314"/>
              <a:gd name="connsiteX49" fmla="*/ 1505339 w 5834743"/>
              <a:gd name="connsiteY49" fmla="*/ 1698171 h 2351314"/>
              <a:gd name="connsiteX50" fmla="*/ 1505339 w 5834743"/>
              <a:gd name="connsiteY50" fmla="*/ 1673290 h 2351314"/>
              <a:gd name="connsiteX51" fmla="*/ 1573763 w 5834743"/>
              <a:gd name="connsiteY51" fmla="*/ 1673290 h 2351314"/>
              <a:gd name="connsiteX52" fmla="*/ 1573763 w 5834743"/>
              <a:gd name="connsiteY52" fmla="*/ 1654628 h 2351314"/>
              <a:gd name="connsiteX53" fmla="*/ 1604865 w 5834743"/>
              <a:gd name="connsiteY53" fmla="*/ 1642188 h 2351314"/>
              <a:gd name="connsiteX54" fmla="*/ 1617306 w 5834743"/>
              <a:gd name="connsiteY54" fmla="*/ 1629747 h 2351314"/>
              <a:gd name="connsiteX55" fmla="*/ 1654628 w 5834743"/>
              <a:gd name="connsiteY55" fmla="*/ 1629747 h 2351314"/>
              <a:gd name="connsiteX56" fmla="*/ 1704392 w 5834743"/>
              <a:gd name="connsiteY56" fmla="*/ 1586204 h 2351314"/>
              <a:gd name="connsiteX57" fmla="*/ 1741714 w 5834743"/>
              <a:gd name="connsiteY57" fmla="*/ 1561322 h 2351314"/>
              <a:gd name="connsiteX58" fmla="*/ 1754155 w 5834743"/>
              <a:gd name="connsiteY58" fmla="*/ 1561322 h 2351314"/>
              <a:gd name="connsiteX59" fmla="*/ 1810139 w 5834743"/>
              <a:gd name="connsiteY59" fmla="*/ 1561322 h 2351314"/>
              <a:gd name="connsiteX60" fmla="*/ 1810139 w 5834743"/>
              <a:gd name="connsiteY60" fmla="*/ 1561322 h 2351314"/>
              <a:gd name="connsiteX61" fmla="*/ 1853681 w 5834743"/>
              <a:gd name="connsiteY61" fmla="*/ 1517780 h 2351314"/>
              <a:gd name="connsiteX62" fmla="*/ 1884784 w 5834743"/>
              <a:gd name="connsiteY62" fmla="*/ 1492898 h 2351314"/>
              <a:gd name="connsiteX63" fmla="*/ 1903445 w 5834743"/>
              <a:gd name="connsiteY63" fmla="*/ 1474237 h 2351314"/>
              <a:gd name="connsiteX64" fmla="*/ 1965649 w 5834743"/>
              <a:gd name="connsiteY64" fmla="*/ 1474237 h 2351314"/>
              <a:gd name="connsiteX65" fmla="*/ 1965649 w 5834743"/>
              <a:gd name="connsiteY65" fmla="*/ 1474237 h 2351314"/>
              <a:gd name="connsiteX66" fmla="*/ 1965649 w 5834743"/>
              <a:gd name="connsiteY66" fmla="*/ 1418253 h 2351314"/>
              <a:gd name="connsiteX67" fmla="*/ 2114939 w 5834743"/>
              <a:gd name="connsiteY67" fmla="*/ 1418253 h 2351314"/>
              <a:gd name="connsiteX68" fmla="*/ 2121159 w 5834743"/>
              <a:gd name="connsiteY68" fmla="*/ 1393371 h 2351314"/>
              <a:gd name="connsiteX69" fmla="*/ 2183363 w 5834743"/>
              <a:gd name="connsiteY69" fmla="*/ 1387151 h 2351314"/>
              <a:gd name="connsiteX70" fmla="*/ 2214465 w 5834743"/>
              <a:gd name="connsiteY70" fmla="*/ 1374710 h 2351314"/>
              <a:gd name="connsiteX71" fmla="*/ 2220686 w 5834743"/>
              <a:gd name="connsiteY71" fmla="*/ 1362269 h 2351314"/>
              <a:gd name="connsiteX72" fmla="*/ 2282890 w 5834743"/>
              <a:gd name="connsiteY72" fmla="*/ 1362269 h 2351314"/>
              <a:gd name="connsiteX73" fmla="*/ 2282890 w 5834743"/>
              <a:gd name="connsiteY73" fmla="*/ 1331167 h 2351314"/>
              <a:gd name="connsiteX74" fmla="*/ 2282890 w 5834743"/>
              <a:gd name="connsiteY74" fmla="*/ 1331167 h 2351314"/>
              <a:gd name="connsiteX75" fmla="*/ 2342048 w 5834743"/>
              <a:gd name="connsiteY75" fmla="*/ 1332625 h 2351314"/>
              <a:gd name="connsiteX76" fmla="*/ 2401077 w 5834743"/>
              <a:gd name="connsiteY76" fmla="*/ 1256522 h 2351314"/>
              <a:gd name="connsiteX77" fmla="*/ 2469502 w 5834743"/>
              <a:gd name="connsiteY77" fmla="*/ 1244082 h 2351314"/>
              <a:gd name="connsiteX78" fmla="*/ 2469502 w 5834743"/>
              <a:gd name="connsiteY78" fmla="*/ 1244082 h 2351314"/>
              <a:gd name="connsiteX79" fmla="*/ 2469502 w 5834743"/>
              <a:gd name="connsiteY79" fmla="*/ 1244082 h 2351314"/>
              <a:gd name="connsiteX80" fmla="*/ 2500604 w 5834743"/>
              <a:gd name="connsiteY80" fmla="*/ 1212980 h 2351314"/>
              <a:gd name="connsiteX81" fmla="*/ 2575249 w 5834743"/>
              <a:gd name="connsiteY81" fmla="*/ 1212980 h 2351314"/>
              <a:gd name="connsiteX82" fmla="*/ 2575249 w 5834743"/>
              <a:gd name="connsiteY82" fmla="*/ 1212980 h 2351314"/>
              <a:gd name="connsiteX83" fmla="*/ 2575249 w 5834743"/>
              <a:gd name="connsiteY83" fmla="*/ 1156996 h 2351314"/>
              <a:gd name="connsiteX84" fmla="*/ 2662335 w 5834743"/>
              <a:gd name="connsiteY84" fmla="*/ 1156996 h 2351314"/>
              <a:gd name="connsiteX85" fmla="*/ 2712098 w 5834743"/>
              <a:gd name="connsiteY85" fmla="*/ 1119673 h 2351314"/>
              <a:gd name="connsiteX86" fmla="*/ 2736979 w 5834743"/>
              <a:gd name="connsiteY86" fmla="*/ 1101012 h 2351314"/>
              <a:gd name="connsiteX87" fmla="*/ 2736979 w 5834743"/>
              <a:gd name="connsiteY87" fmla="*/ 1101012 h 2351314"/>
              <a:gd name="connsiteX88" fmla="*/ 2811624 w 5834743"/>
              <a:gd name="connsiteY88" fmla="*/ 1101012 h 2351314"/>
              <a:gd name="connsiteX89" fmla="*/ 2811624 w 5834743"/>
              <a:gd name="connsiteY89" fmla="*/ 1069910 h 2351314"/>
              <a:gd name="connsiteX90" fmla="*/ 2886269 w 5834743"/>
              <a:gd name="connsiteY90" fmla="*/ 1057469 h 2351314"/>
              <a:gd name="connsiteX91" fmla="*/ 2898710 w 5834743"/>
              <a:gd name="connsiteY91" fmla="*/ 1045028 h 2351314"/>
              <a:gd name="connsiteX92" fmla="*/ 2923592 w 5834743"/>
              <a:gd name="connsiteY92" fmla="*/ 1026367 h 2351314"/>
              <a:gd name="connsiteX93" fmla="*/ 2923592 w 5834743"/>
              <a:gd name="connsiteY93" fmla="*/ 1026367 h 2351314"/>
              <a:gd name="connsiteX94" fmla="*/ 2960914 w 5834743"/>
              <a:gd name="connsiteY94" fmla="*/ 989045 h 2351314"/>
              <a:gd name="connsiteX95" fmla="*/ 3060441 w 5834743"/>
              <a:gd name="connsiteY95" fmla="*/ 989045 h 2351314"/>
              <a:gd name="connsiteX96" fmla="*/ 3060441 w 5834743"/>
              <a:gd name="connsiteY96" fmla="*/ 945502 h 2351314"/>
              <a:gd name="connsiteX97" fmla="*/ 3259494 w 5834743"/>
              <a:gd name="connsiteY97" fmla="*/ 945502 h 2351314"/>
              <a:gd name="connsiteX98" fmla="*/ 3259494 w 5834743"/>
              <a:gd name="connsiteY98" fmla="*/ 945502 h 2351314"/>
              <a:gd name="connsiteX99" fmla="*/ 3259494 w 5834743"/>
              <a:gd name="connsiteY99" fmla="*/ 883298 h 2351314"/>
              <a:gd name="connsiteX100" fmla="*/ 3408784 w 5834743"/>
              <a:gd name="connsiteY100" fmla="*/ 883298 h 2351314"/>
              <a:gd name="connsiteX101" fmla="*/ 3459341 w 5834743"/>
              <a:gd name="connsiteY101" fmla="*/ 881378 h 2351314"/>
              <a:gd name="connsiteX102" fmla="*/ 3464767 w 5834743"/>
              <a:gd name="connsiteY102" fmla="*/ 858416 h 2351314"/>
              <a:gd name="connsiteX103" fmla="*/ 3533192 w 5834743"/>
              <a:gd name="connsiteY103" fmla="*/ 858416 h 2351314"/>
              <a:gd name="connsiteX104" fmla="*/ 3533192 w 5834743"/>
              <a:gd name="connsiteY104" fmla="*/ 839755 h 2351314"/>
              <a:gd name="connsiteX105" fmla="*/ 3638939 w 5834743"/>
              <a:gd name="connsiteY105" fmla="*/ 839755 h 2351314"/>
              <a:gd name="connsiteX106" fmla="*/ 3663820 w 5834743"/>
              <a:gd name="connsiteY106" fmla="*/ 796212 h 2351314"/>
              <a:gd name="connsiteX107" fmla="*/ 3676261 w 5834743"/>
              <a:gd name="connsiteY107" fmla="*/ 771331 h 2351314"/>
              <a:gd name="connsiteX108" fmla="*/ 3763347 w 5834743"/>
              <a:gd name="connsiteY108" fmla="*/ 771331 h 2351314"/>
              <a:gd name="connsiteX109" fmla="*/ 3763347 w 5834743"/>
              <a:gd name="connsiteY109" fmla="*/ 771331 h 2351314"/>
              <a:gd name="connsiteX110" fmla="*/ 3875314 w 5834743"/>
              <a:gd name="connsiteY110" fmla="*/ 771331 h 2351314"/>
              <a:gd name="connsiteX111" fmla="*/ 3875314 w 5834743"/>
              <a:gd name="connsiteY111" fmla="*/ 715347 h 2351314"/>
              <a:gd name="connsiteX112" fmla="*/ 4037045 w 5834743"/>
              <a:gd name="connsiteY112" fmla="*/ 715347 h 2351314"/>
              <a:gd name="connsiteX113" fmla="*/ 4080588 w 5834743"/>
              <a:gd name="connsiteY113" fmla="*/ 659363 h 2351314"/>
              <a:gd name="connsiteX114" fmla="*/ 4105469 w 5834743"/>
              <a:gd name="connsiteY114" fmla="*/ 628261 h 2351314"/>
              <a:gd name="connsiteX115" fmla="*/ 4211216 w 5834743"/>
              <a:gd name="connsiteY115" fmla="*/ 628261 h 2351314"/>
              <a:gd name="connsiteX116" fmla="*/ 4229877 w 5834743"/>
              <a:gd name="connsiteY116" fmla="*/ 609600 h 2351314"/>
              <a:gd name="connsiteX117" fmla="*/ 4236098 w 5834743"/>
              <a:gd name="connsiteY117" fmla="*/ 590939 h 2351314"/>
              <a:gd name="connsiteX118" fmla="*/ 4404049 w 5834743"/>
              <a:gd name="connsiteY118" fmla="*/ 590939 h 2351314"/>
              <a:gd name="connsiteX119" fmla="*/ 4404049 w 5834743"/>
              <a:gd name="connsiteY119" fmla="*/ 590939 h 2351314"/>
              <a:gd name="connsiteX120" fmla="*/ 4435151 w 5834743"/>
              <a:gd name="connsiteY120" fmla="*/ 547396 h 2351314"/>
              <a:gd name="connsiteX121" fmla="*/ 4528457 w 5834743"/>
              <a:gd name="connsiteY121" fmla="*/ 547396 h 2351314"/>
              <a:gd name="connsiteX122" fmla="*/ 4528457 w 5834743"/>
              <a:gd name="connsiteY122" fmla="*/ 503853 h 2351314"/>
              <a:gd name="connsiteX123" fmla="*/ 4584441 w 5834743"/>
              <a:gd name="connsiteY123" fmla="*/ 503853 h 2351314"/>
              <a:gd name="connsiteX124" fmla="*/ 4615543 w 5834743"/>
              <a:gd name="connsiteY124" fmla="*/ 491412 h 2351314"/>
              <a:gd name="connsiteX125" fmla="*/ 4621763 w 5834743"/>
              <a:gd name="connsiteY125" fmla="*/ 466531 h 2351314"/>
              <a:gd name="connsiteX126" fmla="*/ 4721290 w 5834743"/>
              <a:gd name="connsiteY126" fmla="*/ 466531 h 2351314"/>
              <a:gd name="connsiteX127" fmla="*/ 4721290 w 5834743"/>
              <a:gd name="connsiteY127" fmla="*/ 441649 h 2351314"/>
              <a:gd name="connsiteX128" fmla="*/ 4795935 w 5834743"/>
              <a:gd name="connsiteY128" fmla="*/ 441649 h 2351314"/>
              <a:gd name="connsiteX129" fmla="*/ 4833257 w 5834743"/>
              <a:gd name="connsiteY129" fmla="*/ 404326 h 2351314"/>
              <a:gd name="connsiteX130" fmla="*/ 4833257 w 5834743"/>
              <a:gd name="connsiteY130" fmla="*/ 404326 h 2351314"/>
              <a:gd name="connsiteX131" fmla="*/ 4883020 w 5834743"/>
              <a:gd name="connsiteY131" fmla="*/ 404326 h 2351314"/>
              <a:gd name="connsiteX132" fmla="*/ 4883020 w 5834743"/>
              <a:gd name="connsiteY132" fmla="*/ 360784 h 2351314"/>
              <a:gd name="connsiteX133" fmla="*/ 4957665 w 5834743"/>
              <a:gd name="connsiteY133" fmla="*/ 360784 h 2351314"/>
              <a:gd name="connsiteX134" fmla="*/ 4994988 w 5834743"/>
              <a:gd name="connsiteY134" fmla="*/ 329682 h 2351314"/>
              <a:gd name="connsiteX135" fmla="*/ 4994988 w 5834743"/>
              <a:gd name="connsiteY135" fmla="*/ 329682 h 2351314"/>
              <a:gd name="connsiteX136" fmla="*/ 5057192 w 5834743"/>
              <a:gd name="connsiteY136" fmla="*/ 311020 h 2351314"/>
              <a:gd name="connsiteX137" fmla="*/ 5075853 w 5834743"/>
              <a:gd name="connsiteY137" fmla="*/ 311020 h 2351314"/>
              <a:gd name="connsiteX138" fmla="*/ 5075853 w 5834743"/>
              <a:gd name="connsiteY138" fmla="*/ 255037 h 2351314"/>
              <a:gd name="connsiteX139" fmla="*/ 5206481 w 5834743"/>
              <a:gd name="connsiteY139" fmla="*/ 255037 h 2351314"/>
              <a:gd name="connsiteX140" fmla="*/ 5231363 w 5834743"/>
              <a:gd name="connsiteY140" fmla="*/ 242596 h 2351314"/>
              <a:gd name="connsiteX141" fmla="*/ 5250024 w 5834743"/>
              <a:gd name="connsiteY141" fmla="*/ 223935 h 2351314"/>
              <a:gd name="connsiteX142" fmla="*/ 5505061 w 5834743"/>
              <a:gd name="connsiteY142" fmla="*/ 223935 h 2351314"/>
              <a:gd name="connsiteX143" fmla="*/ 5505061 w 5834743"/>
              <a:gd name="connsiteY143" fmla="*/ 167951 h 2351314"/>
              <a:gd name="connsiteX144" fmla="*/ 5635690 w 5834743"/>
              <a:gd name="connsiteY144" fmla="*/ 167951 h 2351314"/>
              <a:gd name="connsiteX145" fmla="*/ 5635690 w 5834743"/>
              <a:gd name="connsiteY145" fmla="*/ 111967 h 2351314"/>
              <a:gd name="connsiteX146" fmla="*/ 5666792 w 5834743"/>
              <a:gd name="connsiteY146" fmla="*/ 111967 h 2351314"/>
              <a:gd name="connsiteX147" fmla="*/ 5666792 w 5834743"/>
              <a:gd name="connsiteY147" fmla="*/ 62204 h 2351314"/>
              <a:gd name="connsiteX148" fmla="*/ 5691673 w 5834743"/>
              <a:gd name="connsiteY148" fmla="*/ 62204 h 2351314"/>
              <a:gd name="connsiteX149" fmla="*/ 5691673 w 5834743"/>
              <a:gd name="connsiteY149" fmla="*/ 0 h 2351314"/>
              <a:gd name="connsiteX150" fmla="*/ 5834743 w 5834743"/>
              <a:gd name="connsiteY150" fmla="*/ 0 h 2351314"/>
              <a:gd name="connsiteX0" fmla="*/ 0 w 5834743"/>
              <a:gd name="connsiteY0" fmla="*/ 2351314 h 2351314"/>
              <a:gd name="connsiteX1" fmla="*/ 80865 w 5834743"/>
              <a:gd name="connsiteY1" fmla="*/ 2351314 h 2351314"/>
              <a:gd name="connsiteX2" fmla="*/ 105747 w 5834743"/>
              <a:gd name="connsiteY2" fmla="*/ 2326432 h 2351314"/>
              <a:gd name="connsiteX3" fmla="*/ 124408 w 5834743"/>
              <a:gd name="connsiteY3" fmla="*/ 2307771 h 2351314"/>
              <a:gd name="connsiteX4" fmla="*/ 192833 w 5834743"/>
              <a:gd name="connsiteY4" fmla="*/ 2307771 h 2351314"/>
              <a:gd name="connsiteX5" fmla="*/ 192833 w 5834743"/>
              <a:gd name="connsiteY5" fmla="*/ 2276669 h 2351314"/>
              <a:gd name="connsiteX6" fmla="*/ 255037 w 5834743"/>
              <a:gd name="connsiteY6" fmla="*/ 2276669 h 2351314"/>
              <a:gd name="connsiteX7" fmla="*/ 255037 w 5834743"/>
              <a:gd name="connsiteY7" fmla="*/ 2245567 h 2351314"/>
              <a:gd name="connsiteX8" fmla="*/ 304800 w 5834743"/>
              <a:gd name="connsiteY8" fmla="*/ 2245567 h 2351314"/>
              <a:gd name="connsiteX9" fmla="*/ 304800 w 5834743"/>
              <a:gd name="connsiteY9" fmla="*/ 2220686 h 2351314"/>
              <a:gd name="connsiteX10" fmla="*/ 360784 w 5834743"/>
              <a:gd name="connsiteY10" fmla="*/ 2220686 h 2351314"/>
              <a:gd name="connsiteX11" fmla="*/ 360784 w 5834743"/>
              <a:gd name="connsiteY11" fmla="*/ 2220686 h 2351314"/>
              <a:gd name="connsiteX12" fmla="*/ 385666 w 5834743"/>
              <a:gd name="connsiteY12" fmla="*/ 2195804 h 2351314"/>
              <a:gd name="connsiteX13" fmla="*/ 404326 w 5834743"/>
              <a:gd name="connsiteY13" fmla="*/ 2177144 h 2351314"/>
              <a:gd name="connsiteX14" fmla="*/ 429208 w 5834743"/>
              <a:gd name="connsiteY14" fmla="*/ 2177144 h 2351314"/>
              <a:gd name="connsiteX15" fmla="*/ 429208 w 5834743"/>
              <a:gd name="connsiteY15" fmla="*/ 2152261 h 2351314"/>
              <a:gd name="connsiteX16" fmla="*/ 491412 w 5834743"/>
              <a:gd name="connsiteY16" fmla="*/ 2152261 h 2351314"/>
              <a:gd name="connsiteX17" fmla="*/ 510073 w 5834743"/>
              <a:gd name="connsiteY17" fmla="*/ 2133600 h 2351314"/>
              <a:gd name="connsiteX18" fmla="*/ 590939 w 5834743"/>
              <a:gd name="connsiteY18" fmla="*/ 2133600 h 2351314"/>
              <a:gd name="connsiteX19" fmla="*/ 590939 w 5834743"/>
              <a:gd name="connsiteY19" fmla="*/ 2114939 h 2351314"/>
              <a:gd name="connsiteX20" fmla="*/ 640702 w 5834743"/>
              <a:gd name="connsiteY20" fmla="*/ 2114939 h 2351314"/>
              <a:gd name="connsiteX21" fmla="*/ 640702 w 5834743"/>
              <a:gd name="connsiteY21" fmla="*/ 2090057 h 2351314"/>
              <a:gd name="connsiteX22" fmla="*/ 671804 w 5834743"/>
              <a:gd name="connsiteY22" fmla="*/ 2090057 h 2351314"/>
              <a:gd name="connsiteX23" fmla="*/ 671804 w 5834743"/>
              <a:gd name="connsiteY23" fmla="*/ 2077616 h 2351314"/>
              <a:gd name="connsiteX24" fmla="*/ 734008 w 5834743"/>
              <a:gd name="connsiteY24" fmla="*/ 2077616 h 2351314"/>
              <a:gd name="connsiteX25" fmla="*/ 734008 w 5834743"/>
              <a:gd name="connsiteY25" fmla="*/ 2027853 h 2351314"/>
              <a:gd name="connsiteX26" fmla="*/ 783771 w 5834743"/>
              <a:gd name="connsiteY26" fmla="*/ 2027853 h 2351314"/>
              <a:gd name="connsiteX27" fmla="*/ 789992 w 5834743"/>
              <a:gd name="connsiteY27" fmla="*/ 2021632 h 2351314"/>
              <a:gd name="connsiteX28" fmla="*/ 852196 w 5834743"/>
              <a:gd name="connsiteY28" fmla="*/ 2021632 h 2351314"/>
              <a:gd name="connsiteX29" fmla="*/ 852196 w 5834743"/>
              <a:gd name="connsiteY29" fmla="*/ 1990531 h 2351314"/>
              <a:gd name="connsiteX30" fmla="*/ 908179 w 5834743"/>
              <a:gd name="connsiteY30" fmla="*/ 1990531 h 2351314"/>
              <a:gd name="connsiteX31" fmla="*/ 908179 w 5834743"/>
              <a:gd name="connsiteY31" fmla="*/ 1959428 h 2351314"/>
              <a:gd name="connsiteX32" fmla="*/ 1001486 w 5834743"/>
              <a:gd name="connsiteY32" fmla="*/ 1959428 h 2351314"/>
              <a:gd name="connsiteX33" fmla="*/ 1001486 w 5834743"/>
              <a:gd name="connsiteY33" fmla="*/ 1946988 h 2351314"/>
              <a:gd name="connsiteX34" fmla="*/ 1032588 w 5834743"/>
              <a:gd name="connsiteY34" fmla="*/ 1946988 h 2351314"/>
              <a:gd name="connsiteX35" fmla="*/ 1032588 w 5834743"/>
              <a:gd name="connsiteY35" fmla="*/ 1903445 h 2351314"/>
              <a:gd name="connsiteX36" fmla="*/ 1125894 w 5834743"/>
              <a:gd name="connsiteY36" fmla="*/ 1903445 h 2351314"/>
              <a:gd name="connsiteX37" fmla="*/ 1125894 w 5834743"/>
              <a:gd name="connsiteY37" fmla="*/ 1872343 h 2351314"/>
              <a:gd name="connsiteX38" fmla="*/ 1200539 w 5834743"/>
              <a:gd name="connsiteY38" fmla="*/ 1872343 h 2351314"/>
              <a:gd name="connsiteX39" fmla="*/ 1200539 w 5834743"/>
              <a:gd name="connsiteY39" fmla="*/ 1859902 h 2351314"/>
              <a:gd name="connsiteX40" fmla="*/ 1225420 w 5834743"/>
              <a:gd name="connsiteY40" fmla="*/ 1859902 h 2351314"/>
              <a:gd name="connsiteX41" fmla="*/ 1225420 w 5834743"/>
              <a:gd name="connsiteY41" fmla="*/ 1828800 h 2351314"/>
              <a:gd name="connsiteX42" fmla="*/ 1318726 w 5834743"/>
              <a:gd name="connsiteY42" fmla="*/ 1828800 h 2351314"/>
              <a:gd name="connsiteX43" fmla="*/ 1318726 w 5834743"/>
              <a:gd name="connsiteY43" fmla="*/ 1791477 h 2351314"/>
              <a:gd name="connsiteX44" fmla="*/ 1399592 w 5834743"/>
              <a:gd name="connsiteY44" fmla="*/ 1791477 h 2351314"/>
              <a:gd name="connsiteX45" fmla="*/ 1412033 w 5834743"/>
              <a:gd name="connsiteY45" fmla="*/ 1779036 h 2351314"/>
              <a:gd name="connsiteX46" fmla="*/ 1412033 w 5834743"/>
              <a:gd name="connsiteY46" fmla="*/ 1735494 h 2351314"/>
              <a:gd name="connsiteX47" fmla="*/ 1449355 w 5834743"/>
              <a:gd name="connsiteY47" fmla="*/ 1735494 h 2351314"/>
              <a:gd name="connsiteX48" fmla="*/ 1468016 w 5834743"/>
              <a:gd name="connsiteY48" fmla="*/ 1698171 h 2351314"/>
              <a:gd name="connsiteX49" fmla="*/ 1505339 w 5834743"/>
              <a:gd name="connsiteY49" fmla="*/ 1698171 h 2351314"/>
              <a:gd name="connsiteX50" fmla="*/ 1505339 w 5834743"/>
              <a:gd name="connsiteY50" fmla="*/ 1673290 h 2351314"/>
              <a:gd name="connsiteX51" fmla="*/ 1573763 w 5834743"/>
              <a:gd name="connsiteY51" fmla="*/ 1673290 h 2351314"/>
              <a:gd name="connsiteX52" fmla="*/ 1573763 w 5834743"/>
              <a:gd name="connsiteY52" fmla="*/ 1654628 h 2351314"/>
              <a:gd name="connsiteX53" fmla="*/ 1604865 w 5834743"/>
              <a:gd name="connsiteY53" fmla="*/ 1642188 h 2351314"/>
              <a:gd name="connsiteX54" fmla="*/ 1617306 w 5834743"/>
              <a:gd name="connsiteY54" fmla="*/ 1629747 h 2351314"/>
              <a:gd name="connsiteX55" fmla="*/ 1654628 w 5834743"/>
              <a:gd name="connsiteY55" fmla="*/ 1629747 h 2351314"/>
              <a:gd name="connsiteX56" fmla="*/ 1704392 w 5834743"/>
              <a:gd name="connsiteY56" fmla="*/ 1586204 h 2351314"/>
              <a:gd name="connsiteX57" fmla="*/ 1741714 w 5834743"/>
              <a:gd name="connsiteY57" fmla="*/ 1561322 h 2351314"/>
              <a:gd name="connsiteX58" fmla="*/ 1754155 w 5834743"/>
              <a:gd name="connsiteY58" fmla="*/ 1561322 h 2351314"/>
              <a:gd name="connsiteX59" fmla="*/ 1810139 w 5834743"/>
              <a:gd name="connsiteY59" fmla="*/ 1561322 h 2351314"/>
              <a:gd name="connsiteX60" fmla="*/ 1810139 w 5834743"/>
              <a:gd name="connsiteY60" fmla="*/ 1561322 h 2351314"/>
              <a:gd name="connsiteX61" fmla="*/ 1853681 w 5834743"/>
              <a:gd name="connsiteY61" fmla="*/ 1517780 h 2351314"/>
              <a:gd name="connsiteX62" fmla="*/ 1884784 w 5834743"/>
              <a:gd name="connsiteY62" fmla="*/ 1492898 h 2351314"/>
              <a:gd name="connsiteX63" fmla="*/ 1903445 w 5834743"/>
              <a:gd name="connsiteY63" fmla="*/ 1474237 h 2351314"/>
              <a:gd name="connsiteX64" fmla="*/ 1965649 w 5834743"/>
              <a:gd name="connsiteY64" fmla="*/ 1474237 h 2351314"/>
              <a:gd name="connsiteX65" fmla="*/ 1965649 w 5834743"/>
              <a:gd name="connsiteY65" fmla="*/ 1474237 h 2351314"/>
              <a:gd name="connsiteX66" fmla="*/ 1965649 w 5834743"/>
              <a:gd name="connsiteY66" fmla="*/ 1418253 h 2351314"/>
              <a:gd name="connsiteX67" fmla="*/ 2114939 w 5834743"/>
              <a:gd name="connsiteY67" fmla="*/ 1418253 h 2351314"/>
              <a:gd name="connsiteX68" fmla="*/ 2121159 w 5834743"/>
              <a:gd name="connsiteY68" fmla="*/ 1393371 h 2351314"/>
              <a:gd name="connsiteX69" fmla="*/ 2183363 w 5834743"/>
              <a:gd name="connsiteY69" fmla="*/ 1387151 h 2351314"/>
              <a:gd name="connsiteX70" fmla="*/ 2214465 w 5834743"/>
              <a:gd name="connsiteY70" fmla="*/ 1374710 h 2351314"/>
              <a:gd name="connsiteX71" fmla="*/ 2220686 w 5834743"/>
              <a:gd name="connsiteY71" fmla="*/ 1362269 h 2351314"/>
              <a:gd name="connsiteX72" fmla="*/ 2282890 w 5834743"/>
              <a:gd name="connsiteY72" fmla="*/ 1362269 h 2351314"/>
              <a:gd name="connsiteX73" fmla="*/ 2282890 w 5834743"/>
              <a:gd name="connsiteY73" fmla="*/ 1331167 h 2351314"/>
              <a:gd name="connsiteX74" fmla="*/ 2282890 w 5834743"/>
              <a:gd name="connsiteY74" fmla="*/ 1331167 h 2351314"/>
              <a:gd name="connsiteX75" fmla="*/ 2342048 w 5834743"/>
              <a:gd name="connsiteY75" fmla="*/ 1332625 h 2351314"/>
              <a:gd name="connsiteX76" fmla="*/ 2401077 w 5834743"/>
              <a:gd name="connsiteY76" fmla="*/ 1256522 h 2351314"/>
              <a:gd name="connsiteX77" fmla="*/ 2469502 w 5834743"/>
              <a:gd name="connsiteY77" fmla="*/ 1244082 h 2351314"/>
              <a:gd name="connsiteX78" fmla="*/ 2469502 w 5834743"/>
              <a:gd name="connsiteY78" fmla="*/ 1244082 h 2351314"/>
              <a:gd name="connsiteX79" fmla="*/ 2469502 w 5834743"/>
              <a:gd name="connsiteY79" fmla="*/ 1244082 h 2351314"/>
              <a:gd name="connsiteX80" fmla="*/ 2500604 w 5834743"/>
              <a:gd name="connsiteY80" fmla="*/ 1212980 h 2351314"/>
              <a:gd name="connsiteX81" fmla="*/ 2575249 w 5834743"/>
              <a:gd name="connsiteY81" fmla="*/ 1212980 h 2351314"/>
              <a:gd name="connsiteX82" fmla="*/ 2575249 w 5834743"/>
              <a:gd name="connsiteY82" fmla="*/ 1212980 h 2351314"/>
              <a:gd name="connsiteX83" fmla="*/ 2575249 w 5834743"/>
              <a:gd name="connsiteY83" fmla="*/ 1156996 h 2351314"/>
              <a:gd name="connsiteX84" fmla="*/ 2662335 w 5834743"/>
              <a:gd name="connsiteY84" fmla="*/ 1156996 h 2351314"/>
              <a:gd name="connsiteX85" fmla="*/ 2712098 w 5834743"/>
              <a:gd name="connsiteY85" fmla="*/ 1119673 h 2351314"/>
              <a:gd name="connsiteX86" fmla="*/ 2736979 w 5834743"/>
              <a:gd name="connsiteY86" fmla="*/ 1101012 h 2351314"/>
              <a:gd name="connsiteX87" fmla="*/ 2736979 w 5834743"/>
              <a:gd name="connsiteY87" fmla="*/ 1101012 h 2351314"/>
              <a:gd name="connsiteX88" fmla="*/ 2811624 w 5834743"/>
              <a:gd name="connsiteY88" fmla="*/ 1101012 h 2351314"/>
              <a:gd name="connsiteX89" fmla="*/ 2811624 w 5834743"/>
              <a:gd name="connsiteY89" fmla="*/ 1069910 h 2351314"/>
              <a:gd name="connsiteX90" fmla="*/ 2886269 w 5834743"/>
              <a:gd name="connsiteY90" fmla="*/ 1057469 h 2351314"/>
              <a:gd name="connsiteX91" fmla="*/ 2898710 w 5834743"/>
              <a:gd name="connsiteY91" fmla="*/ 1045028 h 2351314"/>
              <a:gd name="connsiteX92" fmla="*/ 2923592 w 5834743"/>
              <a:gd name="connsiteY92" fmla="*/ 1026367 h 2351314"/>
              <a:gd name="connsiteX93" fmla="*/ 2923592 w 5834743"/>
              <a:gd name="connsiteY93" fmla="*/ 1026367 h 2351314"/>
              <a:gd name="connsiteX94" fmla="*/ 2960914 w 5834743"/>
              <a:gd name="connsiteY94" fmla="*/ 989045 h 2351314"/>
              <a:gd name="connsiteX95" fmla="*/ 3060441 w 5834743"/>
              <a:gd name="connsiteY95" fmla="*/ 989045 h 2351314"/>
              <a:gd name="connsiteX96" fmla="*/ 3060441 w 5834743"/>
              <a:gd name="connsiteY96" fmla="*/ 945502 h 2351314"/>
              <a:gd name="connsiteX97" fmla="*/ 3259494 w 5834743"/>
              <a:gd name="connsiteY97" fmla="*/ 945502 h 2351314"/>
              <a:gd name="connsiteX98" fmla="*/ 3259494 w 5834743"/>
              <a:gd name="connsiteY98" fmla="*/ 945502 h 2351314"/>
              <a:gd name="connsiteX99" fmla="*/ 3259494 w 5834743"/>
              <a:gd name="connsiteY99" fmla="*/ 883298 h 2351314"/>
              <a:gd name="connsiteX100" fmla="*/ 3408784 w 5834743"/>
              <a:gd name="connsiteY100" fmla="*/ 883298 h 2351314"/>
              <a:gd name="connsiteX101" fmla="*/ 3459341 w 5834743"/>
              <a:gd name="connsiteY101" fmla="*/ 881378 h 2351314"/>
              <a:gd name="connsiteX102" fmla="*/ 3464767 w 5834743"/>
              <a:gd name="connsiteY102" fmla="*/ 858416 h 2351314"/>
              <a:gd name="connsiteX103" fmla="*/ 3533192 w 5834743"/>
              <a:gd name="connsiteY103" fmla="*/ 858416 h 2351314"/>
              <a:gd name="connsiteX104" fmla="*/ 3533192 w 5834743"/>
              <a:gd name="connsiteY104" fmla="*/ 839755 h 2351314"/>
              <a:gd name="connsiteX105" fmla="*/ 3638939 w 5834743"/>
              <a:gd name="connsiteY105" fmla="*/ 839755 h 2351314"/>
              <a:gd name="connsiteX106" fmla="*/ 3663820 w 5834743"/>
              <a:gd name="connsiteY106" fmla="*/ 796212 h 2351314"/>
              <a:gd name="connsiteX107" fmla="*/ 3676261 w 5834743"/>
              <a:gd name="connsiteY107" fmla="*/ 771331 h 2351314"/>
              <a:gd name="connsiteX108" fmla="*/ 3763347 w 5834743"/>
              <a:gd name="connsiteY108" fmla="*/ 771331 h 2351314"/>
              <a:gd name="connsiteX109" fmla="*/ 3763347 w 5834743"/>
              <a:gd name="connsiteY109" fmla="*/ 771331 h 2351314"/>
              <a:gd name="connsiteX110" fmla="*/ 3875314 w 5834743"/>
              <a:gd name="connsiteY110" fmla="*/ 771331 h 2351314"/>
              <a:gd name="connsiteX111" fmla="*/ 3875314 w 5834743"/>
              <a:gd name="connsiteY111" fmla="*/ 715347 h 2351314"/>
              <a:gd name="connsiteX112" fmla="*/ 4037045 w 5834743"/>
              <a:gd name="connsiteY112" fmla="*/ 715347 h 2351314"/>
              <a:gd name="connsiteX113" fmla="*/ 4080588 w 5834743"/>
              <a:gd name="connsiteY113" fmla="*/ 659363 h 2351314"/>
              <a:gd name="connsiteX114" fmla="*/ 4105469 w 5834743"/>
              <a:gd name="connsiteY114" fmla="*/ 628261 h 2351314"/>
              <a:gd name="connsiteX115" fmla="*/ 4211216 w 5834743"/>
              <a:gd name="connsiteY115" fmla="*/ 628261 h 2351314"/>
              <a:gd name="connsiteX116" fmla="*/ 4229877 w 5834743"/>
              <a:gd name="connsiteY116" fmla="*/ 609600 h 2351314"/>
              <a:gd name="connsiteX117" fmla="*/ 4236098 w 5834743"/>
              <a:gd name="connsiteY117" fmla="*/ 590939 h 2351314"/>
              <a:gd name="connsiteX118" fmla="*/ 4404049 w 5834743"/>
              <a:gd name="connsiteY118" fmla="*/ 590939 h 2351314"/>
              <a:gd name="connsiteX119" fmla="*/ 4404049 w 5834743"/>
              <a:gd name="connsiteY119" fmla="*/ 590939 h 2351314"/>
              <a:gd name="connsiteX120" fmla="*/ 4435151 w 5834743"/>
              <a:gd name="connsiteY120" fmla="*/ 547396 h 2351314"/>
              <a:gd name="connsiteX121" fmla="*/ 4528457 w 5834743"/>
              <a:gd name="connsiteY121" fmla="*/ 547396 h 2351314"/>
              <a:gd name="connsiteX122" fmla="*/ 4528457 w 5834743"/>
              <a:gd name="connsiteY122" fmla="*/ 503853 h 2351314"/>
              <a:gd name="connsiteX123" fmla="*/ 4584441 w 5834743"/>
              <a:gd name="connsiteY123" fmla="*/ 503853 h 2351314"/>
              <a:gd name="connsiteX124" fmla="*/ 4615543 w 5834743"/>
              <a:gd name="connsiteY124" fmla="*/ 491412 h 2351314"/>
              <a:gd name="connsiteX125" fmla="*/ 4621763 w 5834743"/>
              <a:gd name="connsiteY125" fmla="*/ 466531 h 2351314"/>
              <a:gd name="connsiteX126" fmla="*/ 4721290 w 5834743"/>
              <a:gd name="connsiteY126" fmla="*/ 466531 h 2351314"/>
              <a:gd name="connsiteX127" fmla="*/ 4721290 w 5834743"/>
              <a:gd name="connsiteY127" fmla="*/ 441649 h 2351314"/>
              <a:gd name="connsiteX128" fmla="*/ 4795935 w 5834743"/>
              <a:gd name="connsiteY128" fmla="*/ 441649 h 2351314"/>
              <a:gd name="connsiteX129" fmla="*/ 4833257 w 5834743"/>
              <a:gd name="connsiteY129" fmla="*/ 404326 h 2351314"/>
              <a:gd name="connsiteX130" fmla="*/ 4833257 w 5834743"/>
              <a:gd name="connsiteY130" fmla="*/ 404326 h 2351314"/>
              <a:gd name="connsiteX131" fmla="*/ 4883020 w 5834743"/>
              <a:gd name="connsiteY131" fmla="*/ 404326 h 2351314"/>
              <a:gd name="connsiteX132" fmla="*/ 4883020 w 5834743"/>
              <a:gd name="connsiteY132" fmla="*/ 360784 h 2351314"/>
              <a:gd name="connsiteX133" fmla="*/ 4957665 w 5834743"/>
              <a:gd name="connsiteY133" fmla="*/ 360784 h 2351314"/>
              <a:gd name="connsiteX134" fmla="*/ 4994988 w 5834743"/>
              <a:gd name="connsiteY134" fmla="*/ 329682 h 2351314"/>
              <a:gd name="connsiteX135" fmla="*/ 4994988 w 5834743"/>
              <a:gd name="connsiteY135" fmla="*/ 329682 h 2351314"/>
              <a:gd name="connsiteX136" fmla="*/ 5057192 w 5834743"/>
              <a:gd name="connsiteY136" fmla="*/ 311020 h 2351314"/>
              <a:gd name="connsiteX137" fmla="*/ 5075853 w 5834743"/>
              <a:gd name="connsiteY137" fmla="*/ 311020 h 2351314"/>
              <a:gd name="connsiteX138" fmla="*/ 5075853 w 5834743"/>
              <a:gd name="connsiteY138" fmla="*/ 255037 h 2351314"/>
              <a:gd name="connsiteX139" fmla="*/ 5206481 w 5834743"/>
              <a:gd name="connsiteY139" fmla="*/ 255037 h 2351314"/>
              <a:gd name="connsiteX140" fmla="*/ 5231363 w 5834743"/>
              <a:gd name="connsiteY140" fmla="*/ 242596 h 2351314"/>
              <a:gd name="connsiteX141" fmla="*/ 5250024 w 5834743"/>
              <a:gd name="connsiteY141" fmla="*/ 223935 h 2351314"/>
              <a:gd name="connsiteX142" fmla="*/ 5505061 w 5834743"/>
              <a:gd name="connsiteY142" fmla="*/ 223935 h 2351314"/>
              <a:gd name="connsiteX143" fmla="*/ 5505061 w 5834743"/>
              <a:gd name="connsiteY143" fmla="*/ 167951 h 2351314"/>
              <a:gd name="connsiteX144" fmla="*/ 5635690 w 5834743"/>
              <a:gd name="connsiteY144" fmla="*/ 167951 h 2351314"/>
              <a:gd name="connsiteX145" fmla="*/ 5635690 w 5834743"/>
              <a:gd name="connsiteY145" fmla="*/ 111967 h 2351314"/>
              <a:gd name="connsiteX146" fmla="*/ 5666792 w 5834743"/>
              <a:gd name="connsiteY146" fmla="*/ 111967 h 2351314"/>
              <a:gd name="connsiteX147" fmla="*/ 5666792 w 5834743"/>
              <a:gd name="connsiteY147" fmla="*/ 62204 h 2351314"/>
              <a:gd name="connsiteX148" fmla="*/ 5691673 w 5834743"/>
              <a:gd name="connsiteY148" fmla="*/ 62204 h 2351314"/>
              <a:gd name="connsiteX149" fmla="*/ 5691673 w 5834743"/>
              <a:gd name="connsiteY149" fmla="*/ 0 h 2351314"/>
              <a:gd name="connsiteX150" fmla="*/ 5834743 w 5834743"/>
              <a:gd name="connsiteY150" fmla="*/ 0 h 2351314"/>
              <a:gd name="connsiteX0" fmla="*/ 0 w 5834743"/>
              <a:gd name="connsiteY0" fmla="*/ 2351314 h 2351314"/>
              <a:gd name="connsiteX1" fmla="*/ 80865 w 5834743"/>
              <a:gd name="connsiteY1" fmla="*/ 2351314 h 2351314"/>
              <a:gd name="connsiteX2" fmla="*/ 105747 w 5834743"/>
              <a:gd name="connsiteY2" fmla="*/ 2326432 h 2351314"/>
              <a:gd name="connsiteX3" fmla="*/ 124408 w 5834743"/>
              <a:gd name="connsiteY3" fmla="*/ 2307771 h 2351314"/>
              <a:gd name="connsiteX4" fmla="*/ 192833 w 5834743"/>
              <a:gd name="connsiteY4" fmla="*/ 2307771 h 2351314"/>
              <a:gd name="connsiteX5" fmla="*/ 192833 w 5834743"/>
              <a:gd name="connsiteY5" fmla="*/ 2276669 h 2351314"/>
              <a:gd name="connsiteX6" fmla="*/ 255037 w 5834743"/>
              <a:gd name="connsiteY6" fmla="*/ 2276669 h 2351314"/>
              <a:gd name="connsiteX7" fmla="*/ 255037 w 5834743"/>
              <a:gd name="connsiteY7" fmla="*/ 2245567 h 2351314"/>
              <a:gd name="connsiteX8" fmla="*/ 304800 w 5834743"/>
              <a:gd name="connsiteY8" fmla="*/ 2245567 h 2351314"/>
              <a:gd name="connsiteX9" fmla="*/ 304800 w 5834743"/>
              <a:gd name="connsiteY9" fmla="*/ 2220686 h 2351314"/>
              <a:gd name="connsiteX10" fmla="*/ 360784 w 5834743"/>
              <a:gd name="connsiteY10" fmla="*/ 2220686 h 2351314"/>
              <a:gd name="connsiteX11" fmla="*/ 360784 w 5834743"/>
              <a:gd name="connsiteY11" fmla="*/ 2220686 h 2351314"/>
              <a:gd name="connsiteX12" fmla="*/ 385666 w 5834743"/>
              <a:gd name="connsiteY12" fmla="*/ 2195804 h 2351314"/>
              <a:gd name="connsiteX13" fmla="*/ 404326 w 5834743"/>
              <a:gd name="connsiteY13" fmla="*/ 2177144 h 2351314"/>
              <a:gd name="connsiteX14" fmla="*/ 429208 w 5834743"/>
              <a:gd name="connsiteY14" fmla="*/ 2177144 h 2351314"/>
              <a:gd name="connsiteX15" fmla="*/ 429208 w 5834743"/>
              <a:gd name="connsiteY15" fmla="*/ 2152261 h 2351314"/>
              <a:gd name="connsiteX16" fmla="*/ 491412 w 5834743"/>
              <a:gd name="connsiteY16" fmla="*/ 2152261 h 2351314"/>
              <a:gd name="connsiteX17" fmla="*/ 510073 w 5834743"/>
              <a:gd name="connsiteY17" fmla="*/ 2133600 h 2351314"/>
              <a:gd name="connsiteX18" fmla="*/ 590939 w 5834743"/>
              <a:gd name="connsiteY18" fmla="*/ 2133600 h 2351314"/>
              <a:gd name="connsiteX19" fmla="*/ 590939 w 5834743"/>
              <a:gd name="connsiteY19" fmla="*/ 2114939 h 2351314"/>
              <a:gd name="connsiteX20" fmla="*/ 640702 w 5834743"/>
              <a:gd name="connsiteY20" fmla="*/ 2114939 h 2351314"/>
              <a:gd name="connsiteX21" fmla="*/ 640702 w 5834743"/>
              <a:gd name="connsiteY21" fmla="*/ 2090057 h 2351314"/>
              <a:gd name="connsiteX22" fmla="*/ 671804 w 5834743"/>
              <a:gd name="connsiteY22" fmla="*/ 2090057 h 2351314"/>
              <a:gd name="connsiteX23" fmla="*/ 671804 w 5834743"/>
              <a:gd name="connsiteY23" fmla="*/ 2077616 h 2351314"/>
              <a:gd name="connsiteX24" fmla="*/ 734008 w 5834743"/>
              <a:gd name="connsiteY24" fmla="*/ 2077616 h 2351314"/>
              <a:gd name="connsiteX25" fmla="*/ 734008 w 5834743"/>
              <a:gd name="connsiteY25" fmla="*/ 2027853 h 2351314"/>
              <a:gd name="connsiteX26" fmla="*/ 783771 w 5834743"/>
              <a:gd name="connsiteY26" fmla="*/ 2027853 h 2351314"/>
              <a:gd name="connsiteX27" fmla="*/ 789992 w 5834743"/>
              <a:gd name="connsiteY27" fmla="*/ 2021632 h 2351314"/>
              <a:gd name="connsiteX28" fmla="*/ 852196 w 5834743"/>
              <a:gd name="connsiteY28" fmla="*/ 2021632 h 2351314"/>
              <a:gd name="connsiteX29" fmla="*/ 852196 w 5834743"/>
              <a:gd name="connsiteY29" fmla="*/ 1990531 h 2351314"/>
              <a:gd name="connsiteX30" fmla="*/ 908179 w 5834743"/>
              <a:gd name="connsiteY30" fmla="*/ 1990531 h 2351314"/>
              <a:gd name="connsiteX31" fmla="*/ 908179 w 5834743"/>
              <a:gd name="connsiteY31" fmla="*/ 1959428 h 2351314"/>
              <a:gd name="connsiteX32" fmla="*/ 1001486 w 5834743"/>
              <a:gd name="connsiteY32" fmla="*/ 1959428 h 2351314"/>
              <a:gd name="connsiteX33" fmla="*/ 1001486 w 5834743"/>
              <a:gd name="connsiteY33" fmla="*/ 1946988 h 2351314"/>
              <a:gd name="connsiteX34" fmla="*/ 1032588 w 5834743"/>
              <a:gd name="connsiteY34" fmla="*/ 1946988 h 2351314"/>
              <a:gd name="connsiteX35" fmla="*/ 1032588 w 5834743"/>
              <a:gd name="connsiteY35" fmla="*/ 1903445 h 2351314"/>
              <a:gd name="connsiteX36" fmla="*/ 1125894 w 5834743"/>
              <a:gd name="connsiteY36" fmla="*/ 1903445 h 2351314"/>
              <a:gd name="connsiteX37" fmla="*/ 1125894 w 5834743"/>
              <a:gd name="connsiteY37" fmla="*/ 1872343 h 2351314"/>
              <a:gd name="connsiteX38" fmla="*/ 1200539 w 5834743"/>
              <a:gd name="connsiteY38" fmla="*/ 1872343 h 2351314"/>
              <a:gd name="connsiteX39" fmla="*/ 1200539 w 5834743"/>
              <a:gd name="connsiteY39" fmla="*/ 1859902 h 2351314"/>
              <a:gd name="connsiteX40" fmla="*/ 1225420 w 5834743"/>
              <a:gd name="connsiteY40" fmla="*/ 1859902 h 2351314"/>
              <a:gd name="connsiteX41" fmla="*/ 1225420 w 5834743"/>
              <a:gd name="connsiteY41" fmla="*/ 1828800 h 2351314"/>
              <a:gd name="connsiteX42" fmla="*/ 1318726 w 5834743"/>
              <a:gd name="connsiteY42" fmla="*/ 1828800 h 2351314"/>
              <a:gd name="connsiteX43" fmla="*/ 1318726 w 5834743"/>
              <a:gd name="connsiteY43" fmla="*/ 1791477 h 2351314"/>
              <a:gd name="connsiteX44" fmla="*/ 1399592 w 5834743"/>
              <a:gd name="connsiteY44" fmla="*/ 1791477 h 2351314"/>
              <a:gd name="connsiteX45" fmla="*/ 1412033 w 5834743"/>
              <a:gd name="connsiteY45" fmla="*/ 1779036 h 2351314"/>
              <a:gd name="connsiteX46" fmla="*/ 1412033 w 5834743"/>
              <a:gd name="connsiteY46" fmla="*/ 1735494 h 2351314"/>
              <a:gd name="connsiteX47" fmla="*/ 1449355 w 5834743"/>
              <a:gd name="connsiteY47" fmla="*/ 1735494 h 2351314"/>
              <a:gd name="connsiteX48" fmla="*/ 1468016 w 5834743"/>
              <a:gd name="connsiteY48" fmla="*/ 1698171 h 2351314"/>
              <a:gd name="connsiteX49" fmla="*/ 1505339 w 5834743"/>
              <a:gd name="connsiteY49" fmla="*/ 1698171 h 2351314"/>
              <a:gd name="connsiteX50" fmla="*/ 1505339 w 5834743"/>
              <a:gd name="connsiteY50" fmla="*/ 1673290 h 2351314"/>
              <a:gd name="connsiteX51" fmla="*/ 1573763 w 5834743"/>
              <a:gd name="connsiteY51" fmla="*/ 1673290 h 2351314"/>
              <a:gd name="connsiteX52" fmla="*/ 1573763 w 5834743"/>
              <a:gd name="connsiteY52" fmla="*/ 1654628 h 2351314"/>
              <a:gd name="connsiteX53" fmla="*/ 1604865 w 5834743"/>
              <a:gd name="connsiteY53" fmla="*/ 1642188 h 2351314"/>
              <a:gd name="connsiteX54" fmla="*/ 1617306 w 5834743"/>
              <a:gd name="connsiteY54" fmla="*/ 1629747 h 2351314"/>
              <a:gd name="connsiteX55" fmla="*/ 1654628 w 5834743"/>
              <a:gd name="connsiteY55" fmla="*/ 1629747 h 2351314"/>
              <a:gd name="connsiteX56" fmla="*/ 1704392 w 5834743"/>
              <a:gd name="connsiteY56" fmla="*/ 1586204 h 2351314"/>
              <a:gd name="connsiteX57" fmla="*/ 1741714 w 5834743"/>
              <a:gd name="connsiteY57" fmla="*/ 1561322 h 2351314"/>
              <a:gd name="connsiteX58" fmla="*/ 1754155 w 5834743"/>
              <a:gd name="connsiteY58" fmla="*/ 1561322 h 2351314"/>
              <a:gd name="connsiteX59" fmla="*/ 1810139 w 5834743"/>
              <a:gd name="connsiteY59" fmla="*/ 1561322 h 2351314"/>
              <a:gd name="connsiteX60" fmla="*/ 1810139 w 5834743"/>
              <a:gd name="connsiteY60" fmla="*/ 1561322 h 2351314"/>
              <a:gd name="connsiteX61" fmla="*/ 1853681 w 5834743"/>
              <a:gd name="connsiteY61" fmla="*/ 1517780 h 2351314"/>
              <a:gd name="connsiteX62" fmla="*/ 1884784 w 5834743"/>
              <a:gd name="connsiteY62" fmla="*/ 1492898 h 2351314"/>
              <a:gd name="connsiteX63" fmla="*/ 1903445 w 5834743"/>
              <a:gd name="connsiteY63" fmla="*/ 1474237 h 2351314"/>
              <a:gd name="connsiteX64" fmla="*/ 1965649 w 5834743"/>
              <a:gd name="connsiteY64" fmla="*/ 1474237 h 2351314"/>
              <a:gd name="connsiteX65" fmla="*/ 1965649 w 5834743"/>
              <a:gd name="connsiteY65" fmla="*/ 1474237 h 2351314"/>
              <a:gd name="connsiteX66" fmla="*/ 1965649 w 5834743"/>
              <a:gd name="connsiteY66" fmla="*/ 1418253 h 2351314"/>
              <a:gd name="connsiteX67" fmla="*/ 2114939 w 5834743"/>
              <a:gd name="connsiteY67" fmla="*/ 1418253 h 2351314"/>
              <a:gd name="connsiteX68" fmla="*/ 2121159 w 5834743"/>
              <a:gd name="connsiteY68" fmla="*/ 1393371 h 2351314"/>
              <a:gd name="connsiteX69" fmla="*/ 2183363 w 5834743"/>
              <a:gd name="connsiteY69" fmla="*/ 1387151 h 2351314"/>
              <a:gd name="connsiteX70" fmla="*/ 2214465 w 5834743"/>
              <a:gd name="connsiteY70" fmla="*/ 1374710 h 2351314"/>
              <a:gd name="connsiteX71" fmla="*/ 2220686 w 5834743"/>
              <a:gd name="connsiteY71" fmla="*/ 1362269 h 2351314"/>
              <a:gd name="connsiteX72" fmla="*/ 2282890 w 5834743"/>
              <a:gd name="connsiteY72" fmla="*/ 1362269 h 2351314"/>
              <a:gd name="connsiteX73" fmla="*/ 2282890 w 5834743"/>
              <a:gd name="connsiteY73" fmla="*/ 1331167 h 2351314"/>
              <a:gd name="connsiteX74" fmla="*/ 2282890 w 5834743"/>
              <a:gd name="connsiteY74" fmla="*/ 1331167 h 2351314"/>
              <a:gd name="connsiteX75" fmla="*/ 2342048 w 5834743"/>
              <a:gd name="connsiteY75" fmla="*/ 1332625 h 2351314"/>
              <a:gd name="connsiteX76" fmla="*/ 2401077 w 5834743"/>
              <a:gd name="connsiteY76" fmla="*/ 1256522 h 2351314"/>
              <a:gd name="connsiteX77" fmla="*/ 2469502 w 5834743"/>
              <a:gd name="connsiteY77" fmla="*/ 1244082 h 2351314"/>
              <a:gd name="connsiteX78" fmla="*/ 2469502 w 5834743"/>
              <a:gd name="connsiteY78" fmla="*/ 1244082 h 2351314"/>
              <a:gd name="connsiteX79" fmla="*/ 2469502 w 5834743"/>
              <a:gd name="connsiteY79" fmla="*/ 1244082 h 2351314"/>
              <a:gd name="connsiteX80" fmla="*/ 2500604 w 5834743"/>
              <a:gd name="connsiteY80" fmla="*/ 1212980 h 2351314"/>
              <a:gd name="connsiteX81" fmla="*/ 2575249 w 5834743"/>
              <a:gd name="connsiteY81" fmla="*/ 1212980 h 2351314"/>
              <a:gd name="connsiteX82" fmla="*/ 2575249 w 5834743"/>
              <a:gd name="connsiteY82" fmla="*/ 1212980 h 2351314"/>
              <a:gd name="connsiteX83" fmla="*/ 2575249 w 5834743"/>
              <a:gd name="connsiteY83" fmla="*/ 1156996 h 2351314"/>
              <a:gd name="connsiteX84" fmla="*/ 2662335 w 5834743"/>
              <a:gd name="connsiteY84" fmla="*/ 1156996 h 2351314"/>
              <a:gd name="connsiteX85" fmla="*/ 2712098 w 5834743"/>
              <a:gd name="connsiteY85" fmla="*/ 1119673 h 2351314"/>
              <a:gd name="connsiteX86" fmla="*/ 2736979 w 5834743"/>
              <a:gd name="connsiteY86" fmla="*/ 1101012 h 2351314"/>
              <a:gd name="connsiteX87" fmla="*/ 2736979 w 5834743"/>
              <a:gd name="connsiteY87" fmla="*/ 1101012 h 2351314"/>
              <a:gd name="connsiteX88" fmla="*/ 2811624 w 5834743"/>
              <a:gd name="connsiteY88" fmla="*/ 1101012 h 2351314"/>
              <a:gd name="connsiteX89" fmla="*/ 2811624 w 5834743"/>
              <a:gd name="connsiteY89" fmla="*/ 1069910 h 2351314"/>
              <a:gd name="connsiteX90" fmla="*/ 2886269 w 5834743"/>
              <a:gd name="connsiteY90" fmla="*/ 1057469 h 2351314"/>
              <a:gd name="connsiteX91" fmla="*/ 2898710 w 5834743"/>
              <a:gd name="connsiteY91" fmla="*/ 1045028 h 2351314"/>
              <a:gd name="connsiteX92" fmla="*/ 2923592 w 5834743"/>
              <a:gd name="connsiteY92" fmla="*/ 1026367 h 2351314"/>
              <a:gd name="connsiteX93" fmla="*/ 2923592 w 5834743"/>
              <a:gd name="connsiteY93" fmla="*/ 1026367 h 2351314"/>
              <a:gd name="connsiteX94" fmla="*/ 2960914 w 5834743"/>
              <a:gd name="connsiteY94" fmla="*/ 989045 h 2351314"/>
              <a:gd name="connsiteX95" fmla="*/ 3060441 w 5834743"/>
              <a:gd name="connsiteY95" fmla="*/ 989045 h 2351314"/>
              <a:gd name="connsiteX96" fmla="*/ 3060441 w 5834743"/>
              <a:gd name="connsiteY96" fmla="*/ 945502 h 2351314"/>
              <a:gd name="connsiteX97" fmla="*/ 3259494 w 5834743"/>
              <a:gd name="connsiteY97" fmla="*/ 945502 h 2351314"/>
              <a:gd name="connsiteX98" fmla="*/ 3259494 w 5834743"/>
              <a:gd name="connsiteY98" fmla="*/ 945502 h 2351314"/>
              <a:gd name="connsiteX99" fmla="*/ 3259494 w 5834743"/>
              <a:gd name="connsiteY99" fmla="*/ 883298 h 2351314"/>
              <a:gd name="connsiteX100" fmla="*/ 3408784 w 5834743"/>
              <a:gd name="connsiteY100" fmla="*/ 883298 h 2351314"/>
              <a:gd name="connsiteX101" fmla="*/ 3459341 w 5834743"/>
              <a:gd name="connsiteY101" fmla="*/ 881378 h 2351314"/>
              <a:gd name="connsiteX102" fmla="*/ 3464767 w 5834743"/>
              <a:gd name="connsiteY102" fmla="*/ 858416 h 2351314"/>
              <a:gd name="connsiteX103" fmla="*/ 3533192 w 5834743"/>
              <a:gd name="connsiteY103" fmla="*/ 858416 h 2351314"/>
              <a:gd name="connsiteX104" fmla="*/ 3533192 w 5834743"/>
              <a:gd name="connsiteY104" fmla="*/ 839755 h 2351314"/>
              <a:gd name="connsiteX105" fmla="*/ 3638939 w 5834743"/>
              <a:gd name="connsiteY105" fmla="*/ 839755 h 2351314"/>
              <a:gd name="connsiteX106" fmla="*/ 3663820 w 5834743"/>
              <a:gd name="connsiteY106" fmla="*/ 796212 h 2351314"/>
              <a:gd name="connsiteX107" fmla="*/ 3676261 w 5834743"/>
              <a:gd name="connsiteY107" fmla="*/ 771331 h 2351314"/>
              <a:gd name="connsiteX108" fmla="*/ 3763347 w 5834743"/>
              <a:gd name="connsiteY108" fmla="*/ 771331 h 2351314"/>
              <a:gd name="connsiteX109" fmla="*/ 3763347 w 5834743"/>
              <a:gd name="connsiteY109" fmla="*/ 771331 h 2351314"/>
              <a:gd name="connsiteX110" fmla="*/ 3875314 w 5834743"/>
              <a:gd name="connsiteY110" fmla="*/ 771331 h 2351314"/>
              <a:gd name="connsiteX111" fmla="*/ 3875314 w 5834743"/>
              <a:gd name="connsiteY111" fmla="*/ 715347 h 2351314"/>
              <a:gd name="connsiteX112" fmla="*/ 4037045 w 5834743"/>
              <a:gd name="connsiteY112" fmla="*/ 715347 h 2351314"/>
              <a:gd name="connsiteX113" fmla="*/ 4080588 w 5834743"/>
              <a:gd name="connsiteY113" fmla="*/ 659363 h 2351314"/>
              <a:gd name="connsiteX114" fmla="*/ 4105469 w 5834743"/>
              <a:gd name="connsiteY114" fmla="*/ 628261 h 2351314"/>
              <a:gd name="connsiteX115" fmla="*/ 4211216 w 5834743"/>
              <a:gd name="connsiteY115" fmla="*/ 628261 h 2351314"/>
              <a:gd name="connsiteX116" fmla="*/ 4229877 w 5834743"/>
              <a:gd name="connsiteY116" fmla="*/ 609600 h 2351314"/>
              <a:gd name="connsiteX117" fmla="*/ 4236098 w 5834743"/>
              <a:gd name="connsiteY117" fmla="*/ 590939 h 2351314"/>
              <a:gd name="connsiteX118" fmla="*/ 4404049 w 5834743"/>
              <a:gd name="connsiteY118" fmla="*/ 590939 h 2351314"/>
              <a:gd name="connsiteX119" fmla="*/ 4404049 w 5834743"/>
              <a:gd name="connsiteY119" fmla="*/ 590939 h 2351314"/>
              <a:gd name="connsiteX120" fmla="*/ 4435151 w 5834743"/>
              <a:gd name="connsiteY120" fmla="*/ 547396 h 2351314"/>
              <a:gd name="connsiteX121" fmla="*/ 4528457 w 5834743"/>
              <a:gd name="connsiteY121" fmla="*/ 547396 h 2351314"/>
              <a:gd name="connsiteX122" fmla="*/ 4528457 w 5834743"/>
              <a:gd name="connsiteY122" fmla="*/ 503853 h 2351314"/>
              <a:gd name="connsiteX123" fmla="*/ 4584441 w 5834743"/>
              <a:gd name="connsiteY123" fmla="*/ 503853 h 2351314"/>
              <a:gd name="connsiteX124" fmla="*/ 4621763 w 5834743"/>
              <a:gd name="connsiteY124" fmla="*/ 466531 h 2351314"/>
              <a:gd name="connsiteX125" fmla="*/ 4721290 w 5834743"/>
              <a:gd name="connsiteY125" fmla="*/ 466531 h 2351314"/>
              <a:gd name="connsiteX126" fmla="*/ 4721290 w 5834743"/>
              <a:gd name="connsiteY126" fmla="*/ 441649 h 2351314"/>
              <a:gd name="connsiteX127" fmla="*/ 4795935 w 5834743"/>
              <a:gd name="connsiteY127" fmla="*/ 441649 h 2351314"/>
              <a:gd name="connsiteX128" fmla="*/ 4833257 w 5834743"/>
              <a:gd name="connsiteY128" fmla="*/ 404326 h 2351314"/>
              <a:gd name="connsiteX129" fmla="*/ 4833257 w 5834743"/>
              <a:gd name="connsiteY129" fmla="*/ 404326 h 2351314"/>
              <a:gd name="connsiteX130" fmla="*/ 4883020 w 5834743"/>
              <a:gd name="connsiteY130" fmla="*/ 404326 h 2351314"/>
              <a:gd name="connsiteX131" fmla="*/ 4883020 w 5834743"/>
              <a:gd name="connsiteY131" fmla="*/ 360784 h 2351314"/>
              <a:gd name="connsiteX132" fmla="*/ 4957665 w 5834743"/>
              <a:gd name="connsiteY132" fmla="*/ 360784 h 2351314"/>
              <a:gd name="connsiteX133" fmla="*/ 4994988 w 5834743"/>
              <a:gd name="connsiteY133" fmla="*/ 329682 h 2351314"/>
              <a:gd name="connsiteX134" fmla="*/ 4994988 w 5834743"/>
              <a:gd name="connsiteY134" fmla="*/ 329682 h 2351314"/>
              <a:gd name="connsiteX135" fmla="*/ 5057192 w 5834743"/>
              <a:gd name="connsiteY135" fmla="*/ 311020 h 2351314"/>
              <a:gd name="connsiteX136" fmla="*/ 5075853 w 5834743"/>
              <a:gd name="connsiteY136" fmla="*/ 311020 h 2351314"/>
              <a:gd name="connsiteX137" fmla="*/ 5075853 w 5834743"/>
              <a:gd name="connsiteY137" fmla="*/ 255037 h 2351314"/>
              <a:gd name="connsiteX138" fmla="*/ 5206481 w 5834743"/>
              <a:gd name="connsiteY138" fmla="*/ 255037 h 2351314"/>
              <a:gd name="connsiteX139" fmla="*/ 5231363 w 5834743"/>
              <a:gd name="connsiteY139" fmla="*/ 242596 h 2351314"/>
              <a:gd name="connsiteX140" fmla="*/ 5250024 w 5834743"/>
              <a:gd name="connsiteY140" fmla="*/ 223935 h 2351314"/>
              <a:gd name="connsiteX141" fmla="*/ 5505061 w 5834743"/>
              <a:gd name="connsiteY141" fmla="*/ 223935 h 2351314"/>
              <a:gd name="connsiteX142" fmla="*/ 5505061 w 5834743"/>
              <a:gd name="connsiteY142" fmla="*/ 167951 h 2351314"/>
              <a:gd name="connsiteX143" fmla="*/ 5635690 w 5834743"/>
              <a:gd name="connsiteY143" fmla="*/ 167951 h 2351314"/>
              <a:gd name="connsiteX144" fmla="*/ 5635690 w 5834743"/>
              <a:gd name="connsiteY144" fmla="*/ 111967 h 2351314"/>
              <a:gd name="connsiteX145" fmla="*/ 5666792 w 5834743"/>
              <a:gd name="connsiteY145" fmla="*/ 111967 h 2351314"/>
              <a:gd name="connsiteX146" fmla="*/ 5666792 w 5834743"/>
              <a:gd name="connsiteY146" fmla="*/ 62204 h 2351314"/>
              <a:gd name="connsiteX147" fmla="*/ 5691673 w 5834743"/>
              <a:gd name="connsiteY147" fmla="*/ 62204 h 2351314"/>
              <a:gd name="connsiteX148" fmla="*/ 5691673 w 5834743"/>
              <a:gd name="connsiteY148" fmla="*/ 0 h 2351314"/>
              <a:gd name="connsiteX149" fmla="*/ 5834743 w 5834743"/>
              <a:gd name="connsiteY149" fmla="*/ 0 h 235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834743" h="2351314">
                <a:moveTo>
                  <a:pt x="0" y="2351314"/>
                </a:moveTo>
                <a:lnTo>
                  <a:pt x="80865" y="2351314"/>
                </a:lnTo>
                <a:lnTo>
                  <a:pt x="105747" y="2326432"/>
                </a:lnTo>
                <a:lnTo>
                  <a:pt x="124408" y="2307771"/>
                </a:lnTo>
                <a:lnTo>
                  <a:pt x="192833" y="2307771"/>
                </a:lnTo>
                <a:lnTo>
                  <a:pt x="192833" y="2276669"/>
                </a:lnTo>
                <a:lnTo>
                  <a:pt x="255037" y="2276669"/>
                </a:lnTo>
                <a:lnTo>
                  <a:pt x="255037" y="2245567"/>
                </a:lnTo>
                <a:lnTo>
                  <a:pt x="304800" y="2245567"/>
                </a:lnTo>
                <a:lnTo>
                  <a:pt x="304800" y="2220686"/>
                </a:lnTo>
                <a:lnTo>
                  <a:pt x="360784" y="2220686"/>
                </a:lnTo>
                <a:lnTo>
                  <a:pt x="360784" y="2220686"/>
                </a:lnTo>
                <a:lnTo>
                  <a:pt x="385666" y="2195804"/>
                </a:lnTo>
                <a:lnTo>
                  <a:pt x="404326" y="2177144"/>
                </a:lnTo>
                <a:lnTo>
                  <a:pt x="429208" y="2177144"/>
                </a:lnTo>
                <a:lnTo>
                  <a:pt x="429208" y="2152261"/>
                </a:lnTo>
                <a:lnTo>
                  <a:pt x="491412" y="2152261"/>
                </a:lnTo>
                <a:lnTo>
                  <a:pt x="510073" y="2133600"/>
                </a:lnTo>
                <a:lnTo>
                  <a:pt x="590939" y="2133600"/>
                </a:lnTo>
                <a:lnTo>
                  <a:pt x="590939" y="2114939"/>
                </a:lnTo>
                <a:lnTo>
                  <a:pt x="640702" y="2114939"/>
                </a:lnTo>
                <a:lnTo>
                  <a:pt x="640702" y="2090057"/>
                </a:lnTo>
                <a:lnTo>
                  <a:pt x="671804" y="2090057"/>
                </a:lnTo>
                <a:lnTo>
                  <a:pt x="671804" y="2077616"/>
                </a:lnTo>
                <a:lnTo>
                  <a:pt x="734008" y="2077616"/>
                </a:lnTo>
                <a:lnTo>
                  <a:pt x="734008" y="2027853"/>
                </a:lnTo>
                <a:lnTo>
                  <a:pt x="783771" y="2027853"/>
                </a:lnTo>
                <a:lnTo>
                  <a:pt x="789992" y="2021632"/>
                </a:lnTo>
                <a:lnTo>
                  <a:pt x="852196" y="2021632"/>
                </a:lnTo>
                <a:lnTo>
                  <a:pt x="852196" y="1990531"/>
                </a:lnTo>
                <a:lnTo>
                  <a:pt x="908179" y="1990531"/>
                </a:lnTo>
                <a:lnTo>
                  <a:pt x="908179" y="1959428"/>
                </a:lnTo>
                <a:lnTo>
                  <a:pt x="1001486" y="1959428"/>
                </a:lnTo>
                <a:lnTo>
                  <a:pt x="1001486" y="1946988"/>
                </a:lnTo>
                <a:lnTo>
                  <a:pt x="1032588" y="1946988"/>
                </a:lnTo>
                <a:lnTo>
                  <a:pt x="1032588" y="1903445"/>
                </a:lnTo>
                <a:lnTo>
                  <a:pt x="1125894" y="1903445"/>
                </a:lnTo>
                <a:lnTo>
                  <a:pt x="1125894" y="1872343"/>
                </a:lnTo>
                <a:lnTo>
                  <a:pt x="1200539" y="1872343"/>
                </a:lnTo>
                <a:lnTo>
                  <a:pt x="1200539" y="1859902"/>
                </a:lnTo>
                <a:lnTo>
                  <a:pt x="1225420" y="1859902"/>
                </a:lnTo>
                <a:lnTo>
                  <a:pt x="1225420" y="1828800"/>
                </a:lnTo>
                <a:lnTo>
                  <a:pt x="1318726" y="1828800"/>
                </a:lnTo>
                <a:lnTo>
                  <a:pt x="1318726" y="1791477"/>
                </a:lnTo>
                <a:lnTo>
                  <a:pt x="1399592" y="1791477"/>
                </a:lnTo>
                <a:lnTo>
                  <a:pt x="1412033" y="1779036"/>
                </a:lnTo>
                <a:lnTo>
                  <a:pt x="1412033" y="1735494"/>
                </a:lnTo>
                <a:lnTo>
                  <a:pt x="1449355" y="1735494"/>
                </a:lnTo>
                <a:lnTo>
                  <a:pt x="1468016" y="1698171"/>
                </a:lnTo>
                <a:lnTo>
                  <a:pt x="1505339" y="1698171"/>
                </a:lnTo>
                <a:lnTo>
                  <a:pt x="1505339" y="1673290"/>
                </a:lnTo>
                <a:lnTo>
                  <a:pt x="1573763" y="1673290"/>
                </a:lnTo>
                <a:lnTo>
                  <a:pt x="1573763" y="1654628"/>
                </a:lnTo>
                <a:lnTo>
                  <a:pt x="1604865" y="1642188"/>
                </a:lnTo>
                <a:lnTo>
                  <a:pt x="1617306" y="1629747"/>
                </a:lnTo>
                <a:lnTo>
                  <a:pt x="1654628" y="1629747"/>
                </a:lnTo>
                <a:lnTo>
                  <a:pt x="1704392" y="1586204"/>
                </a:lnTo>
                <a:lnTo>
                  <a:pt x="1741714" y="1561322"/>
                </a:lnTo>
                <a:lnTo>
                  <a:pt x="1754155" y="1561322"/>
                </a:lnTo>
                <a:lnTo>
                  <a:pt x="1810139" y="1561322"/>
                </a:lnTo>
                <a:lnTo>
                  <a:pt x="1810139" y="1561322"/>
                </a:lnTo>
                <a:lnTo>
                  <a:pt x="1853681" y="1517780"/>
                </a:lnTo>
                <a:lnTo>
                  <a:pt x="1884784" y="1492898"/>
                </a:lnTo>
                <a:lnTo>
                  <a:pt x="1903445" y="1474237"/>
                </a:lnTo>
                <a:lnTo>
                  <a:pt x="1965649" y="1474237"/>
                </a:lnTo>
                <a:lnTo>
                  <a:pt x="1965649" y="1474237"/>
                </a:lnTo>
                <a:lnTo>
                  <a:pt x="1965649" y="1418253"/>
                </a:lnTo>
                <a:lnTo>
                  <a:pt x="2114939" y="1418253"/>
                </a:lnTo>
                <a:lnTo>
                  <a:pt x="2121159" y="1393371"/>
                </a:lnTo>
                <a:lnTo>
                  <a:pt x="2183363" y="1387151"/>
                </a:lnTo>
                <a:lnTo>
                  <a:pt x="2214465" y="1374710"/>
                </a:lnTo>
                <a:lnTo>
                  <a:pt x="2220686" y="1362269"/>
                </a:lnTo>
                <a:lnTo>
                  <a:pt x="2282890" y="1362269"/>
                </a:lnTo>
                <a:lnTo>
                  <a:pt x="2282890" y="1331167"/>
                </a:lnTo>
                <a:lnTo>
                  <a:pt x="2282890" y="1331167"/>
                </a:lnTo>
                <a:lnTo>
                  <a:pt x="2342048" y="1332625"/>
                </a:lnTo>
                <a:lnTo>
                  <a:pt x="2401077" y="1256522"/>
                </a:lnTo>
                <a:lnTo>
                  <a:pt x="2469502" y="1244082"/>
                </a:lnTo>
                <a:lnTo>
                  <a:pt x="2469502" y="1244082"/>
                </a:lnTo>
                <a:lnTo>
                  <a:pt x="2469502" y="1244082"/>
                </a:lnTo>
                <a:lnTo>
                  <a:pt x="2500604" y="1212980"/>
                </a:lnTo>
                <a:lnTo>
                  <a:pt x="2575249" y="1212980"/>
                </a:lnTo>
                <a:lnTo>
                  <a:pt x="2575249" y="1212980"/>
                </a:lnTo>
                <a:lnTo>
                  <a:pt x="2575249" y="1156996"/>
                </a:lnTo>
                <a:lnTo>
                  <a:pt x="2662335" y="1156996"/>
                </a:lnTo>
                <a:lnTo>
                  <a:pt x="2712098" y="1119673"/>
                </a:lnTo>
                <a:lnTo>
                  <a:pt x="2736979" y="1101012"/>
                </a:lnTo>
                <a:lnTo>
                  <a:pt x="2736979" y="1101012"/>
                </a:lnTo>
                <a:lnTo>
                  <a:pt x="2811624" y="1101012"/>
                </a:lnTo>
                <a:lnTo>
                  <a:pt x="2811624" y="1069910"/>
                </a:lnTo>
                <a:lnTo>
                  <a:pt x="2886269" y="1057469"/>
                </a:lnTo>
                <a:lnTo>
                  <a:pt x="2898710" y="1045028"/>
                </a:lnTo>
                <a:lnTo>
                  <a:pt x="2923592" y="1026367"/>
                </a:lnTo>
                <a:lnTo>
                  <a:pt x="2923592" y="1026367"/>
                </a:lnTo>
                <a:lnTo>
                  <a:pt x="2960914" y="989045"/>
                </a:lnTo>
                <a:lnTo>
                  <a:pt x="3060441" y="989045"/>
                </a:lnTo>
                <a:lnTo>
                  <a:pt x="3060441" y="945502"/>
                </a:lnTo>
                <a:lnTo>
                  <a:pt x="3259494" y="945502"/>
                </a:lnTo>
                <a:lnTo>
                  <a:pt x="3259494" y="945502"/>
                </a:lnTo>
                <a:lnTo>
                  <a:pt x="3259494" y="883298"/>
                </a:lnTo>
                <a:lnTo>
                  <a:pt x="3408784" y="883298"/>
                </a:lnTo>
                <a:lnTo>
                  <a:pt x="3459341" y="881378"/>
                </a:lnTo>
                <a:lnTo>
                  <a:pt x="3464767" y="858416"/>
                </a:lnTo>
                <a:lnTo>
                  <a:pt x="3533192" y="858416"/>
                </a:lnTo>
                <a:lnTo>
                  <a:pt x="3533192" y="839755"/>
                </a:lnTo>
                <a:lnTo>
                  <a:pt x="3638939" y="839755"/>
                </a:lnTo>
                <a:lnTo>
                  <a:pt x="3663820" y="796212"/>
                </a:lnTo>
                <a:lnTo>
                  <a:pt x="3676261" y="771331"/>
                </a:lnTo>
                <a:lnTo>
                  <a:pt x="3763347" y="771331"/>
                </a:lnTo>
                <a:lnTo>
                  <a:pt x="3763347" y="771331"/>
                </a:lnTo>
                <a:lnTo>
                  <a:pt x="3875314" y="771331"/>
                </a:lnTo>
                <a:lnTo>
                  <a:pt x="3875314" y="715347"/>
                </a:lnTo>
                <a:lnTo>
                  <a:pt x="4037045" y="715347"/>
                </a:lnTo>
                <a:lnTo>
                  <a:pt x="4080588" y="659363"/>
                </a:lnTo>
                <a:lnTo>
                  <a:pt x="4105469" y="628261"/>
                </a:lnTo>
                <a:lnTo>
                  <a:pt x="4211216" y="628261"/>
                </a:lnTo>
                <a:lnTo>
                  <a:pt x="4229877" y="609600"/>
                </a:lnTo>
                <a:lnTo>
                  <a:pt x="4236098" y="590939"/>
                </a:lnTo>
                <a:lnTo>
                  <a:pt x="4404049" y="590939"/>
                </a:lnTo>
                <a:lnTo>
                  <a:pt x="4404049" y="590939"/>
                </a:lnTo>
                <a:lnTo>
                  <a:pt x="4435151" y="547396"/>
                </a:lnTo>
                <a:lnTo>
                  <a:pt x="4528457" y="547396"/>
                </a:lnTo>
                <a:lnTo>
                  <a:pt x="4528457" y="503853"/>
                </a:lnTo>
                <a:lnTo>
                  <a:pt x="4584441" y="503853"/>
                </a:lnTo>
                <a:lnTo>
                  <a:pt x="4621763" y="466531"/>
                </a:lnTo>
                <a:lnTo>
                  <a:pt x="4721290" y="466531"/>
                </a:lnTo>
                <a:lnTo>
                  <a:pt x="4721290" y="441649"/>
                </a:lnTo>
                <a:lnTo>
                  <a:pt x="4795935" y="441649"/>
                </a:lnTo>
                <a:lnTo>
                  <a:pt x="4833257" y="404326"/>
                </a:lnTo>
                <a:lnTo>
                  <a:pt x="4833257" y="404326"/>
                </a:lnTo>
                <a:lnTo>
                  <a:pt x="4883020" y="404326"/>
                </a:lnTo>
                <a:lnTo>
                  <a:pt x="4883020" y="360784"/>
                </a:lnTo>
                <a:lnTo>
                  <a:pt x="4957665" y="360784"/>
                </a:lnTo>
                <a:lnTo>
                  <a:pt x="4994988" y="329682"/>
                </a:lnTo>
                <a:lnTo>
                  <a:pt x="4994988" y="329682"/>
                </a:lnTo>
                <a:lnTo>
                  <a:pt x="5057192" y="311020"/>
                </a:lnTo>
                <a:lnTo>
                  <a:pt x="5075853" y="311020"/>
                </a:lnTo>
                <a:lnTo>
                  <a:pt x="5075853" y="255037"/>
                </a:lnTo>
                <a:lnTo>
                  <a:pt x="5206481" y="255037"/>
                </a:lnTo>
                <a:lnTo>
                  <a:pt x="5231363" y="242596"/>
                </a:lnTo>
                <a:lnTo>
                  <a:pt x="5250024" y="223935"/>
                </a:lnTo>
                <a:lnTo>
                  <a:pt x="5505061" y="223935"/>
                </a:lnTo>
                <a:lnTo>
                  <a:pt x="5505061" y="167951"/>
                </a:lnTo>
                <a:lnTo>
                  <a:pt x="5635690" y="167951"/>
                </a:lnTo>
                <a:lnTo>
                  <a:pt x="5635690" y="111967"/>
                </a:lnTo>
                <a:lnTo>
                  <a:pt x="5666792" y="111967"/>
                </a:lnTo>
                <a:lnTo>
                  <a:pt x="5666792" y="62204"/>
                </a:lnTo>
                <a:lnTo>
                  <a:pt x="5691673" y="62204"/>
                </a:lnTo>
                <a:lnTo>
                  <a:pt x="5691673" y="0"/>
                </a:lnTo>
                <a:lnTo>
                  <a:pt x="5834743"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526364" name="Slide Number Placeholder 89"/>
          <p:cNvSpPr txBox="1">
            <a:spLocks noGrp="1"/>
          </p:cNvSpPr>
          <p:nvPr/>
        </p:nvSpPr>
        <p:spPr bwMode="auto">
          <a:xfrm>
            <a:off x="0" y="6492875"/>
            <a:ext cx="457200" cy="365125"/>
          </a:xfrm>
          <a:prstGeom prst="rect">
            <a:avLst/>
          </a:prstGeom>
          <a:noFill/>
          <a:ln w="9525">
            <a:noFill/>
            <a:miter lim="800000"/>
            <a:headEnd/>
            <a:tailEnd/>
          </a:ln>
        </p:spPr>
        <p:txBody>
          <a:bodyPr bIns="0" anchor="ctr"/>
          <a:lstStyle/>
          <a:p>
            <a:pPr algn="r"/>
            <a:fld id="{2C2502F1-9ED0-4614-A3A6-1C203630A6BB}" type="slidenum">
              <a:rPr lang="en-US" sz="1000">
                <a:solidFill>
                  <a:srgbClr val="000000"/>
                </a:solidFill>
              </a:rPr>
              <a:pPr algn="r"/>
              <a:t>23</a:t>
            </a:fld>
            <a:endParaRPr lang="en-US" sz="1000">
              <a:solidFill>
                <a:srgbClr val="000000"/>
              </a:solidFill>
            </a:endParaRPr>
          </a:p>
        </p:txBody>
      </p:sp>
      <p:sp>
        <p:nvSpPr>
          <p:cNvPr id="526365" name="TextBox 80"/>
          <p:cNvSpPr txBox="1">
            <a:spLocks noChangeArrowheads="1"/>
          </p:cNvSpPr>
          <p:nvPr/>
        </p:nvSpPr>
        <p:spPr bwMode="auto">
          <a:xfrm>
            <a:off x="8578850" y="2551113"/>
            <a:ext cx="1006475" cy="285750"/>
          </a:xfrm>
          <a:prstGeom prst="rect">
            <a:avLst/>
          </a:prstGeom>
          <a:noFill/>
          <a:ln w="9525">
            <a:noFill/>
            <a:miter lim="800000"/>
            <a:headEnd/>
            <a:tailEnd/>
          </a:ln>
        </p:spPr>
        <p:txBody>
          <a:bodyPr anchor="ctr">
            <a:spAutoFit/>
          </a:bodyPr>
          <a:lstStyle/>
          <a:p>
            <a:pPr defTabSz="684213">
              <a:lnSpc>
                <a:spcPct val="90000"/>
              </a:lnSpc>
              <a:spcBef>
                <a:spcPts val="900"/>
              </a:spcBef>
              <a:buClr>
                <a:srgbClr val="7F134C"/>
              </a:buClr>
            </a:pPr>
            <a:r>
              <a:rPr lang="en-US" sz="1400" b="1">
                <a:solidFill>
                  <a:srgbClr val="7F134C"/>
                </a:solidFill>
              </a:rPr>
              <a:t>DAPA</a:t>
            </a:r>
            <a:endParaRPr lang="en-US" sz="1400">
              <a:solidFill>
                <a:srgbClr val="7F134C"/>
              </a:solidFill>
            </a:endParaRPr>
          </a:p>
        </p:txBody>
      </p:sp>
      <p:sp>
        <p:nvSpPr>
          <p:cNvPr id="526366" name="TextBox 81"/>
          <p:cNvSpPr txBox="1">
            <a:spLocks noChangeArrowheads="1"/>
          </p:cNvSpPr>
          <p:nvPr/>
        </p:nvSpPr>
        <p:spPr bwMode="auto">
          <a:xfrm>
            <a:off x="8578850" y="1938338"/>
            <a:ext cx="1006475" cy="285750"/>
          </a:xfrm>
          <a:prstGeom prst="rect">
            <a:avLst/>
          </a:prstGeom>
          <a:noFill/>
          <a:ln w="9525">
            <a:noFill/>
            <a:miter lim="800000"/>
            <a:headEnd/>
            <a:tailEnd/>
          </a:ln>
        </p:spPr>
        <p:txBody>
          <a:bodyPr anchor="ctr">
            <a:spAutoFit/>
          </a:bodyPr>
          <a:lstStyle/>
          <a:p>
            <a:pPr defTabSz="684213">
              <a:lnSpc>
                <a:spcPct val="90000"/>
              </a:lnSpc>
              <a:spcBef>
                <a:spcPts val="900"/>
              </a:spcBef>
              <a:buClr>
                <a:srgbClr val="7F134C"/>
              </a:buClr>
            </a:pPr>
            <a:r>
              <a:rPr lang="en-US" sz="1400" b="1">
                <a:solidFill>
                  <a:srgbClr val="7F7F7F"/>
                </a:solidFill>
              </a:rPr>
              <a:t>Placebo</a:t>
            </a:r>
            <a:endParaRPr lang="en-US" sz="1400">
              <a:solidFill>
                <a:srgbClr val="7F7F7F"/>
              </a:solidFill>
            </a:endParaRPr>
          </a:p>
        </p:txBody>
      </p:sp>
      <p:sp>
        <p:nvSpPr>
          <p:cNvPr id="526367" name="Rectangle 82"/>
          <p:cNvSpPr>
            <a:spLocks noChangeArrowheads="1"/>
          </p:cNvSpPr>
          <p:nvPr/>
        </p:nvSpPr>
        <p:spPr bwMode="auto">
          <a:xfrm>
            <a:off x="9340850" y="2230438"/>
            <a:ext cx="1755775" cy="522287"/>
          </a:xfrm>
          <a:prstGeom prst="rect">
            <a:avLst/>
          </a:prstGeom>
          <a:noFill/>
          <a:ln w="9525">
            <a:noFill/>
            <a:miter lim="800000"/>
            <a:headEnd/>
            <a:tailEnd/>
          </a:ln>
        </p:spPr>
        <p:txBody>
          <a:bodyPr wrap="none">
            <a:spAutoFit/>
          </a:bodyPr>
          <a:lstStyle/>
          <a:p>
            <a:r>
              <a:rPr lang="de-DE" sz="1400" b="1">
                <a:solidFill>
                  <a:srgbClr val="000000"/>
                </a:solidFill>
              </a:rPr>
              <a:t>HR 0.70 (0.59,0.83)</a:t>
            </a:r>
          </a:p>
          <a:p>
            <a:r>
              <a:rPr lang="de-DE" sz="1400" b="1">
                <a:solidFill>
                  <a:srgbClr val="000000"/>
                </a:solidFill>
              </a:rPr>
              <a:t>p=0.00003</a:t>
            </a:r>
          </a:p>
        </p:txBody>
      </p:sp>
      <p:sp>
        <p:nvSpPr>
          <p:cNvPr id="526368" name="TextBox 83"/>
          <p:cNvSpPr txBox="1">
            <a:spLocks noChangeArrowheads="1"/>
          </p:cNvSpPr>
          <p:nvPr/>
        </p:nvSpPr>
        <p:spPr bwMode="auto">
          <a:xfrm>
            <a:off x="9340850" y="1831975"/>
            <a:ext cx="1411288" cy="400050"/>
          </a:xfrm>
          <a:prstGeom prst="rect">
            <a:avLst/>
          </a:prstGeom>
          <a:noFill/>
          <a:ln w="9525">
            <a:noFill/>
            <a:miter lim="800000"/>
            <a:headEnd/>
            <a:tailEnd/>
          </a:ln>
        </p:spPr>
        <p:txBody>
          <a:bodyPr>
            <a:spAutoFit/>
          </a:bodyPr>
          <a:lstStyle/>
          <a:p>
            <a:pPr>
              <a:buClr>
                <a:srgbClr val="7F134C"/>
              </a:buClr>
            </a:pPr>
            <a:r>
              <a:rPr lang="en-US" sz="2000" b="1">
                <a:solidFill>
                  <a:srgbClr val="C00000"/>
                </a:solidFill>
              </a:rPr>
              <a:t>30% RRR</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reeform: Shape 9">
            <a:extLst>
              <a:ext uri="{FF2B5EF4-FFF2-40B4-BE49-F238E27FC236}"/>
            </a:extLst>
          </p:cNvPr>
          <p:cNvSpPr/>
          <p:nvPr/>
        </p:nvSpPr>
        <p:spPr>
          <a:xfrm>
            <a:off x="2784475" y="2366963"/>
            <a:ext cx="5851525" cy="2671762"/>
          </a:xfrm>
          <a:custGeom>
            <a:avLst/>
            <a:gdLst>
              <a:gd name="connsiteX0" fmla="*/ 0 w 5850965"/>
              <a:gd name="connsiteY0" fmla="*/ 2671483 h 2671483"/>
              <a:gd name="connsiteX1" fmla="*/ 71718 w 5850965"/>
              <a:gd name="connsiteY1" fmla="*/ 2671483 h 2671483"/>
              <a:gd name="connsiteX2" fmla="*/ 71718 w 5850965"/>
              <a:gd name="connsiteY2" fmla="*/ 2647577 h 2671483"/>
              <a:gd name="connsiteX3" fmla="*/ 137459 w 5850965"/>
              <a:gd name="connsiteY3" fmla="*/ 2647577 h 2671483"/>
              <a:gd name="connsiteX4" fmla="*/ 137459 w 5850965"/>
              <a:gd name="connsiteY4" fmla="*/ 2623671 h 2671483"/>
              <a:gd name="connsiteX5" fmla="*/ 221130 w 5850965"/>
              <a:gd name="connsiteY5" fmla="*/ 2623671 h 2671483"/>
              <a:gd name="connsiteX6" fmla="*/ 221130 w 5850965"/>
              <a:gd name="connsiteY6" fmla="*/ 2605742 h 2671483"/>
              <a:gd name="connsiteX7" fmla="*/ 316753 w 5850965"/>
              <a:gd name="connsiteY7" fmla="*/ 2605742 h 2671483"/>
              <a:gd name="connsiteX8" fmla="*/ 316753 w 5850965"/>
              <a:gd name="connsiteY8" fmla="*/ 2587812 h 2671483"/>
              <a:gd name="connsiteX9" fmla="*/ 364565 w 5850965"/>
              <a:gd name="connsiteY9" fmla="*/ 2587812 h 2671483"/>
              <a:gd name="connsiteX10" fmla="*/ 364565 w 5850965"/>
              <a:gd name="connsiteY10" fmla="*/ 2569883 h 2671483"/>
              <a:gd name="connsiteX11" fmla="*/ 424330 w 5850965"/>
              <a:gd name="connsiteY11" fmla="*/ 2569883 h 2671483"/>
              <a:gd name="connsiteX12" fmla="*/ 424330 w 5850965"/>
              <a:gd name="connsiteY12" fmla="*/ 2545977 h 2671483"/>
              <a:gd name="connsiteX13" fmla="*/ 424330 w 5850965"/>
              <a:gd name="connsiteY13" fmla="*/ 2545977 h 2671483"/>
              <a:gd name="connsiteX14" fmla="*/ 424330 w 5850965"/>
              <a:gd name="connsiteY14" fmla="*/ 2545977 h 2671483"/>
              <a:gd name="connsiteX15" fmla="*/ 508000 w 5850965"/>
              <a:gd name="connsiteY15" fmla="*/ 2545977 h 2671483"/>
              <a:gd name="connsiteX16" fmla="*/ 508000 w 5850965"/>
              <a:gd name="connsiteY16" fmla="*/ 2510118 h 2671483"/>
              <a:gd name="connsiteX17" fmla="*/ 508000 w 5850965"/>
              <a:gd name="connsiteY17" fmla="*/ 2510118 h 2671483"/>
              <a:gd name="connsiteX18" fmla="*/ 549836 w 5850965"/>
              <a:gd name="connsiteY18" fmla="*/ 2468282 h 2671483"/>
              <a:gd name="connsiteX19" fmla="*/ 603624 w 5850965"/>
              <a:gd name="connsiteY19" fmla="*/ 2468282 h 2671483"/>
              <a:gd name="connsiteX20" fmla="*/ 657412 w 5850965"/>
              <a:gd name="connsiteY20" fmla="*/ 2432424 h 2671483"/>
              <a:gd name="connsiteX21" fmla="*/ 657412 w 5850965"/>
              <a:gd name="connsiteY21" fmla="*/ 2402542 h 2671483"/>
              <a:gd name="connsiteX22" fmla="*/ 735106 w 5850965"/>
              <a:gd name="connsiteY22" fmla="*/ 2402542 h 2671483"/>
              <a:gd name="connsiteX23" fmla="*/ 735106 w 5850965"/>
              <a:gd name="connsiteY23" fmla="*/ 2366683 h 2671483"/>
              <a:gd name="connsiteX24" fmla="*/ 794871 w 5850965"/>
              <a:gd name="connsiteY24" fmla="*/ 2366683 h 2671483"/>
              <a:gd name="connsiteX25" fmla="*/ 794871 w 5850965"/>
              <a:gd name="connsiteY25" fmla="*/ 2312894 h 2671483"/>
              <a:gd name="connsiteX26" fmla="*/ 824753 w 5850965"/>
              <a:gd name="connsiteY26" fmla="*/ 2312894 h 2671483"/>
              <a:gd name="connsiteX27" fmla="*/ 824753 w 5850965"/>
              <a:gd name="connsiteY27" fmla="*/ 2294965 h 2671483"/>
              <a:gd name="connsiteX28" fmla="*/ 896471 w 5850965"/>
              <a:gd name="connsiteY28" fmla="*/ 2294965 h 2671483"/>
              <a:gd name="connsiteX29" fmla="*/ 896471 w 5850965"/>
              <a:gd name="connsiteY29" fmla="*/ 2277036 h 2671483"/>
              <a:gd name="connsiteX30" fmla="*/ 956236 w 5850965"/>
              <a:gd name="connsiteY30" fmla="*/ 2277036 h 2671483"/>
              <a:gd name="connsiteX31" fmla="*/ 1016000 w 5850965"/>
              <a:gd name="connsiteY31" fmla="*/ 2211294 h 2671483"/>
              <a:gd name="connsiteX32" fmla="*/ 1105647 w 5850965"/>
              <a:gd name="connsiteY32" fmla="*/ 2211294 h 2671483"/>
              <a:gd name="connsiteX33" fmla="*/ 1105647 w 5850965"/>
              <a:gd name="connsiteY33" fmla="*/ 2187389 h 2671483"/>
              <a:gd name="connsiteX34" fmla="*/ 1183341 w 5850965"/>
              <a:gd name="connsiteY34" fmla="*/ 2187389 h 2671483"/>
              <a:gd name="connsiteX35" fmla="*/ 1183341 w 5850965"/>
              <a:gd name="connsiteY35" fmla="*/ 2151530 h 2671483"/>
              <a:gd name="connsiteX36" fmla="*/ 1272989 w 5850965"/>
              <a:gd name="connsiteY36" fmla="*/ 2151530 h 2671483"/>
              <a:gd name="connsiteX37" fmla="*/ 1272989 w 5850965"/>
              <a:gd name="connsiteY37" fmla="*/ 2127624 h 2671483"/>
              <a:gd name="connsiteX38" fmla="*/ 1392518 w 5850965"/>
              <a:gd name="connsiteY38" fmla="*/ 2127624 h 2671483"/>
              <a:gd name="connsiteX39" fmla="*/ 1392518 w 5850965"/>
              <a:gd name="connsiteY39" fmla="*/ 2109694 h 2671483"/>
              <a:gd name="connsiteX40" fmla="*/ 1434353 w 5850965"/>
              <a:gd name="connsiteY40" fmla="*/ 2109694 h 2671483"/>
              <a:gd name="connsiteX41" fmla="*/ 1434353 w 5850965"/>
              <a:gd name="connsiteY41" fmla="*/ 2079812 h 2671483"/>
              <a:gd name="connsiteX42" fmla="*/ 1488141 w 5850965"/>
              <a:gd name="connsiteY42" fmla="*/ 2079812 h 2671483"/>
              <a:gd name="connsiteX43" fmla="*/ 1488141 w 5850965"/>
              <a:gd name="connsiteY43" fmla="*/ 2037977 h 2671483"/>
              <a:gd name="connsiteX44" fmla="*/ 1565836 w 5850965"/>
              <a:gd name="connsiteY44" fmla="*/ 2037977 h 2671483"/>
              <a:gd name="connsiteX45" fmla="*/ 1565836 w 5850965"/>
              <a:gd name="connsiteY45" fmla="*/ 2008094 h 2671483"/>
              <a:gd name="connsiteX46" fmla="*/ 1757083 w 5850965"/>
              <a:gd name="connsiteY46" fmla="*/ 2008094 h 2671483"/>
              <a:gd name="connsiteX47" fmla="*/ 1757083 w 5850965"/>
              <a:gd name="connsiteY47" fmla="*/ 1978212 h 2671483"/>
              <a:gd name="connsiteX48" fmla="*/ 1816847 w 5850965"/>
              <a:gd name="connsiteY48" fmla="*/ 1978212 h 2671483"/>
              <a:gd name="connsiteX49" fmla="*/ 1822824 w 5850965"/>
              <a:gd name="connsiteY49" fmla="*/ 1972235 h 2671483"/>
              <a:gd name="connsiteX50" fmla="*/ 1846730 w 5850965"/>
              <a:gd name="connsiteY50" fmla="*/ 1972235 h 2671483"/>
              <a:gd name="connsiteX51" fmla="*/ 1858683 w 5850965"/>
              <a:gd name="connsiteY51" fmla="*/ 1960282 h 2671483"/>
              <a:gd name="connsiteX52" fmla="*/ 1912471 w 5850965"/>
              <a:gd name="connsiteY52" fmla="*/ 1960282 h 2671483"/>
              <a:gd name="connsiteX53" fmla="*/ 1912471 w 5850965"/>
              <a:gd name="connsiteY53" fmla="*/ 1918447 h 2671483"/>
              <a:gd name="connsiteX54" fmla="*/ 1966259 w 5850965"/>
              <a:gd name="connsiteY54" fmla="*/ 1918447 h 2671483"/>
              <a:gd name="connsiteX55" fmla="*/ 2043953 w 5850965"/>
              <a:gd name="connsiteY55" fmla="*/ 1840753 h 2671483"/>
              <a:gd name="connsiteX56" fmla="*/ 2091765 w 5850965"/>
              <a:gd name="connsiteY56" fmla="*/ 1840753 h 2671483"/>
              <a:gd name="connsiteX57" fmla="*/ 2091765 w 5850965"/>
              <a:gd name="connsiteY57" fmla="*/ 1780989 h 2671483"/>
              <a:gd name="connsiteX58" fmla="*/ 2199341 w 5850965"/>
              <a:gd name="connsiteY58" fmla="*/ 1780989 h 2671483"/>
              <a:gd name="connsiteX59" fmla="*/ 2199341 w 5850965"/>
              <a:gd name="connsiteY59" fmla="*/ 1751106 h 2671483"/>
              <a:gd name="connsiteX60" fmla="*/ 2271059 w 5850965"/>
              <a:gd name="connsiteY60" fmla="*/ 1751106 h 2671483"/>
              <a:gd name="connsiteX61" fmla="*/ 2271059 w 5850965"/>
              <a:gd name="connsiteY61" fmla="*/ 1715247 h 2671483"/>
              <a:gd name="connsiteX62" fmla="*/ 2330824 w 5850965"/>
              <a:gd name="connsiteY62" fmla="*/ 1715247 h 2671483"/>
              <a:gd name="connsiteX63" fmla="*/ 2402541 w 5850965"/>
              <a:gd name="connsiteY63" fmla="*/ 1619624 h 2671483"/>
              <a:gd name="connsiteX64" fmla="*/ 2462306 w 5850965"/>
              <a:gd name="connsiteY64" fmla="*/ 1565836 h 2671483"/>
              <a:gd name="connsiteX65" fmla="*/ 2540000 w 5850965"/>
              <a:gd name="connsiteY65" fmla="*/ 1500094 h 2671483"/>
              <a:gd name="connsiteX66" fmla="*/ 2623671 w 5850965"/>
              <a:gd name="connsiteY66" fmla="*/ 1500094 h 2671483"/>
              <a:gd name="connsiteX67" fmla="*/ 2629647 w 5850965"/>
              <a:gd name="connsiteY67" fmla="*/ 1434353 h 2671483"/>
              <a:gd name="connsiteX68" fmla="*/ 2671483 w 5850965"/>
              <a:gd name="connsiteY68" fmla="*/ 1434353 h 2671483"/>
              <a:gd name="connsiteX69" fmla="*/ 2683436 w 5850965"/>
              <a:gd name="connsiteY69" fmla="*/ 1398494 h 2671483"/>
              <a:gd name="connsiteX70" fmla="*/ 2755153 w 5850965"/>
              <a:gd name="connsiteY70" fmla="*/ 1398494 h 2671483"/>
              <a:gd name="connsiteX71" fmla="*/ 2755153 w 5850965"/>
              <a:gd name="connsiteY71" fmla="*/ 1380565 h 2671483"/>
              <a:gd name="connsiteX72" fmla="*/ 2850777 w 5850965"/>
              <a:gd name="connsiteY72" fmla="*/ 1380565 h 2671483"/>
              <a:gd name="connsiteX73" fmla="*/ 2862730 w 5850965"/>
              <a:gd name="connsiteY73" fmla="*/ 1350683 h 2671483"/>
              <a:gd name="connsiteX74" fmla="*/ 2928471 w 5850965"/>
              <a:gd name="connsiteY74" fmla="*/ 1350683 h 2671483"/>
              <a:gd name="connsiteX75" fmla="*/ 2928471 w 5850965"/>
              <a:gd name="connsiteY75" fmla="*/ 1332753 h 2671483"/>
              <a:gd name="connsiteX76" fmla="*/ 2988236 w 5850965"/>
              <a:gd name="connsiteY76" fmla="*/ 1332753 h 2671483"/>
              <a:gd name="connsiteX77" fmla="*/ 3012141 w 5850965"/>
              <a:gd name="connsiteY77" fmla="*/ 1278965 h 2671483"/>
              <a:gd name="connsiteX78" fmla="*/ 3071906 w 5850965"/>
              <a:gd name="connsiteY78" fmla="*/ 1278965 h 2671483"/>
              <a:gd name="connsiteX79" fmla="*/ 3071906 w 5850965"/>
              <a:gd name="connsiteY79" fmla="*/ 1255059 h 2671483"/>
              <a:gd name="connsiteX80" fmla="*/ 3137647 w 5850965"/>
              <a:gd name="connsiteY80" fmla="*/ 1255059 h 2671483"/>
              <a:gd name="connsiteX81" fmla="*/ 3215341 w 5850965"/>
              <a:gd name="connsiteY81" fmla="*/ 1201271 h 2671483"/>
              <a:gd name="connsiteX82" fmla="*/ 3221318 w 5850965"/>
              <a:gd name="connsiteY82" fmla="*/ 1195294 h 2671483"/>
              <a:gd name="connsiteX83" fmla="*/ 3293036 w 5850965"/>
              <a:gd name="connsiteY83" fmla="*/ 1195294 h 2671483"/>
              <a:gd name="connsiteX84" fmla="*/ 3358777 w 5850965"/>
              <a:gd name="connsiteY84" fmla="*/ 1141506 h 2671483"/>
              <a:gd name="connsiteX85" fmla="*/ 3484283 w 5850965"/>
              <a:gd name="connsiteY85" fmla="*/ 1141506 h 2671483"/>
              <a:gd name="connsiteX86" fmla="*/ 3484283 w 5850965"/>
              <a:gd name="connsiteY86" fmla="*/ 1123577 h 2671483"/>
              <a:gd name="connsiteX87" fmla="*/ 3591859 w 5850965"/>
              <a:gd name="connsiteY87" fmla="*/ 1123577 h 2671483"/>
              <a:gd name="connsiteX88" fmla="*/ 3603812 w 5850965"/>
              <a:gd name="connsiteY88" fmla="*/ 1111624 h 2671483"/>
              <a:gd name="connsiteX89" fmla="*/ 3591859 w 5850965"/>
              <a:gd name="connsiteY89" fmla="*/ 1099671 h 2671483"/>
              <a:gd name="connsiteX90" fmla="*/ 3681506 w 5850965"/>
              <a:gd name="connsiteY90" fmla="*/ 1099671 h 2671483"/>
              <a:gd name="connsiteX91" fmla="*/ 3681506 w 5850965"/>
              <a:gd name="connsiteY91" fmla="*/ 1099671 h 2671483"/>
              <a:gd name="connsiteX92" fmla="*/ 3681506 w 5850965"/>
              <a:gd name="connsiteY92" fmla="*/ 1039906 h 2671483"/>
              <a:gd name="connsiteX93" fmla="*/ 3741271 w 5850965"/>
              <a:gd name="connsiteY93" fmla="*/ 1039906 h 2671483"/>
              <a:gd name="connsiteX94" fmla="*/ 3741271 w 5850965"/>
              <a:gd name="connsiteY94" fmla="*/ 1039906 h 2671483"/>
              <a:gd name="connsiteX95" fmla="*/ 3836894 w 5850965"/>
              <a:gd name="connsiteY95" fmla="*/ 1039906 h 2671483"/>
              <a:gd name="connsiteX96" fmla="*/ 3836894 w 5850965"/>
              <a:gd name="connsiteY96" fmla="*/ 998071 h 2671483"/>
              <a:gd name="connsiteX97" fmla="*/ 3860800 w 5850965"/>
              <a:gd name="connsiteY97" fmla="*/ 968189 h 2671483"/>
              <a:gd name="connsiteX98" fmla="*/ 3860800 w 5850965"/>
              <a:gd name="connsiteY98" fmla="*/ 968189 h 2671483"/>
              <a:gd name="connsiteX99" fmla="*/ 3884706 w 5850965"/>
              <a:gd name="connsiteY99" fmla="*/ 938306 h 2671483"/>
              <a:gd name="connsiteX100" fmla="*/ 3932518 w 5850965"/>
              <a:gd name="connsiteY100" fmla="*/ 938306 h 2671483"/>
              <a:gd name="connsiteX101" fmla="*/ 3932518 w 5850965"/>
              <a:gd name="connsiteY101" fmla="*/ 896471 h 2671483"/>
              <a:gd name="connsiteX102" fmla="*/ 4010212 w 5850965"/>
              <a:gd name="connsiteY102" fmla="*/ 896471 h 2671483"/>
              <a:gd name="connsiteX103" fmla="*/ 4010212 w 5850965"/>
              <a:gd name="connsiteY103" fmla="*/ 896471 h 2671483"/>
              <a:gd name="connsiteX104" fmla="*/ 4010212 w 5850965"/>
              <a:gd name="connsiteY104" fmla="*/ 854636 h 2671483"/>
              <a:gd name="connsiteX105" fmla="*/ 4069977 w 5850965"/>
              <a:gd name="connsiteY105" fmla="*/ 854636 h 2671483"/>
              <a:gd name="connsiteX106" fmla="*/ 4117789 w 5850965"/>
              <a:gd name="connsiteY106" fmla="*/ 782918 h 2671483"/>
              <a:gd name="connsiteX107" fmla="*/ 4177553 w 5850965"/>
              <a:gd name="connsiteY107" fmla="*/ 788894 h 2671483"/>
              <a:gd name="connsiteX108" fmla="*/ 4189506 w 5850965"/>
              <a:gd name="connsiteY108" fmla="*/ 770965 h 2671483"/>
              <a:gd name="connsiteX109" fmla="*/ 4243294 w 5850965"/>
              <a:gd name="connsiteY109" fmla="*/ 764989 h 2671483"/>
              <a:gd name="connsiteX110" fmla="*/ 4303059 w 5850965"/>
              <a:gd name="connsiteY110" fmla="*/ 705224 h 2671483"/>
              <a:gd name="connsiteX111" fmla="*/ 4392706 w 5850965"/>
              <a:gd name="connsiteY111" fmla="*/ 705224 h 2671483"/>
              <a:gd name="connsiteX112" fmla="*/ 4392706 w 5850965"/>
              <a:gd name="connsiteY112" fmla="*/ 705224 h 2671483"/>
              <a:gd name="connsiteX113" fmla="*/ 4404659 w 5850965"/>
              <a:gd name="connsiteY113" fmla="*/ 645459 h 2671483"/>
              <a:gd name="connsiteX114" fmla="*/ 4470400 w 5850965"/>
              <a:gd name="connsiteY114" fmla="*/ 621553 h 2671483"/>
              <a:gd name="connsiteX115" fmla="*/ 4494306 w 5850965"/>
              <a:gd name="connsiteY115" fmla="*/ 603624 h 2671483"/>
              <a:gd name="connsiteX116" fmla="*/ 4494306 w 5850965"/>
              <a:gd name="connsiteY116" fmla="*/ 549836 h 2671483"/>
              <a:gd name="connsiteX117" fmla="*/ 4625789 w 5850965"/>
              <a:gd name="connsiteY117" fmla="*/ 549836 h 2671483"/>
              <a:gd name="connsiteX118" fmla="*/ 4625789 w 5850965"/>
              <a:gd name="connsiteY118" fmla="*/ 549836 h 2671483"/>
              <a:gd name="connsiteX119" fmla="*/ 4625789 w 5850965"/>
              <a:gd name="connsiteY119" fmla="*/ 549836 h 2671483"/>
              <a:gd name="connsiteX120" fmla="*/ 4625789 w 5850965"/>
              <a:gd name="connsiteY120" fmla="*/ 502024 h 2671483"/>
              <a:gd name="connsiteX121" fmla="*/ 4691530 w 5850965"/>
              <a:gd name="connsiteY121" fmla="*/ 502024 h 2671483"/>
              <a:gd name="connsiteX122" fmla="*/ 4691530 w 5850965"/>
              <a:gd name="connsiteY122" fmla="*/ 478118 h 2671483"/>
              <a:gd name="connsiteX123" fmla="*/ 4769224 w 5850965"/>
              <a:gd name="connsiteY123" fmla="*/ 478118 h 2671483"/>
              <a:gd name="connsiteX124" fmla="*/ 4817036 w 5850965"/>
              <a:gd name="connsiteY124" fmla="*/ 430306 h 2671483"/>
              <a:gd name="connsiteX125" fmla="*/ 4817036 w 5850965"/>
              <a:gd name="connsiteY125" fmla="*/ 370542 h 2671483"/>
              <a:gd name="connsiteX126" fmla="*/ 4984377 w 5850965"/>
              <a:gd name="connsiteY126" fmla="*/ 370542 h 2671483"/>
              <a:gd name="connsiteX127" fmla="*/ 5026212 w 5850965"/>
              <a:gd name="connsiteY127" fmla="*/ 340659 h 2671483"/>
              <a:gd name="connsiteX128" fmla="*/ 5026212 w 5850965"/>
              <a:gd name="connsiteY128" fmla="*/ 262965 h 2671483"/>
              <a:gd name="connsiteX129" fmla="*/ 5151718 w 5850965"/>
              <a:gd name="connsiteY129" fmla="*/ 262965 h 2671483"/>
              <a:gd name="connsiteX130" fmla="*/ 5199530 w 5850965"/>
              <a:gd name="connsiteY130" fmla="*/ 227106 h 2671483"/>
              <a:gd name="connsiteX131" fmla="*/ 5354918 w 5850965"/>
              <a:gd name="connsiteY131" fmla="*/ 233083 h 2671483"/>
              <a:gd name="connsiteX132" fmla="*/ 5354918 w 5850965"/>
              <a:gd name="connsiteY132" fmla="*/ 167342 h 2671483"/>
              <a:gd name="connsiteX133" fmla="*/ 5408706 w 5850965"/>
              <a:gd name="connsiteY133" fmla="*/ 167342 h 2671483"/>
              <a:gd name="connsiteX134" fmla="*/ 5408706 w 5850965"/>
              <a:gd name="connsiteY134" fmla="*/ 143436 h 2671483"/>
              <a:gd name="connsiteX135" fmla="*/ 5450541 w 5850965"/>
              <a:gd name="connsiteY135" fmla="*/ 143436 h 2671483"/>
              <a:gd name="connsiteX136" fmla="*/ 5450541 w 5850965"/>
              <a:gd name="connsiteY136" fmla="*/ 143436 h 2671483"/>
              <a:gd name="connsiteX137" fmla="*/ 5450541 w 5850965"/>
              <a:gd name="connsiteY137" fmla="*/ 143436 h 2671483"/>
              <a:gd name="connsiteX138" fmla="*/ 5450541 w 5850965"/>
              <a:gd name="connsiteY138" fmla="*/ 95624 h 2671483"/>
              <a:gd name="connsiteX139" fmla="*/ 5522259 w 5850965"/>
              <a:gd name="connsiteY139" fmla="*/ 95624 h 2671483"/>
              <a:gd name="connsiteX140" fmla="*/ 5522259 w 5850965"/>
              <a:gd name="connsiteY140" fmla="*/ 59765 h 2671483"/>
              <a:gd name="connsiteX141" fmla="*/ 5797177 w 5850965"/>
              <a:gd name="connsiteY141" fmla="*/ 59765 h 2671483"/>
              <a:gd name="connsiteX142" fmla="*/ 5797177 w 5850965"/>
              <a:gd name="connsiteY142" fmla="*/ 0 h 2671483"/>
              <a:gd name="connsiteX143" fmla="*/ 5850965 w 5850965"/>
              <a:gd name="connsiteY143" fmla="*/ 0 h 267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850965" h="2671483">
                <a:moveTo>
                  <a:pt x="0" y="2671483"/>
                </a:moveTo>
                <a:lnTo>
                  <a:pt x="71718" y="2671483"/>
                </a:lnTo>
                <a:lnTo>
                  <a:pt x="71718" y="2647577"/>
                </a:lnTo>
                <a:lnTo>
                  <a:pt x="137459" y="2647577"/>
                </a:lnTo>
                <a:lnTo>
                  <a:pt x="137459" y="2623671"/>
                </a:lnTo>
                <a:lnTo>
                  <a:pt x="221130" y="2623671"/>
                </a:lnTo>
                <a:lnTo>
                  <a:pt x="221130" y="2605742"/>
                </a:lnTo>
                <a:lnTo>
                  <a:pt x="316753" y="2605742"/>
                </a:lnTo>
                <a:lnTo>
                  <a:pt x="316753" y="2587812"/>
                </a:lnTo>
                <a:lnTo>
                  <a:pt x="364565" y="2587812"/>
                </a:lnTo>
                <a:lnTo>
                  <a:pt x="364565" y="2569883"/>
                </a:lnTo>
                <a:lnTo>
                  <a:pt x="424330" y="2569883"/>
                </a:lnTo>
                <a:lnTo>
                  <a:pt x="424330" y="2545977"/>
                </a:lnTo>
                <a:lnTo>
                  <a:pt x="424330" y="2545977"/>
                </a:lnTo>
                <a:lnTo>
                  <a:pt x="424330" y="2545977"/>
                </a:lnTo>
                <a:lnTo>
                  <a:pt x="508000" y="2545977"/>
                </a:lnTo>
                <a:lnTo>
                  <a:pt x="508000" y="2510118"/>
                </a:lnTo>
                <a:lnTo>
                  <a:pt x="508000" y="2510118"/>
                </a:lnTo>
                <a:lnTo>
                  <a:pt x="549836" y="2468282"/>
                </a:lnTo>
                <a:lnTo>
                  <a:pt x="603624" y="2468282"/>
                </a:lnTo>
                <a:lnTo>
                  <a:pt x="657412" y="2432424"/>
                </a:lnTo>
                <a:lnTo>
                  <a:pt x="657412" y="2402542"/>
                </a:lnTo>
                <a:lnTo>
                  <a:pt x="735106" y="2402542"/>
                </a:lnTo>
                <a:lnTo>
                  <a:pt x="735106" y="2366683"/>
                </a:lnTo>
                <a:lnTo>
                  <a:pt x="794871" y="2366683"/>
                </a:lnTo>
                <a:lnTo>
                  <a:pt x="794871" y="2312894"/>
                </a:lnTo>
                <a:lnTo>
                  <a:pt x="824753" y="2312894"/>
                </a:lnTo>
                <a:lnTo>
                  <a:pt x="824753" y="2294965"/>
                </a:lnTo>
                <a:lnTo>
                  <a:pt x="896471" y="2294965"/>
                </a:lnTo>
                <a:lnTo>
                  <a:pt x="896471" y="2277036"/>
                </a:lnTo>
                <a:lnTo>
                  <a:pt x="956236" y="2277036"/>
                </a:lnTo>
                <a:lnTo>
                  <a:pt x="1016000" y="2211294"/>
                </a:lnTo>
                <a:lnTo>
                  <a:pt x="1105647" y="2211294"/>
                </a:lnTo>
                <a:lnTo>
                  <a:pt x="1105647" y="2187389"/>
                </a:lnTo>
                <a:lnTo>
                  <a:pt x="1183341" y="2187389"/>
                </a:lnTo>
                <a:lnTo>
                  <a:pt x="1183341" y="2151530"/>
                </a:lnTo>
                <a:lnTo>
                  <a:pt x="1272989" y="2151530"/>
                </a:lnTo>
                <a:lnTo>
                  <a:pt x="1272989" y="2127624"/>
                </a:lnTo>
                <a:lnTo>
                  <a:pt x="1392518" y="2127624"/>
                </a:lnTo>
                <a:lnTo>
                  <a:pt x="1392518" y="2109694"/>
                </a:lnTo>
                <a:lnTo>
                  <a:pt x="1434353" y="2109694"/>
                </a:lnTo>
                <a:lnTo>
                  <a:pt x="1434353" y="2079812"/>
                </a:lnTo>
                <a:lnTo>
                  <a:pt x="1488141" y="2079812"/>
                </a:lnTo>
                <a:lnTo>
                  <a:pt x="1488141" y="2037977"/>
                </a:lnTo>
                <a:lnTo>
                  <a:pt x="1565836" y="2037977"/>
                </a:lnTo>
                <a:lnTo>
                  <a:pt x="1565836" y="2008094"/>
                </a:lnTo>
                <a:lnTo>
                  <a:pt x="1757083" y="2008094"/>
                </a:lnTo>
                <a:lnTo>
                  <a:pt x="1757083" y="1978212"/>
                </a:lnTo>
                <a:lnTo>
                  <a:pt x="1816847" y="1978212"/>
                </a:lnTo>
                <a:lnTo>
                  <a:pt x="1822824" y="1972235"/>
                </a:lnTo>
                <a:lnTo>
                  <a:pt x="1846730" y="1972235"/>
                </a:lnTo>
                <a:lnTo>
                  <a:pt x="1858683" y="1960282"/>
                </a:lnTo>
                <a:lnTo>
                  <a:pt x="1912471" y="1960282"/>
                </a:lnTo>
                <a:lnTo>
                  <a:pt x="1912471" y="1918447"/>
                </a:lnTo>
                <a:lnTo>
                  <a:pt x="1966259" y="1918447"/>
                </a:lnTo>
                <a:lnTo>
                  <a:pt x="2043953" y="1840753"/>
                </a:lnTo>
                <a:lnTo>
                  <a:pt x="2091765" y="1840753"/>
                </a:lnTo>
                <a:lnTo>
                  <a:pt x="2091765" y="1780989"/>
                </a:lnTo>
                <a:lnTo>
                  <a:pt x="2199341" y="1780989"/>
                </a:lnTo>
                <a:lnTo>
                  <a:pt x="2199341" y="1751106"/>
                </a:lnTo>
                <a:lnTo>
                  <a:pt x="2271059" y="1751106"/>
                </a:lnTo>
                <a:lnTo>
                  <a:pt x="2271059" y="1715247"/>
                </a:lnTo>
                <a:lnTo>
                  <a:pt x="2330824" y="1715247"/>
                </a:lnTo>
                <a:lnTo>
                  <a:pt x="2402541" y="1619624"/>
                </a:lnTo>
                <a:lnTo>
                  <a:pt x="2462306" y="1565836"/>
                </a:lnTo>
                <a:lnTo>
                  <a:pt x="2540000" y="1500094"/>
                </a:lnTo>
                <a:lnTo>
                  <a:pt x="2623671" y="1500094"/>
                </a:lnTo>
                <a:lnTo>
                  <a:pt x="2629647" y="1434353"/>
                </a:lnTo>
                <a:lnTo>
                  <a:pt x="2671483" y="1434353"/>
                </a:lnTo>
                <a:lnTo>
                  <a:pt x="2683436" y="1398494"/>
                </a:lnTo>
                <a:lnTo>
                  <a:pt x="2755153" y="1398494"/>
                </a:lnTo>
                <a:lnTo>
                  <a:pt x="2755153" y="1380565"/>
                </a:lnTo>
                <a:lnTo>
                  <a:pt x="2850777" y="1380565"/>
                </a:lnTo>
                <a:lnTo>
                  <a:pt x="2862730" y="1350683"/>
                </a:lnTo>
                <a:lnTo>
                  <a:pt x="2928471" y="1350683"/>
                </a:lnTo>
                <a:lnTo>
                  <a:pt x="2928471" y="1332753"/>
                </a:lnTo>
                <a:lnTo>
                  <a:pt x="2988236" y="1332753"/>
                </a:lnTo>
                <a:lnTo>
                  <a:pt x="3012141" y="1278965"/>
                </a:lnTo>
                <a:lnTo>
                  <a:pt x="3071906" y="1278965"/>
                </a:lnTo>
                <a:lnTo>
                  <a:pt x="3071906" y="1255059"/>
                </a:lnTo>
                <a:lnTo>
                  <a:pt x="3137647" y="1255059"/>
                </a:lnTo>
                <a:lnTo>
                  <a:pt x="3215341" y="1201271"/>
                </a:lnTo>
                <a:lnTo>
                  <a:pt x="3221318" y="1195294"/>
                </a:lnTo>
                <a:lnTo>
                  <a:pt x="3293036" y="1195294"/>
                </a:lnTo>
                <a:lnTo>
                  <a:pt x="3358777" y="1141506"/>
                </a:lnTo>
                <a:lnTo>
                  <a:pt x="3484283" y="1141506"/>
                </a:lnTo>
                <a:lnTo>
                  <a:pt x="3484283" y="1123577"/>
                </a:lnTo>
                <a:lnTo>
                  <a:pt x="3591859" y="1123577"/>
                </a:lnTo>
                <a:lnTo>
                  <a:pt x="3603812" y="1111624"/>
                </a:lnTo>
                <a:lnTo>
                  <a:pt x="3591859" y="1099671"/>
                </a:lnTo>
                <a:lnTo>
                  <a:pt x="3681506" y="1099671"/>
                </a:lnTo>
                <a:lnTo>
                  <a:pt x="3681506" y="1099671"/>
                </a:lnTo>
                <a:lnTo>
                  <a:pt x="3681506" y="1039906"/>
                </a:lnTo>
                <a:lnTo>
                  <a:pt x="3741271" y="1039906"/>
                </a:lnTo>
                <a:lnTo>
                  <a:pt x="3741271" y="1039906"/>
                </a:lnTo>
                <a:lnTo>
                  <a:pt x="3836894" y="1039906"/>
                </a:lnTo>
                <a:lnTo>
                  <a:pt x="3836894" y="998071"/>
                </a:lnTo>
                <a:lnTo>
                  <a:pt x="3860800" y="968189"/>
                </a:lnTo>
                <a:lnTo>
                  <a:pt x="3860800" y="968189"/>
                </a:lnTo>
                <a:lnTo>
                  <a:pt x="3884706" y="938306"/>
                </a:lnTo>
                <a:lnTo>
                  <a:pt x="3932518" y="938306"/>
                </a:lnTo>
                <a:lnTo>
                  <a:pt x="3932518" y="896471"/>
                </a:lnTo>
                <a:lnTo>
                  <a:pt x="4010212" y="896471"/>
                </a:lnTo>
                <a:lnTo>
                  <a:pt x="4010212" y="896471"/>
                </a:lnTo>
                <a:lnTo>
                  <a:pt x="4010212" y="854636"/>
                </a:lnTo>
                <a:lnTo>
                  <a:pt x="4069977" y="854636"/>
                </a:lnTo>
                <a:lnTo>
                  <a:pt x="4117789" y="782918"/>
                </a:lnTo>
                <a:lnTo>
                  <a:pt x="4177553" y="788894"/>
                </a:lnTo>
                <a:lnTo>
                  <a:pt x="4189506" y="770965"/>
                </a:lnTo>
                <a:lnTo>
                  <a:pt x="4243294" y="764989"/>
                </a:lnTo>
                <a:lnTo>
                  <a:pt x="4303059" y="705224"/>
                </a:lnTo>
                <a:lnTo>
                  <a:pt x="4392706" y="705224"/>
                </a:lnTo>
                <a:lnTo>
                  <a:pt x="4392706" y="705224"/>
                </a:lnTo>
                <a:lnTo>
                  <a:pt x="4404659" y="645459"/>
                </a:lnTo>
                <a:lnTo>
                  <a:pt x="4470400" y="621553"/>
                </a:lnTo>
                <a:lnTo>
                  <a:pt x="4494306" y="603624"/>
                </a:lnTo>
                <a:lnTo>
                  <a:pt x="4494306" y="549836"/>
                </a:lnTo>
                <a:lnTo>
                  <a:pt x="4625789" y="549836"/>
                </a:lnTo>
                <a:lnTo>
                  <a:pt x="4625789" y="549836"/>
                </a:lnTo>
                <a:lnTo>
                  <a:pt x="4625789" y="549836"/>
                </a:lnTo>
                <a:lnTo>
                  <a:pt x="4625789" y="502024"/>
                </a:lnTo>
                <a:lnTo>
                  <a:pt x="4691530" y="502024"/>
                </a:lnTo>
                <a:lnTo>
                  <a:pt x="4691530" y="478118"/>
                </a:lnTo>
                <a:lnTo>
                  <a:pt x="4769224" y="478118"/>
                </a:lnTo>
                <a:lnTo>
                  <a:pt x="4817036" y="430306"/>
                </a:lnTo>
                <a:lnTo>
                  <a:pt x="4817036" y="370542"/>
                </a:lnTo>
                <a:lnTo>
                  <a:pt x="4984377" y="370542"/>
                </a:lnTo>
                <a:lnTo>
                  <a:pt x="5026212" y="340659"/>
                </a:lnTo>
                <a:lnTo>
                  <a:pt x="5026212" y="262965"/>
                </a:lnTo>
                <a:lnTo>
                  <a:pt x="5151718" y="262965"/>
                </a:lnTo>
                <a:lnTo>
                  <a:pt x="5199530" y="227106"/>
                </a:lnTo>
                <a:lnTo>
                  <a:pt x="5354918" y="233083"/>
                </a:lnTo>
                <a:lnTo>
                  <a:pt x="5354918" y="167342"/>
                </a:lnTo>
                <a:lnTo>
                  <a:pt x="5408706" y="167342"/>
                </a:lnTo>
                <a:lnTo>
                  <a:pt x="5408706" y="143436"/>
                </a:lnTo>
                <a:lnTo>
                  <a:pt x="5450541" y="143436"/>
                </a:lnTo>
                <a:lnTo>
                  <a:pt x="5450541" y="143436"/>
                </a:lnTo>
                <a:lnTo>
                  <a:pt x="5450541" y="143436"/>
                </a:lnTo>
                <a:lnTo>
                  <a:pt x="5450541" y="95624"/>
                </a:lnTo>
                <a:lnTo>
                  <a:pt x="5522259" y="95624"/>
                </a:lnTo>
                <a:lnTo>
                  <a:pt x="5522259" y="59765"/>
                </a:lnTo>
                <a:lnTo>
                  <a:pt x="5797177" y="59765"/>
                </a:lnTo>
                <a:lnTo>
                  <a:pt x="5797177" y="0"/>
                </a:lnTo>
                <a:lnTo>
                  <a:pt x="5850965" y="0"/>
                </a:ln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nvGrpSpPr>
          <p:cNvPr id="528386" name="Group 40"/>
          <p:cNvGrpSpPr>
            <a:grpSpLocks/>
          </p:cNvGrpSpPr>
          <p:nvPr/>
        </p:nvGrpSpPr>
        <p:grpSpPr bwMode="auto">
          <a:xfrm>
            <a:off x="2078038" y="1303338"/>
            <a:ext cx="6819900" cy="4175125"/>
            <a:chOff x="2078683" y="1302877"/>
            <a:chExt cx="6818539" cy="4175126"/>
          </a:xfrm>
        </p:grpSpPr>
        <p:sp>
          <p:nvSpPr>
            <p:cNvPr id="42" name="Line 17">
              <a:extLst>
                <a:ext uri="{FF2B5EF4-FFF2-40B4-BE49-F238E27FC236}"/>
              </a:extLst>
            </p:cNvPr>
            <p:cNvSpPr>
              <a:spLocks noChangeShapeType="1"/>
            </p:cNvSpPr>
            <p:nvPr/>
          </p:nvSpPr>
          <p:spPr bwMode="auto">
            <a:xfrm flipH="1">
              <a:off x="2634197" y="1428289"/>
              <a:ext cx="968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43" name="Line 18">
              <a:extLst>
                <a:ext uri="{FF2B5EF4-FFF2-40B4-BE49-F238E27FC236}"/>
              </a:extLst>
            </p:cNvPr>
            <p:cNvSpPr>
              <a:spLocks noChangeShapeType="1"/>
            </p:cNvSpPr>
            <p:nvPr/>
          </p:nvSpPr>
          <p:spPr bwMode="auto">
            <a:xfrm flipH="1">
              <a:off x="2634197" y="2331577"/>
              <a:ext cx="968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44" name="Line 23">
              <a:extLst>
                <a:ext uri="{FF2B5EF4-FFF2-40B4-BE49-F238E27FC236}"/>
              </a:extLst>
            </p:cNvPr>
            <p:cNvSpPr>
              <a:spLocks noChangeShapeType="1"/>
            </p:cNvSpPr>
            <p:nvPr/>
          </p:nvSpPr>
          <p:spPr bwMode="auto">
            <a:xfrm flipH="1">
              <a:off x="2634197" y="3234864"/>
              <a:ext cx="968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45" name="Line 24">
              <a:extLst>
                <a:ext uri="{FF2B5EF4-FFF2-40B4-BE49-F238E27FC236}"/>
              </a:extLst>
            </p:cNvPr>
            <p:cNvSpPr>
              <a:spLocks noChangeShapeType="1"/>
            </p:cNvSpPr>
            <p:nvPr/>
          </p:nvSpPr>
          <p:spPr bwMode="auto">
            <a:xfrm flipH="1">
              <a:off x="2634197" y="4136565"/>
              <a:ext cx="968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46" name="Line 25">
              <a:extLst>
                <a:ext uri="{FF2B5EF4-FFF2-40B4-BE49-F238E27FC236}"/>
              </a:extLst>
            </p:cNvPr>
            <p:cNvSpPr>
              <a:spLocks noChangeShapeType="1"/>
            </p:cNvSpPr>
            <p:nvPr/>
          </p:nvSpPr>
          <p:spPr bwMode="auto">
            <a:xfrm flipH="1">
              <a:off x="2634197" y="5039853"/>
              <a:ext cx="968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47" name="Line 26">
              <a:extLst>
                <a:ext uri="{FF2B5EF4-FFF2-40B4-BE49-F238E27FC236}"/>
              </a:extLst>
            </p:cNvPr>
            <p:cNvSpPr>
              <a:spLocks noChangeShapeType="1"/>
            </p:cNvSpPr>
            <p:nvPr/>
          </p:nvSpPr>
          <p:spPr bwMode="auto">
            <a:xfrm>
              <a:off x="2781805" y="5062078"/>
              <a:ext cx="0" cy="968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48" name="Line 27">
              <a:extLst>
                <a:ext uri="{FF2B5EF4-FFF2-40B4-BE49-F238E27FC236}"/>
              </a:extLst>
            </p:cNvPr>
            <p:cNvSpPr>
              <a:spLocks noChangeShapeType="1"/>
            </p:cNvSpPr>
            <p:nvPr/>
          </p:nvSpPr>
          <p:spPr bwMode="auto">
            <a:xfrm>
              <a:off x="3521432" y="5062078"/>
              <a:ext cx="0" cy="968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49" name="Line 28">
              <a:extLst>
                <a:ext uri="{FF2B5EF4-FFF2-40B4-BE49-F238E27FC236}"/>
              </a:extLst>
            </p:cNvPr>
            <p:cNvSpPr>
              <a:spLocks noChangeShapeType="1"/>
            </p:cNvSpPr>
            <p:nvPr/>
          </p:nvSpPr>
          <p:spPr bwMode="auto">
            <a:xfrm>
              <a:off x="4251536" y="5062078"/>
              <a:ext cx="0" cy="968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50" name="Line 29">
              <a:extLst>
                <a:ext uri="{FF2B5EF4-FFF2-40B4-BE49-F238E27FC236}"/>
              </a:extLst>
            </p:cNvPr>
            <p:cNvSpPr>
              <a:spLocks noChangeShapeType="1"/>
            </p:cNvSpPr>
            <p:nvPr/>
          </p:nvSpPr>
          <p:spPr bwMode="auto">
            <a:xfrm>
              <a:off x="4978466" y="5062078"/>
              <a:ext cx="0" cy="968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51" name="Line 30">
              <a:extLst>
                <a:ext uri="{FF2B5EF4-FFF2-40B4-BE49-F238E27FC236}"/>
              </a:extLst>
            </p:cNvPr>
            <p:cNvSpPr>
              <a:spLocks noChangeShapeType="1"/>
            </p:cNvSpPr>
            <p:nvPr/>
          </p:nvSpPr>
          <p:spPr bwMode="auto">
            <a:xfrm>
              <a:off x="5703809" y="5062078"/>
              <a:ext cx="0" cy="968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52" name="Line 31">
              <a:extLst>
                <a:ext uri="{FF2B5EF4-FFF2-40B4-BE49-F238E27FC236}"/>
              </a:extLst>
            </p:cNvPr>
            <p:cNvSpPr>
              <a:spLocks noChangeShapeType="1"/>
            </p:cNvSpPr>
            <p:nvPr/>
          </p:nvSpPr>
          <p:spPr bwMode="auto">
            <a:xfrm>
              <a:off x="8632162" y="5062078"/>
              <a:ext cx="0" cy="968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53" name="Line 32">
              <a:extLst>
                <a:ext uri="{FF2B5EF4-FFF2-40B4-BE49-F238E27FC236}"/>
              </a:extLst>
            </p:cNvPr>
            <p:cNvSpPr>
              <a:spLocks noChangeShapeType="1"/>
            </p:cNvSpPr>
            <p:nvPr/>
          </p:nvSpPr>
          <p:spPr bwMode="auto">
            <a:xfrm>
              <a:off x="7895709" y="5062078"/>
              <a:ext cx="0" cy="968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54" name="Line 33">
              <a:extLst>
                <a:ext uri="{FF2B5EF4-FFF2-40B4-BE49-F238E27FC236}"/>
              </a:extLst>
            </p:cNvPr>
            <p:cNvSpPr>
              <a:spLocks noChangeShapeType="1"/>
            </p:cNvSpPr>
            <p:nvPr/>
          </p:nvSpPr>
          <p:spPr bwMode="auto">
            <a:xfrm>
              <a:off x="7170367" y="5062078"/>
              <a:ext cx="0" cy="968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55" name="Line 34">
              <a:extLst>
                <a:ext uri="{FF2B5EF4-FFF2-40B4-BE49-F238E27FC236}"/>
              </a:extLst>
            </p:cNvPr>
            <p:cNvSpPr>
              <a:spLocks noChangeShapeType="1"/>
            </p:cNvSpPr>
            <p:nvPr/>
          </p:nvSpPr>
          <p:spPr bwMode="auto">
            <a:xfrm>
              <a:off x="6437088" y="5062078"/>
              <a:ext cx="0" cy="968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lstStyle/>
            <a:p>
              <a:pPr defTabSz="685773" fontAlgn="auto">
                <a:spcBef>
                  <a:spcPts val="0"/>
                </a:spcBef>
                <a:spcAft>
                  <a:spcPts val="0"/>
                </a:spcAft>
                <a:defRPr/>
              </a:pPr>
              <a:endParaRPr lang="en-US" sz="1200">
                <a:solidFill>
                  <a:srgbClr val="000000"/>
                </a:solidFill>
              </a:endParaRPr>
            </a:p>
          </p:txBody>
        </p:sp>
        <p:sp>
          <p:nvSpPr>
            <p:cNvPr id="528432" name="TextBox 55"/>
            <p:cNvSpPr txBox="1">
              <a:spLocks noChangeArrowheads="1"/>
            </p:cNvSpPr>
            <p:nvPr/>
          </p:nvSpPr>
          <p:spPr bwMode="auto">
            <a:xfrm>
              <a:off x="2352310" y="1302877"/>
              <a:ext cx="354584" cy="258532"/>
            </a:xfrm>
            <a:prstGeom prst="rect">
              <a:avLst/>
            </a:prstGeom>
            <a:noFill/>
            <a:ln w="9525">
              <a:noFill/>
              <a:miter lim="800000"/>
              <a:headEnd/>
              <a:tailEnd/>
            </a:ln>
          </p:spPr>
          <p:txBody>
            <a:bodyPr wrap="none">
              <a:spAutoFit/>
            </a:bodyPr>
            <a:lstStyle/>
            <a:p>
              <a:pPr algn="r" defTabSz="684213">
                <a:lnSpc>
                  <a:spcPct val="90000"/>
                </a:lnSpc>
                <a:spcBef>
                  <a:spcPts val="900"/>
                </a:spcBef>
                <a:buClr>
                  <a:srgbClr val="7F134C"/>
                </a:buClr>
              </a:pPr>
              <a:r>
                <a:rPr lang="en-US" sz="1200">
                  <a:solidFill>
                    <a:srgbClr val="000000"/>
                  </a:solidFill>
                </a:rPr>
                <a:t>20</a:t>
              </a:r>
            </a:p>
          </p:txBody>
        </p:sp>
        <p:sp>
          <p:nvSpPr>
            <p:cNvPr id="528433" name="TextBox 56"/>
            <p:cNvSpPr txBox="1">
              <a:spLocks noChangeArrowheads="1"/>
            </p:cNvSpPr>
            <p:nvPr/>
          </p:nvSpPr>
          <p:spPr bwMode="auto">
            <a:xfrm>
              <a:off x="2352310" y="2205572"/>
              <a:ext cx="354584" cy="258532"/>
            </a:xfrm>
            <a:prstGeom prst="rect">
              <a:avLst/>
            </a:prstGeom>
            <a:noFill/>
            <a:ln w="9525">
              <a:noFill/>
              <a:miter lim="800000"/>
              <a:headEnd/>
              <a:tailEnd/>
            </a:ln>
          </p:spPr>
          <p:txBody>
            <a:bodyPr wrap="none">
              <a:spAutoFit/>
            </a:bodyPr>
            <a:lstStyle/>
            <a:p>
              <a:pPr algn="r" defTabSz="684213">
                <a:lnSpc>
                  <a:spcPct val="90000"/>
                </a:lnSpc>
                <a:spcBef>
                  <a:spcPts val="900"/>
                </a:spcBef>
                <a:buClr>
                  <a:srgbClr val="7F134C"/>
                </a:buClr>
              </a:pPr>
              <a:r>
                <a:rPr lang="en-US" sz="1200">
                  <a:solidFill>
                    <a:srgbClr val="000000"/>
                  </a:solidFill>
                </a:rPr>
                <a:t>15</a:t>
              </a:r>
            </a:p>
          </p:txBody>
        </p:sp>
        <p:sp>
          <p:nvSpPr>
            <p:cNvPr id="528434" name="TextBox 57"/>
            <p:cNvSpPr txBox="1">
              <a:spLocks noChangeArrowheads="1"/>
            </p:cNvSpPr>
            <p:nvPr/>
          </p:nvSpPr>
          <p:spPr bwMode="auto">
            <a:xfrm>
              <a:off x="2352310" y="3108267"/>
              <a:ext cx="354584" cy="258532"/>
            </a:xfrm>
            <a:prstGeom prst="rect">
              <a:avLst/>
            </a:prstGeom>
            <a:noFill/>
            <a:ln w="9525">
              <a:noFill/>
              <a:miter lim="800000"/>
              <a:headEnd/>
              <a:tailEnd/>
            </a:ln>
          </p:spPr>
          <p:txBody>
            <a:bodyPr wrap="none">
              <a:spAutoFit/>
            </a:bodyPr>
            <a:lstStyle/>
            <a:p>
              <a:pPr algn="r" defTabSz="684213">
                <a:lnSpc>
                  <a:spcPct val="90000"/>
                </a:lnSpc>
                <a:spcBef>
                  <a:spcPts val="900"/>
                </a:spcBef>
                <a:buClr>
                  <a:srgbClr val="7F134C"/>
                </a:buClr>
              </a:pPr>
              <a:r>
                <a:rPr lang="en-US" sz="1200">
                  <a:solidFill>
                    <a:srgbClr val="000000"/>
                  </a:solidFill>
                </a:rPr>
                <a:t>10</a:t>
              </a:r>
            </a:p>
          </p:txBody>
        </p:sp>
        <p:sp>
          <p:nvSpPr>
            <p:cNvPr id="528435" name="TextBox 58"/>
            <p:cNvSpPr txBox="1">
              <a:spLocks noChangeArrowheads="1"/>
            </p:cNvSpPr>
            <p:nvPr/>
          </p:nvSpPr>
          <p:spPr bwMode="auto">
            <a:xfrm>
              <a:off x="2437269" y="4010962"/>
              <a:ext cx="269625" cy="258532"/>
            </a:xfrm>
            <a:prstGeom prst="rect">
              <a:avLst/>
            </a:prstGeom>
            <a:noFill/>
            <a:ln w="9525">
              <a:noFill/>
              <a:miter lim="800000"/>
              <a:headEnd/>
              <a:tailEnd/>
            </a:ln>
          </p:spPr>
          <p:txBody>
            <a:bodyPr wrap="none">
              <a:spAutoFit/>
            </a:bodyPr>
            <a:lstStyle/>
            <a:p>
              <a:pPr algn="r" defTabSz="684213">
                <a:lnSpc>
                  <a:spcPct val="90000"/>
                </a:lnSpc>
                <a:spcBef>
                  <a:spcPts val="900"/>
                </a:spcBef>
                <a:buClr>
                  <a:srgbClr val="7F134C"/>
                </a:buClr>
              </a:pPr>
              <a:r>
                <a:rPr lang="en-US" sz="1200">
                  <a:solidFill>
                    <a:srgbClr val="000000"/>
                  </a:solidFill>
                </a:rPr>
                <a:t>5</a:t>
              </a:r>
            </a:p>
          </p:txBody>
        </p:sp>
        <p:sp>
          <p:nvSpPr>
            <p:cNvPr id="528436" name="TextBox 59"/>
            <p:cNvSpPr txBox="1">
              <a:spLocks noChangeArrowheads="1"/>
            </p:cNvSpPr>
            <p:nvPr/>
          </p:nvSpPr>
          <p:spPr bwMode="auto">
            <a:xfrm>
              <a:off x="2393152" y="4913656"/>
              <a:ext cx="313742" cy="300833"/>
            </a:xfrm>
            <a:prstGeom prst="rect">
              <a:avLst/>
            </a:prstGeom>
            <a:noFill/>
            <a:ln w="9525">
              <a:noFill/>
              <a:miter lim="800000"/>
              <a:headEnd/>
              <a:tailEnd/>
            </a:ln>
          </p:spPr>
          <p:txBody>
            <a:bodyPr wrap="none">
              <a:spAutoFit/>
            </a:bodyPr>
            <a:lstStyle/>
            <a:p>
              <a:pPr algn="r" defTabSz="684213">
                <a:lnSpc>
                  <a:spcPct val="90000"/>
                </a:lnSpc>
                <a:spcBef>
                  <a:spcPts val="900"/>
                </a:spcBef>
                <a:buClr>
                  <a:srgbClr val="7F134C"/>
                </a:buClr>
              </a:pPr>
              <a:r>
                <a:rPr lang="en-US" sz="1200">
                  <a:solidFill>
                    <a:srgbClr val="000000"/>
                  </a:solidFill>
                </a:rPr>
                <a:t>0</a:t>
              </a:r>
            </a:p>
          </p:txBody>
        </p:sp>
        <p:sp>
          <p:nvSpPr>
            <p:cNvPr id="528437" name="TextBox 60"/>
            <p:cNvSpPr txBox="1">
              <a:spLocks noChangeArrowheads="1"/>
            </p:cNvSpPr>
            <p:nvPr/>
          </p:nvSpPr>
          <p:spPr bwMode="auto">
            <a:xfrm>
              <a:off x="8364821" y="5177170"/>
              <a:ext cx="532401" cy="300833"/>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24</a:t>
              </a:r>
            </a:p>
          </p:txBody>
        </p:sp>
        <p:sp>
          <p:nvSpPr>
            <p:cNvPr id="528438" name="TextBox 61"/>
            <p:cNvSpPr txBox="1">
              <a:spLocks noChangeArrowheads="1"/>
            </p:cNvSpPr>
            <p:nvPr/>
          </p:nvSpPr>
          <p:spPr bwMode="auto">
            <a:xfrm>
              <a:off x="7626825" y="5177170"/>
              <a:ext cx="543451" cy="300833"/>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21</a:t>
              </a:r>
            </a:p>
          </p:txBody>
        </p:sp>
        <p:sp>
          <p:nvSpPr>
            <p:cNvPr id="528439" name="TextBox 62"/>
            <p:cNvSpPr txBox="1">
              <a:spLocks noChangeArrowheads="1"/>
            </p:cNvSpPr>
            <p:nvPr/>
          </p:nvSpPr>
          <p:spPr bwMode="auto">
            <a:xfrm>
              <a:off x="6169341" y="5177170"/>
              <a:ext cx="532394" cy="300833"/>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15</a:t>
              </a:r>
            </a:p>
          </p:txBody>
        </p:sp>
        <p:sp>
          <p:nvSpPr>
            <p:cNvPr id="528440" name="TextBox 63"/>
            <p:cNvSpPr txBox="1">
              <a:spLocks noChangeArrowheads="1"/>
            </p:cNvSpPr>
            <p:nvPr/>
          </p:nvSpPr>
          <p:spPr bwMode="auto">
            <a:xfrm>
              <a:off x="6879783" y="5177170"/>
              <a:ext cx="575557" cy="300833"/>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18</a:t>
              </a:r>
            </a:p>
          </p:txBody>
        </p:sp>
        <p:sp>
          <p:nvSpPr>
            <p:cNvPr id="528441" name="TextBox 64"/>
            <p:cNvSpPr txBox="1">
              <a:spLocks noChangeArrowheads="1"/>
            </p:cNvSpPr>
            <p:nvPr/>
          </p:nvSpPr>
          <p:spPr bwMode="auto">
            <a:xfrm>
              <a:off x="5435133" y="5177170"/>
              <a:ext cx="541227" cy="300833"/>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12</a:t>
              </a:r>
            </a:p>
          </p:txBody>
        </p:sp>
        <p:sp>
          <p:nvSpPr>
            <p:cNvPr id="528442" name="TextBox 65"/>
            <p:cNvSpPr txBox="1">
              <a:spLocks noChangeArrowheads="1"/>
            </p:cNvSpPr>
            <p:nvPr/>
          </p:nvSpPr>
          <p:spPr bwMode="auto">
            <a:xfrm>
              <a:off x="4749126" y="5177170"/>
              <a:ext cx="464148" cy="300833"/>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9</a:t>
              </a:r>
            </a:p>
          </p:txBody>
        </p:sp>
        <p:sp>
          <p:nvSpPr>
            <p:cNvPr id="528443" name="TextBox 66"/>
            <p:cNvSpPr txBox="1">
              <a:spLocks noChangeArrowheads="1"/>
            </p:cNvSpPr>
            <p:nvPr/>
          </p:nvSpPr>
          <p:spPr bwMode="auto">
            <a:xfrm>
              <a:off x="3998884" y="5177170"/>
              <a:ext cx="507985" cy="300833"/>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6</a:t>
              </a:r>
            </a:p>
          </p:txBody>
        </p:sp>
        <p:sp>
          <p:nvSpPr>
            <p:cNvPr id="528444" name="TextBox 67"/>
            <p:cNvSpPr txBox="1">
              <a:spLocks noChangeArrowheads="1"/>
            </p:cNvSpPr>
            <p:nvPr/>
          </p:nvSpPr>
          <p:spPr bwMode="auto">
            <a:xfrm>
              <a:off x="3292064" y="5177170"/>
              <a:ext cx="462633" cy="300833"/>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3</a:t>
              </a:r>
            </a:p>
          </p:txBody>
        </p:sp>
        <p:sp>
          <p:nvSpPr>
            <p:cNvPr id="528445" name="TextBox 68"/>
            <p:cNvSpPr txBox="1">
              <a:spLocks noChangeArrowheads="1"/>
            </p:cNvSpPr>
            <p:nvPr/>
          </p:nvSpPr>
          <p:spPr bwMode="auto">
            <a:xfrm>
              <a:off x="2669338" y="5177170"/>
              <a:ext cx="226761" cy="300833"/>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a:solidFill>
                    <a:srgbClr val="000000"/>
                  </a:solidFill>
                </a:rPr>
                <a:t>0</a:t>
              </a:r>
            </a:p>
          </p:txBody>
        </p:sp>
        <p:sp>
          <p:nvSpPr>
            <p:cNvPr id="528446" name="TextBox 69"/>
            <p:cNvSpPr txBox="1">
              <a:spLocks noChangeArrowheads="1"/>
            </p:cNvSpPr>
            <p:nvPr/>
          </p:nvSpPr>
          <p:spPr bwMode="auto">
            <a:xfrm rot="-5400000">
              <a:off x="1191245" y="3106303"/>
              <a:ext cx="2032000" cy="257124"/>
            </a:xfrm>
            <a:prstGeom prst="rect">
              <a:avLst/>
            </a:prstGeom>
            <a:noFill/>
            <a:ln w="9525">
              <a:noFill/>
              <a:miter lim="800000"/>
              <a:headEnd/>
              <a:tailEnd/>
            </a:ln>
          </p:spPr>
          <p:txBody>
            <a:bodyPr wrap="none">
              <a:spAutoFit/>
            </a:bodyPr>
            <a:lstStyle/>
            <a:p>
              <a:pPr algn="ctr" defTabSz="684213">
                <a:lnSpc>
                  <a:spcPct val="90000"/>
                </a:lnSpc>
                <a:spcBef>
                  <a:spcPts val="900"/>
                </a:spcBef>
                <a:buClr>
                  <a:srgbClr val="7F134C"/>
                </a:buClr>
              </a:pPr>
              <a:r>
                <a:rPr lang="cs-CZ" sz="1200" b="1">
                  <a:solidFill>
                    <a:srgbClr val="000000"/>
                  </a:solidFill>
                </a:rPr>
                <a:t>Kumulativní procento</a:t>
              </a:r>
              <a:r>
                <a:rPr lang="en-US" sz="1200" b="1">
                  <a:solidFill>
                    <a:srgbClr val="000000"/>
                  </a:solidFill>
                </a:rPr>
                <a:t> (%)</a:t>
              </a:r>
            </a:p>
          </p:txBody>
        </p:sp>
        <p:sp>
          <p:nvSpPr>
            <p:cNvPr id="71" name="Freeform: Shape 70">
              <a:extLst>
                <a:ext uri="{FF2B5EF4-FFF2-40B4-BE49-F238E27FC236}"/>
              </a:extLst>
            </p:cNvPr>
            <p:cNvSpPr/>
            <p:nvPr/>
          </p:nvSpPr>
          <p:spPr>
            <a:xfrm>
              <a:off x="2727840" y="1420352"/>
              <a:ext cx="5904321" cy="3630613"/>
            </a:xfrm>
            <a:custGeom>
              <a:avLst/>
              <a:gdLst>
                <a:gd name="connsiteX0" fmla="*/ 0 w 6321287"/>
                <a:gd name="connsiteY0" fmla="*/ 0 h 3687417"/>
                <a:gd name="connsiteX1" fmla="*/ 19878 w 6321287"/>
                <a:gd name="connsiteY1" fmla="*/ 3687417 h 3687417"/>
                <a:gd name="connsiteX2" fmla="*/ 6321287 w 6321287"/>
                <a:gd name="connsiteY2" fmla="*/ 3687417 h 3687417"/>
              </a:gdLst>
              <a:ahLst/>
              <a:cxnLst>
                <a:cxn ang="0">
                  <a:pos x="connsiteX0" y="connsiteY0"/>
                </a:cxn>
                <a:cxn ang="0">
                  <a:pos x="connsiteX1" y="connsiteY1"/>
                </a:cxn>
                <a:cxn ang="0">
                  <a:pos x="connsiteX2" y="connsiteY2"/>
                </a:cxn>
              </a:cxnLst>
              <a:rect l="l" t="t" r="r" b="b"/>
              <a:pathLst>
                <a:path w="6321287" h="3687417">
                  <a:moveTo>
                    <a:pt x="0" y="0"/>
                  </a:moveTo>
                  <a:lnTo>
                    <a:pt x="19878" y="3687417"/>
                  </a:lnTo>
                  <a:lnTo>
                    <a:pt x="6321287" y="368741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FFFF"/>
                </a:solidFill>
              </a:endParaRPr>
            </a:p>
          </p:txBody>
        </p:sp>
      </p:grpSp>
      <p:sp>
        <p:nvSpPr>
          <p:cNvPr id="528387" name="Title 6"/>
          <p:cNvSpPr>
            <a:spLocks noGrp="1"/>
          </p:cNvSpPr>
          <p:nvPr>
            <p:ph type="title" idx="4294967295"/>
          </p:nvPr>
        </p:nvSpPr>
        <p:spPr/>
        <p:txBody>
          <a:bodyPr/>
          <a:lstStyle/>
          <a:p>
            <a:pPr eaLnBrk="1" hangingPunct="1"/>
            <a:r>
              <a:rPr lang="cs-CZ" sz="2500" smtClean="0"/>
              <a:t>Součásti primárního cále</a:t>
            </a:r>
            <a:r>
              <a:rPr lang="en-US" sz="2500" smtClean="0"/>
              <a:t>: </a:t>
            </a:r>
            <a:br>
              <a:rPr lang="en-US" sz="2500" smtClean="0"/>
            </a:br>
            <a:r>
              <a:rPr lang="cs-CZ" sz="2500" smtClean="0"/>
              <a:t>Kardiovaskulární úmrtí</a:t>
            </a:r>
            <a:endParaRPr lang="en-US" sz="2500" smtClean="0"/>
          </a:p>
        </p:txBody>
      </p:sp>
      <p:sp>
        <p:nvSpPr>
          <p:cNvPr id="528388" name="Text Placeholder 7"/>
          <p:cNvSpPr>
            <a:spLocks noGrp="1"/>
          </p:cNvSpPr>
          <p:nvPr>
            <p:ph type="body" sz="quarter" idx="4294967295"/>
          </p:nvPr>
        </p:nvSpPr>
        <p:spPr>
          <a:xfrm>
            <a:off x="457200" y="5851525"/>
            <a:ext cx="10058400" cy="1006475"/>
          </a:xfrm>
        </p:spPr>
        <p:txBody>
          <a:bodyPr anchor="b"/>
          <a:lstStyle/>
          <a:p>
            <a:pPr marL="0" indent="0" eaLnBrk="1" hangingPunct="1">
              <a:spcBef>
                <a:spcPts val="300"/>
              </a:spcBef>
              <a:buFont typeface="Arial" charset="0"/>
              <a:buNone/>
            </a:pPr>
            <a:r>
              <a:rPr lang="en-US" sz="1000" smtClean="0"/>
              <a:t>DAPA = Dapagliflozin; HR = Hazard ratio.</a:t>
            </a:r>
          </a:p>
          <a:p>
            <a:pPr marL="0" indent="0" eaLnBrk="1" hangingPunct="1">
              <a:spcBef>
                <a:spcPts val="300"/>
              </a:spcBef>
              <a:buFont typeface="Arial" charset="0"/>
              <a:buNone/>
            </a:pPr>
            <a:endParaRPr lang="en-US" sz="1000" smtClean="0"/>
          </a:p>
          <a:p>
            <a:pPr marL="0" indent="0" eaLnBrk="1" hangingPunct="1">
              <a:spcBef>
                <a:spcPts val="300"/>
              </a:spcBef>
              <a:buFont typeface="Arial" charset="0"/>
              <a:buNone/>
            </a:pPr>
            <a:r>
              <a:rPr lang="en-US" sz="1000" smtClean="0"/>
              <a:t>McMurray J. Presentation at: European Society of Cardiology Congress. September 1, 2019; Paris, France.</a:t>
            </a:r>
          </a:p>
        </p:txBody>
      </p:sp>
      <p:sp>
        <p:nvSpPr>
          <p:cNvPr id="11" name="Freeform: Shape 10">
            <a:extLst>
              <a:ext uri="{FF2B5EF4-FFF2-40B4-BE49-F238E27FC236}"/>
            </a:extLst>
          </p:cNvPr>
          <p:cNvSpPr/>
          <p:nvPr/>
        </p:nvSpPr>
        <p:spPr>
          <a:xfrm>
            <a:off x="2790825" y="2760663"/>
            <a:ext cx="5838825" cy="2271712"/>
          </a:xfrm>
          <a:custGeom>
            <a:avLst/>
            <a:gdLst>
              <a:gd name="connsiteX0" fmla="*/ 0 w 5839012"/>
              <a:gd name="connsiteY0" fmla="*/ 2271059 h 2271059"/>
              <a:gd name="connsiteX1" fmla="*/ 59764 w 5839012"/>
              <a:gd name="connsiteY1" fmla="*/ 2271059 h 2271059"/>
              <a:gd name="connsiteX2" fmla="*/ 59764 w 5839012"/>
              <a:gd name="connsiteY2" fmla="*/ 2247153 h 2271059"/>
              <a:gd name="connsiteX3" fmla="*/ 125506 w 5839012"/>
              <a:gd name="connsiteY3" fmla="*/ 2247153 h 2271059"/>
              <a:gd name="connsiteX4" fmla="*/ 125506 w 5839012"/>
              <a:gd name="connsiteY4" fmla="*/ 2235200 h 2271059"/>
              <a:gd name="connsiteX5" fmla="*/ 173317 w 5839012"/>
              <a:gd name="connsiteY5" fmla="*/ 2235200 h 2271059"/>
              <a:gd name="connsiteX6" fmla="*/ 197223 w 5839012"/>
              <a:gd name="connsiteY6" fmla="*/ 2235200 h 2271059"/>
              <a:gd name="connsiteX7" fmla="*/ 197223 w 5839012"/>
              <a:gd name="connsiteY7" fmla="*/ 2211295 h 2271059"/>
              <a:gd name="connsiteX8" fmla="*/ 292847 w 5839012"/>
              <a:gd name="connsiteY8" fmla="*/ 2211295 h 2271059"/>
              <a:gd name="connsiteX9" fmla="*/ 292847 w 5839012"/>
              <a:gd name="connsiteY9" fmla="*/ 2181412 h 2271059"/>
              <a:gd name="connsiteX10" fmla="*/ 346635 w 5839012"/>
              <a:gd name="connsiteY10" fmla="*/ 2181412 h 2271059"/>
              <a:gd name="connsiteX11" fmla="*/ 346635 w 5839012"/>
              <a:gd name="connsiteY11" fmla="*/ 2181412 h 2271059"/>
              <a:gd name="connsiteX12" fmla="*/ 418353 w 5839012"/>
              <a:gd name="connsiteY12" fmla="*/ 2181412 h 2271059"/>
              <a:gd name="connsiteX13" fmla="*/ 418353 w 5839012"/>
              <a:gd name="connsiteY13" fmla="*/ 2151530 h 2271059"/>
              <a:gd name="connsiteX14" fmla="*/ 502023 w 5839012"/>
              <a:gd name="connsiteY14" fmla="*/ 2151530 h 2271059"/>
              <a:gd name="connsiteX15" fmla="*/ 502023 w 5839012"/>
              <a:gd name="connsiteY15" fmla="*/ 2121647 h 2271059"/>
              <a:gd name="connsiteX16" fmla="*/ 585694 w 5839012"/>
              <a:gd name="connsiteY16" fmla="*/ 2121647 h 2271059"/>
              <a:gd name="connsiteX17" fmla="*/ 585694 w 5839012"/>
              <a:gd name="connsiteY17" fmla="*/ 2103718 h 2271059"/>
              <a:gd name="connsiteX18" fmla="*/ 615576 w 5839012"/>
              <a:gd name="connsiteY18" fmla="*/ 2103718 h 2271059"/>
              <a:gd name="connsiteX19" fmla="*/ 615576 w 5839012"/>
              <a:gd name="connsiteY19" fmla="*/ 2091765 h 2271059"/>
              <a:gd name="connsiteX20" fmla="*/ 669364 w 5839012"/>
              <a:gd name="connsiteY20" fmla="*/ 2091765 h 2271059"/>
              <a:gd name="connsiteX21" fmla="*/ 669364 w 5839012"/>
              <a:gd name="connsiteY21" fmla="*/ 2055906 h 2271059"/>
              <a:gd name="connsiteX22" fmla="*/ 723153 w 5839012"/>
              <a:gd name="connsiteY22" fmla="*/ 2055906 h 2271059"/>
              <a:gd name="connsiteX23" fmla="*/ 723153 w 5839012"/>
              <a:gd name="connsiteY23" fmla="*/ 2037977 h 2271059"/>
              <a:gd name="connsiteX24" fmla="*/ 782917 w 5839012"/>
              <a:gd name="connsiteY24" fmla="*/ 2037977 h 2271059"/>
              <a:gd name="connsiteX25" fmla="*/ 782917 w 5839012"/>
              <a:gd name="connsiteY25" fmla="*/ 2026024 h 2271059"/>
              <a:gd name="connsiteX26" fmla="*/ 842682 w 5839012"/>
              <a:gd name="connsiteY26" fmla="*/ 2026024 h 2271059"/>
              <a:gd name="connsiteX27" fmla="*/ 842682 w 5839012"/>
              <a:gd name="connsiteY27" fmla="*/ 2008095 h 2271059"/>
              <a:gd name="connsiteX28" fmla="*/ 926353 w 5839012"/>
              <a:gd name="connsiteY28" fmla="*/ 2008095 h 2271059"/>
              <a:gd name="connsiteX29" fmla="*/ 926353 w 5839012"/>
              <a:gd name="connsiteY29" fmla="*/ 1978212 h 2271059"/>
              <a:gd name="connsiteX30" fmla="*/ 968188 w 5839012"/>
              <a:gd name="connsiteY30" fmla="*/ 1978212 h 2271059"/>
              <a:gd name="connsiteX31" fmla="*/ 968188 w 5839012"/>
              <a:gd name="connsiteY31" fmla="*/ 1960283 h 2271059"/>
              <a:gd name="connsiteX32" fmla="*/ 968188 w 5839012"/>
              <a:gd name="connsiteY32" fmla="*/ 1960283 h 2271059"/>
              <a:gd name="connsiteX33" fmla="*/ 992094 w 5839012"/>
              <a:gd name="connsiteY33" fmla="*/ 1936377 h 2271059"/>
              <a:gd name="connsiteX34" fmla="*/ 1027953 w 5839012"/>
              <a:gd name="connsiteY34" fmla="*/ 1936377 h 2271059"/>
              <a:gd name="connsiteX35" fmla="*/ 1045883 w 5839012"/>
              <a:gd name="connsiteY35" fmla="*/ 1918447 h 2271059"/>
              <a:gd name="connsiteX36" fmla="*/ 1063812 w 5839012"/>
              <a:gd name="connsiteY36" fmla="*/ 1900518 h 2271059"/>
              <a:gd name="connsiteX37" fmla="*/ 1159435 w 5839012"/>
              <a:gd name="connsiteY37" fmla="*/ 1900518 h 2271059"/>
              <a:gd name="connsiteX38" fmla="*/ 1159435 w 5839012"/>
              <a:gd name="connsiteY38" fmla="*/ 1876612 h 2271059"/>
              <a:gd name="connsiteX39" fmla="*/ 1225176 w 5839012"/>
              <a:gd name="connsiteY39" fmla="*/ 1876612 h 2271059"/>
              <a:gd name="connsiteX40" fmla="*/ 1225176 w 5839012"/>
              <a:gd name="connsiteY40" fmla="*/ 1858683 h 2271059"/>
              <a:gd name="connsiteX41" fmla="*/ 1278964 w 5839012"/>
              <a:gd name="connsiteY41" fmla="*/ 1858683 h 2271059"/>
              <a:gd name="connsiteX42" fmla="*/ 1278964 w 5839012"/>
              <a:gd name="connsiteY42" fmla="*/ 1834777 h 2271059"/>
              <a:gd name="connsiteX43" fmla="*/ 1326776 w 5839012"/>
              <a:gd name="connsiteY43" fmla="*/ 1834777 h 2271059"/>
              <a:gd name="connsiteX44" fmla="*/ 1326776 w 5839012"/>
              <a:gd name="connsiteY44" fmla="*/ 1822824 h 2271059"/>
              <a:gd name="connsiteX45" fmla="*/ 1392517 w 5839012"/>
              <a:gd name="connsiteY45" fmla="*/ 1822824 h 2271059"/>
              <a:gd name="connsiteX46" fmla="*/ 1392517 w 5839012"/>
              <a:gd name="connsiteY46" fmla="*/ 1792942 h 2271059"/>
              <a:gd name="connsiteX47" fmla="*/ 1410447 w 5839012"/>
              <a:gd name="connsiteY47" fmla="*/ 1792942 h 2271059"/>
              <a:gd name="connsiteX48" fmla="*/ 1410447 w 5839012"/>
              <a:gd name="connsiteY48" fmla="*/ 1769036 h 2271059"/>
              <a:gd name="connsiteX49" fmla="*/ 1452282 w 5839012"/>
              <a:gd name="connsiteY49" fmla="*/ 1769036 h 2271059"/>
              <a:gd name="connsiteX50" fmla="*/ 1458259 w 5839012"/>
              <a:gd name="connsiteY50" fmla="*/ 1763059 h 2271059"/>
              <a:gd name="connsiteX51" fmla="*/ 1529976 w 5839012"/>
              <a:gd name="connsiteY51" fmla="*/ 1763059 h 2271059"/>
              <a:gd name="connsiteX52" fmla="*/ 1529976 w 5839012"/>
              <a:gd name="connsiteY52" fmla="*/ 1727200 h 2271059"/>
              <a:gd name="connsiteX53" fmla="*/ 1667435 w 5839012"/>
              <a:gd name="connsiteY53" fmla="*/ 1727200 h 2271059"/>
              <a:gd name="connsiteX54" fmla="*/ 1667435 w 5839012"/>
              <a:gd name="connsiteY54" fmla="*/ 1727200 h 2271059"/>
              <a:gd name="connsiteX55" fmla="*/ 1745129 w 5839012"/>
              <a:gd name="connsiteY55" fmla="*/ 1727200 h 2271059"/>
              <a:gd name="connsiteX56" fmla="*/ 1745129 w 5839012"/>
              <a:gd name="connsiteY56" fmla="*/ 1685365 h 2271059"/>
              <a:gd name="connsiteX57" fmla="*/ 1751105 w 5839012"/>
              <a:gd name="connsiteY57" fmla="*/ 1679389 h 2271059"/>
              <a:gd name="connsiteX58" fmla="*/ 1757082 w 5839012"/>
              <a:gd name="connsiteY58" fmla="*/ 1673412 h 2271059"/>
              <a:gd name="connsiteX59" fmla="*/ 1769035 w 5839012"/>
              <a:gd name="connsiteY59" fmla="*/ 1673412 h 2271059"/>
              <a:gd name="connsiteX60" fmla="*/ 1769035 w 5839012"/>
              <a:gd name="connsiteY60" fmla="*/ 1649506 h 2271059"/>
              <a:gd name="connsiteX61" fmla="*/ 1822823 w 5839012"/>
              <a:gd name="connsiteY61" fmla="*/ 1649506 h 2271059"/>
              <a:gd name="connsiteX62" fmla="*/ 1822823 w 5839012"/>
              <a:gd name="connsiteY62" fmla="*/ 1601695 h 2271059"/>
              <a:gd name="connsiteX63" fmla="*/ 1966259 w 5839012"/>
              <a:gd name="connsiteY63" fmla="*/ 1601695 h 2271059"/>
              <a:gd name="connsiteX64" fmla="*/ 1966259 w 5839012"/>
              <a:gd name="connsiteY64" fmla="*/ 1601695 h 2271059"/>
              <a:gd name="connsiteX65" fmla="*/ 2055906 w 5839012"/>
              <a:gd name="connsiteY65" fmla="*/ 1601695 h 2271059"/>
              <a:gd name="connsiteX66" fmla="*/ 2055906 w 5839012"/>
              <a:gd name="connsiteY66" fmla="*/ 1565836 h 2271059"/>
              <a:gd name="connsiteX67" fmla="*/ 2079812 w 5839012"/>
              <a:gd name="connsiteY67" fmla="*/ 1565836 h 2271059"/>
              <a:gd name="connsiteX68" fmla="*/ 2079812 w 5839012"/>
              <a:gd name="connsiteY68" fmla="*/ 1524000 h 2271059"/>
              <a:gd name="connsiteX69" fmla="*/ 2145553 w 5839012"/>
              <a:gd name="connsiteY69" fmla="*/ 1524000 h 2271059"/>
              <a:gd name="connsiteX70" fmla="*/ 2145553 w 5839012"/>
              <a:gd name="connsiteY70" fmla="*/ 1500095 h 2271059"/>
              <a:gd name="connsiteX71" fmla="*/ 2223247 w 5839012"/>
              <a:gd name="connsiteY71" fmla="*/ 1500095 h 2271059"/>
              <a:gd name="connsiteX72" fmla="*/ 2223247 w 5839012"/>
              <a:gd name="connsiteY72" fmla="*/ 1458259 h 2271059"/>
              <a:gd name="connsiteX73" fmla="*/ 2223247 w 5839012"/>
              <a:gd name="connsiteY73" fmla="*/ 1458259 h 2271059"/>
              <a:gd name="connsiteX74" fmla="*/ 2277035 w 5839012"/>
              <a:gd name="connsiteY74" fmla="*/ 1458259 h 2271059"/>
              <a:gd name="connsiteX75" fmla="*/ 2300941 w 5839012"/>
              <a:gd name="connsiteY75" fmla="*/ 1434353 h 2271059"/>
              <a:gd name="connsiteX76" fmla="*/ 2318870 w 5839012"/>
              <a:gd name="connsiteY76" fmla="*/ 1416424 h 2271059"/>
              <a:gd name="connsiteX77" fmla="*/ 2378635 w 5839012"/>
              <a:gd name="connsiteY77" fmla="*/ 1416424 h 2271059"/>
              <a:gd name="connsiteX78" fmla="*/ 2378635 w 5839012"/>
              <a:gd name="connsiteY78" fmla="*/ 1374589 h 2271059"/>
              <a:gd name="connsiteX79" fmla="*/ 2480235 w 5839012"/>
              <a:gd name="connsiteY79" fmla="*/ 1374589 h 2271059"/>
              <a:gd name="connsiteX80" fmla="*/ 2480235 w 5839012"/>
              <a:gd name="connsiteY80" fmla="*/ 1374589 h 2271059"/>
              <a:gd name="connsiteX81" fmla="*/ 2480235 w 5839012"/>
              <a:gd name="connsiteY81" fmla="*/ 1326777 h 2271059"/>
              <a:gd name="connsiteX82" fmla="*/ 2563906 w 5839012"/>
              <a:gd name="connsiteY82" fmla="*/ 1326777 h 2271059"/>
              <a:gd name="connsiteX83" fmla="*/ 2569882 w 5839012"/>
              <a:gd name="connsiteY83" fmla="*/ 1320801 h 2271059"/>
              <a:gd name="connsiteX84" fmla="*/ 2707341 w 5839012"/>
              <a:gd name="connsiteY84" fmla="*/ 1320801 h 2271059"/>
              <a:gd name="connsiteX85" fmla="*/ 2707341 w 5839012"/>
              <a:gd name="connsiteY85" fmla="*/ 1290918 h 2271059"/>
              <a:gd name="connsiteX86" fmla="*/ 2773082 w 5839012"/>
              <a:gd name="connsiteY86" fmla="*/ 1290918 h 2271059"/>
              <a:gd name="connsiteX87" fmla="*/ 2820894 w 5839012"/>
              <a:gd name="connsiteY87" fmla="*/ 1243106 h 2271059"/>
              <a:gd name="connsiteX88" fmla="*/ 2850776 w 5839012"/>
              <a:gd name="connsiteY88" fmla="*/ 1213224 h 2271059"/>
              <a:gd name="connsiteX89" fmla="*/ 2850776 w 5839012"/>
              <a:gd name="connsiteY89" fmla="*/ 1189318 h 2271059"/>
              <a:gd name="connsiteX90" fmla="*/ 2946400 w 5839012"/>
              <a:gd name="connsiteY90" fmla="*/ 1189318 h 2271059"/>
              <a:gd name="connsiteX91" fmla="*/ 2964329 w 5839012"/>
              <a:gd name="connsiteY91" fmla="*/ 1159436 h 2271059"/>
              <a:gd name="connsiteX92" fmla="*/ 3024094 w 5839012"/>
              <a:gd name="connsiteY92" fmla="*/ 1159436 h 2271059"/>
              <a:gd name="connsiteX93" fmla="*/ 3024094 w 5839012"/>
              <a:gd name="connsiteY93" fmla="*/ 1135530 h 2271059"/>
              <a:gd name="connsiteX94" fmla="*/ 3071906 w 5839012"/>
              <a:gd name="connsiteY94" fmla="*/ 1135530 h 2271059"/>
              <a:gd name="connsiteX95" fmla="*/ 3071906 w 5839012"/>
              <a:gd name="connsiteY95" fmla="*/ 1087718 h 2271059"/>
              <a:gd name="connsiteX96" fmla="*/ 3137647 w 5839012"/>
              <a:gd name="connsiteY96" fmla="*/ 1087718 h 2271059"/>
              <a:gd name="connsiteX97" fmla="*/ 3137647 w 5839012"/>
              <a:gd name="connsiteY97" fmla="*/ 1051859 h 2271059"/>
              <a:gd name="connsiteX98" fmla="*/ 3257176 w 5839012"/>
              <a:gd name="connsiteY98" fmla="*/ 1051859 h 2271059"/>
              <a:gd name="connsiteX99" fmla="*/ 3257176 w 5839012"/>
              <a:gd name="connsiteY99" fmla="*/ 1027953 h 2271059"/>
              <a:gd name="connsiteX100" fmla="*/ 3376706 w 5839012"/>
              <a:gd name="connsiteY100" fmla="*/ 1027953 h 2271059"/>
              <a:gd name="connsiteX101" fmla="*/ 3376706 w 5839012"/>
              <a:gd name="connsiteY101" fmla="*/ 986118 h 2271059"/>
              <a:gd name="connsiteX102" fmla="*/ 3472329 w 5839012"/>
              <a:gd name="connsiteY102" fmla="*/ 986118 h 2271059"/>
              <a:gd name="connsiteX103" fmla="*/ 3472329 w 5839012"/>
              <a:gd name="connsiteY103" fmla="*/ 956236 h 2271059"/>
              <a:gd name="connsiteX104" fmla="*/ 3573929 w 5839012"/>
              <a:gd name="connsiteY104" fmla="*/ 956236 h 2271059"/>
              <a:gd name="connsiteX105" fmla="*/ 3573929 w 5839012"/>
              <a:gd name="connsiteY105" fmla="*/ 920377 h 2271059"/>
              <a:gd name="connsiteX106" fmla="*/ 3651623 w 5839012"/>
              <a:gd name="connsiteY106" fmla="*/ 920377 h 2271059"/>
              <a:gd name="connsiteX107" fmla="*/ 3651623 w 5839012"/>
              <a:gd name="connsiteY107" fmla="*/ 902447 h 2271059"/>
              <a:gd name="connsiteX108" fmla="*/ 3669553 w 5839012"/>
              <a:gd name="connsiteY108" fmla="*/ 902447 h 2271059"/>
              <a:gd name="connsiteX109" fmla="*/ 3669553 w 5839012"/>
              <a:gd name="connsiteY109" fmla="*/ 878542 h 2271059"/>
              <a:gd name="connsiteX110" fmla="*/ 3771153 w 5839012"/>
              <a:gd name="connsiteY110" fmla="*/ 878542 h 2271059"/>
              <a:gd name="connsiteX111" fmla="*/ 3771153 w 5839012"/>
              <a:gd name="connsiteY111" fmla="*/ 842683 h 2271059"/>
              <a:gd name="connsiteX112" fmla="*/ 3854823 w 5839012"/>
              <a:gd name="connsiteY112" fmla="*/ 842683 h 2271059"/>
              <a:gd name="connsiteX113" fmla="*/ 3854823 w 5839012"/>
              <a:gd name="connsiteY113" fmla="*/ 842683 h 2271059"/>
              <a:gd name="connsiteX114" fmla="*/ 3908611 w 5839012"/>
              <a:gd name="connsiteY114" fmla="*/ 788895 h 2271059"/>
              <a:gd name="connsiteX115" fmla="*/ 3908611 w 5839012"/>
              <a:gd name="connsiteY115" fmla="*/ 770965 h 2271059"/>
              <a:gd name="connsiteX116" fmla="*/ 4004235 w 5839012"/>
              <a:gd name="connsiteY116" fmla="*/ 770965 h 2271059"/>
              <a:gd name="connsiteX117" fmla="*/ 4004235 w 5839012"/>
              <a:gd name="connsiteY117" fmla="*/ 747059 h 2271059"/>
              <a:gd name="connsiteX118" fmla="*/ 4081929 w 5839012"/>
              <a:gd name="connsiteY118" fmla="*/ 747059 h 2271059"/>
              <a:gd name="connsiteX119" fmla="*/ 4081929 w 5839012"/>
              <a:gd name="connsiteY119" fmla="*/ 729130 h 2271059"/>
              <a:gd name="connsiteX120" fmla="*/ 4165600 w 5839012"/>
              <a:gd name="connsiteY120" fmla="*/ 729130 h 2271059"/>
              <a:gd name="connsiteX121" fmla="*/ 4165600 w 5839012"/>
              <a:gd name="connsiteY121" fmla="*/ 693271 h 2271059"/>
              <a:gd name="connsiteX122" fmla="*/ 4195482 w 5839012"/>
              <a:gd name="connsiteY122" fmla="*/ 663389 h 2271059"/>
              <a:gd name="connsiteX123" fmla="*/ 4261223 w 5839012"/>
              <a:gd name="connsiteY123" fmla="*/ 663389 h 2271059"/>
              <a:gd name="connsiteX124" fmla="*/ 4261223 w 5839012"/>
              <a:gd name="connsiteY124" fmla="*/ 645459 h 2271059"/>
              <a:gd name="connsiteX125" fmla="*/ 4350870 w 5839012"/>
              <a:gd name="connsiteY125" fmla="*/ 645459 h 2271059"/>
              <a:gd name="connsiteX126" fmla="*/ 4356846 w 5839012"/>
              <a:gd name="connsiteY126" fmla="*/ 639483 h 2271059"/>
              <a:gd name="connsiteX127" fmla="*/ 4404659 w 5839012"/>
              <a:gd name="connsiteY127" fmla="*/ 639483 h 2271059"/>
              <a:gd name="connsiteX128" fmla="*/ 4404659 w 5839012"/>
              <a:gd name="connsiteY128" fmla="*/ 591671 h 2271059"/>
              <a:gd name="connsiteX129" fmla="*/ 4470400 w 5839012"/>
              <a:gd name="connsiteY129" fmla="*/ 591671 h 2271059"/>
              <a:gd name="connsiteX130" fmla="*/ 4470400 w 5839012"/>
              <a:gd name="connsiteY130" fmla="*/ 567765 h 2271059"/>
              <a:gd name="connsiteX131" fmla="*/ 4536141 w 5839012"/>
              <a:gd name="connsiteY131" fmla="*/ 567765 h 2271059"/>
              <a:gd name="connsiteX132" fmla="*/ 4536141 w 5839012"/>
              <a:gd name="connsiteY132" fmla="*/ 549836 h 2271059"/>
              <a:gd name="connsiteX133" fmla="*/ 4613835 w 5839012"/>
              <a:gd name="connsiteY133" fmla="*/ 549836 h 2271059"/>
              <a:gd name="connsiteX134" fmla="*/ 4613835 w 5839012"/>
              <a:gd name="connsiteY134" fmla="*/ 502024 h 2271059"/>
              <a:gd name="connsiteX135" fmla="*/ 4667623 w 5839012"/>
              <a:gd name="connsiteY135" fmla="*/ 502024 h 2271059"/>
              <a:gd name="connsiteX136" fmla="*/ 4667623 w 5839012"/>
              <a:gd name="connsiteY136" fmla="*/ 466165 h 2271059"/>
              <a:gd name="connsiteX137" fmla="*/ 4811059 w 5839012"/>
              <a:gd name="connsiteY137" fmla="*/ 466165 h 2271059"/>
              <a:gd name="connsiteX138" fmla="*/ 4811059 w 5839012"/>
              <a:gd name="connsiteY138" fmla="*/ 436283 h 2271059"/>
              <a:gd name="connsiteX139" fmla="*/ 4852894 w 5839012"/>
              <a:gd name="connsiteY139" fmla="*/ 436283 h 2271059"/>
              <a:gd name="connsiteX140" fmla="*/ 4852894 w 5839012"/>
              <a:gd name="connsiteY140" fmla="*/ 382495 h 2271059"/>
              <a:gd name="connsiteX141" fmla="*/ 5103906 w 5839012"/>
              <a:gd name="connsiteY141" fmla="*/ 382495 h 2271059"/>
              <a:gd name="connsiteX142" fmla="*/ 5121835 w 5839012"/>
              <a:gd name="connsiteY142" fmla="*/ 340659 h 2271059"/>
              <a:gd name="connsiteX143" fmla="*/ 5127812 w 5839012"/>
              <a:gd name="connsiteY143" fmla="*/ 334683 h 2271059"/>
              <a:gd name="connsiteX144" fmla="*/ 5217459 w 5839012"/>
              <a:gd name="connsiteY144" fmla="*/ 334683 h 2271059"/>
              <a:gd name="connsiteX145" fmla="*/ 5217459 w 5839012"/>
              <a:gd name="connsiteY145" fmla="*/ 334683 h 2271059"/>
              <a:gd name="connsiteX146" fmla="*/ 5217459 w 5839012"/>
              <a:gd name="connsiteY146" fmla="*/ 280895 h 2271059"/>
              <a:gd name="connsiteX147" fmla="*/ 5259294 w 5839012"/>
              <a:gd name="connsiteY147" fmla="*/ 280895 h 2271059"/>
              <a:gd name="connsiteX148" fmla="*/ 5259294 w 5839012"/>
              <a:gd name="connsiteY148" fmla="*/ 251012 h 2271059"/>
              <a:gd name="connsiteX149" fmla="*/ 5331012 w 5839012"/>
              <a:gd name="connsiteY149" fmla="*/ 251012 h 2271059"/>
              <a:gd name="connsiteX150" fmla="*/ 5331012 w 5839012"/>
              <a:gd name="connsiteY150" fmla="*/ 251012 h 2271059"/>
              <a:gd name="connsiteX151" fmla="*/ 5331012 w 5839012"/>
              <a:gd name="connsiteY151" fmla="*/ 197224 h 2271059"/>
              <a:gd name="connsiteX152" fmla="*/ 5325035 w 5839012"/>
              <a:gd name="connsiteY152" fmla="*/ 191247 h 2271059"/>
              <a:gd name="connsiteX153" fmla="*/ 5408706 w 5839012"/>
              <a:gd name="connsiteY153" fmla="*/ 191247 h 2271059"/>
              <a:gd name="connsiteX154" fmla="*/ 5420659 w 5839012"/>
              <a:gd name="connsiteY154" fmla="*/ 191247 h 2271059"/>
              <a:gd name="connsiteX155" fmla="*/ 5564094 w 5839012"/>
              <a:gd name="connsiteY155" fmla="*/ 191247 h 2271059"/>
              <a:gd name="connsiteX156" fmla="*/ 5564094 w 5839012"/>
              <a:gd name="connsiteY156" fmla="*/ 101600 h 2271059"/>
              <a:gd name="connsiteX157" fmla="*/ 5605929 w 5839012"/>
              <a:gd name="connsiteY157" fmla="*/ 101600 h 2271059"/>
              <a:gd name="connsiteX158" fmla="*/ 5605929 w 5839012"/>
              <a:gd name="connsiteY158" fmla="*/ 65742 h 2271059"/>
              <a:gd name="connsiteX159" fmla="*/ 5707529 w 5839012"/>
              <a:gd name="connsiteY159" fmla="*/ 65742 h 2271059"/>
              <a:gd name="connsiteX160" fmla="*/ 5707529 w 5839012"/>
              <a:gd name="connsiteY160" fmla="*/ 0 h 2271059"/>
              <a:gd name="connsiteX161" fmla="*/ 5839012 w 5839012"/>
              <a:gd name="connsiteY161" fmla="*/ 0 h 2271059"/>
              <a:gd name="connsiteX0" fmla="*/ 0 w 5839012"/>
              <a:gd name="connsiteY0" fmla="*/ 2271059 h 2271059"/>
              <a:gd name="connsiteX1" fmla="*/ 59764 w 5839012"/>
              <a:gd name="connsiteY1" fmla="*/ 2271059 h 2271059"/>
              <a:gd name="connsiteX2" fmla="*/ 59764 w 5839012"/>
              <a:gd name="connsiteY2" fmla="*/ 2247153 h 2271059"/>
              <a:gd name="connsiteX3" fmla="*/ 125506 w 5839012"/>
              <a:gd name="connsiteY3" fmla="*/ 2247153 h 2271059"/>
              <a:gd name="connsiteX4" fmla="*/ 125506 w 5839012"/>
              <a:gd name="connsiteY4" fmla="*/ 2235200 h 2271059"/>
              <a:gd name="connsiteX5" fmla="*/ 173317 w 5839012"/>
              <a:gd name="connsiteY5" fmla="*/ 2235200 h 2271059"/>
              <a:gd name="connsiteX6" fmla="*/ 197223 w 5839012"/>
              <a:gd name="connsiteY6" fmla="*/ 2235200 h 2271059"/>
              <a:gd name="connsiteX7" fmla="*/ 197223 w 5839012"/>
              <a:gd name="connsiteY7" fmla="*/ 2211295 h 2271059"/>
              <a:gd name="connsiteX8" fmla="*/ 292847 w 5839012"/>
              <a:gd name="connsiteY8" fmla="*/ 2211295 h 2271059"/>
              <a:gd name="connsiteX9" fmla="*/ 292847 w 5839012"/>
              <a:gd name="connsiteY9" fmla="*/ 2181412 h 2271059"/>
              <a:gd name="connsiteX10" fmla="*/ 346635 w 5839012"/>
              <a:gd name="connsiteY10" fmla="*/ 2181412 h 2271059"/>
              <a:gd name="connsiteX11" fmla="*/ 346635 w 5839012"/>
              <a:gd name="connsiteY11" fmla="*/ 2181412 h 2271059"/>
              <a:gd name="connsiteX12" fmla="*/ 418353 w 5839012"/>
              <a:gd name="connsiteY12" fmla="*/ 2181412 h 2271059"/>
              <a:gd name="connsiteX13" fmla="*/ 418353 w 5839012"/>
              <a:gd name="connsiteY13" fmla="*/ 2151530 h 2271059"/>
              <a:gd name="connsiteX14" fmla="*/ 502023 w 5839012"/>
              <a:gd name="connsiteY14" fmla="*/ 2151530 h 2271059"/>
              <a:gd name="connsiteX15" fmla="*/ 502023 w 5839012"/>
              <a:gd name="connsiteY15" fmla="*/ 2121647 h 2271059"/>
              <a:gd name="connsiteX16" fmla="*/ 585694 w 5839012"/>
              <a:gd name="connsiteY16" fmla="*/ 2121647 h 2271059"/>
              <a:gd name="connsiteX17" fmla="*/ 585694 w 5839012"/>
              <a:gd name="connsiteY17" fmla="*/ 2103718 h 2271059"/>
              <a:gd name="connsiteX18" fmla="*/ 615576 w 5839012"/>
              <a:gd name="connsiteY18" fmla="*/ 2103718 h 2271059"/>
              <a:gd name="connsiteX19" fmla="*/ 615576 w 5839012"/>
              <a:gd name="connsiteY19" fmla="*/ 2091765 h 2271059"/>
              <a:gd name="connsiteX20" fmla="*/ 669364 w 5839012"/>
              <a:gd name="connsiteY20" fmla="*/ 2091765 h 2271059"/>
              <a:gd name="connsiteX21" fmla="*/ 669364 w 5839012"/>
              <a:gd name="connsiteY21" fmla="*/ 2055906 h 2271059"/>
              <a:gd name="connsiteX22" fmla="*/ 723153 w 5839012"/>
              <a:gd name="connsiteY22" fmla="*/ 2055906 h 2271059"/>
              <a:gd name="connsiteX23" fmla="*/ 723153 w 5839012"/>
              <a:gd name="connsiteY23" fmla="*/ 2037977 h 2271059"/>
              <a:gd name="connsiteX24" fmla="*/ 782917 w 5839012"/>
              <a:gd name="connsiteY24" fmla="*/ 2037977 h 2271059"/>
              <a:gd name="connsiteX25" fmla="*/ 782917 w 5839012"/>
              <a:gd name="connsiteY25" fmla="*/ 2026024 h 2271059"/>
              <a:gd name="connsiteX26" fmla="*/ 842682 w 5839012"/>
              <a:gd name="connsiteY26" fmla="*/ 2026024 h 2271059"/>
              <a:gd name="connsiteX27" fmla="*/ 842682 w 5839012"/>
              <a:gd name="connsiteY27" fmla="*/ 2008095 h 2271059"/>
              <a:gd name="connsiteX28" fmla="*/ 926353 w 5839012"/>
              <a:gd name="connsiteY28" fmla="*/ 2008095 h 2271059"/>
              <a:gd name="connsiteX29" fmla="*/ 926353 w 5839012"/>
              <a:gd name="connsiteY29" fmla="*/ 1978212 h 2271059"/>
              <a:gd name="connsiteX30" fmla="*/ 968188 w 5839012"/>
              <a:gd name="connsiteY30" fmla="*/ 1978212 h 2271059"/>
              <a:gd name="connsiteX31" fmla="*/ 968188 w 5839012"/>
              <a:gd name="connsiteY31" fmla="*/ 1960283 h 2271059"/>
              <a:gd name="connsiteX32" fmla="*/ 968188 w 5839012"/>
              <a:gd name="connsiteY32" fmla="*/ 1960283 h 2271059"/>
              <a:gd name="connsiteX33" fmla="*/ 992094 w 5839012"/>
              <a:gd name="connsiteY33" fmla="*/ 1936377 h 2271059"/>
              <a:gd name="connsiteX34" fmla="*/ 1027953 w 5839012"/>
              <a:gd name="connsiteY34" fmla="*/ 1936377 h 2271059"/>
              <a:gd name="connsiteX35" fmla="*/ 1045883 w 5839012"/>
              <a:gd name="connsiteY35" fmla="*/ 1918447 h 2271059"/>
              <a:gd name="connsiteX36" fmla="*/ 1063812 w 5839012"/>
              <a:gd name="connsiteY36" fmla="*/ 1900518 h 2271059"/>
              <a:gd name="connsiteX37" fmla="*/ 1159435 w 5839012"/>
              <a:gd name="connsiteY37" fmla="*/ 1900518 h 2271059"/>
              <a:gd name="connsiteX38" fmla="*/ 1159435 w 5839012"/>
              <a:gd name="connsiteY38" fmla="*/ 1876612 h 2271059"/>
              <a:gd name="connsiteX39" fmla="*/ 1225176 w 5839012"/>
              <a:gd name="connsiteY39" fmla="*/ 1876612 h 2271059"/>
              <a:gd name="connsiteX40" fmla="*/ 1225176 w 5839012"/>
              <a:gd name="connsiteY40" fmla="*/ 1858683 h 2271059"/>
              <a:gd name="connsiteX41" fmla="*/ 1278964 w 5839012"/>
              <a:gd name="connsiteY41" fmla="*/ 1858683 h 2271059"/>
              <a:gd name="connsiteX42" fmla="*/ 1278964 w 5839012"/>
              <a:gd name="connsiteY42" fmla="*/ 1834777 h 2271059"/>
              <a:gd name="connsiteX43" fmla="*/ 1326776 w 5839012"/>
              <a:gd name="connsiteY43" fmla="*/ 1834777 h 2271059"/>
              <a:gd name="connsiteX44" fmla="*/ 1326776 w 5839012"/>
              <a:gd name="connsiteY44" fmla="*/ 1822824 h 2271059"/>
              <a:gd name="connsiteX45" fmla="*/ 1392517 w 5839012"/>
              <a:gd name="connsiteY45" fmla="*/ 1822824 h 2271059"/>
              <a:gd name="connsiteX46" fmla="*/ 1392517 w 5839012"/>
              <a:gd name="connsiteY46" fmla="*/ 1792942 h 2271059"/>
              <a:gd name="connsiteX47" fmla="*/ 1410447 w 5839012"/>
              <a:gd name="connsiteY47" fmla="*/ 1792942 h 2271059"/>
              <a:gd name="connsiteX48" fmla="*/ 1410447 w 5839012"/>
              <a:gd name="connsiteY48" fmla="*/ 1769036 h 2271059"/>
              <a:gd name="connsiteX49" fmla="*/ 1452282 w 5839012"/>
              <a:gd name="connsiteY49" fmla="*/ 1769036 h 2271059"/>
              <a:gd name="connsiteX50" fmla="*/ 1458259 w 5839012"/>
              <a:gd name="connsiteY50" fmla="*/ 1763059 h 2271059"/>
              <a:gd name="connsiteX51" fmla="*/ 1529976 w 5839012"/>
              <a:gd name="connsiteY51" fmla="*/ 1763059 h 2271059"/>
              <a:gd name="connsiteX52" fmla="*/ 1529976 w 5839012"/>
              <a:gd name="connsiteY52" fmla="*/ 1727200 h 2271059"/>
              <a:gd name="connsiteX53" fmla="*/ 1667435 w 5839012"/>
              <a:gd name="connsiteY53" fmla="*/ 1727200 h 2271059"/>
              <a:gd name="connsiteX54" fmla="*/ 1667435 w 5839012"/>
              <a:gd name="connsiteY54" fmla="*/ 1727200 h 2271059"/>
              <a:gd name="connsiteX55" fmla="*/ 1745129 w 5839012"/>
              <a:gd name="connsiteY55" fmla="*/ 1727200 h 2271059"/>
              <a:gd name="connsiteX56" fmla="*/ 1745129 w 5839012"/>
              <a:gd name="connsiteY56" fmla="*/ 1685365 h 2271059"/>
              <a:gd name="connsiteX57" fmla="*/ 1751105 w 5839012"/>
              <a:gd name="connsiteY57" fmla="*/ 1679389 h 2271059"/>
              <a:gd name="connsiteX58" fmla="*/ 1757082 w 5839012"/>
              <a:gd name="connsiteY58" fmla="*/ 1673412 h 2271059"/>
              <a:gd name="connsiteX59" fmla="*/ 1769035 w 5839012"/>
              <a:gd name="connsiteY59" fmla="*/ 1673412 h 2271059"/>
              <a:gd name="connsiteX60" fmla="*/ 1769035 w 5839012"/>
              <a:gd name="connsiteY60" fmla="*/ 1649506 h 2271059"/>
              <a:gd name="connsiteX61" fmla="*/ 1822823 w 5839012"/>
              <a:gd name="connsiteY61" fmla="*/ 1649506 h 2271059"/>
              <a:gd name="connsiteX62" fmla="*/ 1822823 w 5839012"/>
              <a:gd name="connsiteY62" fmla="*/ 1601695 h 2271059"/>
              <a:gd name="connsiteX63" fmla="*/ 1966259 w 5839012"/>
              <a:gd name="connsiteY63" fmla="*/ 1601695 h 2271059"/>
              <a:gd name="connsiteX64" fmla="*/ 1966259 w 5839012"/>
              <a:gd name="connsiteY64" fmla="*/ 1601695 h 2271059"/>
              <a:gd name="connsiteX65" fmla="*/ 2055906 w 5839012"/>
              <a:gd name="connsiteY65" fmla="*/ 1601695 h 2271059"/>
              <a:gd name="connsiteX66" fmla="*/ 2055906 w 5839012"/>
              <a:gd name="connsiteY66" fmla="*/ 1565836 h 2271059"/>
              <a:gd name="connsiteX67" fmla="*/ 2079812 w 5839012"/>
              <a:gd name="connsiteY67" fmla="*/ 1565836 h 2271059"/>
              <a:gd name="connsiteX68" fmla="*/ 2079812 w 5839012"/>
              <a:gd name="connsiteY68" fmla="*/ 1524000 h 2271059"/>
              <a:gd name="connsiteX69" fmla="*/ 2145553 w 5839012"/>
              <a:gd name="connsiteY69" fmla="*/ 1524000 h 2271059"/>
              <a:gd name="connsiteX70" fmla="*/ 2145553 w 5839012"/>
              <a:gd name="connsiteY70" fmla="*/ 1500095 h 2271059"/>
              <a:gd name="connsiteX71" fmla="*/ 2223247 w 5839012"/>
              <a:gd name="connsiteY71" fmla="*/ 1500095 h 2271059"/>
              <a:gd name="connsiteX72" fmla="*/ 2223247 w 5839012"/>
              <a:gd name="connsiteY72" fmla="*/ 1458259 h 2271059"/>
              <a:gd name="connsiteX73" fmla="*/ 2223247 w 5839012"/>
              <a:gd name="connsiteY73" fmla="*/ 1458259 h 2271059"/>
              <a:gd name="connsiteX74" fmla="*/ 2277035 w 5839012"/>
              <a:gd name="connsiteY74" fmla="*/ 1458259 h 2271059"/>
              <a:gd name="connsiteX75" fmla="*/ 2300941 w 5839012"/>
              <a:gd name="connsiteY75" fmla="*/ 1434353 h 2271059"/>
              <a:gd name="connsiteX76" fmla="*/ 2318870 w 5839012"/>
              <a:gd name="connsiteY76" fmla="*/ 1416424 h 2271059"/>
              <a:gd name="connsiteX77" fmla="*/ 2378635 w 5839012"/>
              <a:gd name="connsiteY77" fmla="*/ 1416424 h 2271059"/>
              <a:gd name="connsiteX78" fmla="*/ 2378635 w 5839012"/>
              <a:gd name="connsiteY78" fmla="*/ 1374589 h 2271059"/>
              <a:gd name="connsiteX79" fmla="*/ 2480235 w 5839012"/>
              <a:gd name="connsiteY79" fmla="*/ 1374589 h 2271059"/>
              <a:gd name="connsiteX80" fmla="*/ 2480235 w 5839012"/>
              <a:gd name="connsiteY80" fmla="*/ 1374589 h 2271059"/>
              <a:gd name="connsiteX81" fmla="*/ 2480235 w 5839012"/>
              <a:gd name="connsiteY81" fmla="*/ 1326777 h 2271059"/>
              <a:gd name="connsiteX82" fmla="*/ 2563906 w 5839012"/>
              <a:gd name="connsiteY82" fmla="*/ 1326777 h 2271059"/>
              <a:gd name="connsiteX83" fmla="*/ 2569882 w 5839012"/>
              <a:gd name="connsiteY83" fmla="*/ 1320801 h 2271059"/>
              <a:gd name="connsiteX84" fmla="*/ 2707341 w 5839012"/>
              <a:gd name="connsiteY84" fmla="*/ 1320801 h 2271059"/>
              <a:gd name="connsiteX85" fmla="*/ 2707341 w 5839012"/>
              <a:gd name="connsiteY85" fmla="*/ 1290918 h 2271059"/>
              <a:gd name="connsiteX86" fmla="*/ 2773082 w 5839012"/>
              <a:gd name="connsiteY86" fmla="*/ 1290918 h 2271059"/>
              <a:gd name="connsiteX87" fmla="*/ 2820894 w 5839012"/>
              <a:gd name="connsiteY87" fmla="*/ 1243106 h 2271059"/>
              <a:gd name="connsiteX88" fmla="*/ 2850776 w 5839012"/>
              <a:gd name="connsiteY88" fmla="*/ 1213224 h 2271059"/>
              <a:gd name="connsiteX89" fmla="*/ 2850776 w 5839012"/>
              <a:gd name="connsiteY89" fmla="*/ 1189318 h 2271059"/>
              <a:gd name="connsiteX90" fmla="*/ 2946400 w 5839012"/>
              <a:gd name="connsiteY90" fmla="*/ 1189318 h 2271059"/>
              <a:gd name="connsiteX91" fmla="*/ 2964329 w 5839012"/>
              <a:gd name="connsiteY91" fmla="*/ 1159436 h 2271059"/>
              <a:gd name="connsiteX92" fmla="*/ 3024094 w 5839012"/>
              <a:gd name="connsiteY92" fmla="*/ 1159436 h 2271059"/>
              <a:gd name="connsiteX93" fmla="*/ 3024094 w 5839012"/>
              <a:gd name="connsiteY93" fmla="*/ 1135530 h 2271059"/>
              <a:gd name="connsiteX94" fmla="*/ 3071906 w 5839012"/>
              <a:gd name="connsiteY94" fmla="*/ 1135530 h 2271059"/>
              <a:gd name="connsiteX95" fmla="*/ 3071906 w 5839012"/>
              <a:gd name="connsiteY95" fmla="*/ 1087718 h 2271059"/>
              <a:gd name="connsiteX96" fmla="*/ 3137647 w 5839012"/>
              <a:gd name="connsiteY96" fmla="*/ 1087718 h 2271059"/>
              <a:gd name="connsiteX97" fmla="*/ 3137647 w 5839012"/>
              <a:gd name="connsiteY97" fmla="*/ 1051859 h 2271059"/>
              <a:gd name="connsiteX98" fmla="*/ 3257176 w 5839012"/>
              <a:gd name="connsiteY98" fmla="*/ 1051859 h 2271059"/>
              <a:gd name="connsiteX99" fmla="*/ 3257176 w 5839012"/>
              <a:gd name="connsiteY99" fmla="*/ 1027953 h 2271059"/>
              <a:gd name="connsiteX100" fmla="*/ 3376706 w 5839012"/>
              <a:gd name="connsiteY100" fmla="*/ 1027953 h 2271059"/>
              <a:gd name="connsiteX101" fmla="*/ 3376706 w 5839012"/>
              <a:gd name="connsiteY101" fmla="*/ 986118 h 2271059"/>
              <a:gd name="connsiteX102" fmla="*/ 3472329 w 5839012"/>
              <a:gd name="connsiteY102" fmla="*/ 986118 h 2271059"/>
              <a:gd name="connsiteX103" fmla="*/ 3472329 w 5839012"/>
              <a:gd name="connsiteY103" fmla="*/ 956236 h 2271059"/>
              <a:gd name="connsiteX104" fmla="*/ 3573929 w 5839012"/>
              <a:gd name="connsiteY104" fmla="*/ 956236 h 2271059"/>
              <a:gd name="connsiteX105" fmla="*/ 3573929 w 5839012"/>
              <a:gd name="connsiteY105" fmla="*/ 920377 h 2271059"/>
              <a:gd name="connsiteX106" fmla="*/ 3651623 w 5839012"/>
              <a:gd name="connsiteY106" fmla="*/ 920377 h 2271059"/>
              <a:gd name="connsiteX107" fmla="*/ 3651623 w 5839012"/>
              <a:gd name="connsiteY107" fmla="*/ 902447 h 2271059"/>
              <a:gd name="connsiteX108" fmla="*/ 3669553 w 5839012"/>
              <a:gd name="connsiteY108" fmla="*/ 902447 h 2271059"/>
              <a:gd name="connsiteX109" fmla="*/ 3669553 w 5839012"/>
              <a:gd name="connsiteY109" fmla="*/ 878542 h 2271059"/>
              <a:gd name="connsiteX110" fmla="*/ 3771153 w 5839012"/>
              <a:gd name="connsiteY110" fmla="*/ 878542 h 2271059"/>
              <a:gd name="connsiteX111" fmla="*/ 3771153 w 5839012"/>
              <a:gd name="connsiteY111" fmla="*/ 842683 h 2271059"/>
              <a:gd name="connsiteX112" fmla="*/ 3854823 w 5839012"/>
              <a:gd name="connsiteY112" fmla="*/ 842683 h 2271059"/>
              <a:gd name="connsiteX113" fmla="*/ 3854823 w 5839012"/>
              <a:gd name="connsiteY113" fmla="*/ 842683 h 2271059"/>
              <a:gd name="connsiteX114" fmla="*/ 3908611 w 5839012"/>
              <a:gd name="connsiteY114" fmla="*/ 788895 h 2271059"/>
              <a:gd name="connsiteX115" fmla="*/ 3908611 w 5839012"/>
              <a:gd name="connsiteY115" fmla="*/ 770965 h 2271059"/>
              <a:gd name="connsiteX116" fmla="*/ 4004235 w 5839012"/>
              <a:gd name="connsiteY116" fmla="*/ 770965 h 2271059"/>
              <a:gd name="connsiteX117" fmla="*/ 4004235 w 5839012"/>
              <a:gd name="connsiteY117" fmla="*/ 747059 h 2271059"/>
              <a:gd name="connsiteX118" fmla="*/ 4081929 w 5839012"/>
              <a:gd name="connsiteY118" fmla="*/ 747059 h 2271059"/>
              <a:gd name="connsiteX119" fmla="*/ 4081929 w 5839012"/>
              <a:gd name="connsiteY119" fmla="*/ 729130 h 2271059"/>
              <a:gd name="connsiteX120" fmla="*/ 4165600 w 5839012"/>
              <a:gd name="connsiteY120" fmla="*/ 729130 h 2271059"/>
              <a:gd name="connsiteX121" fmla="*/ 4165600 w 5839012"/>
              <a:gd name="connsiteY121" fmla="*/ 693271 h 2271059"/>
              <a:gd name="connsiteX122" fmla="*/ 4195482 w 5839012"/>
              <a:gd name="connsiteY122" fmla="*/ 663389 h 2271059"/>
              <a:gd name="connsiteX123" fmla="*/ 4261223 w 5839012"/>
              <a:gd name="connsiteY123" fmla="*/ 663389 h 2271059"/>
              <a:gd name="connsiteX124" fmla="*/ 4261223 w 5839012"/>
              <a:gd name="connsiteY124" fmla="*/ 645459 h 2271059"/>
              <a:gd name="connsiteX125" fmla="*/ 4350870 w 5839012"/>
              <a:gd name="connsiteY125" fmla="*/ 645459 h 2271059"/>
              <a:gd name="connsiteX126" fmla="*/ 4356846 w 5839012"/>
              <a:gd name="connsiteY126" fmla="*/ 639483 h 2271059"/>
              <a:gd name="connsiteX127" fmla="*/ 4404659 w 5839012"/>
              <a:gd name="connsiteY127" fmla="*/ 639483 h 2271059"/>
              <a:gd name="connsiteX128" fmla="*/ 4404659 w 5839012"/>
              <a:gd name="connsiteY128" fmla="*/ 591671 h 2271059"/>
              <a:gd name="connsiteX129" fmla="*/ 4470400 w 5839012"/>
              <a:gd name="connsiteY129" fmla="*/ 591671 h 2271059"/>
              <a:gd name="connsiteX130" fmla="*/ 4470400 w 5839012"/>
              <a:gd name="connsiteY130" fmla="*/ 567765 h 2271059"/>
              <a:gd name="connsiteX131" fmla="*/ 4536141 w 5839012"/>
              <a:gd name="connsiteY131" fmla="*/ 567765 h 2271059"/>
              <a:gd name="connsiteX132" fmla="*/ 4536141 w 5839012"/>
              <a:gd name="connsiteY132" fmla="*/ 549836 h 2271059"/>
              <a:gd name="connsiteX133" fmla="*/ 4613835 w 5839012"/>
              <a:gd name="connsiteY133" fmla="*/ 549836 h 2271059"/>
              <a:gd name="connsiteX134" fmla="*/ 4613835 w 5839012"/>
              <a:gd name="connsiteY134" fmla="*/ 502024 h 2271059"/>
              <a:gd name="connsiteX135" fmla="*/ 4667623 w 5839012"/>
              <a:gd name="connsiteY135" fmla="*/ 502024 h 2271059"/>
              <a:gd name="connsiteX136" fmla="*/ 4667623 w 5839012"/>
              <a:gd name="connsiteY136" fmla="*/ 466165 h 2271059"/>
              <a:gd name="connsiteX137" fmla="*/ 4811059 w 5839012"/>
              <a:gd name="connsiteY137" fmla="*/ 466165 h 2271059"/>
              <a:gd name="connsiteX138" fmla="*/ 4811059 w 5839012"/>
              <a:gd name="connsiteY138" fmla="*/ 436283 h 2271059"/>
              <a:gd name="connsiteX139" fmla="*/ 4852894 w 5839012"/>
              <a:gd name="connsiteY139" fmla="*/ 436283 h 2271059"/>
              <a:gd name="connsiteX140" fmla="*/ 4852894 w 5839012"/>
              <a:gd name="connsiteY140" fmla="*/ 382495 h 2271059"/>
              <a:gd name="connsiteX141" fmla="*/ 5103906 w 5839012"/>
              <a:gd name="connsiteY141" fmla="*/ 382495 h 2271059"/>
              <a:gd name="connsiteX142" fmla="*/ 5121835 w 5839012"/>
              <a:gd name="connsiteY142" fmla="*/ 340659 h 2271059"/>
              <a:gd name="connsiteX143" fmla="*/ 5127812 w 5839012"/>
              <a:gd name="connsiteY143" fmla="*/ 334683 h 2271059"/>
              <a:gd name="connsiteX144" fmla="*/ 5217459 w 5839012"/>
              <a:gd name="connsiteY144" fmla="*/ 334683 h 2271059"/>
              <a:gd name="connsiteX145" fmla="*/ 5217459 w 5839012"/>
              <a:gd name="connsiteY145" fmla="*/ 334683 h 2271059"/>
              <a:gd name="connsiteX146" fmla="*/ 5217459 w 5839012"/>
              <a:gd name="connsiteY146" fmla="*/ 280895 h 2271059"/>
              <a:gd name="connsiteX147" fmla="*/ 5259294 w 5839012"/>
              <a:gd name="connsiteY147" fmla="*/ 280895 h 2271059"/>
              <a:gd name="connsiteX148" fmla="*/ 5259294 w 5839012"/>
              <a:gd name="connsiteY148" fmla="*/ 251012 h 2271059"/>
              <a:gd name="connsiteX149" fmla="*/ 5331012 w 5839012"/>
              <a:gd name="connsiteY149" fmla="*/ 251012 h 2271059"/>
              <a:gd name="connsiteX150" fmla="*/ 5331012 w 5839012"/>
              <a:gd name="connsiteY150" fmla="*/ 251012 h 2271059"/>
              <a:gd name="connsiteX151" fmla="*/ 5331012 w 5839012"/>
              <a:gd name="connsiteY151" fmla="*/ 197224 h 2271059"/>
              <a:gd name="connsiteX152" fmla="*/ 5408706 w 5839012"/>
              <a:gd name="connsiteY152" fmla="*/ 191247 h 2271059"/>
              <a:gd name="connsiteX153" fmla="*/ 5420659 w 5839012"/>
              <a:gd name="connsiteY153" fmla="*/ 191247 h 2271059"/>
              <a:gd name="connsiteX154" fmla="*/ 5564094 w 5839012"/>
              <a:gd name="connsiteY154" fmla="*/ 191247 h 2271059"/>
              <a:gd name="connsiteX155" fmla="*/ 5564094 w 5839012"/>
              <a:gd name="connsiteY155" fmla="*/ 101600 h 2271059"/>
              <a:gd name="connsiteX156" fmla="*/ 5605929 w 5839012"/>
              <a:gd name="connsiteY156" fmla="*/ 101600 h 2271059"/>
              <a:gd name="connsiteX157" fmla="*/ 5605929 w 5839012"/>
              <a:gd name="connsiteY157" fmla="*/ 65742 h 2271059"/>
              <a:gd name="connsiteX158" fmla="*/ 5707529 w 5839012"/>
              <a:gd name="connsiteY158" fmla="*/ 65742 h 2271059"/>
              <a:gd name="connsiteX159" fmla="*/ 5707529 w 5839012"/>
              <a:gd name="connsiteY159" fmla="*/ 0 h 2271059"/>
              <a:gd name="connsiteX160" fmla="*/ 5839012 w 5839012"/>
              <a:gd name="connsiteY160" fmla="*/ 0 h 227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5839012" h="2271059">
                <a:moveTo>
                  <a:pt x="0" y="2271059"/>
                </a:moveTo>
                <a:lnTo>
                  <a:pt x="59764" y="2271059"/>
                </a:lnTo>
                <a:lnTo>
                  <a:pt x="59764" y="2247153"/>
                </a:lnTo>
                <a:lnTo>
                  <a:pt x="125506" y="2247153"/>
                </a:lnTo>
                <a:lnTo>
                  <a:pt x="125506" y="2235200"/>
                </a:lnTo>
                <a:lnTo>
                  <a:pt x="173317" y="2235200"/>
                </a:lnTo>
                <a:lnTo>
                  <a:pt x="197223" y="2235200"/>
                </a:lnTo>
                <a:lnTo>
                  <a:pt x="197223" y="2211295"/>
                </a:lnTo>
                <a:lnTo>
                  <a:pt x="292847" y="2211295"/>
                </a:lnTo>
                <a:lnTo>
                  <a:pt x="292847" y="2181412"/>
                </a:lnTo>
                <a:lnTo>
                  <a:pt x="346635" y="2181412"/>
                </a:lnTo>
                <a:lnTo>
                  <a:pt x="346635" y="2181412"/>
                </a:lnTo>
                <a:lnTo>
                  <a:pt x="418353" y="2181412"/>
                </a:lnTo>
                <a:lnTo>
                  <a:pt x="418353" y="2151530"/>
                </a:lnTo>
                <a:lnTo>
                  <a:pt x="502023" y="2151530"/>
                </a:lnTo>
                <a:lnTo>
                  <a:pt x="502023" y="2121647"/>
                </a:lnTo>
                <a:lnTo>
                  <a:pt x="585694" y="2121647"/>
                </a:lnTo>
                <a:lnTo>
                  <a:pt x="585694" y="2103718"/>
                </a:lnTo>
                <a:lnTo>
                  <a:pt x="615576" y="2103718"/>
                </a:lnTo>
                <a:lnTo>
                  <a:pt x="615576" y="2091765"/>
                </a:lnTo>
                <a:lnTo>
                  <a:pt x="669364" y="2091765"/>
                </a:lnTo>
                <a:lnTo>
                  <a:pt x="669364" y="2055906"/>
                </a:lnTo>
                <a:lnTo>
                  <a:pt x="723153" y="2055906"/>
                </a:lnTo>
                <a:lnTo>
                  <a:pt x="723153" y="2037977"/>
                </a:lnTo>
                <a:lnTo>
                  <a:pt x="782917" y="2037977"/>
                </a:lnTo>
                <a:lnTo>
                  <a:pt x="782917" y="2026024"/>
                </a:lnTo>
                <a:lnTo>
                  <a:pt x="842682" y="2026024"/>
                </a:lnTo>
                <a:lnTo>
                  <a:pt x="842682" y="2008095"/>
                </a:lnTo>
                <a:lnTo>
                  <a:pt x="926353" y="2008095"/>
                </a:lnTo>
                <a:lnTo>
                  <a:pt x="926353" y="1978212"/>
                </a:lnTo>
                <a:lnTo>
                  <a:pt x="968188" y="1978212"/>
                </a:lnTo>
                <a:lnTo>
                  <a:pt x="968188" y="1960283"/>
                </a:lnTo>
                <a:lnTo>
                  <a:pt x="968188" y="1960283"/>
                </a:lnTo>
                <a:lnTo>
                  <a:pt x="992094" y="1936377"/>
                </a:lnTo>
                <a:lnTo>
                  <a:pt x="1027953" y="1936377"/>
                </a:lnTo>
                <a:lnTo>
                  <a:pt x="1045883" y="1918447"/>
                </a:lnTo>
                <a:lnTo>
                  <a:pt x="1063812" y="1900518"/>
                </a:lnTo>
                <a:lnTo>
                  <a:pt x="1159435" y="1900518"/>
                </a:lnTo>
                <a:lnTo>
                  <a:pt x="1159435" y="1876612"/>
                </a:lnTo>
                <a:lnTo>
                  <a:pt x="1225176" y="1876612"/>
                </a:lnTo>
                <a:lnTo>
                  <a:pt x="1225176" y="1858683"/>
                </a:lnTo>
                <a:lnTo>
                  <a:pt x="1278964" y="1858683"/>
                </a:lnTo>
                <a:lnTo>
                  <a:pt x="1278964" y="1834777"/>
                </a:lnTo>
                <a:lnTo>
                  <a:pt x="1326776" y="1834777"/>
                </a:lnTo>
                <a:lnTo>
                  <a:pt x="1326776" y="1822824"/>
                </a:lnTo>
                <a:lnTo>
                  <a:pt x="1392517" y="1822824"/>
                </a:lnTo>
                <a:lnTo>
                  <a:pt x="1392517" y="1792942"/>
                </a:lnTo>
                <a:lnTo>
                  <a:pt x="1410447" y="1792942"/>
                </a:lnTo>
                <a:lnTo>
                  <a:pt x="1410447" y="1769036"/>
                </a:lnTo>
                <a:lnTo>
                  <a:pt x="1452282" y="1769036"/>
                </a:lnTo>
                <a:lnTo>
                  <a:pt x="1458259" y="1763059"/>
                </a:lnTo>
                <a:lnTo>
                  <a:pt x="1529976" y="1763059"/>
                </a:lnTo>
                <a:lnTo>
                  <a:pt x="1529976" y="1727200"/>
                </a:lnTo>
                <a:lnTo>
                  <a:pt x="1667435" y="1727200"/>
                </a:lnTo>
                <a:lnTo>
                  <a:pt x="1667435" y="1727200"/>
                </a:lnTo>
                <a:lnTo>
                  <a:pt x="1745129" y="1727200"/>
                </a:lnTo>
                <a:lnTo>
                  <a:pt x="1745129" y="1685365"/>
                </a:lnTo>
                <a:lnTo>
                  <a:pt x="1751105" y="1679389"/>
                </a:lnTo>
                <a:lnTo>
                  <a:pt x="1757082" y="1673412"/>
                </a:lnTo>
                <a:lnTo>
                  <a:pt x="1769035" y="1673412"/>
                </a:lnTo>
                <a:lnTo>
                  <a:pt x="1769035" y="1649506"/>
                </a:lnTo>
                <a:lnTo>
                  <a:pt x="1822823" y="1649506"/>
                </a:lnTo>
                <a:lnTo>
                  <a:pt x="1822823" y="1601695"/>
                </a:lnTo>
                <a:lnTo>
                  <a:pt x="1966259" y="1601695"/>
                </a:lnTo>
                <a:lnTo>
                  <a:pt x="1966259" y="1601695"/>
                </a:lnTo>
                <a:lnTo>
                  <a:pt x="2055906" y="1601695"/>
                </a:lnTo>
                <a:lnTo>
                  <a:pt x="2055906" y="1565836"/>
                </a:lnTo>
                <a:lnTo>
                  <a:pt x="2079812" y="1565836"/>
                </a:lnTo>
                <a:lnTo>
                  <a:pt x="2079812" y="1524000"/>
                </a:lnTo>
                <a:lnTo>
                  <a:pt x="2145553" y="1524000"/>
                </a:lnTo>
                <a:lnTo>
                  <a:pt x="2145553" y="1500095"/>
                </a:lnTo>
                <a:lnTo>
                  <a:pt x="2223247" y="1500095"/>
                </a:lnTo>
                <a:lnTo>
                  <a:pt x="2223247" y="1458259"/>
                </a:lnTo>
                <a:lnTo>
                  <a:pt x="2223247" y="1458259"/>
                </a:lnTo>
                <a:lnTo>
                  <a:pt x="2277035" y="1458259"/>
                </a:lnTo>
                <a:lnTo>
                  <a:pt x="2300941" y="1434353"/>
                </a:lnTo>
                <a:lnTo>
                  <a:pt x="2318870" y="1416424"/>
                </a:lnTo>
                <a:lnTo>
                  <a:pt x="2378635" y="1416424"/>
                </a:lnTo>
                <a:lnTo>
                  <a:pt x="2378635" y="1374589"/>
                </a:lnTo>
                <a:lnTo>
                  <a:pt x="2480235" y="1374589"/>
                </a:lnTo>
                <a:lnTo>
                  <a:pt x="2480235" y="1374589"/>
                </a:lnTo>
                <a:lnTo>
                  <a:pt x="2480235" y="1326777"/>
                </a:lnTo>
                <a:lnTo>
                  <a:pt x="2563906" y="1326777"/>
                </a:lnTo>
                <a:lnTo>
                  <a:pt x="2569882" y="1320801"/>
                </a:lnTo>
                <a:lnTo>
                  <a:pt x="2707341" y="1320801"/>
                </a:lnTo>
                <a:lnTo>
                  <a:pt x="2707341" y="1290918"/>
                </a:lnTo>
                <a:lnTo>
                  <a:pt x="2773082" y="1290918"/>
                </a:lnTo>
                <a:lnTo>
                  <a:pt x="2820894" y="1243106"/>
                </a:lnTo>
                <a:lnTo>
                  <a:pt x="2850776" y="1213224"/>
                </a:lnTo>
                <a:lnTo>
                  <a:pt x="2850776" y="1189318"/>
                </a:lnTo>
                <a:lnTo>
                  <a:pt x="2946400" y="1189318"/>
                </a:lnTo>
                <a:lnTo>
                  <a:pt x="2964329" y="1159436"/>
                </a:lnTo>
                <a:lnTo>
                  <a:pt x="3024094" y="1159436"/>
                </a:lnTo>
                <a:lnTo>
                  <a:pt x="3024094" y="1135530"/>
                </a:lnTo>
                <a:lnTo>
                  <a:pt x="3071906" y="1135530"/>
                </a:lnTo>
                <a:lnTo>
                  <a:pt x="3071906" y="1087718"/>
                </a:lnTo>
                <a:lnTo>
                  <a:pt x="3137647" y="1087718"/>
                </a:lnTo>
                <a:lnTo>
                  <a:pt x="3137647" y="1051859"/>
                </a:lnTo>
                <a:lnTo>
                  <a:pt x="3257176" y="1051859"/>
                </a:lnTo>
                <a:lnTo>
                  <a:pt x="3257176" y="1027953"/>
                </a:lnTo>
                <a:lnTo>
                  <a:pt x="3376706" y="1027953"/>
                </a:lnTo>
                <a:lnTo>
                  <a:pt x="3376706" y="986118"/>
                </a:lnTo>
                <a:lnTo>
                  <a:pt x="3472329" y="986118"/>
                </a:lnTo>
                <a:lnTo>
                  <a:pt x="3472329" y="956236"/>
                </a:lnTo>
                <a:lnTo>
                  <a:pt x="3573929" y="956236"/>
                </a:lnTo>
                <a:lnTo>
                  <a:pt x="3573929" y="920377"/>
                </a:lnTo>
                <a:lnTo>
                  <a:pt x="3651623" y="920377"/>
                </a:lnTo>
                <a:lnTo>
                  <a:pt x="3651623" y="902447"/>
                </a:lnTo>
                <a:lnTo>
                  <a:pt x="3669553" y="902447"/>
                </a:lnTo>
                <a:lnTo>
                  <a:pt x="3669553" y="878542"/>
                </a:lnTo>
                <a:lnTo>
                  <a:pt x="3771153" y="878542"/>
                </a:lnTo>
                <a:lnTo>
                  <a:pt x="3771153" y="842683"/>
                </a:lnTo>
                <a:lnTo>
                  <a:pt x="3854823" y="842683"/>
                </a:lnTo>
                <a:lnTo>
                  <a:pt x="3854823" y="842683"/>
                </a:lnTo>
                <a:lnTo>
                  <a:pt x="3908611" y="788895"/>
                </a:lnTo>
                <a:lnTo>
                  <a:pt x="3908611" y="770965"/>
                </a:lnTo>
                <a:lnTo>
                  <a:pt x="4004235" y="770965"/>
                </a:lnTo>
                <a:lnTo>
                  <a:pt x="4004235" y="747059"/>
                </a:lnTo>
                <a:lnTo>
                  <a:pt x="4081929" y="747059"/>
                </a:lnTo>
                <a:lnTo>
                  <a:pt x="4081929" y="729130"/>
                </a:lnTo>
                <a:lnTo>
                  <a:pt x="4165600" y="729130"/>
                </a:lnTo>
                <a:lnTo>
                  <a:pt x="4165600" y="693271"/>
                </a:lnTo>
                <a:lnTo>
                  <a:pt x="4195482" y="663389"/>
                </a:lnTo>
                <a:lnTo>
                  <a:pt x="4261223" y="663389"/>
                </a:lnTo>
                <a:lnTo>
                  <a:pt x="4261223" y="645459"/>
                </a:lnTo>
                <a:lnTo>
                  <a:pt x="4350870" y="645459"/>
                </a:lnTo>
                <a:lnTo>
                  <a:pt x="4356846" y="639483"/>
                </a:lnTo>
                <a:lnTo>
                  <a:pt x="4404659" y="639483"/>
                </a:lnTo>
                <a:lnTo>
                  <a:pt x="4404659" y="591671"/>
                </a:lnTo>
                <a:lnTo>
                  <a:pt x="4470400" y="591671"/>
                </a:lnTo>
                <a:lnTo>
                  <a:pt x="4470400" y="567765"/>
                </a:lnTo>
                <a:lnTo>
                  <a:pt x="4536141" y="567765"/>
                </a:lnTo>
                <a:lnTo>
                  <a:pt x="4536141" y="549836"/>
                </a:lnTo>
                <a:lnTo>
                  <a:pt x="4613835" y="549836"/>
                </a:lnTo>
                <a:lnTo>
                  <a:pt x="4613835" y="502024"/>
                </a:lnTo>
                <a:lnTo>
                  <a:pt x="4667623" y="502024"/>
                </a:lnTo>
                <a:lnTo>
                  <a:pt x="4667623" y="466165"/>
                </a:lnTo>
                <a:lnTo>
                  <a:pt x="4811059" y="466165"/>
                </a:lnTo>
                <a:lnTo>
                  <a:pt x="4811059" y="436283"/>
                </a:lnTo>
                <a:lnTo>
                  <a:pt x="4852894" y="436283"/>
                </a:lnTo>
                <a:lnTo>
                  <a:pt x="4852894" y="382495"/>
                </a:lnTo>
                <a:lnTo>
                  <a:pt x="5103906" y="382495"/>
                </a:lnTo>
                <a:lnTo>
                  <a:pt x="5121835" y="340659"/>
                </a:lnTo>
                <a:lnTo>
                  <a:pt x="5127812" y="334683"/>
                </a:lnTo>
                <a:lnTo>
                  <a:pt x="5217459" y="334683"/>
                </a:lnTo>
                <a:lnTo>
                  <a:pt x="5217459" y="334683"/>
                </a:lnTo>
                <a:lnTo>
                  <a:pt x="5217459" y="280895"/>
                </a:lnTo>
                <a:lnTo>
                  <a:pt x="5259294" y="280895"/>
                </a:lnTo>
                <a:lnTo>
                  <a:pt x="5259294" y="251012"/>
                </a:lnTo>
                <a:lnTo>
                  <a:pt x="5331012" y="251012"/>
                </a:lnTo>
                <a:lnTo>
                  <a:pt x="5331012" y="251012"/>
                </a:lnTo>
                <a:lnTo>
                  <a:pt x="5331012" y="197224"/>
                </a:lnTo>
                <a:lnTo>
                  <a:pt x="5408706" y="191247"/>
                </a:lnTo>
                <a:lnTo>
                  <a:pt x="5420659" y="191247"/>
                </a:lnTo>
                <a:lnTo>
                  <a:pt x="5564094" y="191247"/>
                </a:lnTo>
                <a:lnTo>
                  <a:pt x="5564094" y="101600"/>
                </a:lnTo>
                <a:lnTo>
                  <a:pt x="5605929" y="101600"/>
                </a:lnTo>
                <a:lnTo>
                  <a:pt x="5605929" y="65742"/>
                </a:lnTo>
                <a:lnTo>
                  <a:pt x="5707529" y="65742"/>
                </a:lnTo>
                <a:lnTo>
                  <a:pt x="5707529" y="0"/>
                </a:lnTo>
                <a:lnTo>
                  <a:pt x="5839012"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528390" name="Slide Number Placeholder 75"/>
          <p:cNvSpPr txBox="1">
            <a:spLocks noGrp="1"/>
          </p:cNvSpPr>
          <p:nvPr/>
        </p:nvSpPr>
        <p:spPr bwMode="auto">
          <a:xfrm>
            <a:off x="0" y="6492875"/>
            <a:ext cx="457200" cy="365125"/>
          </a:xfrm>
          <a:prstGeom prst="rect">
            <a:avLst/>
          </a:prstGeom>
          <a:noFill/>
          <a:ln w="9525">
            <a:noFill/>
            <a:miter lim="800000"/>
            <a:headEnd/>
            <a:tailEnd/>
          </a:ln>
        </p:spPr>
        <p:txBody>
          <a:bodyPr bIns="0" anchor="ctr"/>
          <a:lstStyle/>
          <a:p>
            <a:pPr algn="r"/>
            <a:fld id="{6599CDFC-C858-4D7A-905A-D76090B2AE6B}" type="slidenum">
              <a:rPr lang="en-US" sz="1000">
                <a:solidFill>
                  <a:srgbClr val="000000"/>
                </a:solidFill>
              </a:rPr>
              <a:pPr algn="r"/>
              <a:t>24</a:t>
            </a:fld>
            <a:endParaRPr lang="en-US" sz="1000">
              <a:solidFill>
                <a:srgbClr val="000000"/>
              </a:solidFill>
            </a:endParaRPr>
          </a:p>
        </p:txBody>
      </p:sp>
      <p:sp>
        <p:nvSpPr>
          <p:cNvPr id="528391" name="TextBox 74"/>
          <p:cNvSpPr txBox="1">
            <a:spLocks noChangeArrowheads="1"/>
          </p:cNvSpPr>
          <p:nvPr/>
        </p:nvSpPr>
        <p:spPr bwMode="auto">
          <a:xfrm>
            <a:off x="8643938" y="2649538"/>
            <a:ext cx="1006475" cy="287337"/>
          </a:xfrm>
          <a:prstGeom prst="rect">
            <a:avLst/>
          </a:prstGeom>
          <a:noFill/>
          <a:ln w="9525">
            <a:noFill/>
            <a:miter lim="800000"/>
            <a:headEnd/>
            <a:tailEnd/>
          </a:ln>
        </p:spPr>
        <p:txBody>
          <a:bodyPr anchor="ctr">
            <a:spAutoFit/>
          </a:bodyPr>
          <a:lstStyle/>
          <a:p>
            <a:pPr defTabSz="684213">
              <a:lnSpc>
                <a:spcPct val="90000"/>
              </a:lnSpc>
              <a:spcBef>
                <a:spcPts val="900"/>
              </a:spcBef>
              <a:buClr>
                <a:srgbClr val="7F134C"/>
              </a:buClr>
            </a:pPr>
            <a:r>
              <a:rPr lang="en-US" sz="1400" b="1">
                <a:solidFill>
                  <a:srgbClr val="7F134C"/>
                </a:solidFill>
              </a:rPr>
              <a:t>DAPA</a:t>
            </a:r>
            <a:endParaRPr lang="en-US" sz="1400">
              <a:solidFill>
                <a:srgbClr val="7F134C"/>
              </a:solidFill>
            </a:endParaRPr>
          </a:p>
        </p:txBody>
      </p:sp>
      <p:sp>
        <p:nvSpPr>
          <p:cNvPr id="528392" name="TextBox 76"/>
          <p:cNvSpPr txBox="1">
            <a:spLocks noChangeArrowheads="1"/>
          </p:cNvSpPr>
          <p:nvPr/>
        </p:nvSpPr>
        <p:spPr bwMode="auto">
          <a:xfrm>
            <a:off x="8643938" y="2205038"/>
            <a:ext cx="1006475" cy="287337"/>
          </a:xfrm>
          <a:prstGeom prst="rect">
            <a:avLst/>
          </a:prstGeom>
          <a:noFill/>
          <a:ln w="9525">
            <a:noFill/>
            <a:miter lim="800000"/>
            <a:headEnd/>
            <a:tailEnd/>
          </a:ln>
        </p:spPr>
        <p:txBody>
          <a:bodyPr anchor="ctr">
            <a:spAutoFit/>
          </a:bodyPr>
          <a:lstStyle/>
          <a:p>
            <a:pPr defTabSz="684213">
              <a:lnSpc>
                <a:spcPct val="90000"/>
              </a:lnSpc>
              <a:spcBef>
                <a:spcPts val="900"/>
              </a:spcBef>
              <a:buClr>
                <a:srgbClr val="7F134C"/>
              </a:buClr>
            </a:pPr>
            <a:r>
              <a:rPr lang="en-US" sz="1400" b="1">
                <a:solidFill>
                  <a:srgbClr val="7F7F7F"/>
                </a:solidFill>
              </a:rPr>
              <a:t>Placebo</a:t>
            </a:r>
            <a:endParaRPr lang="en-US" sz="1400">
              <a:solidFill>
                <a:srgbClr val="7F7F7F"/>
              </a:solidFill>
            </a:endParaRPr>
          </a:p>
        </p:txBody>
      </p:sp>
      <p:grpSp>
        <p:nvGrpSpPr>
          <p:cNvPr id="528393" name="Group 1"/>
          <p:cNvGrpSpPr>
            <a:grpSpLocks/>
          </p:cNvGrpSpPr>
          <p:nvPr/>
        </p:nvGrpSpPr>
        <p:grpSpPr bwMode="auto">
          <a:xfrm>
            <a:off x="1474788" y="5321300"/>
            <a:ext cx="7386637" cy="874713"/>
            <a:chOff x="1475209" y="5321305"/>
            <a:chExt cx="7385768" cy="874347"/>
          </a:xfrm>
        </p:grpSpPr>
        <p:sp>
          <p:nvSpPr>
            <p:cNvPr id="528396" name="TextBox 71"/>
            <p:cNvSpPr txBox="1">
              <a:spLocks noChangeArrowheads="1"/>
            </p:cNvSpPr>
            <p:nvPr/>
          </p:nvSpPr>
          <p:spPr bwMode="auto">
            <a:xfrm>
              <a:off x="8403235" y="5869215"/>
              <a:ext cx="457742" cy="212366"/>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234</a:t>
              </a:r>
            </a:p>
          </p:txBody>
        </p:sp>
        <p:sp>
          <p:nvSpPr>
            <p:cNvPr id="528397" name="TextBox 72"/>
            <p:cNvSpPr txBox="1">
              <a:spLocks noChangeArrowheads="1"/>
            </p:cNvSpPr>
            <p:nvPr/>
          </p:nvSpPr>
          <p:spPr bwMode="auto">
            <a:xfrm>
              <a:off x="7666816" y="5869215"/>
              <a:ext cx="457742" cy="212366"/>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664</a:t>
              </a:r>
            </a:p>
          </p:txBody>
        </p:sp>
        <p:sp>
          <p:nvSpPr>
            <p:cNvPr id="528398" name="TextBox 77"/>
            <p:cNvSpPr txBox="1">
              <a:spLocks noChangeArrowheads="1"/>
            </p:cNvSpPr>
            <p:nvPr/>
          </p:nvSpPr>
          <p:spPr bwMode="auto">
            <a:xfrm>
              <a:off x="6942769" y="5869215"/>
              <a:ext cx="457742" cy="212366"/>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1219</a:t>
              </a:r>
            </a:p>
          </p:txBody>
        </p:sp>
        <p:sp>
          <p:nvSpPr>
            <p:cNvPr id="528399" name="TextBox 78"/>
            <p:cNvSpPr txBox="1">
              <a:spLocks noChangeArrowheads="1"/>
            </p:cNvSpPr>
            <p:nvPr/>
          </p:nvSpPr>
          <p:spPr bwMode="auto">
            <a:xfrm>
              <a:off x="6199941" y="5869215"/>
              <a:ext cx="464151" cy="212366"/>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1636</a:t>
              </a:r>
            </a:p>
          </p:txBody>
        </p:sp>
        <p:sp>
          <p:nvSpPr>
            <p:cNvPr id="528400" name="TextBox 79"/>
            <p:cNvSpPr txBox="1">
              <a:spLocks noChangeArrowheads="1"/>
            </p:cNvSpPr>
            <p:nvPr/>
          </p:nvSpPr>
          <p:spPr bwMode="auto">
            <a:xfrm>
              <a:off x="5481858" y="5869215"/>
              <a:ext cx="464151" cy="212366"/>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2091</a:t>
              </a:r>
            </a:p>
          </p:txBody>
        </p:sp>
        <p:sp>
          <p:nvSpPr>
            <p:cNvPr id="528401" name="TextBox 80"/>
            <p:cNvSpPr txBox="1">
              <a:spLocks noChangeArrowheads="1"/>
            </p:cNvSpPr>
            <p:nvPr/>
          </p:nvSpPr>
          <p:spPr bwMode="auto">
            <a:xfrm>
              <a:off x="4751402" y="5869215"/>
              <a:ext cx="464151" cy="212366"/>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2230</a:t>
              </a:r>
            </a:p>
          </p:txBody>
        </p:sp>
        <p:sp>
          <p:nvSpPr>
            <p:cNvPr id="528402" name="TextBox 81"/>
            <p:cNvSpPr txBox="1">
              <a:spLocks noChangeArrowheads="1"/>
            </p:cNvSpPr>
            <p:nvPr/>
          </p:nvSpPr>
          <p:spPr bwMode="auto">
            <a:xfrm>
              <a:off x="3934337" y="5869215"/>
              <a:ext cx="464151" cy="212366"/>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2279</a:t>
              </a:r>
            </a:p>
          </p:txBody>
        </p:sp>
        <p:sp>
          <p:nvSpPr>
            <p:cNvPr id="528403" name="TextBox 82"/>
            <p:cNvSpPr txBox="1">
              <a:spLocks noChangeArrowheads="1"/>
            </p:cNvSpPr>
            <p:nvPr/>
          </p:nvSpPr>
          <p:spPr bwMode="auto">
            <a:xfrm>
              <a:off x="3307940" y="5869215"/>
              <a:ext cx="421956" cy="212366"/>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2330</a:t>
              </a:r>
            </a:p>
          </p:txBody>
        </p:sp>
        <p:sp>
          <p:nvSpPr>
            <p:cNvPr id="528404" name="TextBox 83"/>
            <p:cNvSpPr txBox="1">
              <a:spLocks noChangeArrowheads="1"/>
            </p:cNvSpPr>
            <p:nvPr/>
          </p:nvSpPr>
          <p:spPr bwMode="auto">
            <a:xfrm>
              <a:off x="2589999" y="5755147"/>
              <a:ext cx="425605" cy="440505"/>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969696"/>
                  </a:solidFill>
                </a:rPr>
                <a:t>2371</a:t>
              </a:r>
            </a:p>
          </p:txBody>
        </p:sp>
        <p:sp>
          <p:nvSpPr>
            <p:cNvPr id="528405" name="TextBox 84"/>
            <p:cNvSpPr txBox="1">
              <a:spLocks noChangeArrowheads="1"/>
            </p:cNvSpPr>
            <p:nvPr/>
          </p:nvSpPr>
          <p:spPr bwMode="auto">
            <a:xfrm>
              <a:off x="1475209" y="5865782"/>
              <a:ext cx="936694" cy="247113"/>
            </a:xfrm>
            <a:prstGeom prst="rect">
              <a:avLst/>
            </a:prstGeom>
            <a:noFill/>
            <a:ln w="9525">
              <a:noFill/>
              <a:miter lim="800000"/>
              <a:headEnd/>
              <a:tailEnd/>
            </a:ln>
          </p:spPr>
          <p:txBody>
            <a:bodyPr lIns="0" tIns="0" rIns="0" anchor="ctr">
              <a:spAutoFit/>
            </a:bodyPr>
            <a:lstStyle/>
            <a:p>
              <a:pPr defTabSz="684213">
                <a:lnSpc>
                  <a:spcPct val="90000"/>
                </a:lnSpc>
                <a:spcBef>
                  <a:spcPts val="900"/>
                </a:spcBef>
                <a:buClr>
                  <a:srgbClr val="7F134C"/>
                </a:buClr>
              </a:pPr>
              <a:r>
                <a:rPr lang="en-US" sz="1200" b="1">
                  <a:solidFill>
                    <a:srgbClr val="969696"/>
                  </a:solidFill>
                </a:rPr>
                <a:t>Placebo</a:t>
              </a:r>
            </a:p>
          </p:txBody>
        </p:sp>
        <p:sp>
          <p:nvSpPr>
            <p:cNvPr id="528406" name="TextBox 85"/>
            <p:cNvSpPr txBox="1">
              <a:spLocks noChangeArrowheads="1"/>
            </p:cNvSpPr>
            <p:nvPr/>
          </p:nvSpPr>
          <p:spPr bwMode="auto">
            <a:xfrm>
              <a:off x="8403235" y="5623714"/>
              <a:ext cx="457742" cy="212366"/>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232</a:t>
              </a:r>
            </a:p>
          </p:txBody>
        </p:sp>
        <p:sp>
          <p:nvSpPr>
            <p:cNvPr id="528407" name="TextBox 86"/>
            <p:cNvSpPr txBox="1">
              <a:spLocks noChangeArrowheads="1"/>
            </p:cNvSpPr>
            <p:nvPr/>
          </p:nvSpPr>
          <p:spPr bwMode="auto">
            <a:xfrm>
              <a:off x="7666816" y="5623714"/>
              <a:ext cx="457742" cy="212366"/>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671</a:t>
              </a:r>
            </a:p>
          </p:txBody>
        </p:sp>
        <p:sp>
          <p:nvSpPr>
            <p:cNvPr id="528408" name="TextBox 87"/>
            <p:cNvSpPr txBox="1">
              <a:spLocks noChangeArrowheads="1"/>
            </p:cNvSpPr>
            <p:nvPr/>
          </p:nvSpPr>
          <p:spPr bwMode="auto">
            <a:xfrm>
              <a:off x="6942769" y="5623714"/>
              <a:ext cx="457742" cy="212366"/>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1242</a:t>
              </a:r>
            </a:p>
          </p:txBody>
        </p:sp>
        <p:sp>
          <p:nvSpPr>
            <p:cNvPr id="528409" name="TextBox 88"/>
            <p:cNvSpPr txBox="1">
              <a:spLocks noChangeArrowheads="1"/>
            </p:cNvSpPr>
            <p:nvPr/>
          </p:nvSpPr>
          <p:spPr bwMode="auto">
            <a:xfrm>
              <a:off x="6199941" y="5623714"/>
              <a:ext cx="464151" cy="212366"/>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1664</a:t>
              </a:r>
            </a:p>
          </p:txBody>
        </p:sp>
        <p:sp>
          <p:nvSpPr>
            <p:cNvPr id="528410" name="TextBox 89"/>
            <p:cNvSpPr txBox="1">
              <a:spLocks noChangeArrowheads="1"/>
            </p:cNvSpPr>
            <p:nvPr/>
          </p:nvSpPr>
          <p:spPr bwMode="auto">
            <a:xfrm>
              <a:off x="5481858" y="5623714"/>
              <a:ext cx="464151" cy="212366"/>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2127</a:t>
              </a:r>
            </a:p>
          </p:txBody>
        </p:sp>
        <p:sp>
          <p:nvSpPr>
            <p:cNvPr id="528411" name="TextBox 90"/>
            <p:cNvSpPr txBox="1">
              <a:spLocks noChangeArrowheads="1"/>
            </p:cNvSpPr>
            <p:nvPr/>
          </p:nvSpPr>
          <p:spPr bwMode="auto">
            <a:xfrm>
              <a:off x="4751402" y="5623714"/>
              <a:ext cx="464151" cy="212366"/>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2248</a:t>
              </a:r>
            </a:p>
          </p:txBody>
        </p:sp>
        <p:sp>
          <p:nvSpPr>
            <p:cNvPr id="528412" name="TextBox 91"/>
            <p:cNvSpPr txBox="1">
              <a:spLocks noChangeArrowheads="1"/>
            </p:cNvSpPr>
            <p:nvPr/>
          </p:nvSpPr>
          <p:spPr bwMode="auto">
            <a:xfrm>
              <a:off x="3934337" y="5623714"/>
              <a:ext cx="464151" cy="212366"/>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2293</a:t>
              </a:r>
            </a:p>
          </p:txBody>
        </p:sp>
        <p:sp>
          <p:nvSpPr>
            <p:cNvPr id="528413" name="TextBox 92"/>
            <p:cNvSpPr txBox="1">
              <a:spLocks noChangeArrowheads="1"/>
            </p:cNvSpPr>
            <p:nvPr/>
          </p:nvSpPr>
          <p:spPr bwMode="auto">
            <a:xfrm>
              <a:off x="3307940" y="5623714"/>
              <a:ext cx="421956" cy="212366"/>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2339</a:t>
              </a:r>
            </a:p>
          </p:txBody>
        </p:sp>
        <p:sp>
          <p:nvSpPr>
            <p:cNvPr id="528414" name="TextBox 93"/>
            <p:cNvSpPr txBox="1">
              <a:spLocks noChangeArrowheads="1"/>
            </p:cNvSpPr>
            <p:nvPr/>
          </p:nvSpPr>
          <p:spPr bwMode="auto">
            <a:xfrm>
              <a:off x="2594372" y="5606341"/>
              <a:ext cx="416861" cy="247113"/>
            </a:xfrm>
            <a:prstGeom prst="rect">
              <a:avLst/>
            </a:prstGeom>
            <a:noFill/>
            <a:ln w="9525">
              <a:noFill/>
              <a:miter lim="800000"/>
              <a:headEnd/>
              <a:tailEnd/>
            </a:ln>
          </p:spPr>
          <p:txBody>
            <a:bodyPr lIns="0" tIns="0" rIns="0" anchor="ctr">
              <a:spAutoFit/>
            </a:bodyPr>
            <a:lstStyle/>
            <a:p>
              <a:pPr algn="ctr" defTabSz="684213">
                <a:lnSpc>
                  <a:spcPct val="90000"/>
                </a:lnSpc>
                <a:spcBef>
                  <a:spcPts val="900"/>
                </a:spcBef>
                <a:buClr>
                  <a:srgbClr val="7F134C"/>
                </a:buClr>
              </a:pPr>
              <a:r>
                <a:rPr lang="en-US" sz="1200">
                  <a:solidFill>
                    <a:srgbClr val="7F134C"/>
                  </a:solidFill>
                </a:rPr>
                <a:t>2373</a:t>
              </a:r>
            </a:p>
          </p:txBody>
        </p:sp>
        <p:sp>
          <p:nvSpPr>
            <p:cNvPr id="528415" name="TextBox 94"/>
            <p:cNvSpPr txBox="1">
              <a:spLocks noChangeArrowheads="1"/>
            </p:cNvSpPr>
            <p:nvPr/>
          </p:nvSpPr>
          <p:spPr bwMode="auto">
            <a:xfrm>
              <a:off x="1489588" y="5648566"/>
              <a:ext cx="1246742" cy="212366"/>
            </a:xfrm>
            <a:prstGeom prst="rect">
              <a:avLst/>
            </a:prstGeom>
            <a:noFill/>
            <a:ln w="9525">
              <a:noFill/>
              <a:miter lim="800000"/>
              <a:headEnd/>
              <a:tailEnd/>
            </a:ln>
          </p:spPr>
          <p:txBody>
            <a:bodyPr lIns="0" tIns="0" rIns="0" anchor="ctr">
              <a:spAutoFit/>
            </a:bodyPr>
            <a:lstStyle/>
            <a:p>
              <a:pPr defTabSz="684213">
                <a:lnSpc>
                  <a:spcPct val="90000"/>
                </a:lnSpc>
                <a:spcBef>
                  <a:spcPts val="900"/>
                </a:spcBef>
                <a:buClr>
                  <a:srgbClr val="7F134C"/>
                </a:buClr>
              </a:pPr>
              <a:r>
                <a:rPr lang="en-US" sz="1200" b="1">
                  <a:solidFill>
                    <a:srgbClr val="7F134C"/>
                  </a:solidFill>
                </a:rPr>
                <a:t>DAPA</a:t>
              </a:r>
            </a:p>
          </p:txBody>
        </p:sp>
        <p:sp>
          <p:nvSpPr>
            <p:cNvPr id="528416" name="TextBox 95"/>
            <p:cNvSpPr txBox="1">
              <a:spLocks noChangeArrowheads="1"/>
            </p:cNvSpPr>
            <p:nvPr/>
          </p:nvSpPr>
          <p:spPr bwMode="auto">
            <a:xfrm>
              <a:off x="1489495" y="5321305"/>
              <a:ext cx="936515" cy="376080"/>
            </a:xfrm>
            <a:prstGeom prst="rect">
              <a:avLst/>
            </a:prstGeom>
            <a:noFill/>
            <a:ln w="9525">
              <a:noFill/>
              <a:miter lim="800000"/>
              <a:headEnd/>
              <a:tailEnd/>
            </a:ln>
          </p:spPr>
          <p:txBody>
            <a:bodyPr lIns="0" tIns="0" rIns="0" anchor="ctr">
              <a:spAutoFit/>
            </a:bodyPr>
            <a:lstStyle/>
            <a:p>
              <a:pPr defTabSz="684213">
                <a:lnSpc>
                  <a:spcPct val="90000"/>
                </a:lnSpc>
                <a:spcBef>
                  <a:spcPts val="900"/>
                </a:spcBef>
                <a:buClr>
                  <a:srgbClr val="7F134C"/>
                </a:buClr>
              </a:pPr>
              <a:r>
                <a:rPr lang="cs-CZ" sz="1200" b="1">
                  <a:solidFill>
                    <a:srgbClr val="000000"/>
                  </a:solidFill>
                </a:rPr>
                <a:t>Počet v riziku</a:t>
              </a:r>
              <a:endParaRPr lang="en-US" sz="1200" b="1">
                <a:solidFill>
                  <a:srgbClr val="969696"/>
                </a:solidFill>
              </a:endParaRPr>
            </a:p>
          </p:txBody>
        </p:sp>
        <p:sp>
          <p:nvSpPr>
            <p:cNvPr id="528417" name="TextBox 96"/>
            <p:cNvSpPr txBox="1">
              <a:spLocks noChangeArrowheads="1"/>
            </p:cNvSpPr>
            <p:nvPr/>
          </p:nvSpPr>
          <p:spPr bwMode="auto">
            <a:xfrm>
              <a:off x="4349833" y="5372084"/>
              <a:ext cx="2707956" cy="257067"/>
            </a:xfrm>
            <a:prstGeom prst="rect">
              <a:avLst/>
            </a:prstGeom>
            <a:noFill/>
            <a:ln w="9525">
              <a:noFill/>
              <a:miter lim="800000"/>
              <a:headEnd/>
              <a:tailEnd/>
            </a:ln>
          </p:spPr>
          <p:txBody>
            <a:bodyPr>
              <a:spAutoFit/>
            </a:bodyPr>
            <a:lstStyle/>
            <a:p>
              <a:pPr algn="ctr" defTabSz="684213">
                <a:lnSpc>
                  <a:spcPct val="90000"/>
                </a:lnSpc>
                <a:spcBef>
                  <a:spcPts val="900"/>
                </a:spcBef>
                <a:buClr>
                  <a:srgbClr val="7F134C"/>
                </a:buClr>
              </a:pPr>
              <a:r>
                <a:rPr lang="en-US" sz="1200" b="1">
                  <a:solidFill>
                    <a:srgbClr val="000000"/>
                  </a:solidFill>
                </a:rPr>
                <a:t>M</a:t>
              </a:r>
              <a:r>
                <a:rPr lang="cs-CZ" sz="1200" b="1">
                  <a:solidFill>
                    <a:srgbClr val="000000"/>
                  </a:solidFill>
                </a:rPr>
                <a:t>ěsíce od randomizace</a:t>
              </a:r>
              <a:r>
                <a:rPr lang="en-US" sz="1200" b="1">
                  <a:solidFill>
                    <a:srgbClr val="000000"/>
                  </a:solidFill>
                </a:rPr>
                <a:t> </a:t>
              </a:r>
            </a:p>
          </p:txBody>
        </p:sp>
      </p:grpSp>
      <p:sp>
        <p:nvSpPr>
          <p:cNvPr id="528394" name="Rectangle 97"/>
          <p:cNvSpPr>
            <a:spLocks noChangeArrowheads="1"/>
          </p:cNvSpPr>
          <p:nvPr/>
        </p:nvSpPr>
        <p:spPr bwMode="auto">
          <a:xfrm>
            <a:off x="9369425" y="2530475"/>
            <a:ext cx="1755775" cy="522288"/>
          </a:xfrm>
          <a:prstGeom prst="rect">
            <a:avLst/>
          </a:prstGeom>
          <a:noFill/>
          <a:ln w="9525">
            <a:noFill/>
            <a:miter lim="800000"/>
            <a:headEnd/>
            <a:tailEnd/>
          </a:ln>
        </p:spPr>
        <p:txBody>
          <a:bodyPr wrap="none">
            <a:spAutoFit/>
          </a:bodyPr>
          <a:lstStyle/>
          <a:p>
            <a:r>
              <a:rPr lang="de-DE" sz="1400" b="1">
                <a:solidFill>
                  <a:srgbClr val="000000"/>
                </a:solidFill>
              </a:rPr>
              <a:t>HR 0.82 (0.69,0.98)</a:t>
            </a:r>
          </a:p>
          <a:p>
            <a:r>
              <a:rPr lang="de-DE" sz="1400" b="1">
                <a:solidFill>
                  <a:srgbClr val="000000"/>
                </a:solidFill>
              </a:rPr>
              <a:t>p=0.029</a:t>
            </a:r>
          </a:p>
        </p:txBody>
      </p:sp>
      <p:sp>
        <p:nvSpPr>
          <p:cNvPr id="528395" name="TextBox 98"/>
          <p:cNvSpPr txBox="1">
            <a:spLocks noChangeArrowheads="1"/>
          </p:cNvSpPr>
          <p:nvPr/>
        </p:nvSpPr>
        <p:spPr bwMode="auto">
          <a:xfrm>
            <a:off x="9369425" y="2132013"/>
            <a:ext cx="1411288" cy="400050"/>
          </a:xfrm>
          <a:prstGeom prst="rect">
            <a:avLst/>
          </a:prstGeom>
          <a:noFill/>
          <a:ln w="9525">
            <a:noFill/>
            <a:miter lim="800000"/>
            <a:headEnd/>
            <a:tailEnd/>
          </a:ln>
        </p:spPr>
        <p:txBody>
          <a:bodyPr>
            <a:spAutoFit/>
          </a:bodyPr>
          <a:lstStyle/>
          <a:p>
            <a:pPr>
              <a:buClr>
                <a:srgbClr val="7F134C"/>
              </a:buClr>
            </a:pPr>
            <a:r>
              <a:rPr lang="en-US" sz="2000" b="1">
                <a:solidFill>
                  <a:srgbClr val="C00000"/>
                </a:solidFill>
              </a:rPr>
              <a:t>18% RRR</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0433" name="Title 6"/>
          <p:cNvSpPr>
            <a:spLocks noGrp="1"/>
          </p:cNvSpPr>
          <p:nvPr>
            <p:ph type="title" idx="4294967295"/>
          </p:nvPr>
        </p:nvSpPr>
        <p:spPr/>
        <p:txBody>
          <a:bodyPr/>
          <a:lstStyle/>
          <a:p>
            <a:r>
              <a:rPr lang="en-US" smtClean="0"/>
              <a:t>Prim</a:t>
            </a:r>
            <a:r>
              <a:rPr lang="cs-CZ" smtClean="0"/>
              <a:t>ární cíl</a:t>
            </a:r>
            <a:r>
              <a:rPr lang="en-US" smtClean="0"/>
              <a:t>: Anal</a:t>
            </a:r>
            <a:r>
              <a:rPr lang="cs-CZ" smtClean="0"/>
              <a:t>ýza podskupin</a:t>
            </a:r>
            <a:endParaRPr lang="en-US" smtClean="0"/>
          </a:p>
        </p:txBody>
      </p:sp>
      <p:sp>
        <p:nvSpPr>
          <p:cNvPr id="530434" name="Text Placeholder 7"/>
          <p:cNvSpPr>
            <a:spLocks noGrp="1"/>
          </p:cNvSpPr>
          <p:nvPr>
            <p:ph type="body" sz="quarter" idx="4294967295"/>
          </p:nvPr>
        </p:nvSpPr>
        <p:spPr>
          <a:xfrm>
            <a:off x="457200" y="5851525"/>
            <a:ext cx="10058400" cy="1006475"/>
          </a:xfrm>
        </p:spPr>
        <p:txBody>
          <a:bodyPr anchor="b"/>
          <a:lstStyle/>
          <a:p>
            <a:pPr marL="0" indent="0">
              <a:spcBef>
                <a:spcPts val="300"/>
              </a:spcBef>
              <a:buFont typeface="Arial" charset="0"/>
              <a:buNone/>
            </a:pPr>
            <a:r>
              <a:rPr lang="en-US" sz="1000" smtClean="0"/>
              <a:t>*Defin</a:t>
            </a:r>
            <a:r>
              <a:rPr lang="cs-CZ" sz="1000" smtClean="0"/>
              <a:t>ice diabetes mellitus typ 2 – buď anamnéza DM typ 2 nebo</a:t>
            </a:r>
            <a:r>
              <a:rPr lang="en-US" sz="1000" smtClean="0"/>
              <a:t> HbA1c ≥6.5% </a:t>
            </a:r>
            <a:r>
              <a:rPr lang="cs-CZ" sz="1000" smtClean="0"/>
              <a:t>při randomizaci</a:t>
            </a:r>
            <a:r>
              <a:rPr lang="en-US" sz="1000" smtClean="0"/>
              <a:t>.</a:t>
            </a:r>
          </a:p>
          <a:p>
            <a:pPr marL="0" indent="0">
              <a:spcBef>
                <a:spcPts val="300"/>
              </a:spcBef>
              <a:buFont typeface="Arial" charset="0"/>
              <a:buNone/>
            </a:pPr>
            <a:endParaRPr lang="en-US" sz="1000" smtClean="0"/>
          </a:p>
          <a:p>
            <a:pPr marL="0" indent="0">
              <a:spcBef>
                <a:spcPts val="300"/>
              </a:spcBef>
              <a:buFont typeface="Arial" charset="0"/>
              <a:buNone/>
            </a:pPr>
            <a:r>
              <a:rPr lang="en-US" sz="1000" smtClean="0"/>
              <a:t>McMurray J. Presentation at: European Society of Cardiology Congress. September 1, 2019; Paris, France.</a:t>
            </a:r>
          </a:p>
        </p:txBody>
      </p:sp>
      <p:graphicFrame>
        <p:nvGraphicFramePr>
          <p:cNvPr id="199794" name="Group 114"/>
          <p:cNvGraphicFramePr>
            <a:graphicFrameLocks noGrp="1"/>
          </p:cNvGraphicFramePr>
          <p:nvPr/>
        </p:nvGraphicFramePr>
        <p:xfrm>
          <a:off x="1766888" y="1543050"/>
          <a:ext cx="8662987" cy="1371600"/>
        </p:xfrm>
        <a:graphic>
          <a:graphicData uri="http://schemas.openxmlformats.org/drawingml/2006/table">
            <a:tbl>
              <a:tblPr/>
              <a:tblGrid>
                <a:gridCol w="1809750"/>
                <a:gridCol w="1619250"/>
                <a:gridCol w="1677987"/>
                <a:gridCol w="182563"/>
                <a:gridCol w="1928812"/>
                <a:gridCol w="1444625"/>
              </a:tblGrid>
              <a:tr h="249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cs typeface="Arial" charset="0"/>
                        </a:rPr>
                        <a:t>Chara</a:t>
                      </a:r>
                      <a:r>
                        <a:rPr kumimoji="0" lang="cs-CZ" sz="1000" b="1" i="0" u="none" strike="noStrike" cap="none" normalizeH="0" baseline="0" smtClean="0">
                          <a:ln>
                            <a:noFill/>
                          </a:ln>
                          <a:solidFill>
                            <a:schemeClr val="bg1"/>
                          </a:solidFill>
                          <a:effectLst/>
                          <a:latin typeface="Arial" charset="0"/>
                          <a:cs typeface="Arial" charset="0"/>
                        </a:rPr>
                        <a:t>k</a:t>
                      </a:r>
                      <a:r>
                        <a:rPr kumimoji="0" lang="en-US" sz="1000" b="1" i="0" u="none" strike="noStrike" cap="none" normalizeH="0" baseline="0" smtClean="0">
                          <a:ln>
                            <a:noFill/>
                          </a:ln>
                          <a:solidFill>
                            <a:schemeClr val="bg1"/>
                          </a:solidFill>
                          <a:effectLst/>
                          <a:latin typeface="Arial" charset="0"/>
                          <a:cs typeface="Arial" charset="0"/>
                        </a:rPr>
                        <a:t>teristi</a:t>
                      </a:r>
                      <a:r>
                        <a:rPr kumimoji="0" lang="cs-CZ" sz="1000" b="1" i="0" u="none" strike="noStrike" cap="none" normalizeH="0" baseline="0" smtClean="0">
                          <a:ln>
                            <a:noFill/>
                          </a:ln>
                          <a:solidFill>
                            <a:schemeClr val="bg1"/>
                          </a:solidFill>
                          <a:effectLst/>
                          <a:latin typeface="Arial" charset="0"/>
                          <a:cs typeface="Arial" charset="0"/>
                        </a:rPr>
                        <a:t>ka</a:t>
                      </a:r>
                      <a:endParaRPr kumimoji="0" lang="en-US" sz="1000" b="1" i="0" u="none" strike="noStrike" cap="none" normalizeH="0" baseline="0" smtClean="0">
                        <a:ln>
                          <a:noFill/>
                        </a:ln>
                        <a:solidFill>
                          <a:schemeClr val="bg1"/>
                        </a:solidFill>
                        <a:effectLst/>
                        <a:latin typeface="Arial" charset="0"/>
                        <a:cs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cs typeface="Arial" charset="0"/>
                        </a:rPr>
                        <a:t>Dapagliflozin</a:t>
                      </a:r>
                      <a:br>
                        <a:rPr kumimoji="0" lang="en-US" sz="1000" b="1" i="0" u="none" strike="noStrike" cap="none" normalizeH="0" baseline="0" smtClean="0">
                          <a:ln>
                            <a:noFill/>
                          </a:ln>
                          <a:solidFill>
                            <a:schemeClr val="bg1"/>
                          </a:solidFill>
                          <a:effectLst/>
                          <a:latin typeface="Arial" charset="0"/>
                          <a:cs typeface="Arial" charset="0"/>
                        </a:rPr>
                      </a:br>
                      <a:r>
                        <a:rPr kumimoji="0" lang="en-US" sz="1000" b="1" i="0" u="none" strike="noStrike" cap="none" normalizeH="0" baseline="0" smtClean="0">
                          <a:ln>
                            <a:noFill/>
                          </a:ln>
                          <a:solidFill>
                            <a:schemeClr val="bg1"/>
                          </a:solidFill>
                          <a:effectLst/>
                          <a:latin typeface="Arial" charset="0"/>
                          <a:cs typeface="Arial" charset="0"/>
                        </a:rPr>
                        <a:t>(n=2373)</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cs typeface="Arial" charset="0"/>
                        </a:rPr>
                        <a:t>Placebo</a:t>
                      </a:r>
                      <a:br>
                        <a:rPr kumimoji="0" lang="en-US" sz="1000" b="1" i="0" u="none" strike="noStrike" cap="none" normalizeH="0" baseline="0" smtClean="0">
                          <a:ln>
                            <a:noFill/>
                          </a:ln>
                          <a:solidFill>
                            <a:schemeClr val="bg1"/>
                          </a:solidFill>
                          <a:effectLst/>
                          <a:latin typeface="Arial" charset="0"/>
                          <a:cs typeface="Arial" charset="0"/>
                        </a:rPr>
                      </a:br>
                      <a:r>
                        <a:rPr kumimoji="0" lang="en-US" sz="1000" b="1" i="0" u="none" strike="noStrike" cap="none" normalizeH="0" baseline="0" smtClean="0">
                          <a:ln>
                            <a:noFill/>
                          </a:ln>
                          <a:solidFill>
                            <a:schemeClr val="bg1"/>
                          </a:solidFill>
                          <a:effectLst/>
                          <a:latin typeface="Arial" charset="0"/>
                          <a:cs typeface="Arial" charset="0"/>
                        </a:rPr>
                        <a:t>(n=2371)</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cs typeface="Arial" charset="0"/>
                        </a:rPr>
                        <a:t>HR (95% CI)</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cs-CZ"/>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cs typeface="Arial" charset="0"/>
                        </a:rPr>
                        <a:t>HR (95% CI)</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r>
              <a:tr h="2301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rgbClr val="000000"/>
                          </a:solidFill>
                          <a:effectLst/>
                          <a:latin typeface="Arial" charset="0"/>
                          <a:cs typeface="Arial" charset="0"/>
                        </a:rPr>
                        <a:t>Všichni nemocní</a:t>
                      </a:r>
                      <a:endParaRPr kumimoji="0" lang="en-US" sz="1000" b="1" i="0" u="none" strike="noStrike" cap="none" normalizeH="0" baseline="0" smtClean="0">
                        <a:ln>
                          <a:noFill/>
                        </a:ln>
                        <a:solidFill>
                          <a:srgbClr val="000000"/>
                        </a:solidFill>
                        <a:effectLst/>
                        <a:latin typeface="Arial" charset="0"/>
                        <a:cs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386/2373</a:t>
                      </a: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solidFill>
                      <a:srgbClr val="D9D9D9"/>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502/2371</a:t>
                      </a: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solidFill>
                      <a:srgbClr val="D9D9D9"/>
                    </a:solidFill>
                  </a:tcPr>
                </a:tc>
                <a:tc hMerge="1">
                  <a:txBody>
                    <a:bodyPr/>
                    <a:lstStyle/>
                    <a:p>
                      <a:endParaRPr lang="cs-CZ"/>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000" b="1" i="0" u="none" strike="noStrike" cap="none" normalizeH="0" baseline="0" smtClean="0">
                        <a:ln>
                          <a:noFill/>
                        </a:ln>
                        <a:solidFill>
                          <a:srgbClr val="000000"/>
                        </a:solidFill>
                        <a:effectLst/>
                        <a:latin typeface="Arial" charset="0"/>
                        <a:cs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0.74 (0.65, 0.85)</a:t>
                      </a: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solidFill>
                      <a:srgbClr val="D9D9D9"/>
                    </a:solidFill>
                  </a:tcPr>
                </a:tc>
              </a:tr>
              <a:tr h="152400">
                <a:tc gridSpan="6">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Type 2 Diabetes </a:t>
                      </a:r>
                      <a:r>
                        <a:rPr kumimoji="0" lang="cs-CZ" sz="1000" b="1" i="0" u="none" strike="noStrike" cap="none" normalizeH="0" baseline="0" smtClean="0">
                          <a:ln>
                            <a:noFill/>
                          </a:ln>
                          <a:solidFill>
                            <a:srgbClr val="000000"/>
                          </a:solidFill>
                          <a:effectLst/>
                          <a:latin typeface="Arial" charset="0"/>
                          <a:cs typeface="Arial" charset="0"/>
                        </a:rPr>
                        <a:t>při randomizaci</a:t>
                      </a:r>
                      <a:r>
                        <a:rPr kumimoji="0" lang="en-US" sz="1000" b="1" i="0" u="none" strike="noStrike" cap="none" normalizeH="0" baseline="0" smtClean="0">
                          <a:ln>
                            <a:noFill/>
                          </a:ln>
                          <a:solidFill>
                            <a:srgbClr val="000000"/>
                          </a:solidFill>
                          <a:effectLst/>
                          <a:latin typeface="Arial" charset="0"/>
                          <a:cs typeface="Arial" charset="0"/>
                        </a:rPr>
                        <a:t>*</a:t>
                      </a:r>
                    </a:p>
                  </a:txBody>
                  <a:tcPr anchor="ctr" horzOverflow="overflow">
                    <a:lnL>
                      <a:noFill/>
                    </a:lnL>
                    <a:lnR>
                      <a:noFill/>
                    </a:lnR>
                    <a:lnT>
                      <a:noFill/>
                    </a:lnT>
                    <a:lnB>
                      <a:noFill/>
                    </a:lnB>
                    <a:lnTlToBr>
                      <a:noFill/>
                    </a:lnTlToBr>
                    <a:lnBlToTr>
                      <a:noFill/>
                    </a:lnBlToTr>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152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smtClean="0">
                          <a:ln>
                            <a:noFill/>
                          </a:ln>
                          <a:solidFill>
                            <a:srgbClr val="000000"/>
                          </a:solidFill>
                          <a:effectLst/>
                          <a:latin typeface="Arial" charset="0"/>
                          <a:cs typeface="Arial" charset="0"/>
                        </a:rPr>
                        <a:t>Ano</a:t>
                      </a:r>
                      <a:endParaRPr kumimoji="0" lang="en-US" sz="1000" b="0" i="0" u="none" strike="noStrike" cap="none" normalizeH="0" baseline="0" smtClean="0">
                        <a:ln>
                          <a:noFill/>
                        </a:ln>
                        <a:solidFill>
                          <a:srgbClr val="00000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215/1075</a:t>
                      </a:r>
                    </a:p>
                  </a:txBody>
                  <a:tcPr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271/1064</a:t>
                      </a:r>
                    </a:p>
                  </a:txBody>
                  <a:tcPr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000" b="0" i="0" u="none" strike="noStrike" cap="none" normalizeH="0" baseline="0" smtClean="0">
                        <a:ln>
                          <a:noFill/>
                        </a:ln>
                        <a:solidFill>
                          <a:srgbClr val="000000"/>
                        </a:solidFill>
                        <a:effectLst/>
                        <a:latin typeface="Arial" charset="0"/>
                        <a:cs typeface="Arial" charset="0"/>
                      </a:endParaRPr>
                    </a:p>
                  </a:txBody>
                  <a:tcPr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cs-CZ"/>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0.75 (0.63, 0.90)</a:t>
                      </a:r>
                    </a:p>
                  </a:txBody>
                  <a:tcPr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r>
              <a:tr h="152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N</a:t>
                      </a:r>
                      <a:r>
                        <a:rPr kumimoji="0" lang="cs-CZ" sz="1000" b="0" i="0" u="none" strike="noStrike" cap="none" normalizeH="0" baseline="0" smtClean="0">
                          <a:ln>
                            <a:noFill/>
                          </a:ln>
                          <a:solidFill>
                            <a:srgbClr val="000000"/>
                          </a:solidFill>
                          <a:effectLst/>
                          <a:latin typeface="Arial" charset="0"/>
                          <a:cs typeface="Arial" charset="0"/>
                        </a:rPr>
                        <a:t>e</a:t>
                      </a:r>
                      <a:endParaRPr kumimoji="0" lang="en-US" sz="1000" b="0" i="0" u="none" strike="noStrike" cap="none" normalizeH="0" baseline="0" smtClean="0">
                        <a:ln>
                          <a:noFill/>
                        </a:ln>
                        <a:solidFill>
                          <a:srgbClr val="00000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171/1298</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231/1307</a:t>
                      </a:r>
                    </a:p>
                  </a:txBody>
                  <a:tcPr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000" b="0" i="0" u="none" strike="noStrike" cap="none" normalizeH="0" baseline="0" smtClean="0">
                        <a:ln>
                          <a:noFill/>
                        </a:ln>
                        <a:solidFill>
                          <a:srgbClr val="00000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cs-CZ"/>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0.73 (0.60, 0.88)</a:t>
                      </a:r>
                    </a:p>
                  </a:txBody>
                  <a:tcPr anchor="ctr" horzOverflow="overflow">
                    <a:lnL>
                      <a:noFill/>
                    </a:lnL>
                    <a:lnR>
                      <a:noFill/>
                    </a:lnR>
                    <a:lnT>
                      <a:noFill/>
                    </a:lnT>
                    <a:lnB>
                      <a:noFill/>
                    </a:lnB>
                    <a:lnTlToBr>
                      <a:noFill/>
                    </a:lnTlToBr>
                    <a:lnBlToTr>
                      <a:noFill/>
                    </a:lnBlToTr>
                    <a:noFill/>
                  </a:tcPr>
                </a:tc>
              </a:tr>
            </a:tbl>
          </a:graphicData>
        </a:graphic>
      </p:graphicFrame>
      <p:grpSp>
        <p:nvGrpSpPr>
          <p:cNvPr id="530466" name="Group 42"/>
          <p:cNvGrpSpPr>
            <a:grpSpLocks/>
          </p:cNvGrpSpPr>
          <p:nvPr/>
        </p:nvGrpSpPr>
        <p:grpSpPr bwMode="auto">
          <a:xfrm>
            <a:off x="6872288" y="1955800"/>
            <a:ext cx="3054350" cy="1520825"/>
            <a:chOff x="3405076" y="4260822"/>
            <a:chExt cx="3053920" cy="1899070"/>
          </a:xfrm>
        </p:grpSpPr>
        <p:grpSp>
          <p:nvGrpSpPr>
            <p:cNvPr id="530528" name="Group 45"/>
            <p:cNvGrpSpPr>
              <a:grpSpLocks/>
            </p:cNvGrpSpPr>
            <p:nvPr/>
          </p:nvGrpSpPr>
          <p:grpSpPr bwMode="auto">
            <a:xfrm>
              <a:off x="3614769" y="4260822"/>
              <a:ext cx="1939082" cy="1478796"/>
              <a:chOff x="3614769" y="4260822"/>
              <a:chExt cx="1939082" cy="1478796"/>
            </a:xfrm>
          </p:grpSpPr>
          <p:cxnSp>
            <p:nvCxnSpPr>
              <p:cNvPr id="55" name="Straight Connector 54">
                <a:extLst>
                  <a:ext uri="{FF2B5EF4-FFF2-40B4-BE49-F238E27FC236}"/>
                </a:extLst>
              </p:cNvPr>
              <p:cNvCxnSpPr>
                <a:cxnSpLocks/>
              </p:cNvCxnSpPr>
              <p:nvPr/>
            </p:nvCxnSpPr>
            <p:spPr>
              <a:xfrm>
                <a:off x="3614596" y="5648451"/>
                <a:ext cx="1938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extLst>
              </p:cNvPr>
              <p:cNvCxnSpPr>
                <a:cxnSpLocks/>
              </p:cNvCxnSpPr>
              <p:nvPr/>
            </p:nvCxnSpPr>
            <p:spPr>
              <a:xfrm>
                <a:off x="5081240" y="4260822"/>
                <a:ext cx="0" cy="13876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extLst>
              </p:cNvPr>
              <p:cNvCxnSpPr>
                <a:cxnSpLocks/>
              </p:cNvCxnSpPr>
              <p:nvPr/>
            </p:nvCxnSpPr>
            <p:spPr>
              <a:xfrm>
                <a:off x="3620945" y="5648451"/>
                <a:ext cx="0" cy="911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extLst>
              </p:cNvPr>
              <p:cNvCxnSpPr>
                <a:cxnSpLocks/>
              </p:cNvCxnSpPr>
              <p:nvPr/>
            </p:nvCxnSpPr>
            <p:spPr>
              <a:xfrm>
                <a:off x="4614580" y="5648451"/>
                <a:ext cx="0" cy="911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extLst>
              </p:cNvPr>
              <p:cNvCxnSpPr>
                <a:cxnSpLocks/>
              </p:cNvCxnSpPr>
              <p:nvPr/>
            </p:nvCxnSpPr>
            <p:spPr>
              <a:xfrm>
                <a:off x="5081240" y="5648451"/>
                <a:ext cx="0" cy="911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extLst>
              </p:cNvPr>
              <p:cNvCxnSpPr>
                <a:cxnSpLocks/>
              </p:cNvCxnSpPr>
              <p:nvPr/>
            </p:nvCxnSpPr>
            <p:spPr>
              <a:xfrm>
                <a:off x="5554248" y="5648451"/>
                <a:ext cx="0" cy="911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0529" name="TextBox 46"/>
            <p:cNvSpPr txBox="1">
              <a:spLocks noChangeArrowheads="1"/>
            </p:cNvSpPr>
            <p:nvPr/>
          </p:nvSpPr>
          <p:spPr bwMode="auto">
            <a:xfrm>
              <a:off x="4395729" y="5683329"/>
              <a:ext cx="431529" cy="246221"/>
            </a:xfrm>
            <a:prstGeom prst="rect">
              <a:avLst/>
            </a:prstGeom>
            <a:noFill/>
            <a:ln w="9525">
              <a:noFill/>
              <a:miter lim="800000"/>
              <a:headEnd/>
              <a:tailEnd/>
            </a:ln>
          </p:spPr>
          <p:txBody>
            <a:bodyPr wrap="none">
              <a:spAutoFit/>
            </a:bodyPr>
            <a:lstStyle/>
            <a:p>
              <a:pPr algn="ctr">
                <a:buClr>
                  <a:srgbClr val="7F134C"/>
                </a:buClr>
              </a:pPr>
              <a:r>
                <a:rPr lang="en-US" sz="1000">
                  <a:solidFill>
                    <a:srgbClr val="000000"/>
                  </a:solidFill>
                </a:rPr>
                <a:t>0.80</a:t>
              </a:r>
            </a:p>
          </p:txBody>
        </p:sp>
        <p:sp>
          <p:nvSpPr>
            <p:cNvPr id="530530" name="TextBox 47"/>
            <p:cNvSpPr txBox="1">
              <a:spLocks noChangeArrowheads="1"/>
            </p:cNvSpPr>
            <p:nvPr/>
          </p:nvSpPr>
          <p:spPr bwMode="auto">
            <a:xfrm>
              <a:off x="3405076" y="5683329"/>
              <a:ext cx="431529" cy="246221"/>
            </a:xfrm>
            <a:prstGeom prst="rect">
              <a:avLst/>
            </a:prstGeom>
            <a:noFill/>
            <a:ln w="9525">
              <a:noFill/>
              <a:miter lim="800000"/>
              <a:headEnd/>
              <a:tailEnd/>
            </a:ln>
          </p:spPr>
          <p:txBody>
            <a:bodyPr wrap="none">
              <a:spAutoFit/>
            </a:bodyPr>
            <a:lstStyle/>
            <a:p>
              <a:pPr algn="ctr">
                <a:buClr>
                  <a:srgbClr val="7F134C"/>
                </a:buClr>
              </a:pPr>
              <a:r>
                <a:rPr lang="en-US" sz="1000">
                  <a:solidFill>
                    <a:srgbClr val="000000"/>
                  </a:solidFill>
                </a:rPr>
                <a:t>0.50</a:t>
              </a:r>
            </a:p>
          </p:txBody>
        </p:sp>
        <p:sp>
          <p:nvSpPr>
            <p:cNvPr id="530531" name="TextBox 48"/>
            <p:cNvSpPr txBox="1">
              <a:spLocks noChangeArrowheads="1"/>
            </p:cNvSpPr>
            <p:nvPr/>
          </p:nvSpPr>
          <p:spPr bwMode="auto">
            <a:xfrm>
              <a:off x="4865562" y="5683329"/>
              <a:ext cx="431529" cy="246221"/>
            </a:xfrm>
            <a:prstGeom prst="rect">
              <a:avLst/>
            </a:prstGeom>
            <a:noFill/>
            <a:ln w="9525">
              <a:noFill/>
              <a:miter lim="800000"/>
              <a:headEnd/>
              <a:tailEnd/>
            </a:ln>
          </p:spPr>
          <p:txBody>
            <a:bodyPr wrap="none">
              <a:spAutoFit/>
            </a:bodyPr>
            <a:lstStyle/>
            <a:p>
              <a:pPr algn="ctr">
                <a:buClr>
                  <a:srgbClr val="7F134C"/>
                </a:buClr>
              </a:pPr>
              <a:r>
                <a:rPr lang="en-US" sz="1000">
                  <a:solidFill>
                    <a:srgbClr val="000000"/>
                  </a:solidFill>
                </a:rPr>
                <a:t>1.00</a:t>
              </a:r>
            </a:p>
          </p:txBody>
        </p:sp>
        <p:sp>
          <p:nvSpPr>
            <p:cNvPr id="530532" name="TextBox 49"/>
            <p:cNvSpPr txBox="1">
              <a:spLocks noChangeArrowheads="1"/>
            </p:cNvSpPr>
            <p:nvPr/>
          </p:nvSpPr>
          <p:spPr bwMode="auto">
            <a:xfrm>
              <a:off x="5336852" y="5683329"/>
              <a:ext cx="431529" cy="246221"/>
            </a:xfrm>
            <a:prstGeom prst="rect">
              <a:avLst/>
            </a:prstGeom>
            <a:noFill/>
            <a:ln w="9525">
              <a:noFill/>
              <a:miter lim="800000"/>
              <a:headEnd/>
              <a:tailEnd/>
            </a:ln>
          </p:spPr>
          <p:txBody>
            <a:bodyPr wrap="none">
              <a:spAutoFit/>
            </a:bodyPr>
            <a:lstStyle/>
            <a:p>
              <a:pPr algn="ctr">
                <a:buClr>
                  <a:srgbClr val="7F134C"/>
                </a:buClr>
              </a:pPr>
              <a:r>
                <a:rPr lang="en-US" sz="1000">
                  <a:solidFill>
                    <a:srgbClr val="000000"/>
                  </a:solidFill>
                </a:rPr>
                <a:t>1.25</a:t>
              </a:r>
            </a:p>
          </p:txBody>
        </p:sp>
        <p:sp>
          <p:nvSpPr>
            <p:cNvPr id="530533" name="TextBox 50"/>
            <p:cNvSpPr txBox="1">
              <a:spLocks noChangeArrowheads="1"/>
            </p:cNvSpPr>
            <p:nvPr/>
          </p:nvSpPr>
          <p:spPr bwMode="auto">
            <a:xfrm>
              <a:off x="5468536" y="5854614"/>
              <a:ext cx="990460" cy="305278"/>
            </a:xfrm>
            <a:prstGeom prst="rect">
              <a:avLst/>
            </a:prstGeom>
            <a:noFill/>
            <a:ln w="9525">
              <a:noFill/>
              <a:miter lim="800000"/>
              <a:headEnd/>
              <a:tailEnd/>
            </a:ln>
          </p:spPr>
          <p:txBody>
            <a:bodyPr wrap="none">
              <a:spAutoFit/>
            </a:bodyPr>
            <a:lstStyle/>
            <a:p>
              <a:pPr>
                <a:buClr>
                  <a:srgbClr val="7F134C"/>
                </a:buClr>
              </a:pPr>
              <a:r>
                <a:rPr lang="en-US" sz="1000" b="1">
                  <a:solidFill>
                    <a:srgbClr val="000000"/>
                  </a:solidFill>
                </a:rPr>
                <a:t>Placebo </a:t>
              </a:r>
              <a:r>
                <a:rPr lang="cs-CZ" sz="1000" b="1">
                  <a:solidFill>
                    <a:srgbClr val="000000"/>
                  </a:solidFill>
                </a:rPr>
                <a:t>lepší</a:t>
              </a:r>
              <a:endParaRPr lang="en-US" sz="1000" b="1">
                <a:solidFill>
                  <a:srgbClr val="000000"/>
                </a:solidFill>
              </a:endParaRPr>
            </a:p>
          </p:txBody>
        </p:sp>
        <p:sp>
          <p:nvSpPr>
            <p:cNvPr id="530534" name="TextBox 51"/>
            <p:cNvSpPr txBox="1">
              <a:spLocks noChangeArrowheads="1"/>
            </p:cNvSpPr>
            <p:nvPr/>
          </p:nvSpPr>
          <p:spPr bwMode="auto">
            <a:xfrm>
              <a:off x="3832053" y="5854614"/>
              <a:ext cx="866653" cy="305278"/>
            </a:xfrm>
            <a:prstGeom prst="rect">
              <a:avLst/>
            </a:prstGeom>
            <a:noFill/>
            <a:ln w="9525">
              <a:noFill/>
              <a:miter lim="800000"/>
              <a:headEnd/>
              <a:tailEnd/>
            </a:ln>
          </p:spPr>
          <p:txBody>
            <a:bodyPr wrap="none">
              <a:spAutoFit/>
            </a:bodyPr>
            <a:lstStyle/>
            <a:p>
              <a:pPr algn="r">
                <a:buClr>
                  <a:srgbClr val="7F134C"/>
                </a:buClr>
              </a:pPr>
              <a:r>
                <a:rPr lang="en-US" sz="1000" b="1">
                  <a:solidFill>
                    <a:srgbClr val="000000"/>
                  </a:solidFill>
                </a:rPr>
                <a:t>DAPA </a:t>
              </a:r>
              <a:r>
                <a:rPr lang="cs-CZ" sz="1000" b="1">
                  <a:solidFill>
                    <a:srgbClr val="000000"/>
                  </a:solidFill>
                </a:rPr>
                <a:t>lepší</a:t>
              </a:r>
              <a:endParaRPr lang="en-US" sz="1000" b="1">
                <a:solidFill>
                  <a:srgbClr val="000000"/>
                </a:solidFill>
              </a:endParaRPr>
            </a:p>
          </p:txBody>
        </p:sp>
        <p:cxnSp>
          <p:nvCxnSpPr>
            <p:cNvPr id="53" name="Straight Arrow Connector 52">
              <a:extLst>
                <a:ext uri="{FF2B5EF4-FFF2-40B4-BE49-F238E27FC236}"/>
              </a:extLst>
            </p:cNvPr>
            <p:cNvCxnSpPr/>
            <p:nvPr/>
          </p:nvCxnSpPr>
          <p:spPr>
            <a:xfrm>
              <a:off x="5111398" y="5977518"/>
              <a:ext cx="38888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extLst>
            </p:cNvPr>
            <p:cNvCxnSpPr>
              <a:cxnSpLocks/>
            </p:cNvCxnSpPr>
            <p:nvPr/>
          </p:nvCxnSpPr>
          <p:spPr>
            <a:xfrm flipH="1">
              <a:off x="4662199" y="5977518"/>
              <a:ext cx="38729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extLst>
          </p:cNvPr>
          <p:cNvCxnSpPr>
            <a:cxnSpLocks/>
          </p:cNvCxnSpPr>
          <p:nvPr/>
        </p:nvCxnSpPr>
        <p:spPr>
          <a:xfrm>
            <a:off x="7269163" y="2794000"/>
            <a:ext cx="97948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extLst>
          </p:cNvPr>
          <p:cNvCxnSpPr>
            <a:cxnSpLocks/>
          </p:cNvCxnSpPr>
          <p:nvPr/>
        </p:nvCxnSpPr>
        <p:spPr>
          <a:xfrm>
            <a:off x="7415213" y="2543175"/>
            <a:ext cx="87153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extLst>
          </p:cNvPr>
          <p:cNvCxnSpPr>
            <a:cxnSpLocks/>
          </p:cNvCxnSpPr>
          <p:nvPr/>
        </p:nvCxnSpPr>
        <p:spPr>
          <a:xfrm>
            <a:off x="7475538" y="2057400"/>
            <a:ext cx="70326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8" name="Freeform 82">
            <a:extLst>
              <a:ext uri="{FF2B5EF4-FFF2-40B4-BE49-F238E27FC236}"/>
            </a:extLst>
          </p:cNvPr>
          <p:cNvSpPr>
            <a:spLocks/>
          </p:cNvSpPr>
          <p:nvPr/>
        </p:nvSpPr>
        <p:spPr bwMode="auto">
          <a:xfrm>
            <a:off x="7662863" y="2747963"/>
            <a:ext cx="92075" cy="92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72" name="Freeform 82">
            <a:extLst>
              <a:ext uri="{FF2B5EF4-FFF2-40B4-BE49-F238E27FC236}"/>
            </a:extLst>
          </p:cNvPr>
          <p:cNvSpPr>
            <a:spLocks/>
          </p:cNvSpPr>
          <p:nvPr/>
        </p:nvSpPr>
        <p:spPr bwMode="auto">
          <a:xfrm>
            <a:off x="7770813" y="2495550"/>
            <a:ext cx="90487" cy="92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73" name="Freeform 82">
            <a:extLst>
              <a:ext uri="{FF2B5EF4-FFF2-40B4-BE49-F238E27FC236}"/>
            </a:extLst>
          </p:cNvPr>
          <p:cNvSpPr>
            <a:spLocks/>
          </p:cNvSpPr>
          <p:nvPr/>
        </p:nvSpPr>
        <p:spPr bwMode="auto">
          <a:xfrm>
            <a:off x="7739063" y="2008188"/>
            <a:ext cx="92075" cy="92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graphicFrame>
        <p:nvGraphicFramePr>
          <p:cNvPr id="199795" name="Group 115"/>
          <p:cNvGraphicFramePr>
            <a:graphicFrameLocks noGrp="1"/>
          </p:cNvGraphicFramePr>
          <p:nvPr/>
        </p:nvGraphicFramePr>
        <p:xfrm>
          <a:off x="1766888" y="4067175"/>
          <a:ext cx="8662987" cy="1371600"/>
        </p:xfrm>
        <a:graphic>
          <a:graphicData uri="http://schemas.openxmlformats.org/drawingml/2006/table">
            <a:tbl>
              <a:tblPr/>
              <a:tblGrid>
                <a:gridCol w="1809750"/>
                <a:gridCol w="1619250"/>
                <a:gridCol w="1677987"/>
                <a:gridCol w="182563"/>
                <a:gridCol w="1928812"/>
                <a:gridCol w="1444625"/>
              </a:tblGrid>
              <a:tr h="249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cs typeface="Arial" charset="0"/>
                        </a:rPr>
                        <a:t>Chara</a:t>
                      </a:r>
                      <a:r>
                        <a:rPr kumimoji="0" lang="cs-CZ" sz="1000" b="1" i="0" u="none" strike="noStrike" cap="none" normalizeH="0" baseline="0" smtClean="0">
                          <a:ln>
                            <a:noFill/>
                          </a:ln>
                          <a:solidFill>
                            <a:schemeClr val="bg1"/>
                          </a:solidFill>
                          <a:effectLst/>
                          <a:latin typeface="Arial" charset="0"/>
                          <a:cs typeface="Arial" charset="0"/>
                        </a:rPr>
                        <a:t>k</a:t>
                      </a:r>
                      <a:r>
                        <a:rPr kumimoji="0" lang="en-US" sz="1000" b="1" i="0" u="none" strike="noStrike" cap="none" normalizeH="0" baseline="0" smtClean="0">
                          <a:ln>
                            <a:noFill/>
                          </a:ln>
                          <a:solidFill>
                            <a:schemeClr val="bg1"/>
                          </a:solidFill>
                          <a:effectLst/>
                          <a:latin typeface="Arial" charset="0"/>
                          <a:cs typeface="Arial" charset="0"/>
                        </a:rPr>
                        <a:t>teristi</a:t>
                      </a:r>
                      <a:r>
                        <a:rPr kumimoji="0" lang="cs-CZ" sz="1000" b="1" i="0" u="none" strike="noStrike" cap="none" normalizeH="0" baseline="0" smtClean="0">
                          <a:ln>
                            <a:noFill/>
                          </a:ln>
                          <a:solidFill>
                            <a:schemeClr val="bg1"/>
                          </a:solidFill>
                          <a:effectLst/>
                          <a:latin typeface="Arial" charset="0"/>
                          <a:cs typeface="Arial" charset="0"/>
                        </a:rPr>
                        <a:t>ka</a:t>
                      </a:r>
                      <a:endParaRPr kumimoji="0" lang="en-US" sz="1000" b="1" i="0" u="none" strike="noStrike" cap="none" normalizeH="0" baseline="0" smtClean="0">
                        <a:ln>
                          <a:noFill/>
                        </a:ln>
                        <a:solidFill>
                          <a:schemeClr val="bg1"/>
                        </a:solidFill>
                        <a:effectLst/>
                        <a:latin typeface="Arial" charset="0"/>
                        <a:cs typeface="Arial"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cs typeface="Arial" charset="0"/>
                        </a:rPr>
                        <a:t>Dapagliflozin</a:t>
                      </a:r>
                      <a:br>
                        <a:rPr kumimoji="0" lang="en-US" sz="1000" b="1" i="0" u="none" strike="noStrike" cap="none" normalizeH="0" baseline="0" smtClean="0">
                          <a:ln>
                            <a:noFill/>
                          </a:ln>
                          <a:solidFill>
                            <a:schemeClr val="bg1"/>
                          </a:solidFill>
                          <a:effectLst/>
                          <a:latin typeface="Arial" charset="0"/>
                          <a:cs typeface="Arial" charset="0"/>
                        </a:rPr>
                      </a:br>
                      <a:r>
                        <a:rPr kumimoji="0" lang="en-US" sz="1000" b="1" i="0" u="none" strike="noStrike" cap="none" normalizeH="0" baseline="0" smtClean="0">
                          <a:ln>
                            <a:noFill/>
                          </a:ln>
                          <a:solidFill>
                            <a:schemeClr val="bg1"/>
                          </a:solidFill>
                          <a:effectLst/>
                          <a:latin typeface="Arial" charset="0"/>
                          <a:cs typeface="Arial" charset="0"/>
                        </a:rPr>
                        <a:t>(n=2373)</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cs typeface="Arial" charset="0"/>
                        </a:rPr>
                        <a:t>Placebo</a:t>
                      </a:r>
                      <a:br>
                        <a:rPr kumimoji="0" lang="en-US" sz="1000" b="1" i="0" u="none" strike="noStrike" cap="none" normalizeH="0" baseline="0" smtClean="0">
                          <a:ln>
                            <a:noFill/>
                          </a:ln>
                          <a:solidFill>
                            <a:schemeClr val="bg1"/>
                          </a:solidFill>
                          <a:effectLst/>
                          <a:latin typeface="Arial" charset="0"/>
                          <a:cs typeface="Arial" charset="0"/>
                        </a:rPr>
                      </a:br>
                      <a:r>
                        <a:rPr kumimoji="0" lang="en-US" sz="1000" b="1" i="0" u="none" strike="noStrike" cap="none" normalizeH="0" baseline="0" smtClean="0">
                          <a:ln>
                            <a:noFill/>
                          </a:ln>
                          <a:solidFill>
                            <a:schemeClr val="bg1"/>
                          </a:solidFill>
                          <a:effectLst/>
                          <a:latin typeface="Arial" charset="0"/>
                          <a:cs typeface="Arial" charset="0"/>
                        </a:rPr>
                        <a:t>(n=2371)</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cs typeface="Arial" charset="0"/>
                        </a:rPr>
                        <a:t>HR (95% CI)</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cs-CZ"/>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cs typeface="Arial" charset="0"/>
                        </a:rPr>
                        <a:t>HR (95% CI)</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r>
              <a:tr h="2301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rgbClr val="000000"/>
                          </a:solidFill>
                          <a:effectLst/>
                          <a:latin typeface="Arial" charset="0"/>
                          <a:cs typeface="Arial" charset="0"/>
                        </a:rPr>
                        <a:t>Všichni nemocní</a:t>
                      </a:r>
                      <a:endParaRPr kumimoji="0" lang="en-US" sz="1000" b="1" i="0" u="none" strike="noStrike" cap="none" normalizeH="0" baseline="0" smtClean="0">
                        <a:ln>
                          <a:noFill/>
                        </a:ln>
                        <a:solidFill>
                          <a:srgbClr val="000000"/>
                        </a:solidFill>
                        <a:effectLst/>
                        <a:latin typeface="Arial" charset="0"/>
                        <a:cs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386/2373</a:t>
                      </a: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solidFill>
                      <a:srgbClr val="D9D9D9"/>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502/2371</a:t>
                      </a: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solidFill>
                      <a:srgbClr val="D9D9D9"/>
                    </a:solidFill>
                  </a:tcPr>
                </a:tc>
                <a:tc hMerge="1">
                  <a:txBody>
                    <a:bodyPr/>
                    <a:lstStyle/>
                    <a:p>
                      <a:endParaRPr lang="cs-CZ"/>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000" b="1" i="0" u="none" strike="noStrike" cap="none" normalizeH="0" baseline="0" smtClean="0">
                        <a:ln>
                          <a:noFill/>
                        </a:ln>
                        <a:solidFill>
                          <a:srgbClr val="000000"/>
                        </a:solidFill>
                        <a:effectLst/>
                        <a:latin typeface="Arial" charset="0"/>
                        <a:cs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0.74 (0.65, 0.85)</a:t>
                      </a: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solidFill>
                      <a:srgbClr val="D9D9D9"/>
                    </a:solidFill>
                  </a:tcPr>
                </a:tc>
              </a:tr>
              <a:tr h="152400">
                <a:tc gridSpan="6">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cs typeface="Arial" charset="0"/>
                        </a:rPr>
                        <a:t>Angiotensin Receptor Neprilysin Inhibitor (ARNI)</a:t>
                      </a:r>
                    </a:p>
                  </a:txBody>
                  <a:tcPr anchor="ctr" horzOverflow="overflow">
                    <a:lnL>
                      <a:noFill/>
                    </a:lnL>
                    <a:lnR>
                      <a:noFill/>
                    </a:lnR>
                    <a:lnT>
                      <a:noFill/>
                    </a:lnT>
                    <a:lnB>
                      <a:noFill/>
                    </a:lnB>
                    <a:lnTlToBr>
                      <a:noFill/>
                    </a:lnTlToBr>
                    <a:lnBlToTr>
                      <a:noFill/>
                    </a:lnBlToTr>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152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smtClean="0">
                          <a:ln>
                            <a:noFill/>
                          </a:ln>
                          <a:solidFill>
                            <a:srgbClr val="000000"/>
                          </a:solidFill>
                          <a:effectLst/>
                          <a:latin typeface="Arial" charset="0"/>
                          <a:cs typeface="Arial" charset="0"/>
                        </a:rPr>
                        <a:t>Ano</a:t>
                      </a:r>
                      <a:endParaRPr kumimoji="0" lang="en-US" sz="1000" b="0" i="0" u="none" strike="noStrike" cap="none" normalizeH="0" baseline="0" smtClean="0">
                        <a:ln>
                          <a:noFill/>
                        </a:ln>
                        <a:solidFill>
                          <a:srgbClr val="00000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41/250</a:t>
                      </a:r>
                    </a:p>
                  </a:txBody>
                  <a:tcPr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56/258</a:t>
                      </a:r>
                    </a:p>
                  </a:txBody>
                  <a:tcPr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000" b="0" i="0" u="none" strike="noStrike" cap="none" normalizeH="0" baseline="0" smtClean="0">
                        <a:ln>
                          <a:noFill/>
                        </a:ln>
                        <a:solidFill>
                          <a:srgbClr val="000000"/>
                        </a:solidFill>
                        <a:effectLst/>
                        <a:latin typeface="Arial" charset="0"/>
                        <a:cs typeface="Arial" charset="0"/>
                      </a:endParaRPr>
                    </a:p>
                  </a:txBody>
                  <a:tcPr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cs-CZ"/>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0.75 (0.50, 1.13)</a:t>
                      </a:r>
                    </a:p>
                  </a:txBody>
                  <a:tcPr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r>
              <a:tr h="152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N</a:t>
                      </a:r>
                      <a:r>
                        <a:rPr kumimoji="0" lang="cs-CZ" sz="1000" b="0" i="0" u="none" strike="noStrike" cap="none" normalizeH="0" baseline="0" smtClean="0">
                          <a:ln>
                            <a:noFill/>
                          </a:ln>
                          <a:solidFill>
                            <a:srgbClr val="000000"/>
                          </a:solidFill>
                          <a:effectLst/>
                          <a:latin typeface="Arial" charset="0"/>
                          <a:cs typeface="Arial" charset="0"/>
                        </a:rPr>
                        <a:t>e</a:t>
                      </a:r>
                      <a:endParaRPr kumimoji="0" lang="en-US" sz="1000" b="0" i="0" u="none" strike="noStrike" cap="none" normalizeH="0" baseline="0" smtClean="0">
                        <a:ln>
                          <a:noFill/>
                        </a:ln>
                        <a:solidFill>
                          <a:srgbClr val="00000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345/2123</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446/2113</a:t>
                      </a:r>
                    </a:p>
                  </a:txBody>
                  <a:tcPr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000" b="0" i="0" u="none" strike="noStrike" cap="none" normalizeH="0" baseline="0" smtClean="0">
                        <a:ln>
                          <a:noFill/>
                        </a:ln>
                        <a:solidFill>
                          <a:srgbClr val="000000"/>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cs-CZ"/>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Arial" charset="0"/>
                        </a:rPr>
                        <a:t>0.74 (0.65, 0.86)</a:t>
                      </a:r>
                    </a:p>
                  </a:txBody>
                  <a:tcPr anchor="ctr" horzOverflow="overflow">
                    <a:lnL>
                      <a:noFill/>
                    </a:lnL>
                    <a:lnR>
                      <a:noFill/>
                    </a:lnR>
                    <a:lnT>
                      <a:noFill/>
                    </a:lnT>
                    <a:lnB>
                      <a:noFill/>
                    </a:lnB>
                    <a:lnTlToBr>
                      <a:noFill/>
                    </a:lnTlToBr>
                    <a:lnBlToTr>
                      <a:noFill/>
                    </a:lnBlToTr>
                    <a:noFill/>
                  </a:tcPr>
                </a:tc>
              </a:tr>
            </a:tbl>
          </a:graphicData>
        </a:graphic>
      </p:graphicFrame>
      <p:grpSp>
        <p:nvGrpSpPr>
          <p:cNvPr id="530504" name="Group 64"/>
          <p:cNvGrpSpPr>
            <a:grpSpLocks/>
          </p:cNvGrpSpPr>
          <p:nvPr/>
        </p:nvGrpSpPr>
        <p:grpSpPr bwMode="auto">
          <a:xfrm>
            <a:off x="6872288" y="4479925"/>
            <a:ext cx="3054350" cy="1627188"/>
            <a:chOff x="3405076" y="4260822"/>
            <a:chExt cx="3053920" cy="1874344"/>
          </a:xfrm>
        </p:grpSpPr>
        <p:grpSp>
          <p:nvGrpSpPr>
            <p:cNvPr id="530513" name="Group 65"/>
            <p:cNvGrpSpPr>
              <a:grpSpLocks/>
            </p:cNvGrpSpPr>
            <p:nvPr/>
          </p:nvGrpSpPr>
          <p:grpSpPr bwMode="auto">
            <a:xfrm>
              <a:off x="3614769" y="4260822"/>
              <a:ext cx="1939082" cy="1478796"/>
              <a:chOff x="3614769" y="4260822"/>
              <a:chExt cx="1939082" cy="1478796"/>
            </a:xfrm>
          </p:grpSpPr>
          <p:cxnSp>
            <p:nvCxnSpPr>
              <p:cNvPr id="81" name="Straight Connector 80">
                <a:extLst>
                  <a:ext uri="{FF2B5EF4-FFF2-40B4-BE49-F238E27FC236}"/>
                </a:extLst>
              </p:cNvPr>
              <p:cNvCxnSpPr>
                <a:cxnSpLocks/>
              </p:cNvCxnSpPr>
              <p:nvPr/>
            </p:nvCxnSpPr>
            <p:spPr>
              <a:xfrm>
                <a:off x="3614596" y="5648751"/>
                <a:ext cx="1938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extLst>
              </p:cNvPr>
              <p:cNvCxnSpPr>
                <a:cxnSpLocks/>
              </p:cNvCxnSpPr>
              <p:nvPr/>
            </p:nvCxnSpPr>
            <p:spPr>
              <a:xfrm>
                <a:off x="5081240" y="4260822"/>
                <a:ext cx="0" cy="1387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extLst>
              </p:cNvPr>
              <p:cNvCxnSpPr>
                <a:cxnSpLocks/>
              </p:cNvCxnSpPr>
              <p:nvPr/>
            </p:nvCxnSpPr>
            <p:spPr>
              <a:xfrm>
                <a:off x="3620945" y="5648751"/>
                <a:ext cx="0" cy="914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extLst>
              </p:cNvPr>
              <p:cNvCxnSpPr>
                <a:cxnSpLocks/>
              </p:cNvCxnSpPr>
              <p:nvPr/>
            </p:nvCxnSpPr>
            <p:spPr>
              <a:xfrm>
                <a:off x="4614580" y="5648751"/>
                <a:ext cx="0" cy="914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extLst>
              </p:cNvPr>
              <p:cNvCxnSpPr>
                <a:cxnSpLocks/>
              </p:cNvCxnSpPr>
              <p:nvPr/>
            </p:nvCxnSpPr>
            <p:spPr>
              <a:xfrm>
                <a:off x="5081240" y="5648751"/>
                <a:ext cx="0" cy="914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extLst>
              </p:cNvPr>
              <p:cNvCxnSpPr>
                <a:cxnSpLocks/>
              </p:cNvCxnSpPr>
              <p:nvPr/>
            </p:nvCxnSpPr>
            <p:spPr>
              <a:xfrm>
                <a:off x="5554248" y="5648751"/>
                <a:ext cx="0" cy="914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0514" name="TextBox 66"/>
            <p:cNvSpPr txBox="1">
              <a:spLocks noChangeArrowheads="1"/>
            </p:cNvSpPr>
            <p:nvPr/>
          </p:nvSpPr>
          <p:spPr bwMode="auto">
            <a:xfrm>
              <a:off x="4395729" y="5683329"/>
              <a:ext cx="431529" cy="246221"/>
            </a:xfrm>
            <a:prstGeom prst="rect">
              <a:avLst/>
            </a:prstGeom>
            <a:noFill/>
            <a:ln w="9525">
              <a:noFill/>
              <a:miter lim="800000"/>
              <a:headEnd/>
              <a:tailEnd/>
            </a:ln>
          </p:spPr>
          <p:txBody>
            <a:bodyPr wrap="none">
              <a:spAutoFit/>
            </a:bodyPr>
            <a:lstStyle/>
            <a:p>
              <a:pPr algn="ctr">
                <a:buClr>
                  <a:srgbClr val="7F134C"/>
                </a:buClr>
              </a:pPr>
              <a:r>
                <a:rPr lang="en-US" sz="1000">
                  <a:solidFill>
                    <a:srgbClr val="000000"/>
                  </a:solidFill>
                </a:rPr>
                <a:t>0.80</a:t>
              </a:r>
            </a:p>
          </p:txBody>
        </p:sp>
        <p:sp>
          <p:nvSpPr>
            <p:cNvPr id="530515" name="TextBox 73"/>
            <p:cNvSpPr txBox="1">
              <a:spLocks noChangeArrowheads="1"/>
            </p:cNvSpPr>
            <p:nvPr/>
          </p:nvSpPr>
          <p:spPr bwMode="auto">
            <a:xfrm>
              <a:off x="3405076" y="5683329"/>
              <a:ext cx="431529" cy="246221"/>
            </a:xfrm>
            <a:prstGeom prst="rect">
              <a:avLst/>
            </a:prstGeom>
            <a:noFill/>
            <a:ln w="9525">
              <a:noFill/>
              <a:miter lim="800000"/>
              <a:headEnd/>
              <a:tailEnd/>
            </a:ln>
          </p:spPr>
          <p:txBody>
            <a:bodyPr wrap="none">
              <a:spAutoFit/>
            </a:bodyPr>
            <a:lstStyle/>
            <a:p>
              <a:pPr algn="ctr">
                <a:buClr>
                  <a:srgbClr val="7F134C"/>
                </a:buClr>
              </a:pPr>
              <a:r>
                <a:rPr lang="en-US" sz="1000">
                  <a:solidFill>
                    <a:srgbClr val="000000"/>
                  </a:solidFill>
                </a:rPr>
                <a:t>0.50</a:t>
              </a:r>
            </a:p>
          </p:txBody>
        </p:sp>
        <p:sp>
          <p:nvSpPr>
            <p:cNvPr id="530516" name="TextBox 74"/>
            <p:cNvSpPr txBox="1">
              <a:spLocks noChangeArrowheads="1"/>
            </p:cNvSpPr>
            <p:nvPr/>
          </p:nvSpPr>
          <p:spPr bwMode="auto">
            <a:xfrm>
              <a:off x="4865562" y="5683329"/>
              <a:ext cx="431529" cy="246221"/>
            </a:xfrm>
            <a:prstGeom prst="rect">
              <a:avLst/>
            </a:prstGeom>
            <a:noFill/>
            <a:ln w="9525">
              <a:noFill/>
              <a:miter lim="800000"/>
              <a:headEnd/>
              <a:tailEnd/>
            </a:ln>
          </p:spPr>
          <p:txBody>
            <a:bodyPr wrap="none">
              <a:spAutoFit/>
            </a:bodyPr>
            <a:lstStyle/>
            <a:p>
              <a:pPr algn="ctr">
                <a:buClr>
                  <a:srgbClr val="7F134C"/>
                </a:buClr>
              </a:pPr>
              <a:r>
                <a:rPr lang="en-US" sz="1000">
                  <a:solidFill>
                    <a:srgbClr val="000000"/>
                  </a:solidFill>
                </a:rPr>
                <a:t>1.00</a:t>
              </a:r>
            </a:p>
          </p:txBody>
        </p:sp>
        <p:sp>
          <p:nvSpPr>
            <p:cNvPr id="530517" name="TextBox 75"/>
            <p:cNvSpPr txBox="1">
              <a:spLocks noChangeArrowheads="1"/>
            </p:cNvSpPr>
            <p:nvPr/>
          </p:nvSpPr>
          <p:spPr bwMode="auto">
            <a:xfrm>
              <a:off x="5336852" y="5683329"/>
              <a:ext cx="431529" cy="246221"/>
            </a:xfrm>
            <a:prstGeom prst="rect">
              <a:avLst/>
            </a:prstGeom>
            <a:noFill/>
            <a:ln w="9525">
              <a:noFill/>
              <a:miter lim="800000"/>
              <a:headEnd/>
              <a:tailEnd/>
            </a:ln>
          </p:spPr>
          <p:txBody>
            <a:bodyPr wrap="none">
              <a:spAutoFit/>
            </a:bodyPr>
            <a:lstStyle/>
            <a:p>
              <a:pPr algn="ctr">
                <a:buClr>
                  <a:srgbClr val="7F134C"/>
                </a:buClr>
              </a:pPr>
              <a:r>
                <a:rPr lang="en-US" sz="1000">
                  <a:solidFill>
                    <a:srgbClr val="000000"/>
                  </a:solidFill>
                </a:rPr>
                <a:t>1.25</a:t>
              </a:r>
            </a:p>
          </p:txBody>
        </p:sp>
        <p:sp>
          <p:nvSpPr>
            <p:cNvPr id="530518" name="TextBox 76"/>
            <p:cNvSpPr txBox="1">
              <a:spLocks noChangeArrowheads="1"/>
            </p:cNvSpPr>
            <p:nvPr/>
          </p:nvSpPr>
          <p:spPr bwMode="auto">
            <a:xfrm>
              <a:off x="5468536" y="5853557"/>
              <a:ext cx="990460" cy="281609"/>
            </a:xfrm>
            <a:prstGeom prst="rect">
              <a:avLst/>
            </a:prstGeom>
            <a:noFill/>
            <a:ln w="9525">
              <a:noFill/>
              <a:miter lim="800000"/>
              <a:headEnd/>
              <a:tailEnd/>
            </a:ln>
          </p:spPr>
          <p:txBody>
            <a:bodyPr wrap="none">
              <a:spAutoFit/>
            </a:bodyPr>
            <a:lstStyle/>
            <a:p>
              <a:pPr>
                <a:buClr>
                  <a:srgbClr val="7F134C"/>
                </a:buClr>
              </a:pPr>
              <a:r>
                <a:rPr lang="en-US" sz="1000" b="1">
                  <a:solidFill>
                    <a:srgbClr val="000000"/>
                  </a:solidFill>
                </a:rPr>
                <a:t>Placebo </a:t>
              </a:r>
              <a:r>
                <a:rPr lang="cs-CZ" sz="1000" b="1">
                  <a:solidFill>
                    <a:srgbClr val="000000"/>
                  </a:solidFill>
                </a:rPr>
                <a:t>lepší</a:t>
              </a:r>
              <a:endParaRPr lang="en-US" sz="1000" b="1">
                <a:solidFill>
                  <a:srgbClr val="000000"/>
                </a:solidFill>
              </a:endParaRPr>
            </a:p>
          </p:txBody>
        </p:sp>
        <p:sp>
          <p:nvSpPr>
            <p:cNvPr id="530519" name="TextBox 77"/>
            <p:cNvSpPr txBox="1">
              <a:spLocks noChangeArrowheads="1"/>
            </p:cNvSpPr>
            <p:nvPr/>
          </p:nvSpPr>
          <p:spPr bwMode="auto">
            <a:xfrm>
              <a:off x="3832053" y="5853557"/>
              <a:ext cx="866653" cy="281609"/>
            </a:xfrm>
            <a:prstGeom prst="rect">
              <a:avLst/>
            </a:prstGeom>
            <a:noFill/>
            <a:ln w="9525">
              <a:noFill/>
              <a:miter lim="800000"/>
              <a:headEnd/>
              <a:tailEnd/>
            </a:ln>
          </p:spPr>
          <p:txBody>
            <a:bodyPr wrap="none">
              <a:spAutoFit/>
            </a:bodyPr>
            <a:lstStyle/>
            <a:p>
              <a:pPr algn="r">
                <a:buClr>
                  <a:srgbClr val="7F134C"/>
                </a:buClr>
              </a:pPr>
              <a:r>
                <a:rPr lang="en-US" sz="1000" b="1">
                  <a:solidFill>
                    <a:srgbClr val="000000"/>
                  </a:solidFill>
                </a:rPr>
                <a:t>DAPA </a:t>
              </a:r>
              <a:r>
                <a:rPr lang="cs-CZ" sz="1000" b="1">
                  <a:solidFill>
                    <a:srgbClr val="000000"/>
                  </a:solidFill>
                </a:rPr>
                <a:t>lepší</a:t>
              </a:r>
              <a:endParaRPr lang="en-US" sz="1000" b="1">
                <a:solidFill>
                  <a:srgbClr val="000000"/>
                </a:solidFill>
              </a:endParaRPr>
            </a:p>
          </p:txBody>
        </p:sp>
        <p:cxnSp>
          <p:nvCxnSpPr>
            <p:cNvPr id="79" name="Straight Arrow Connector 78">
              <a:extLst>
                <a:ext uri="{FF2B5EF4-FFF2-40B4-BE49-F238E27FC236}"/>
              </a:extLst>
            </p:cNvPr>
            <p:cNvCxnSpPr/>
            <p:nvPr/>
          </p:nvCxnSpPr>
          <p:spPr>
            <a:xfrm>
              <a:off x="5111398" y="5977904"/>
              <a:ext cx="38888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extLst>
            </p:cNvPr>
            <p:cNvCxnSpPr>
              <a:cxnSpLocks/>
            </p:cNvCxnSpPr>
            <p:nvPr/>
          </p:nvCxnSpPr>
          <p:spPr>
            <a:xfrm flipH="1">
              <a:off x="4662199" y="5977904"/>
              <a:ext cx="38729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7" name="Straight Connector 86">
            <a:extLst>
              <a:ext uri="{FF2B5EF4-FFF2-40B4-BE49-F238E27FC236}"/>
            </a:extLst>
          </p:cNvPr>
          <p:cNvCxnSpPr>
            <a:cxnSpLocks/>
          </p:cNvCxnSpPr>
          <p:nvPr/>
        </p:nvCxnSpPr>
        <p:spPr>
          <a:xfrm>
            <a:off x="7516813" y="5305425"/>
            <a:ext cx="7635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extLst>
          </p:cNvPr>
          <p:cNvCxnSpPr>
            <a:cxnSpLocks/>
          </p:cNvCxnSpPr>
          <p:nvPr/>
        </p:nvCxnSpPr>
        <p:spPr>
          <a:xfrm>
            <a:off x="7054850" y="5065713"/>
            <a:ext cx="17367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extLst>
          </p:cNvPr>
          <p:cNvCxnSpPr>
            <a:cxnSpLocks/>
          </p:cNvCxnSpPr>
          <p:nvPr/>
        </p:nvCxnSpPr>
        <p:spPr>
          <a:xfrm>
            <a:off x="7637463" y="4584700"/>
            <a:ext cx="5857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30508" name="Freeform 82"/>
          <p:cNvSpPr>
            <a:spLocks/>
          </p:cNvSpPr>
          <p:nvPr/>
        </p:nvSpPr>
        <p:spPr bwMode="auto">
          <a:xfrm>
            <a:off x="7796213" y="5260975"/>
            <a:ext cx="90487" cy="92075"/>
          </a:xfrm>
          <a:prstGeom prst="rect">
            <a:avLst/>
          </a:prstGeom>
          <a:solidFill>
            <a:schemeClr val="accent1"/>
          </a:solidFill>
          <a:ln w="9525">
            <a:solidFill>
              <a:schemeClr val="accent1"/>
            </a:solidFill>
            <a:miter lim="800000"/>
            <a:headEnd/>
            <a:tailEnd/>
          </a:ln>
        </p:spPr>
        <p:txBody>
          <a:bodyPr wrap="none" lIns="122767" tIns="61384" rIns="122767" bIns="61384" anchor="ctr"/>
          <a:lstStyle/>
          <a:p>
            <a:pPr defTabSz="1217613" eaLnBrk="0" hangingPunct="0"/>
            <a:endParaRPr lang="en-GB" sz="2400">
              <a:solidFill>
                <a:srgbClr val="000000"/>
              </a:solidFill>
              <a:latin typeface="Calibri" pitchFamily="34" charset="0"/>
            </a:endParaRPr>
          </a:p>
        </p:txBody>
      </p:sp>
      <p:sp>
        <p:nvSpPr>
          <p:cNvPr id="530509" name="Freeform 82"/>
          <p:cNvSpPr>
            <a:spLocks/>
          </p:cNvSpPr>
          <p:nvPr/>
        </p:nvSpPr>
        <p:spPr bwMode="auto">
          <a:xfrm>
            <a:off x="7881938" y="5021263"/>
            <a:ext cx="92075" cy="90487"/>
          </a:xfrm>
          <a:prstGeom prst="rect">
            <a:avLst/>
          </a:prstGeom>
          <a:solidFill>
            <a:schemeClr val="accent1"/>
          </a:solidFill>
          <a:ln w="9525">
            <a:solidFill>
              <a:schemeClr val="accent1"/>
            </a:solidFill>
            <a:miter lim="800000"/>
            <a:headEnd/>
            <a:tailEnd/>
          </a:ln>
        </p:spPr>
        <p:txBody>
          <a:bodyPr wrap="none" lIns="122767" tIns="61384" rIns="122767" bIns="61384" anchor="ctr"/>
          <a:lstStyle/>
          <a:p>
            <a:pPr defTabSz="1217613" eaLnBrk="0" hangingPunct="0"/>
            <a:endParaRPr lang="en-GB" sz="2400">
              <a:solidFill>
                <a:srgbClr val="000000"/>
              </a:solidFill>
              <a:latin typeface="Calibri" pitchFamily="34" charset="0"/>
            </a:endParaRPr>
          </a:p>
        </p:txBody>
      </p:sp>
      <p:sp>
        <p:nvSpPr>
          <p:cNvPr id="530510" name="Freeform 82"/>
          <p:cNvSpPr>
            <a:spLocks/>
          </p:cNvSpPr>
          <p:nvPr/>
        </p:nvSpPr>
        <p:spPr bwMode="auto">
          <a:xfrm>
            <a:off x="7856538" y="4537075"/>
            <a:ext cx="92075" cy="90488"/>
          </a:xfrm>
          <a:prstGeom prst="rect">
            <a:avLst/>
          </a:prstGeom>
          <a:solidFill>
            <a:schemeClr val="accent1"/>
          </a:solidFill>
          <a:ln w="9525">
            <a:solidFill>
              <a:schemeClr val="accent1"/>
            </a:solidFill>
            <a:miter lim="800000"/>
            <a:headEnd/>
            <a:tailEnd/>
          </a:ln>
        </p:spPr>
        <p:txBody>
          <a:bodyPr wrap="none" lIns="122767" tIns="61384" rIns="122767" bIns="61384" anchor="ctr"/>
          <a:lstStyle/>
          <a:p>
            <a:pPr defTabSz="1217613" eaLnBrk="0" hangingPunct="0"/>
            <a:endParaRPr lang="en-GB" sz="2400">
              <a:solidFill>
                <a:srgbClr val="000000"/>
              </a:solidFill>
              <a:latin typeface="Calibri" pitchFamily="34" charset="0"/>
            </a:endParaRPr>
          </a:p>
        </p:txBody>
      </p:sp>
      <p:sp>
        <p:nvSpPr>
          <p:cNvPr id="530511" name="Rectangle 2"/>
          <p:cNvSpPr>
            <a:spLocks noChangeArrowheads="1"/>
          </p:cNvSpPr>
          <p:nvPr/>
        </p:nvSpPr>
        <p:spPr bwMode="auto">
          <a:xfrm>
            <a:off x="1781175" y="1211263"/>
            <a:ext cx="3016250" cy="366712"/>
          </a:xfrm>
          <a:prstGeom prst="rect">
            <a:avLst/>
          </a:prstGeom>
          <a:noFill/>
          <a:ln w="9525">
            <a:noFill/>
            <a:miter lim="800000"/>
            <a:headEnd/>
            <a:tailEnd/>
          </a:ln>
        </p:spPr>
        <p:txBody>
          <a:bodyPr wrap="none" anchor="ctr">
            <a:spAutoFit/>
          </a:bodyPr>
          <a:lstStyle/>
          <a:p>
            <a:r>
              <a:rPr lang="cs-CZ" i="1"/>
              <a:t>Předdefinovaná podskupina</a:t>
            </a:r>
            <a:endParaRPr lang="en-US"/>
          </a:p>
        </p:txBody>
      </p:sp>
      <p:sp>
        <p:nvSpPr>
          <p:cNvPr id="530512" name="Rectangle 3"/>
          <p:cNvSpPr>
            <a:spLocks noChangeArrowheads="1"/>
          </p:cNvSpPr>
          <p:nvPr/>
        </p:nvSpPr>
        <p:spPr bwMode="auto">
          <a:xfrm>
            <a:off x="1781175" y="3703638"/>
            <a:ext cx="1936750" cy="366712"/>
          </a:xfrm>
          <a:prstGeom prst="rect">
            <a:avLst/>
          </a:prstGeom>
          <a:noFill/>
          <a:ln w="9525">
            <a:noFill/>
            <a:miter lim="800000"/>
            <a:headEnd/>
            <a:tailEnd/>
          </a:ln>
        </p:spPr>
        <p:txBody>
          <a:bodyPr wrap="none" anchor="ctr">
            <a:spAutoFit/>
          </a:bodyPr>
          <a:lstStyle/>
          <a:p>
            <a:r>
              <a:rPr lang="en-US" i="1"/>
              <a:t>Post-hoc </a:t>
            </a:r>
            <a:r>
              <a:rPr lang="cs-CZ" i="1"/>
              <a:t>analýza</a:t>
            </a: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ctrTitle" idx="4294967295"/>
          </p:nvPr>
        </p:nvSpPr>
        <p:spPr>
          <a:xfrm>
            <a:off x="2070100" y="44450"/>
            <a:ext cx="10363200" cy="790575"/>
          </a:xfrm>
        </p:spPr>
        <p:txBody>
          <a:bodyPr/>
          <a:lstStyle/>
          <a:p>
            <a:pPr eaLnBrk="1" hangingPunct="1">
              <a:defRPr/>
            </a:pPr>
            <a:r>
              <a:rPr lang="cs-CZ" sz="4800">
                <a:solidFill>
                  <a:srgbClr val="333399"/>
                </a:solidFill>
              </a:rPr>
              <a:t>Děkuji za pozornost</a:t>
            </a:r>
          </a:p>
        </p:txBody>
      </p:sp>
      <p:pic>
        <p:nvPicPr>
          <p:cNvPr id="1052676" name="Picture 4" descr="1bbb"/>
          <p:cNvPicPr>
            <a:picLocks noChangeAspect="1" noChangeArrowheads="1"/>
          </p:cNvPicPr>
          <p:nvPr/>
        </p:nvPicPr>
        <p:blipFill>
          <a:blip r:embed="rId2"/>
          <a:srcRect/>
          <a:stretch>
            <a:fillRect/>
          </a:stretch>
        </p:blipFill>
        <p:spPr bwMode="auto">
          <a:xfrm>
            <a:off x="3319463" y="836613"/>
            <a:ext cx="5788025" cy="59499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3122"/>
                                        </p:tgtEl>
                                        <p:attrNameLst>
                                          <p:attrName>style.visibility</p:attrName>
                                        </p:attrNameLst>
                                      </p:cBhvr>
                                      <p:to>
                                        <p:strVal val="visible"/>
                                      </p:to>
                                    </p:set>
                                    <p:anim calcmode="lin" valueType="num">
                                      <p:cBhvr>
                                        <p:cTn id="7" dur="1000" fill="hold"/>
                                        <p:tgtEl>
                                          <p:spTgt spid="133122"/>
                                        </p:tgtEl>
                                        <p:attrNameLst>
                                          <p:attrName>ppt_w</p:attrName>
                                        </p:attrNameLst>
                                      </p:cBhvr>
                                      <p:tavLst>
                                        <p:tav tm="0">
                                          <p:val>
                                            <p:strVal val="#ppt_w*0.70"/>
                                          </p:val>
                                        </p:tav>
                                        <p:tav tm="100000">
                                          <p:val>
                                            <p:strVal val="#ppt_w"/>
                                          </p:val>
                                        </p:tav>
                                      </p:tavLst>
                                    </p:anim>
                                    <p:anim calcmode="lin" valueType="num">
                                      <p:cBhvr>
                                        <p:cTn id="8" dur="1000" fill="hold"/>
                                        <p:tgtEl>
                                          <p:spTgt spid="133122"/>
                                        </p:tgtEl>
                                        <p:attrNameLst>
                                          <p:attrName>ppt_h</p:attrName>
                                        </p:attrNameLst>
                                      </p:cBhvr>
                                      <p:tavLst>
                                        <p:tav tm="0">
                                          <p:val>
                                            <p:strVal val="#ppt_h"/>
                                          </p:val>
                                        </p:tav>
                                        <p:tav tm="100000">
                                          <p:val>
                                            <p:strVal val="#ppt_h"/>
                                          </p:val>
                                        </p:tav>
                                      </p:tavLst>
                                    </p:anim>
                                    <p:animEffect transition="in" filter="fade">
                                      <p:cBhvr>
                                        <p:cTn id="9" dur="1000"/>
                                        <p:tgtEl>
                                          <p:spTgt spid="133122"/>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1052676"/>
                                        </p:tgtEl>
                                        <p:attrNameLst>
                                          <p:attrName>style.visibility</p:attrName>
                                        </p:attrNameLst>
                                      </p:cBhvr>
                                      <p:to>
                                        <p:strVal val="visible"/>
                                      </p:to>
                                    </p:set>
                                    <p:anim calcmode="lin" valueType="num">
                                      <p:cBhvr>
                                        <p:cTn id="13" dur="2000" fill="hold"/>
                                        <p:tgtEl>
                                          <p:spTgt spid="1052676"/>
                                        </p:tgtEl>
                                        <p:attrNameLst>
                                          <p:attrName>ppt_w</p:attrName>
                                        </p:attrNameLst>
                                      </p:cBhvr>
                                      <p:tavLst>
                                        <p:tav tm="0">
                                          <p:val>
                                            <p:strVal val="#ppt_w*0.70"/>
                                          </p:val>
                                        </p:tav>
                                        <p:tav tm="100000">
                                          <p:val>
                                            <p:strVal val="#ppt_w"/>
                                          </p:val>
                                        </p:tav>
                                      </p:tavLst>
                                    </p:anim>
                                    <p:anim calcmode="lin" valueType="num">
                                      <p:cBhvr>
                                        <p:cTn id="14" dur="2000" fill="hold"/>
                                        <p:tgtEl>
                                          <p:spTgt spid="1052676"/>
                                        </p:tgtEl>
                                        <p:attrNameLst>
                                          <p:attrName>ppt_h</p:attrName>
                                        </p:attrNameLst>
                                      </p:cBhvr>
                                      <p:tavLst>
                                        <p:tav tm="0">
                                          <p:val>
                                            <p:strVal val="#ppt_h"/>
                                          </p:val>
                                        </p:tav>
                                        <p:tav tm="100000">
                                          <p:val>
                                            <p:strVal val="#ppt_h"/>
                                          </p:val>
                                        </p:tav>
                                      </p:tavLst>
                                    </p:anim>
                                    <p:animEffect transition="in" filter="fade">
                                      <p:cBhvr>
                                        <p:cTn id="15" dur="2000"/>
                                        <p:tgtEl>
                                          <p:spTgt spid="1052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90497" name="Obrázek 2"/>
          <p:cNvPicPr>
            <a:picLocks noChangeAspect="1"/>
          </p:cNvPicPr>
          <p:nvPr/>
        </p:nvPicPr>
        <p:blipFill>
          <a:blip r:embed="rId2"/>
          <a:srcRect/>
          <a:stretch>
            <a:fillRect/>
          </a:stretch>
        </p:blipFill>
        <p:spPr bwMode="auto">
          <a:xfrm>
            <a:off x="0" y="1557338"/>
            <a:ext cx="12139613" cy="5256212"/>
          </a:xfrm>
          <a:prstGeom prst="rect">
            <a:avLst/>
          </a:prstGeom>
          <a:noFill/>
          <a:ln w="9525">
            <a:noFill/>
            <a:miter lim="800000"/>
            <a:headEnd/>
            <a:tailEnd/>
          </a:ln>
        </p:spPr>
      </p:pic>
      <p:sp>
        <p:nvSpPr>
          <p:cNvPr id="6" name="Rectangle 2"/>
          <p:cNvSpPr txBox="1">
            <a:spLocks noChangeArrowheads="1"/>
          </p:cNvSpPr>
          <p:nvPr/>
        </p:nvSpPr>
        <p:spPr bwMode="auto">
          <a:xfrm>
            <a:off x="379413" y="260350"/>
            <a:ext cx="11610975" cy="1081088"/>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nchor="ctr"/>
          <a:lstStyle>
            <a:lvl1pPr eaLnBrk="0" hangingPunct="0">
              <a:spcAft>
                <a:spcPct val="0"/>
              </a:spcAft>
              <a:defRPr sz="2400">
                <a:solidFill>
                  <a:schemeClr val="tx1"/>
                </a:solidFill>
                <a:latin typeface="Tahoma" pitchFamily="34" charset="0"/>
              </a:defRPr>
            </a:lvl1pPr>
            <a:lvl2pPr marL="742950" indent="-285750" eaLnBrk="0" hangingPunct="0">
              <a:spcAft>
                <a:spcPct val="0"/>
              </a:spcAft>
              <a:defRPr sz="2400">
                <a:solidFill>
                  <a:schemeClr val="tx1"/>
                </a:solidFill>
                <a:latin typeface="Tahoma" pitchFamily="34" charset="0"/>
              </a:defRPr>
            </a:lvl2pPr>
            <a:lvl3pPr marL="1143000" indent="-228600" eaLnBrk="0" hangingPunct="0">
              <a:spcAft>
                <a:spcPct val="0"/>
              </a:spcAft>
              <a:defRPr sz="2400">
                <a:solidFill>
                  <a:schemeClr val="tx1"/>
                </a:solidFill>
                <a:latin typeface="Tahoma" pitchFamily="34" charset="0"/>
              </a:defRPr>
            </a:lvl3pPr>
            <a:lvl4pPr marL="1600200" indent="-228600" eaLnBrk="0" hangingPunct="0">
              <a:spcAft>
                <a:spcPct val="0"/>
              </a:spcAft>
              <a:defRPr sz="2400">
                <a:solidFill>
                  <a:schemeClr val="tx1"/>
                </a:solidFill>
                <a:latin typeface="Tahoma" pitchFamily="34" charset="0"/>
              </a:defRPr>
            </a:lvl4pPr>
            <a:lvl5pPr marL="2057400" indent="-228600" eaLnBrk="0" hangingPunct="0">
              <a:spcAft>
                <a:spcPct val="0"/>
              </a:spcAft>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spcBef>
                <a:spcPct val="20000"/>
              </a:spcBef>
              <a:buClr>
                <a:srgbClr val="FAFD00"/>
              </a:buClr>
              <a:buSzPct val="75000"/>
              <a:buFont typeface="Wingdings" pitchFamily="2" charset="2"/>
              <a:buNone/>
              <a:defRPr/>
            </a:pPr>
            <a:r>
              <a:rPr lang="cs-CZ" sz="4400" b="1" smtClean="0">
                <a:solidFill>
                  <a:srgbClr val="CC0000"/>
                </a:solidFill>
                <a:effectLst>
                  <a:outerShdw blurRad="38100" dist="38100" dir="2700000" algn="tl">
                    <a:srgbClr val="C0C0C0"/>
                  </a:outerShdw>
                </a:effectLst>
                <a:latin typeface="Arial" pitchFamily="34" charset="0"/>
                <a:cs typeface="Arial" pitchFamily="34" charset="0"/>
              </a:rPr>
              <a:t>Vývoj léků snižující glukózu</a:t>
            </a:r>
            <a:endParaRPr lang="cs-CZ" sz="4800" b="1" smtClean="0">
              <a:solidFill>
                <a:srgbClr val="CC0000"/>
              </a:solidFill>
              <a:effectLst>
                <a:outerShdw blurRad="38100" dist="38100" dir="2700000" algn="tl">
                  <a:srgbClr val="C0C0C0"/>
                </a:outerShdw>
              </a:effectLst>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Title 1"/>
          <p:cNvSpPr>
            <a:spLocks noGrp="1"/>
          </p:cNvSpPr>
          <p:nvPr>
            <p:ph type="title" idx="4294967295"/>
          </p:nvPr>
        </p:nvSpPr>
        <p:spPr>
          <a:xfrm>
            <a:off x="679450" y="274638"/>
            <a:ext cx="10825163" cy="741362"/>
          </a:xfrm>
        </p:spPr>
        <p:txBody>
          <a:bodyPr/>
          <a:lstStyle/>
          <a:p>
            <a:pPr eaLnBrk="1" hangingPunct="1"/>
            <a:r>
              <a:rPr lang="en-US" b="1" smtClean="0"/>
              <a:t>Norm</a:t>
            </a:r>
            <a:r>
              <a:rPr lang="cs-CZ" b="1" smtClean="0"/>
              <a:t>ální transport glukózy v ledvinách</a:t>
            </a:r>
            <a:r>
              <a:rPr lang="en-US" b="1" baseline="30000" smtClean="0"/>
              <a:t>1–3 </a:t>
            </a:r>
            <a:endParaRPr lang="en-GB" b="1" smtClean="0"/>
          </a:p>
        </p:txBody>
      </p:sp>
      <p:sp>
        <p:nvSpPr>
          <p:cNvPr id="491522" name="Rectangle 23"/>
          <p:cNvSpPr>
            <a:spLocks noChangeArrowheads="1"/>
          </p:cNvSpPr>
          <p:nvPr/>
        </p:nvSpPr>
        <p:spPr bwMode="auto">
          <a:xfrm>
            <a:off x="573088" y="6135688"/>
            <a:ext cx="11379200" cy="461962"/>
          </a:xfrm>
          <a:prstGeom prst="rect">
            <a:avLst/>
          </a:prstGeom>
          <a:noFill/>
          <a:ln w="9525">
            <a:noFill/>
            <a:miter lim="800000"/>
            <a:headEnd/>
            <a:tailEnd/>
          </a:ln>
        </p:spPr>
        <p:txBody>
          <a:bodyPr anchor="b">
            <a:spAutoFit/>
          </a:bodyPr>
          <a:lstStyle/>
          <a:p>
            <a:pPr marL="173038" indent="-173038"/>
            <a:r>
              <a:rPr lang="en-US" altLang="zh-CN" sz="800">
                <a:ea typeface="SimSun" pitchFamily="2" charset="-122"/>
              </a:rPr>
              <a:t>SGLT, </a:t>
            </a:r>
            <a:r>
              <a:rPr lang="cs-CZ" altLang="zh-CN" sz="800">
                <a:ea typeface="SimSun" pitchFamily="2" charset="-122"/>
              </a:rPr>
              <a:t>sodíko-glukózový kotransportér</a:t>
            </a:r>
            <a:r>
              <a:rPr lang="en-US" altLang="zh-CN" sz="800">
                <a:ea typeface="SimSun" pitchFamily="2" charset="-122"/>
              </a:rPr>
              <a:t>. </a:t>
            </a:r>
          </a:p>
          <a:p>
            <a:pPr marL="173038" indent="-173038">
              <a:buFontTx/>
              <a:buAutoNum type="arabicPeriod"/>
            </a:pPr>
            <a:r>
              <a:rPr lang="en-US" altLang="zh-CN" sz="800">
                <a:ea typeface="SimSun" pitchFamily="2" charset="-122"/>
              </a:rPr>
              <a:t>Wright EM.</a:t>
            </a:r>
            <a:r>
              <a:rPr lang="en-US" sz="800"/>
              <a:t> </a:t>
            </a:r>
            <a:r>
              <a:rPr lang="en-US" altLang="zh-CN" sz="800" i="1">
                <a:ea typeface="SimSun" pitchFamily="2" charset="-122"/>
              </a:rPr>
              <a:t>Am J Physiol Renal Physiol</a:t>
            </a:r>
            <a:r>
              <a:rPr lang="en-US" altLang="zh-CN" sz="800">
                <a:ea typeface="SimSun" pitchFamily="2" charset="-122"/>
              </a:rPr>
              <a:t> 2001;</a:t>
            </a:r>
            <a:r>
              <a:rPr lang="en-US" altLang="zh-CN" sz="800" b="1">
                <a:ea typeface="SimSun" pitchFamily="2" charset="-122"/>
              </a:rPr>
              <a:t>280</a:t>
            </a:r>
            <a:r>
              <a:rPr lang="en-US" altLang="zh-CN" sz="800">
                <a:ea typeface="SimSun" pitchFamily="2" charset="-122"/>
              </a:rPr>
              <a:t>:F10–18; 2.  Lee YJ, </a:t>
            </a:r>
            <a:r>
              <a:rPr lang="en-US" altLang="zh-CN" sz="800" i="1">
                <a:ea typeface="SimSun" pitchFamily="2" charset="-122"/>
              </a:rPr>
              <a:t>et al.</a:t>
            </a:r>
            <a:r>
              <a:rPr lang="en-US" altLang="zh-CN" sz="800">
                <a:ea typeface="SimSun" pitchFamily="2" charset="-122"/>
              </a:rPr>
              <a:t> </a:t>
            </a:r>
            <a:r>
              <a:rPr lang="en-US" altLang="zh-CN" sz="800" i="1">
                <a:ea typeface="SimSun" pitchFamily="2" charset="-122"/>
              </a:rPr>
              <a:t>Kidney Int Suppl</a:t>
            </a:r>
            <a:r>
              <a:rPr lang="en-US" altLang="zh-CN" sz="800">
                <a:ea typeface="SimSun" pitchFamily="2" charset="-122"/>
              </a:rPr>
              <a:t> 2007;</a:t>
            </a:r>
            <a:r>
              <a:rPr lang="en-US" altLang="zh-CN" sz="800" b="1">
                <a:ea typeface="SimSun" pitchFamily="2" charset="-122"/>
              </a:rPr>
              <a:t>106</a:t>
            </a:r>
            <a:r>
              <a:rPr lang="en-US" altLang="zh-CN" sz="800">
                <a:ea typeface="SimSun" pitchFamily="2" charset="-122"/>
              </a:rPr>
              <a:t>:S27–35; </a:t>
            </a:r>
            <a:endParaRPr lang="cs-CZ" altLang="zh-CN" sz="800">
              <a:ea typeface="SimSun" pitchFamily="2" charset="-122"/>
            </a:endParaRPr>
          </a:p>
          <a:p>
            <a:pPr marL="173038" indent="-173038">
              <a:buFontTx/>
              <a:buAutoNum type="arabicPeriod"/>
            </a:pPr>
            <a:r>
              <a:rPr lang="en-US" altLang="zh-CN" sz="800">
                <a:ea typeface="SimSun" pitchFamily="2" charset="-122"/>
              </a:rPr>
              <a:t>Hummel CS, </a:t>
            </a:r>
            <a:r>
              <a:rPr lang="en-US" altLang="zh-CN" sz="800" i="1">
                <a:ea typeface="SimSun" pitchFamily="2" charset="-122"/>
              </a:rPr>
              <a:t>et al.</a:t>
            </a:r>
            <a:r>
              <a:rPr lang="en-US" sz="800"/>
              <a:t> </a:t>
            </a:r>
            <a:r>
              <a:rPr lang="en-US" altLang="zh-CN" sz="800" i="1">
                <a:ea typeface="SimSun" pitchFamily="2" charset="-122"/>
              </a:rPr>
              <a:t>Am J Physiol Cell Physiol</a:t>
            </a:r>
            <a:r>
              <a:rPr lang="en-US" altLang="zh-CN" sz="800">
                <a:ea typeface="SimSun" pitchFamily="2" charset="-122"/>
              </a:rPr>
              <a:t> 2011;</a:t>
            </a:r>
            <a:r>
              <a:rPr lang="en-US" altLang="zh-CN" sz="800" b="1">
                <a:ea typeface="SimSun" pitchFamily="2" charset="-122"/>
              </a:rPr>
              <a:t>300</a:t>
            </a:r>
            <a:r>
              <a:rPr lang="en-US" altLang="zh-CN" sz="800">
                <a:ea typeface="SimSun" pitchFamily="2" charset="-122"/>
              </a:rPr>
              <a:t>:C14–21. </a:t>
            </a:r>
          </a:p>
        </p:txBody>
      </p:sp>
      <p:grpSp>
        <p:nvGrpSpPr>
          <p:cNvPr id="491523" name="Group 29"/>
          <p:cNvGrpSpPr>
            <a:grpSpLocks/>
          </p:cNvGrpSpPr>
          <p:nvPr/>
        </p:nvGrpSpPr>
        <p:grpSpPr bwMode="auto">
          <a:xfrm>
            <a:off x="233363" y="989013"/>
            <a:ext cx="11309350" cy="4872037"/>
            <a:chOff x="174116" y="989567"/>
            <a:chExt cx="8483173" cy="4871457"/>
          </a:xfrm>
        </p:grpSpPr>
        <p:pic>
          <p:nvPicPr>
            <p:cNvPr id="491524" name="Picture 13" descr="04.png"/>
            <p:cNvPicPr>
              <a:picLocks noChangeAspect="1"/>
            </p:cNvPicPr>
            <p:nvPr/>
          </p:nvPicPr>
          <p:blipFill>
            <a:blip r:embed="rId2"/>
            <a:srcRect/>
            <a:stretch>
              <a:fillRect/>
            </a:stretch>
          </p:blipFill>
          <p:spPr bwMode="auto">
            <a:xfrm>
              <a:off x="4046219" y="3491069"/>
              <a:ext cx="1444633" cy="1072807"/>
            </a:xfrm>
            <a:prstGeom prst="rect">
              <a:avLst/>
            </a:prstGeom>
            <a:noFill/>
            <a:ln w="9525">
              <a:noFill/>
              <a:miter lim="800000"/>
              <a:headEnd/>
              <a:tailEnd/>
            </a:ln>
          </p:spPr>
        </p:pic>
        <p:pic>
          <p:nvPicPr>
            <p:cNvPr id="491525" name="Picture 19" descr="07.png"/>
            <p:cNvPicPr>
              <a:picLocks noChangeAspect="1"/>
            </p:cNvPicPr>
            <p:nvPr/>
          </p:nvPicPr>
          <p:blipFill>
            <a:blip r:embed="rId3"/>
            <a:srcRect/>
            <a:stretch>
              <a:fillRect/>
            </a:stretch>
          </p:blipFill>
          <p:spPr bwMode="auto">
            <a:xfrm>
              <a:off x="7436285" y="4123202"/>
              <a:ext cx="1078903" cy="1438537"/>
            </a:xfrm>
            <a:prstGeom prst="rect">
              <a:avLst/>
            </a:prstGeom>
            <a:noFill/>
            <a:ln w="9525">
              <a:noFill/>
              <a:miter lim="800000"/>
              <a:headEnd/>
              <a:tailEnd/>
            </a:ln>
          </p:spPr>
        </p:pic>
        <p:pic>
          <p:nvPicPr>
            <p:cNvPr id="491526" name="Picture 18" descr="05.png"/>
            <p:cNvPicPr>
              <a:picLocks noChangeAspect="1"/>
            </p:cNvPicPr>
            <p:nvPr/>
          </p:nvPicPr>
          <p:blipFill>
            <a:blip r:embed="rId4"/>
            <a:srcRect/>
            <a:stretch>
              <a:fillRect/>
            </a:stretch>
          </p:blipFill>
          <p:spPr bwMode="auto">
            <a:xfrm>
              <a:off x="3881204" y="2328628"/>
              <a:ext cx="359634" cy="1438537"/>
            </a:xfrm>
            <a:prstGeom prst="rect">
              <a:avLst/>
            </a:prstGeom>
            <a:noFill/>
            <a:ln w="9525">
              <a:noFill/>
              <a:miter lim="800000"/>
              <a:headEnd/>
              <a:tailEnd/>
            </a:ln>
          </p:spPr>
        </p:pic>
        <p:pic>
          <p:nvPicPr>
            <p:cNvPr id="491527" name="Picture 2" descr="kidney_revised.png"/>
            <p:cNvPicPr>
              <a:picLocks noChangeAspect="1"/>
            </p:cNvPicPr>
            <p:nvPr/>
          </p:nvPicPr>
          <p:blipFill>
            <a:blip r:embed="rId5"/>
            <a:srcRect/>
            <a:stretch>
              <a:fillRect/>
            </a:stretch>
          </p:blipFill>
          <p:spPr bwMode="auto">
            <a:xfrm>
              <a:off x="174116" y="989567"/>
              <a:ext cx="1995152" cy="2015305"/>
            </a:xfrm>
            <a:prstGeom prst="rect">
              <a:avLst/>
            </a:prstGeom>
            <a:noFill/>
            <a:ln w="9525">
              <a:noFill/>
              <a:miter lim="800000"/>
              <a:headEnd/>
              <a:tailEnd/>
            </a:ln>
          </p:spPr>
        </p:pic>
        <p:grpSp>
          <p:nvGrpSpPr>
            <p:cNvPr id="491528" name="Group 39"/>
            <p:cNvGrpSpPr>
              <a:grpSpLocks/>
            </p:cNvGrpSpPr>
            <p:nvPr/>
          </p:nvGrpSpPr>
          <p:grpSpPr bwMode="auto">
            <a:xfrm>
              <a:off x="1443784" y="2690873"/>
              <a:ext cx="452199" cy="822017"/>
              <a:chOff x="1602175" y="2626425"/>
              <a:chExt cx="452199" cy="822017"/>
            </a:xfrm>
          </p:grpSpPr>
          <p:sp>
            <p:nvSpPr>
              <p:cNvPr id="5" name="Rectangle 4"/>
              <p:cNvSpPr/>
              <p:nvPr/>
            </p:nvSpPr>
            <p:spPr>
              <a:xfrm>
                <a:off x="1601887" y="2626716"/>
                <a:ext cx="155993" cy="92064"/>
              </a:xfrm>
              <a:prstGeom prst="rect">
                <a:avLst/>
              </a:prstGeom>
              <a:solidFill>
                <a:srgbClr val="00A5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cxnSp>
            <p:nvCxnSpPr>
              <p:cNvPr id="6" name="Shape 30"/>
              <p:cNvCxnSpPr/>
              <p:nvPr/>
            </p:nvCxnSpPr>
            <p:spPr>
              <a:xfrm rot="16200000" flipV="1">
                <a:off x="1501756" y="2897503"/>
                <a:ext cx="730163" cy="372716"/>
              </a:xfrm>
              <a:prstGeom prst="bentConnector3">
                <a:avLst>
                  <a:gd name="adj1" fmla="val 1236"/>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91529" name="Group 55"/>
            <p:cNvGrpSpPr>
              <a:grpSpLocks/>
            </p:cNvGrpSpPr>
            <p:nvPr/>
          </p:nvGrpSpPr>
          <p:grpSpPr bwMode="auto">
            <a:xfrm>
              <a:off x="283716" y="4035604"/>
              <a:ext cx="1263948" cy="875677"/>
              <a:chOff x="241996" y="2985370"/>
              <a:chExt cx="1263948" cy="875677"/>
            </a:xfrm>
          </p:grpSpPr>
          <p:pic>
            <p:nvPicPr>
              <p:cNvPr id="491541" name="Picture 3"/>
              <p:cNvPicPr>
                <a:picLocks noChangeAspect="1" noChangeArrowheads="1"/>
              </p:cNvPicPr>
              <p:nvPr/>
            </p:nvPicPr>
            <p:blipFill>
              <a:blip r:embed="rId6"/>
              <a:srcRect l="24742" t="61320" r="68671" b="28535"/>
              <a:stretch>
                <a:fillRect/>
              </a:stretch>
            </p:blipFill>
            <p:spPr bwMode="auto">
              <a:xfrm>
                <a:off x="325174" y="3132773"/>
                <a:ext cx="504056" cy="576064"/>
              </a:xfrm>
              <a:prstGeom prst="rect">
                <a:avLst/>
              </a:prstGeom>
              <a:noFill/>
              <a:ln w="9525">
                <a:noFill/>
                <a:miter lim="800000"/>
                <a:headEnd/>
                <a:tailEnd/>
              </a:ln>
            </p:spPr>
          </p:pic>
          <p:sp>
            <p:nvSpPr>
              <p:cNvPr id="9" name="Round Diagonal Corner Rectangle 8"/>
              <p:cNvSpPr/>
              <p:nvPr/>
            </p:nvSpPr>
            <p:spPr>
              <a:xfrm rot="16200000">
                <a:off x="435564" y="2791767"/>
                <a:ext cx="876196" cy="1263426"/>
              </a:xfrm>
              <a:prstGeom prst="round2DiagRect">
                <a:avLst/>
              </a:prstGeom>
              <a:noFill/>
              <a:ln w="28575">
                <a:solidFill>
                  <a:srgbClr val="00B8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91543" name="TextBox 9"/>
              <p:cNvSpPr txBox="1">
                <a:spLocks noChangeArrowheads="1"/>
              </p:cNvSpPr>
              <p:nvPr/>
            </p:nvSpPr>
            <p:spPr bwMode="auto">
              <a:xfrm>
                <a:off x="677078" y="3131899"/>
                <a:ext cx="631904" cy="261610"/>
              </a:xfrm>
              <a:prstGeom prst="rect">
                <a:avLst/>
              </a:prstGeom>
              <a:noFill/>
              <a:ln w="9525">
                <a:noFill/>
                <a:miter lim="800000"/>
                <a:headEnd/>
                <a:tailEnd/>
              </a:ln>
            </p:spPr>
            <p:txBody>
              <a:bodyPr wrap="none">
                <a:spAutoFit/>
              </a:bodyPr>
              <a:lstStyle/>
              <a:p>
                <a:r>
                  <a:rPr lang="en-GB" sz="1100" i="1">
                    <a:latin typeface="Avenir 55"/>
                  </a:rPr>
                  <a:t>SGLT2</a:t>
                </a:r>
              </a:p>
            </p:txBody>
          </p:sp>
          <p:sp>
            <p:nvSpPr>
              <p:cNvPr id="491544" name="TextBox 10"/>
              <p:cNvSpPr txBox="1">
                <a:spLocks noChangeArrowheads="1"/>
              </p:cNvSpPr>
              <p:nvPr/>
            </p:nvSpPr>
            <p:spPr bwMode="auto">
              <a:xfrm>
                <a:off x="671745" y="3461856"/>
                <a:ext cx="702436" cy="261610"/>
              </a:xfrm>
              <a:prstGeom prst="rect">
                <a:avLst/>
              </a:prstGeom>
              <a:noFill/>
              <a:ln w="9525">
                <a:noFill/>
                <a:miter lim="800000"/>
                <a:headEnd/>
                <a:tailEnd/>
              </a:ln>
            </p:spPr>
            <p:txBody>
              <a:bodyPr wrap="none">
                <a:spAutoFit/>
              </a:bodyPr>
              <a:lstStyle/>
              <a:p>
                <a:r>
                  <a:rPr lang="en-GB" sz="1100" i="1">
                    <a:latin typeface="Avenir 55"/>
                  </a:rPr>
                  <a:t>Glu</a:t>
                </a:r>
                <a:r>
                  <a:rPr lang="cs-CZ" sz="1100" i="1">
                    <a:latin typeface="Avenir 55"/>
                  </a:rPr>
                  <a:t>kóza</a:t>
                </a:r>
                <a:endParaRPr lang="en-GB" sz="1100" i="1">
                  <a:latin typeface="Avenir 55"/>
                </a:endParaRPr>
              </a:p>
            </p:txBody>
          </p:sp>
        </p:grpSp>
        <p:pic>
          <p:nvPicPr>
            <p:cNvPr id="491530" name="Picture 11" descr="02.png"/>
            <p:cNvPicPr>
              <a:picLocks noChangeAspect="1"/>
            </p:cNvPicPr>
            <p:nvPr/>
          </p:nvPicPr>
          <p:blipFill>
            <a:blip r:embed="rId7"/>
            <a:srcRect/>
            <a:stretch>
              <a:fillRect/>
            </a:stretch>
          </p:blipFill>
          <p:spPr bwMode="auto">
            <a:xfrm>
              <a:off x="1403648" y="2276872"/>
              <a:ext cx="7253641" cy="3584152"/>
            </a:xfrm>
            <a:prstGeom prst="rect">
              <a:avLst/>
            </a:prstGeom>
            <a:noFill/>
            <a:ln w="9525">
              <a:noFill/>
              <a:miter lim="800000"/>
              <a:headEnd/>
              <a:tailEnd/>
            </a:ln>
          </p:spPr>
        </p:pic>
        <p:pic>
          <p:nvPicPr>
            <p:cNvPr id="491531" name="Picture 12" descr="01.png"/>
            <p:cNvPicPr>
              <a:picLocks noChangeAspect="1"/>
            </p:cNvPicPr>
            <p:nvPr/>
          </p:nvPicPr>
          <p:blipFill>
            <a:blip r:embed="rId8"/>
            <a:srcRect r="33176"/>
            <a:stretch>
              <a:fillRect/>
            </a:stretch>
          </p:blipFill>
          <p:spPr bwMode="auto">
            <a:xfrm>
              <a:off x="1531771" y="2352858"/>
              <a:ext cx="2680189" cy="2444294"/>
            </a:xfrm>
            <a:prstGeom prst="rect">
              <a:avLst/>
            </a:prstGeom>
            <a:noFill/>
            <a:ln w="9525">
              <a:noFill/>
              <a:miter lim="800000"/>
              <a:headEnd/>
              <a:tailEnd/>
            </a:ln>
          </p:spPr>
        </p:pic>
        <p:sp>
          <p:nvSpPr>
            <p:cNvPr id="491532" name="TextBox 14"/>
            <p:cNvSpPr txBox="1">
              <a:spLocks noChangeArrowheads="1"/>
            </p:cNvSpPr>
            <p:nvPr/>
          </p:nvSpPr>
          <p:spPr bwMode="auto">
            <a:xfrm>
              <a:off x="2843808" y="1748716"/>
              <a:ext cx="2410768" cy="600164"/>
            </a:xfrm>
            <a:prstGeom prst="rect">
              <a:avLst/>
            </a:prstGeom>
            <a:noFill/>
            <a:ln w="9525">
              <a:noFill/>
              <a:miter lim="800000"/>
              <a:headEnd/>
              <a:tailEnd/>
            </a:ln>
          </p:spPr>
          <p:txBody>
            <a:bodyPr>
              <a:spAutoFit/>
            </a:bodyPr>
            <a:lstStyle/>
            <a:p>
              <a:pPr algn="ctr"/>
              <a:r>
                <a:rPr lang="cs-CZ" sz="1100" b="1" i="1">
                  <a:solidFill>
                    <a:srgbClr val="EF4130"/>
                  </a:solidFill>
                  <a:latin typeface="Avenir 55"/>
                </a:rPr>
                <a:t>Většina glukózy se </a:t>
              </a:r>
            </a:p>
            <a:p>
              <a:pPr algn="ctr"/>
              <a:r>
                <a:rPr lang="cs-CZ" sz="1100" b="1" i="1">
                  <a:solidFill>
                    <a:srgbClr val="EF4130"/>
                  </a:solidFill>
                  <a:latin typeface="Avenir 55"/>
                </a:rPr>
                <a:t>zpětně vstřebává pomocí S</a:t>
              </a:r>
              <a:r>
                <a:rPr lang="en-GB" sz="1100" b="1" i="1">
                  <a:solidFill>
                    <a:srgbClr val="EF4130"/>
                  </a:solidFill>
                  <a:latin typeface="Avenir 55"/>
                </a:rPr>
                <a:t>GLT2 </a:t>
              </a:r>
              <a:endParaRPr lang="cs-CZ" sz="1100" b="1" i="1">
                <a:solidFill>
                  <a:srgbClr val="EF4130"/>
                </a:solidFill>
                <a:latin typeface="Avenir 55"/>
              </a:endParaRPr>
            </a:p>
            <a:p>
              <a:pPr algn="ctr"/>
              <a:r>
                <a:rPr lang="en-GB" sz="1100" b="1" i="1">
                  <a:solidFill>
                    <a:srgbClr val="EF4130"/>
                  </a:solidFill>
                  <a:latin typeface="Avenir 55"/>
                </a:rPr>
                <a:t>(90</a:t>
              </a:r>
              <a:r>
                <a:rPr lang="cs-CZ" sz="1100" b="1" i="1">
                  <a:solidFill>
                    <a:srgbClr val="EF4130"/>
                  </a:solidFill>
                  <a:latin typeface="Avenir 55"/>
                </a:rPr>
                <a:t> </a:t>
              </a:r>
              <a:r>
                <a:rPr lang="en-GB" sz="1100" b="1" i="1">
                  <a:solidFill>
                    <a:srgbClr val="EF4130"/>
                  </a:solidFill>
                  <a:latin typeface="Avenir 55"/>
                </a:rPr>
                <a:t>%)</a:t>
              </a:r>
            </a:p>
          </p:txBody>
        </p:sp>
        <p:sp>
          <p:nvSpPr>
            <p:cNvPr id="491533" name="TextBox 15"/>
            <p:cNvSpPr txBox="1">
              <a:spLocks noChangeArrowheads="1"/>
            </p:cNvSpPr>
            <p:nvPr/>
          </p:nvSpPr>
          <p:spPr bwMode="auto">
            <a:xfrm>
              <a:off x="3373308" y="3827140"/>
              <a:ext cx="1345240" cy="261610"/>
            </a:xfrm>
            <a:prstGeom prst="rect">
              <a:avLst/>
            </a:prstGeom>
            <a:noFill/>
            <a:ln w="9525">
              <a:noFill/>
              <a:miter lim="800000"/>
              <a:headEnd/>
              <a:tailEnd/>
            </a:ln>
          </p:spPr>
          <p:txBody>
            <a:bodyPr wrap="none">
              <a:spAutoFit/>
            </a:bodyPr>
            <a:lstStyle/>
            <a:p>
              <a:pPr algn="ctr" defTabSz="457200"/>
              <a:r>
                <a:rPr lang="en-US" sz="1100" i="1">
                  <a:solidFill>
                    <a:srgbClr val="EF4130"/>
                  </a:solidFill>
                  <a:latin typeface="Avenir 55"/>
                </a:rPr>
                <a:t>Proxim</a:t>
              </a:r>
              <a:r>
                <a:rPr lang="cs-CZ" sz="1100" i="1">
                  <a:solidFill>
                    <a:srgbClr val="EF4130"/>
                  </a:solidFill>
                  <a:latin typeface="Avenir 55"/>
                </a:rPr>
                <a:t>ální </a:t>
              </a:r>
              <a:r>
                <a:rPr lang="en-US" sz="1100" i="1">
                  <a:solidFill>
                    <a:srgbClr val="EF4130"/>
                  </a:solidFill>
                  <a:latin typeface="Avenir 55"/>
                </a:rPr>
                <a:t>tubul</a:t>
              </a:r>
              <a:r>
                <a:rPr lang="cs-CZ" sz="1100" i="1">
                  <a:solidFill>
                    <a:srgbClr val="EF4130"/>
                  </a:solidFill>
                  <a:latin typeface="Avenir 55"/>
                </a:rPr>
                <a:t>us</a:t>
              </a:r>
              <a:endParaRPr lang="en-US" sz="1100" i="1">
                <a:solidFill>
                  <a:srgbClr val="EF4130"/>
                </a:solidFill>
                <a:latin typeface="Avenir 55"/>
              </a:endParaRPr>
            </a:p>
          </p:txBody>
        </p:sp>
        <p:sp>
          <p:nvSpPr>
            <p:cNvPr id="491534" name="Rectangle 16"/>
            <p:cNvSpPr>
              <a:spLocks noChangeArrowheads="1"/>
            </p:cNvSpPr>
            <p:nvPr/>
          </p:nvSpPr>
          <p:spPr bwMode="auto">
            <a:xfrm>
              <a:off x="3203848" y="4306500"/>
              <a:ext cx="1998972" cy="600164"/>
            </a:xfrm>
            <a:prstGeom prst="rect">
              <a:avLst/>
            </a:prstGeom>
            <a:noFill/>
            <a:ln w="9525">
              <a:noFill/>
              <a:miter lim="800000"/>
              <a:headEnd/>
              <a:tailEnd/>
            </a:ln>
          </p:spPr>
          <p:txBody>
            <a:bodyPr>
              <a:spAutoFit/>
            </a:bodyPr>
            <a:lstStyle/>
            <a:p>
              <a:pPr algn="ctr"/>
              <a:r>
                <a:rPr lang="cs-CZ" sz="1100" i="1">
                  <a:solidFill>
                    <a:srgbClr val="FF0000"/>
                  </a:solidFill>
                </a:rPr>
                <a:t>Zbývající glukóza se zpětně vstřebává pomocí </a:t>
              </a:r>
              <a:r>
                <a:rPr lang="en-GB" sz="1100" i="1">
                  <a:solidFill>
                    <a:srgbClr val="FF0000"/>
                  </a:solidFill>
                </a:rPr>
                <a:t>SGLT1 </a:t>
              </a:r>
              <a:endParaRPr lang="cs-CZ" sz="1100" i="1">
                <a:solidFill>
                  <a:srgbClr val="FF0000"/>
                </a:solidFill>
              </a:endParaRPr>
            </a:p>
            <a:p>
              <a:pPr algn="ctr"/>
              <a:r>
                <a:rPr lang="en-GB" sz="1100" i="1">
                  <a:solidFill>
                    <a:srgbClr val="FF0000"/>
                  </a:solidFill>
                </a:rPr>
                <a:t>(10</a:t>
              </a:r>
              <a:r>
                <a:rPr lang="cs-CZ" sz="1100" i="1">
                  <a:solidFill>
                    <a:srgbClr val="FF0000"/>
                  </a:solidFill>
                </a:rPr>
                <a:t> </a:t>
              </a:r>
              <a:r>
                <a:rPr lang="en-GB" sz="1100" i="1">
                  <a:solidFill>
                    <a:srgbClr val="FF0000"/>
                  </a:solidFill>
                </a:rPr>
                <a:t>%)</a:t>
              </a:r>
            </a:p>
          </p:txBody>
        </p:sp>
        <p:sp>
          <p:nvSpPr>
            <p:cNvPr id="491535" name="TextBox 17"/>
            <p:cNvSpPr txBox="1">
              <a:spLocks noChangeArrowheads="1"/>
            </p:cNvSpPr>
            <p:nvPr/>
          </p:nvSpPr>
          <p:spPr bwMode="auto">
            <a:xfrm>
              <a:off x="6156176" y="4293096"/>
              <a:ext cx="1608402" cy="430887"/>
            </a:xfrm>
            <a:prstGeom prst="rect">
              <a:avLst/>
            </a:prstGeom>
            <a:noFill/>
            <a:ln w="9525">
              <a:noFill/>
              <a:miter lim="800000"/>
              <a:headEnd/>
              <a:tailEnd/>
            </a:ln>
          </p:spPr>
          <p:txBody>
            <a:bodyPr>
              <a:spAutoFit/>
            </a:bodyPr>
            <a:lstStyle/>
            <a:p>
              <a:pPr algn="ctr" defTabSz="457200"/>
              <a:r>
                <a:rPr lang="cs-CZ" sz="1100" i="1">
                  <a:solidFill>
                    <a:srgbClr val="EF4130"/>
                  </a:solidFill>
                  <a:latin typeface="Avenir 55"/>
                </a:rPr>
                <a:t>Žádné nebo m</a:t>
              </a:r>
              <a:r>
                <a:rPr lang="en-US" sz="1100" i="1">
                  <a:solidFill>
                    <a:srgbClr val="EF4130"/>
                  </a:solidFill>
                  <a:latin typeface="Avenir 55"/>
                </a:rPr>
                <a:t>inim</a:t>
              </a:r>
              <a:r>
                <a:rPr lang="cs-CZ" sz="1100" i="1">
                  <a:solidFill>
                    <a:srgbClr val="EF4130"/>
                  </a:solidFill>
                  <a:latin typeface="Avenir 55"/>
                </a:rPr>
                <a:t>ální vylučování glukózy </a:t>
              </a:r>
              <a:endParaRPr lang="en-US" sz="1100" i="1">
                <a:solidFill>
                  <a:srgbClr val="EF4130"/>
                </a:solidFill>
                <a:latin typeface="Avenir 55"/>
              </a:endParaRPr>
            </a:p>
          </p:txBody>
        </p:sp>
        <p:pic>
          <p:nvPicPr>
            <p:cNvPr id="491536" name="Picture 20" descr="06.png"/>
            <p:cNvPicPr>
              <a:picLocks noChangeAspect="1"/>
            </p:cNvPicPr>
            <p:nvPr/>
          </p:nvPicPr>
          <p:blipFill>
            <a:blip r:embed="rId9"/>
            <a:srcRect/>
            <a:stretch>
              <a:fillRect/>
            </a:stretch>
          </p:blipFill>
          <p:spPr bwMode="auto">
            <a:xfrm>
              <a:off x="2140980" y="4195210"/>
              <a:ext cx="359634" cy="1078903"/>
            </a:xfrm>
            <a:prstGeom prst="rect">
              <a:avLst/>
            </a:prstGeom>
            <a:noFill/>
            <a:ln w="9525">
              <a:noFill/>
              <a:miter lim="800000"/>
              <a:headEnd/>
              <a:tailEnd/>
            </a:ln>
          </p:spPr>
        </p:pic>
        <p:sp>
          <p:nvSpPr>
            <p:cNvPr id="491537" name="TextBox 21"/>
            <p:cNvSpPr txBox="1">
              <a:spLocks noChangeArrowheads="1"/>
            </p:cNvSpPr>
            <p:nvPr/>
          </p:nvSpPr>
          <p:spPr bwMode="auto">
            <a:xfrm>
              <a:off x="1846303" y="5079381"/>
              <a:ext cx="663964" cy="430887"/>
            </a:xfrm>
            <a:prstGeom prst="rect">
              <a:avLst/>
            </a:prstGeom>
            <a:noFill/>
            <a:ln w="9525">
              <a:noFill/>
              <a:miter lim="800000"/>
              <a:headEnd/>
              <a:tailEnd/>
            </a:ln>
          </p:spPr>
          <p:txBody>
            <a:bodyPr wrap="none">
              <a:spAutoFit/>
            </a:bodyPr>
            <a:lstStyle/>
            <a:p>
              <a:pPr algn="ctr" defTabSz="457200"/>
              <a:r>
                <a:rPr lang="cs-CZ" sz="1100" i="1">
                  <a:solidFill>
                    <a:srgbClr val="EF4130"/>
                  </a:solidFill>
                  <a:latin typeface="Avenir 55"/>
                </a:rPr>
                <a:t>Filtrace</a:t>
              </a:r>
              <a:br>
                <a:rPr lang="cs-CZ" sz="1100" i="1">
                  <a:solidFill>
                    <a:srgbClr val="EF4130"/>
                  </a:solidFill>
                  <a:latin typeface="Avenir 55"/>
                </a:rPr>
              </a:br>
              <a:r>
                <a:rPr lang="cs-CZ" sz="1100" i="1">
                  <a:solidFill>
                    <a:srgbClr val="EF4130"/>
                  </a:solidFill>
                  <a:latin typeface="Avenir 55"/>
                </a:rPr>
                <a:t>glukózy</a:t>
              </a:r>
              <a:endParaRPr lang="en-US" sz="1100" i="1">
                <a:solidFill>
                  <a:srgbClr val="EF4130"/>
                </a:solidFill>
                <a:latin typeface="Avenir 55"/>
              </a:endParaRPr>
            </a:p>
          </p:txBody>
        </p:sp>
        <p:pic>
          <p:nvPicPr>
            <p:cNvPr id="491538" name="Picture 3"/>
            <p:cNvPicPr>
              <a:picLocks noChangeAspect="1" noChangeArrowheads="1"/>
            </p:cNvPicPr>
            <p:nvPr/>
          </p:nvPicPr>
          <p:blipFill>
            <a:blip r:embed="rId10"/>
            <a:srcRect l="24742" t="61320" r="68671" b="34875"/>
            <a:stretch>
              <a:fillRect/>
            </a:stretch>
          </p:blipFill>
          <p:spPr bwMode="auto">
            <a:xfrm>
              <a:off x="3896594" y="3518261"/>
              <a:ext cx="396000" cy="169714"/>
            </a:xfrm>
            <a:prstGeom prst="rect">
              <a:avLst/>
            </a:prstGeom>
            <a:noFill/>
            <a:ln w="9525">
              <a:noFill/>
              <a:miter lim="800000"/>
              <a:headEnd/>
              <a:tailEnd/>
            </a:ln>
          </p:spPr>
        </p:pic>
        <p:pic>
          <p:nvPicPr>
            <p:cNvPr id="491539" name="Picture 24" descr="03.png"/>
            <p:cNvPicPr>
              <a:picLocks noChangeAspect="1"/>
            </p:cNvPicPr>
            <p:nvPr/>
          </p:nvPicPr>
          <p:blipFill>
            <a:blip r:embed="rId11"/>
            <a:srcRect/>
            <a:stretch>
              <a:fillRect/>
            </a:stretch>
          </p:blipFill>
          <p:spPr bwMode="auto">
            <a:xfrm>
              <a:off x="7587383" y="4855608"/>
              <a:ext cx="792415" cy="822892"/>
            </a:xfrm>
            <a:prstGeom prst="rect">
              <a:avLst/>
            </a:prstGeom>
            <a:noFill/>
            <a:ln w="9525">
              <a:noFill/>
              <a:miter lim="800000"/>
              <a:headEnd/>
              <a:tailEnd/>
            </a:ln>
          </p:spPr>
        </p:pic>
        <p:pic>
          <p:nvPicPr>
            <p:cNvPr id="491540" name="Picture 28" descr="01.png"/>
            <p:cNvPicPr>
              <a:picLocks noChangeAspect="1"/>
            </p:cNvPicPr>
            <p:nvPr/>
          </p:nvPicPr>
          <p:blipFill>
            <a:blip r:embed="rId8"/>
            <a:srcRect l="77199" t="50081"/>
            <a:stretch>
              <a:fillRect/>
            </a:stretch>
          </p:blipFill>
          <p:spPr bwMode="auto">
            <a:xfrm>
              <a:off x="4628115" y="3576994"/>
              <a:ext cx="914493" cy="1220158"/>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ext Box 2"/>
          <p:cNvSpPr txBox="1">
            <a:spLocks noChangeArrowheads="1"/>
          </p:cNvSpPr>
          <p:nvPr/>
        </p:nvSpPr>
        <p:spPr bwMode="auto">
          <a:xfrm>
            <a:off x="2640013" y="44450"/>
            <a:ext cx="7388225" cy="762000"/>
          </a:xfrm>
          <a:prstGeom prst="rect">
            <a:avLst/>
          </a:prstGeom>
          <a:noFill/>
          <a:ln>
            <a:noFill/>
          </a:ln>
          <a:effectLst/>
          <a:extLst>
            <a:ext uri="{909E8E84-426E-40DD-AFC4-6F175D3DCCD1}"/>
            <a:ext uri="{91240B29-F687-4F45-9708-019B960494DF}"/>
            <a:ext uri="{AF507438-7753-43E0-B8FC-AC1667EBCBE1}"/>
            <a:ext uri="{53640926-AAD7-44D8-BBD7-CCE9431645EC}"/>
          </a:extLst>
        </p:spPr>
        <p:txBody>
          <a:bodyPr wrap="none">
            <a:spAutoFit/>
          </a:bodyPr>
          <a:lstStyle/>
          <a:p>
            <a:pPr algn="ctr" eaLnBrk="0" hangingPunct="0">
              <a:defRPr/>
            </a:pPr>
            <a:r>
              <a:rPr lang="cs-CZ" sz="4400">
                <a:solidFill>
                  <a:srgbClr val="0000CC"/>
                </a:solidFill>
                <a:effectLst>
                  <a:outerShdw blurRad="38100" dist="38100" dir="2700000" algn="tl">
                    <a:srgbClr val="C0C0C0"/>
                  </a:outerShdw>
                </a:effectLst>
                <a:latin typeface="Tahoma" pitchFamily="34" charset="0"/>
                <a:cs typeface="Arial" pitchFamily="34" charset="0"/>
              </a:rPr>
              <a:t>EMPA-REG OUTCOME</a:t>
            </a:r>
          </a:p>
        </p:txBody>
      </p:sp>
      <p:pic>
        <p:nvPicPr>
          <p:cNvPr id="492546" name="Picture 3"/>
          <p:cNvPicPr>
            <a:picLocks noChangeAspect="1" noChangeArrowheads="1"/>
          </p:cNvPicPr>
          <p:nvPr/>
        </p:nvPicPr>
        <p:blipFill>
          <a:blip r:embed="rId3"/>
          <a:srcRect/>
          <a:stretch>
            <a:fillRect/>
          </a:stretch>
        </p:blipFill>
        <p:spPr bwMode="auto">
          <a:xfrm>
            <a:off x="-49213" y="1149350"/>
            <a:ext cx="12258676" cy="5708650"/>
          </a:xfrm>
          <a:prstGeom prst="rect">
            <a:avLst/>
          </a:prstGeom>
          <a:noFill/>
          <a:ln w="9525">
            <a:noFill/>
            <a:miter lim="800000"/>
            <a:headEnd/>
            <a:tailEnd/>
          </a:ln>
        </p:spPr>
      </p:pic>
      <p:sp>
        <p:nvSpPr>
          <p:cNvPr id="226308" name="Text Box 4"/>
          <p:cNvSpPr txBox="1">
            <a:spLocks noChangeArrowheads="1"/>
          </p:cNvSpPr>
          <p:nvPr/>
        </p:nvSpPr>
        <p:spPr bwMode="auto">
          <a:xfrm>
            <a:off x="7434263" y="1196975"/>
            <a:ext cx="3149600" cy="650875"/>
          </a:xfrm>
          <a:prstGeom prst="rect">
            <a:avLst/>
          </a:prstGeom>
          <a:noFill/>
          <a:ln w="9525">
            <a:solidFill>
              <a:schemeClr val="bg1"/>
            </a:solidFill>
            <a:miter lim="800000"/>
            <a:headEnd/>
            <a:tailEnd/>
          </a:ln>
          <a:effectLst/>
          <a:extLst>
            <a:ext uri="{909E8E84-426E-40DD-AFC4-6F175D3DCCD1}"/>
            <a:ext uri="{AF507438-7753-43E0-B8FC-AC1667EBCBE1}"/>
            <a:ext uri="{53640926-AAD7-44D8-BBD7-CCE9431645EC}"/>
          </a:extLst>
        </p:spPr>
        <p:txBody>
          <a:bodyPr wrap="none">
            <a:spAutoFit/>
          </a:bodyPr>
          <a:lstStyle/>
          <a:p>
            <a:pPr algn="ctr" eaLnBrk="0" hangingPunct="0">
              <a:defRPr/>
            </a:pPr>
            <a:r>
              <a:rPr lang="cs-CZ" sz="3600">
                <a:solidFill>
                  <a:schemeClr val="accent2"/>
                </a:solidFill>
                <a:effectLst>
                  <a:outerShdw blurRad="38100" dist="38100" dir="2700000" algn="tl">
                    <a:srgbClr val="C0C0C0"/>
                  </a:outerShdw>
                </a:effectLst>
                <a:latin typeface="Tahoma" pitchFamily="34" charset="0"/>
                <a:cs typeface="Arial" pitchFamily="34" charset="0"/>
              </a:rPr>
              <a:t>No =7 020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3" name="Title 1"/>
          <p:cNvSpPr>
            <a:spLocks noGrp="1"/>
          </p:cNvSpPr>
          <p:nvPr>
            <p:ph type="title" idx="4294967295"/>
          </p:nvPr>
        </p:nvSpPr>
        <p:spPr>
          <a:xfrm>
            <a:off x="336550" y="260350"/>
            <a:ext cx="11518900" cy="865188"/>
          </a:xfrm>
        </p:spPr>
        <p:txBody>
          <a:bodyPr/>
          <a:lstStyle/>
          <a:p>
            <a:pPr eaLnBrk="1" hangingPunct="1"/>
            <a:r>
              <a:rPr lang="cs-CZ" sz="3200" smtClean="0"/>
              <a:t>Primární cíl: 3P-MACE</a:t>
            </a:r>
            <a:r>
              <a:rPr lang="cs-CZ" sz="2400" smtClean="0"/>
              <a:t/>
            </a:r>
            <a:br>
              <a:rPr lang="cs-CZ" sz="2400" smtClean="0"/>
            </a:br>
            <a:endParaRPr lang="en-US" sz="3200" b="1" smtClean="0"/>
          </a:p>
        </p:txBody>
      </p:sp>
      <p:sp>
        <p:nvSpPr>
          <p:cNvPr id="70658" name="Slide Number Placeholder 3"/>
          <p:cNvSpPr txBox="1">
            <a:spLocks noGrp="1"/>
          </p:cNvSpPr>
          <p:nvPr/>
        </p:nvSpPr>
        <p:spPr bwMode="auto">
          <a:xfrm>
            <a:off x="10945813" y="6597650"/>
            <a:ext cx="1246187" cy="260350"/>
          </a:xfrm>
          <a:prstGeom prst="rect">
            <a:avLst/>
          </a:prstGeom>
          <a:noFill/>
          <a:ln>
            <a:miter lim="800000"/>
            <a:headEnd/>
            <a:tailEnd/>
          </a:ln>
        </p:spPr>
        <p:txBody>
          <a:bodyPr anchor="ctr"/>
          <a:lstStyle/>
          <a:p>
            <a:pPr algn="r">
              <a:buFont typeface="Arial" pitchFamily="34" charset="0"/>
              <a:buChar char="–"/>
              <a:defRPr/>
            </a:pPr>
            <a:fld id="{8842C69C-0021-4267-8699-33831297EF79}" type="slidenum">
              <a:rPr lang="en-GB" sz="1000" b="1" i="1">
                <a:solidFill>
                  <a:srgbClr val="898989"/>
                </a:solidFill>
                <a:latin typeface="+mn-lt"/>
              </a:rPr>
              <a:pPr algn="r">
                <a:buFont typeface="Arial" pitchFamily="34" charset="0"/>
                <a:buChar char="–"/>
                <a:defRPr/>
              </a:pPr>
              <a:t>6</a:t>
            </a:fld>
            <a:endParaRPr lang="en-GB" sz="1000" b="1" i="1">
              <a:solidFill>
                <a:srgbClr val="898989"/>
              </a:solidFill>
              <a:latin typeface="+mn-lt"/>
            </a:endParaRPr>
          </a:p>
        </p:txBody>
      </p:sp>
      <p:sp>
        <p:nvSpPr>
          <p:cNvPr id="494595" name="TextBox 6"/>
          <p:cNvSpPr txBox="1">
            <a:spLocks noChangeArrowheads="1"/>
          </p:cNvSpPr>
          <p:nvPr/>
        </p:nvSpPr>
        <p:spPr bwMode="auto">
          <a:xfrm>
            <a:off x="2051050" y="1808163"/>
            <a:ext cx="3379788" cy="338137"/>
          </a:xfrm>
          <a:prstGeom prst="rect">
            <a:avLst/>
          </a:prstGeom>
          <a:solidFill>
            <a:schemeClr val="bg1"/>
          </a:solidFill>
          <a:ln w="9525">
            <a:noFill/>
            <a:miter lim="800000"/>
            <a:headEnd/>
            <a:tailEnd/>
          </a:ln>
        </p:spPr>
        <p:txBody>
          <a:bodyPr>
            <a:spAutoFit/>
          </a:bodyPr>
          <a:lstStyle/>
          <a:p>
            <a:pPr algn="ctr"/>
            <a:endParaRPr lang="en-GB" sz="1600">
              <a:solidFill>
                <a:srgbClr val="5A5A5A"/>
              </a:solidFill>
              <a:latin typeface="Century Gothic" pitchFamily="34" charset="0"/>
            </a:endParaRPr>
          </a:p>
        </p:txBody>
      </p:sp>
      <p:sp>
        <p:nvSpPr>
          <p:cNvPr id="3" name="Rectangle 2"/>
          <p:cNvSpPr/>
          <p:nvPr/>
        </p:nvSpPr>
        <p:spPr>
          <a:xfrm>
            <a:off x="5072063" y="2192338"/>
            <a:ext cx="2149475" cy="66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solidFill>
                <a:prstClr val="white"/>
              </a:solidFill>
            </a:endParaRPr>
          </a:p>
        </p:txBody>
      </p:sp>
      <p:sp>
        <p:nvSpPr>
          <p:cNvPr id="494597" name="Rectangle 8"/>
          <p:cNvSpPr>
            <a:spLocks noChangeArrowheads="1"/>
          </p:cNvSpPr>
          <p:nvPr/>
        </p:nvSpPr>
        <p:spPr bwMode="auto">
          <a:xfrm>
            <a:off x="1744663" y="1654175"/>
            <a:ext cx="4044950" cy="800100"/>
          </a:xfrm>
          <a:prstGeom prst="rect">
            <a:avLst/>
          </a:prstGeom>
          <a:noFill/>
          <a:ln w="9525">
            <a:noFill/>
            <a:miter lim="800000"/>
            <a:headEnd/>
            <a:tailEnd/>
          </a:ln>
        </p:spPr>
        <p:txBody>
          <a:bodyPr>
            <a:spAutoFit/>
          </a:bodyPr>
          <a:lstStyle/>
          <a:p>
            <a:pPr algn="ctr"/>
            <a:r>
              <a:rPr lang="en-GB" b="1">
                <a:solidFill>
                  <a:srgbClr val="5A5A5A"/>
                </a:solidFill>
                <a:latin typeface="Century Gothic" pitchFamily="34" charset="0"/>
              </a:rPr>
              <a:t>HR 0.86</a:t>
            </a:r>
          </a:p>
          <a:p>
            <a:pPr algn="ctr"/>
            <a:r>
              <a:rPr lang="en-GB" sz="1400">
                <a:solidFill>
                  <a:srgbClr val="5A5A5A"/>
                </a:solidFill>
                <a:latin typeface="Century Gothic" pitchFamily="34" charset="0"/>
              </a:rPr>
              <a:t>(95.02% CI 0.74, 0.99)</a:t>
            </a:r>
          </a:p>
          <a:p>
            <a:pPr algn="ctr"/>
            <a:r>
              <a:rPr lang="en-GB" sz="1400" i="1">
                <a:solidFill>
                  <a:srgbClr val="5A5A5A"/>
                </a:solidFill>
                <a:latin typeface="Century Gothic" pitchFamily="34" charset="0"/>
              </a:rPr>
              <a:t>p</a:t>
            </a:r>
            <a:r>
              <a:rPr lang="en-GB" sz="1400">
                <a:solidFill>
                  <a:srgbClr val="5A5A5A"/>
                </a:solidFill>
                <a:latin typeface="Century Gothic" pitchFamily="34" charset="0"/>
              </a:rPr>
              <a:t>=0.0382*</a:t>
            </a:r>
          </a:p>
        </p:txBody>
      </p:sp>
      <p:sp>
        <p:nvSpPr>
          <p:cNvPr id="70662" name="Footer Placeholder 10"/>
          <p:cNvSpPr txBox="1">
            <a:spLocks noGrp="1"/>
          </p:cNvSpPr>
          <p:nvPr/>
        </p:nvSpPr>
        <p:spPr bwMode="auto">
          <a:xfrm>
            <a:off x="336550" y="5805488"/>
            <a:ext cx="9124950" cy="498475"/>
          </a:xfrm>
          <a:prstGeom prst="rect">
            <a:avLst/>
          </a:prstGeom>
          <a:noFill/>
          <a:ln>
            <a:miter lim="800000"/>
            <a:headEnd/>
            <a:tailEnd/>
          </a:ln>
        </p:spPr>
        <p:txBody>
          <a:bodyPr anchor="b"/>
          <a:lstStyle/>
          <a:p>
            <a:pPr>
              <a:buClr>
                <a:srgbClr val="F0414B"/>
              </a:buClr>
              <a:buFont typeface="Arial" pitchFamily="34" charset="0"/>
              <a:buChar char="–"/>
              <a:defRPr/>
            </a:pPr>
            <a:r>
              <a:rPr lang="en-GB" sz="1000" b="1" i="1">
                <a:solidFill>
                  <a:srgbClr val="5A5A5A"/>
                </a:solidFill>
                <a:latin typeface="+mn-lt"/>
              </a:rPr>
              <a:t>Cumulative incidence function. MACE, Major Adverse Cardiovascular Event; HR, hazard ratio. </a:t>
            </a:r>
            <a:br>
              <a:rPr lang="en-GB" sz="1000" b="1" i="1">
                <a:solidFill>
                  <a:srgbClr val="5A5A5A"/>
                </a:solidFill>
                <a:latin typeface="+mn-lt"/>
              </a:rPr>
            </a:br>
            <a:r>
              <a:rPr lang="en-GB" sz="1000" b="1" i="1">
                <a:solidFill>
                  <a:srgbClr val="5A5A5A"/>
                </a:solidFill>
                <a:latin typeface="+mn-lt"/>
              </a:rPr>
              <a:t>* T</a:t>
            </a:r>
            <a:r>
              <a:rPr lang="en-US" sz="1000" b="1" i="1">
                <a:solidFill>
                  <a:srgbClr val="5A5A5A"/>
                </a:solidFill>
                <a:latin typeface="+mn-lt"/>
              </a:rPr>
              <a:t>wo-sided tests for superiority were conducted (statistical significance was indicated if p</a:t>
            </a:r>
            <a:r>
              <a:rPr lang="en-US" sz="1000" b="1" i="1">
                <a:solidFill>
                  <a:srgbClr val="5A5A5A"/>
                </a:solidFill>
              </a:rPr>
              <a:t>≤</a:t>
            </a:r>
            <a:r>
              <a:rPr lang="en-US" sz="1000" b="1" i="1">
                <a:solidFill>
                  <a:srgbClr val="5A5A5A"/>
                </a:solidFill>
                <a:latin typeface="+mn-lt"/>
              </a:rPr>
              <a:t>0.0498)</a:t>
            </a:r>
          </a:p>
        </p:txBody>
      </p:sp>
      <p:sp>
        <p:nvSpPr>
          <p:cNvPr id="494599" name="Obdélník 12"/>
          <p:cNvSpPr>
            <a:spLocks noChangeArrowheads="1"/>
          </p:cNvSpPr>
          <p:nvPr/>
        </p:nvSpPr>
        <p:spPr bwMode="auto">
          <a:xfrm>
            <a:off x="144463" y="6442075"/>
            <a:ext cx="9023350" cy="415925"/>
          </a:xfrm>
          <a:prstGeom prst="rect">
            <a:avLst/>
          </a:prstGeom>
          <a:noFill/>
          <a:ln w="9525">
            <a:noFill/>
            <a:miter lim="800000"/>
            <a:headEnd/>
            <a:tailEnd/>
          </a:ln>
        </p:spPr>
        <p:txBody>
          <a:bodyPr>
            <a:spAutoFit/>
          </a:bodyPr>
          <a:lstStyle/>
          <a:p>
            <a:r>
              <a:rPr lang="cs-CZ" sz="1000">
                <a:solidFill>
                  <a:srgbClr val="6C6C6C"/>
                </a:solidFill>
                <a:latin typeface="Century Gothic" pitchFamily="34" charset="0"/>
              </a:rPr>
              <a:t>Zinman B et al. Empagliflozin, Cardiovascular Outcomes, and Mortality in Type 2 Diabetes.N Engl J Med. 2015 Sep 17. [Epub ahead of print]</a:t>
            </a:r>
          </a:p>
        </p:txBody>
      </p:sp>
      <p:pic>
        <p:nvPicPr>
          <p:cNvPr id="494600" name="Picture 11"/>
          <p:cNvPicPr>
            <a:picLocks noChangeAspect="1"/>
          </p:cNvPicPr>
          <p:nvPr/>
        </p:nvPicPr>
        <p:blipFill>
          <a:blip r:embed="rId3"/>
          <a:srcRect t="16959" b="16788"/>
          <a:stretch>
            <a:fillRect/>
          </a:stretch>
        </p:blipFill>
        <p:spPr bwMode="auto">
          <a:xfrm>
            <a:off x="0" y="1382713"/>
            <a:ext cx="12192000" cy="4103687"/>
          </a:xfrm>
          <a:prstGeom prst="rect">
            <a:avLst/>
          </a:prstGeom>
          <a:noFill/>
          <a:ln w="9525">
            <a:noFill/>
            <a:miter lim="800000"/>
            <a:headEnd/>
            <a:tailEnd/>
          </a:ln>
        </p:spPr>
      </p:pic>
      <p:grpSp>
        <p:nvGrpSpPr>
          <p:cNvPr id="14" name="Group 7"/>
          <p:cNvGrpSpPr>
            <a:grpSpLocks/>
          </p:cNvGrpSpPr>
          <p:nvPr/>
        </p:nvGrpSpPr>
        <p:grpSpPr bwMode="auto">
          <a:xfrm>
            <a:off x="0" y="1446213"/>
            <a:ext cx="12192000" cy="4040187"/>
            <a:chOff x="0" y="1446028"/>
            <a:chExt cx="9144000" cy="4040371"/>
          </a:xfrm>
        </p:grpSpPr>
        <p:pic>
          <p:nvPicPr>
            <p:cNvPr id="494607" name="Picture 5"/>
            <p:cNvPicPr>
              <a:picLocks noChangeAspect="1"/>
            </p:cNvPicPr>
            <p:nvPr/>
          </p:nvPicPr>
          <p:blipFill>
            <a:blip r:embed="rId4"/>
            <a:srcRect t="17989" b="16788"/>
            <a:stretch>
              <a:fillRect/>
            </a:stretch>
          </p:blipFill>
          <p:spPr bwMode="auto">
            <a:xfrm>
              <a:off x="0" y="1446028"/>
              <a:ext cx="9144000" cy="4040371"/>
            </a:xfrm>
            <a:prstGeom prst="rect">
              <a:avLst/>
            </a:prstGeom>
            <a:noFill/>
            <a:ln w="9525">
              <a:noFill/>
              <a:miter lim="800000"/>
              <a:headEnd/>
              <a:tailEnd/>
            </a:ln>
          </p:spPr>
        </p:pic>
        <p:sp>
          <p:nvSpPr>
            <p:cNvPr id="494608" name="TextBox 6"/>
            <p:cNvSpPr txBox="1">
              <a:spLocks noChangeArrowheads="1"/>
            </p:cNvSpPr>
            <p:nvPr/>
          </p:nvSpPr>
          <p:spPr bwMode="auto">
            <a:xfrm>
              <a:off x="1538667" y="1777585"/>
              <a:ext cx="2534068" cy="338554"/>
            </a:xfrm>
            <a:prstGeom prst="rect">
              <a:avLst/>
            </a:prstGeom>
            <a:solidFill>
              <a:schemeClr val="bg1"/>
            </a:solidFill>
            <a:ln w="9525">
              <a:noFill/>
              <a:miter lim="800000"/>
              <a:headEnd/>
              <a:tailEnd/>
            </a:ln>
          </p:spPr>
          <p:txBody>
            <a:bodyPr>
              <a:spAutoFit/>
            </a:bodyPr>
            <a:lstStyle/>
            <a:p>
              <a:pPr algn="ctr"/>
              <a:endParaRPr lang="en-GB" sz="1600">
                <a:solidFill>
                  <a:srgbClr val="5A5A5A"/>
                </a:solidFill>
                <a:latin typeface="Century Gothic" pitchFamily="34" charset="0"/>
              </a:endParaRPr>
            </a:p>
          </p:txBody>
        </p:sp>
      </p:grpSp>
      <p:sp>
        <p:nvSpPr>
          <p:cNvPr id="494602" name="TextovéPole 4"/>
          <p:cNvSpPr txBox="1">
            <a:spLocks noChangeArrowheads="1"/>
          </p:cNvSpPr>
          <p:nvPr/>
        </p:nvSpPr>
        <p:spPr bwMode="auto">
          <a:xfrm>
            <a:off x="9874250" y="2008188"/>
            <a:ext cx="1087438" cy="277812"/>
          </a:xfrm>
          <a:prstGeom prst="rect">
            <a:avLst/>
          </a:prstGeom>
          <a:solidFill>
            <a:schemeClr val="bg1"/>
          </a:solidFill>
          <a:ln w="9525">
            <a:noFill/>
            <a:miter lim="800000"/>
            <a:headEnd/>
            <a:tailEnd/>
          </a:ln>
        </p:spPr>
        <p:txBody>
          <a:bodyPr wrap="none">
            <a:spAutoFit/>
          </a:bodyPr>
          <a:lstStyle/>
          <a:p>
            <a:r>
              <a:rPr lang="cs-CZ" sz="1200" b="1">
                <a:solidFill>
                  <a:srgbClr val="6C6C6C"/>
                </a:solidFill>
                <a:latin typeface="Century Gothic" pitchFamily="34" charset="0"/>
              </a:rPr>
              <a:t>Placebo</a:t>
            </a:r>
          </a:p>
        </p:txBody>
      </p:sp>
      <p:sp>
        <p:nvSpPr>
          <p:cNvPr id="19" name="Rectangle 8"/>
          <p:cNvSpPr>
            <a:spLocks noChangeArrowheads="1"/>
          </p:cNvSpPr>
          <p:nvPr/>
        </p:nvSpPr>
        <p:spPr bwMode="auto">
          <a:xfrm>
            <a:off x="1744663" y="1654175"/>
            <a:ext cx="4044950" cy="738188"/>
          </a:xfrm>
          <a:prstGeom prst="rect">
            <a:avLst/>
          </a:prstGeom>
          <a:noFill/>
          <a:ln w="9525">
            <a:noFill/>
            <a:miter lim="800000"/>
            <a:headEnd/>
            <a:tailEnd/>
          </a:ln>
        </p:spPr>
        <p:txBody>
          <a:bodyPr>
            <a:spAutoFit/>
          </a:bodyPr>
          <a:lstStyle/>
          <a:p>
            <a:pPr algn="ctr"/>
            <a:r>
              <a:rPr lang="en-GB" sz="1400" b="1">
                <a:solidFill>
                  <a:srgbClr val="5A5A5A"/>
                </a:solidFill>
                <a:latin typeface="Century Gothic" pitchFamily="34" charset="0"/>
              </a:rPr>
              <a:t>HR 0.86</a:t>
            </a:r>
          </a:p>
          <a:p>
            <a:pPr algn="ctr"/>
            <a:r>
              <a:rPr lang="en-GB" sz="1400">
                <a:solidFill>
                  <a:srgbClr val="5A5A5A"/>
                </a:solidFill>
                <a:latin typeface="Century Gothic" pitchFamily="34" charset="0"/>
              </a:rPr>
              <a:t>(95.02% CI 0.74, 0.99)</a:t>
            </a:r>
          </a:p>
          <a:p>
            <a:pPr algn="ctr"/>
            <a:r>
              <a:rPr lang="en-GB" sz="1400" i="1">
                <a:solidFill>
                  <a:srgbClr val="5A5A5A"/>
                </a:solidFill>
                <a:latin typeface="Century Gothic" pitchFamily="34" charset="0"/>
              </a:rPr>
              <a:t>p</a:t>
            </a:r>
            <a:r>
              <a:rPr lang="en-GB" sz="1400">
                <a:solidFill>
                  <a:srgbClr val="5A5A5A"/>
                </a:solidFill>
                <a:latin typeface="Century Gothic" pitchFamily="34" charset="0"/>
              </a:rPr>
              <a:t>=0.0382*</a:t>
            </a:r>
          </a:p>
        </p:txBody>
      </p:sp>
      <p:sp>
        <p:nvSpPr>
          <p:cNvPr id="10" name="Obdélník 9"/>
          <p:cNvSpPr/>
          <p:nvPr/>
        </p:nvSpPr>
        <p:spPr>
          <a:xfrm>
            <a:off x="5232400" y="2054225"/>
            <a:ext cx="2208213" cy="869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b="1" dirty="0">
              <a:solidFill>
                <a:prstClr val="white"/>
              </a:solidFill>
            </a:endParaRPr>
          </a:p>
        </p:txBody>
      </p:sp>
      <p:sp>
        <p:nvSpPr>
          <p:cNvPr id="20" name="Title 1"/>
          <p:cNvSpPr txBox="1">
            <a:spLocks/>
          </p:cNvSpPr>
          <p:nvPr/>
        </p:nvSpPr>
        <p:spPr bwMode="auto">
          <a:xfrm>
            <a:off x="334963" y="260350"/>
            <a:ext cx="11520487" cy="863600"/>
          </a:xfrm>
          <a:prstGeom prst="rect">
            <a:avLst/>
          </a:prstGeom>
          <a:noFill/>
          <a:ln w="9525">
            <a:noFill/>
            <a:miter lim="800000"/>
            <a:headEnd/>
            <a:tailEnd/>
          </a:ln>
        </p:spPr>
        <p:txBody>
          <a:bodyPr anchor="b"/>
          <a:lstStyle/>
          <a:p>
            <a:r>
              <a:rPr lang="cs-CZ" sz="2400">
                <a:solidFill>
                  <a:srgbClr val="6482C3"/>
                </a:solidFill>
                <a:latin typeface="Century Gothic" pitchFamily="34" charset="0"/>
              </a:rPr>
              <a:t/>
            </a:r>
            <a:br>
              <a:rPr lang="cs-CZ" sz="2400">
                <a:solidFill>
                  <a:srgbClr val="6482C3"/>
                </a:solidFill>
                <a:latin typeface="Century Gothic" pitchFamily="34" charset="0"/>
              </a:rPr>
            </a:br>
            <a:r>
              <a:rPr lang="cs-CZ" sz="3200" b="1">
                <a:solidFill>
                  <a:srgbClr val="6482C3"/>
                </a:solidFill>
                <a:latin typeface="Century Gothic" pitchFamily="34" charset="0"/>
              </a:rPr>
              <a:t>empagliflozin snížil riziko o 14%</a:t>
            </a:r>
            <a:endParaRPr lang="en-US" sz="3200" b="1">
              <a:solidFill>
                <a:srgbClr val="6482C3"/>
              </a:solidFill>
              <a:latin typeface="Century Gothic" pitchFamily="34" charset="0"/>
            </a:endParaRPr>
          </a:p>
        </p:txBody>
      </p:sp>
      <p:pic>
        <p:nvPicPr>
          <p:cNvPr id="494606" name="Picture 15"/>
          <p:cNvPicPr>
            <a:picLocks noChangeAspect="1"/>
          </p:cNvPicPr>
          <p:nvPr/>
        </p:nvPicPr>
        <p:blipFill>
          <a:blip r:embed="rId4"/>
          <a:srcRect t="83212" b="8720"/>
          <a:stretch>
            <a:fillRect/>
          </a:stretch>
        </p:blipFill>
        <p:spPr bwMode="auto">
          <a:xfrm>
            <a:off x="0" y="5449888"/>
            <a:ext cx="12192000" cy="5000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4000"/>
                                        <p:tgtEl>
                                          <p:spTgt spid="14"/>
                                        </p:tgtEl>
                                      </p:cBhvr>
                                    </p:animEffect>
                                  </p:childTnLst>
                                </p:cTn>
                              </p:par>
                            </p:childTnLst>
                          </p:cTn>
                        </p:par>
                        <p:par>
                          <p:cTn id="8" fill="hold" nodeType="afterGroup">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6641" name="Zástupný symbol pro číslo snímku 2"/>
          <p:cNvSpPr txBox="1">
            <a:spLocks noGrp="1"/>
          </p:cNvSpPr>
          <p:nvPr/>
        </p:nvSpPr>
        <p:spPr bwMode="auto">
          <a:xfrm>
            <a:off x="11466513" y="6510338"/>
            <a:ext cx="406400" cy="347662"/>
          </a:xfrm>
          <a:prstGeom prst="rect">
            <a:avLst/>
          </a:prstGeom>
          <a:noFill/>
          <a:ln w="9525">
            <a:noFill/>
            <a:miter lim="800000"/>
            <a:headEnd/>
            <a:tailEnd/>
          </a:ln>
        </p:spPr>
        <p:txBody>
          <a:bodyPr lIns="0" tIns="0" rIns="0" bIns="0"/>
          <a:lstStyle/>
          <a:p>
            <a:pPr algn="r" defTabSz="457200">
              <a:lnSpc>
                <a:spcPts val="1100"/>
              </a:lnSpc>
            </a:pPr>
            <a:fld id="{4D0171C5-2019-493A-B84B-62734A159679}" type="slidenum">
              <a:rPr lang="en-US" sz="1100">
                <a:solidFill>
                  <a:srgbClr val="463232"/>
                </a:solidFill>
              </a:rPr>
              <a:pPr algn="r" defTabSz="457200">
                <a:lnSpc>
                  <a:spcPts val="1100"/>
                </a:lnSpc>
              </a:pPr>
              <a:t>7</a:t>
            </a:fld>
            <a:endParaRPr lang="en-US" sz="1100">
              <a:solidFill>
                <a:srgbClr val="463232"/>
              </a:solidFill>
            </a:endParaRPr>
          </a:p>
        </p:txBody>
      </p:sp>
      <p:sp>
        <p:nvSpPr>
          <p:cNvPr id="496642" name="Obdélník 6"/>
          <p:cNvSpPr>
            <a:spLocks noChangeArrowheads="1"/>
          </p:cNvSpPr>
          <p:nvPr/>
        </p:nvSpPr>
        <p:spPr bwMode="auto">
          <a:xfrm>
            <a:off x="406400" y="5810250"/>
            <a:ext cx="11520488" cy="923925"/>
          </a:xfrm>
          <a:prstGeom prst="rect">
            <a:avLst/>
          </a:prstGeom>
          <a:noFill/>
          <a:ln w="9525">
            <a:noFill/>
            <a:miter lim="800000"/>
            <a:headEnd/>
            <a:tailEnd/>
          </a:ln>
        </p:spPr>
        <p:txBody>
          <a:bodyPr lIns="91355" tIns="45675" rIns="91355" bIns="45675">
            <a:spAutoFit/>
          </a:bodyPr>
          <a:lstStyle/>
          <a:p>
            <a:pPr defTabSz="454025"/>
            <a:r>
              <a:rPr lang="cs-CZ">
                <a:solidFill>
                  <a:srgbClr val="000000"/>
                </a:solidFill>
              </a:rPr>
              <a:t>Ponikowski P. et al. </a:t>
            </a:r>
            <a:r>
              <a:rPr lang="en-US">
                <a:solidFill>
                  <a:srgbClr val="000000"/>
                </a:solidFill>
              </a:rPr>
              <a:t>2016 ESC Guidelines for the diagnosis and treatment of acute and chronic heart failure</a:t>
            </a:r>
            <a:r>
              <a:rPr lang="cs-CZ">
                <a:solidFill>
                  <a:srgbClr val="000000"/>
                </a:solidFill>
              </a:rPr>
              <a:t>.</a:t>
            </a:r>
          </a:p>
          <a:p>
            <a:pPr defTabSz="454025"/>
            <a:r>
              <a:rPr lang="en-US">
                <a:solidFill>
                  <a:srgbClr val="000000"/>
                </a:solidFill>
              </a:rPr>
              <a:t>European Heart Journal (2016) 37, 2129–2200</a:t>
            </a:r>
            <a:endParaRPr lang="cs-CZ">
              <a:solidFill>
                <a:srgbClr val="000000"/>
              </a:solidFill>
            </a:endParaRPr>
          </a:p>
        </p:txBody>
      </p:sp>
      <p:pic>
        <p:nvPicPr>
          <p:cNvPr id="496643" name="Obrázek 8"/>
          <p:cNvPicPr>
            <a:picLocks noChangeAspect="1"/>
          </p:cNvPicPr>
          <p:nvPr/>
        </p:nvPicPr>
        <p:blipFill>
          <a:blip r:embed="rId3"/>
          <a:srcRect/>
          <a:stretch>
            <a:fillRect/>
          </a:stretch>
        </p:blipFill>
        <p:spPr bwMode="auto">
          <a:xfrm>
            <a:off x="2208213" y="319088"/>
            <a:ext cx="7583487" cy="3470275"/>
          </a:xfrm>
          <a:prstGeom prst="rect">
            <a:avLst/>
          </a:prstGeom>
          <a:noFill/>
          <a:ln w="9525">
            <a:noFill/>
            <a:miter lim="800000"/>
            <a:headEnd/>
            <a:tailEnd/>
          </a:ln>
        </p:spPr>
      </p:pic>
      <p:pic>
        <p:nvPicPr>
          <p:cNvPr id="496644" name="Obrázek 10"/>
          <p:cNvPicPr>
            <a:picLocks noChangeAspect="1"/>
          </p:cNvPicPr>
          <p:nvPr/>
        </p:nvPicPr>
        <p:blipFill>
          <a:blip r:embed="rId4"/>
          <a:srcRect/>
          <a:stretch>
            <a:fillRect/>
          </a:stretch>
        </p:blipFill>
        <p:spPr bwMode="auto">
          <a:xfrm>
            <a:off x="20638" y="19050"/>
            <a:ext cx="12001500" cy="265113"/>
          </a:xfrm>
          <a:prstGeom prst="rect">
            <a:avLst/>
          </a:prstGeom>
          <a:noFill/>
          <a:ln w="9525">
            <a:noFill/>
            <a:miter lim="800000"/>
            <a:headEnd/>
            <a:tailEnd/>
          </a:ln>
        </p:spPr>
      </p:pic>
      <p:sp>
        <p:nvSpPr>
          <p:cNvPr id="12" name="Šipka ohnutá nahoru 11"/>
          <p:cNvSpPr/>
          <p:nvPr/>
        </p:nvSpPr>
        <p:spPr>
          <a:xfrm flipV="1">
            <a:off x="9983788" y="1811338"/>
            <a:ext cx="1008062" cy="1833562"/>
          </a:xfrm>
          <a:prstGeom prst="ben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55" tIns="45675" rIns="91355" bIns="45675" anchor="ctr"/>
          <a:lstStyle/>
          <a:p>
            <a:pPr algn="ctr" defTabSz="456762" fontAlgn="auto">
              <a:spcBef>
                <a:spcPts val="0"/>
              </a:spcBef>
              <a:spcAft>
                <a:spcPts val="0"/>
              </a:spcAft>
              <a:defRPr/>
            </a:pPr>
            <a:endParaRPr lang="cs-CZ" b="1" dirty="0">
              <a:solidFill>
                <a:srgbClr val="FFFFFF"/>
              </a:solidFill>
            </a:endParaRPr>
          </a:p>
        </p:txBody>
      </p:sp>
      <p:sp>
        <p:nvSpPr>
          <p:cNvPr id="13" name="Šipka ohnutá nahoru 12"/>
          <p:cNvSpPr/>
          <p:nvPr/>
        </p:nvSpPr>
        <p:spPr>
          <a:xfrm flipH="1" flipV="1">
            <a:off x="912813" y="1803400"/>
            <a:ext cx="1101725" cy="1833563"/>
          </a:xfrm>
          <a:prstGeom prst="ben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55" tIns="45675" rIns="91355" bIns="45675" anchor="ctr"/>
          <a:lstStyle/>
          <a:p>
            <a:pPr algn="ctr" defTabSz="456762" fontAlgn="auto">
              <a:spcBef>
                <a:spcPts val="0"/>
              </a:spcBef>
              <a:spcAft>
                <a:spcPts val="0"/>
              </a:spcAft>
              <a:defRPr/>
            </a:pPr>
            <a:endParaRPr lang="cs-CZ" b="1" dirty="0">
              <a:solidFill>
                <a:srgbClr val="FFFFFF"/>
              </a:solidFill>
            </a:endParaRPr>
          </a:p>
        </p:txBody>
      </p:sp>
      <p:sp>
        <p:nvSpPr>
          <p:cNvPr id="496647" name="TextovéPole 1"/>
          <p:cNvSpPr txBox="1">
            <a:spLocks noChangeArrowheads="1"/>
          </p:cNvSpPr>
          <p:nvPr/>
        </p:nvSpPr>
        <p:spPr bwMode="auto">
          <a:xfrm>
            <a:off x="144463" y="3935413"/>
            <a:ext cx="12047537" cy="1200150"/>
          </a:xfrm>
          <a:prstGeom prst="rect">
            <a:avLst/>
          </a:prstGeom>
          <a:solidFill>
            <a:srgbClr val="FFC000"/>
          </a:solidFill>
          <a:ln w="9525">
            <a:noFill/>
            <a:miter lim="800000"/>
            <a:headEnd/>
            <a:tailEnd/>
          </a:ln>
        </p:spPr>
        <p:txBody>
          <a:bodyPr lIns="91355" tIns="45675" rIns="91355" bIns="45675">
            <a:spAutoFit/>
          </a:bodyPr>
          <a:lstStyle/>
          <a:p>
            <a:pPr defTabSz="457200"/>
            <a:r>
              <a:rPr lang="cs-CZ" sz="2400" b="1">
                <a:solidFill>
                  <a:srgbClr val="000000"/>
                </a:solidFill>
                <a:latin typeface="Book Antiqua" pitchFamily="18" charset="0"/>
              </a:rPr>
              <a:t>U pacientů s DM 2 typu je nutno zvážit podávání empagliflozinu s cílem zabránit rozvoji srdečního selhání nebo jej odložit a prodloužit život </a:t>
            </a:r>
          </a:p>
        </p:txBody>
      </p:sp>
      <p:sp>
        <p:nvSpPr>
          <p:cNvPr id="496648" name="Obdélník 3"/>
          <p:cNvSpPr>
            <a:spLocks noChangeArrowheads="1"/>
          </p:cNvSpPr>
          <p:nvPr/>
        </p:nvSpPr>
        <p:spPr bwMode="auto">
          <a:xfrm>
            <a:off x="8208963" y="5245100"/>
            <a:ext cx="1431925" cy="461963"/>
          </a:xfrm>
          <a:prstGeom prst="rect">
            <a:avLst/>
          </a:prstGeom>
          <a:noFill/>
          <a:ln w="9525">
            <a:noFill/>
            <a:miter lim="800000"/>
            <a:headEnd/>
            <a:tailEnd/>
          </a:ln>
        </p:spPr>
        <p:txBody>
          <a:bodyPr wrap="none" lIns="91355" tIns="45675" rIns="91355" bIns="45675">
            <a:spAutoFit/>
          </a:bodyPr>
          <a:lstStyle/>
          <a:p>
            <a:pPr algn="ctr" defTabSz="454025"/>
            <a:r>
              <a:rPr lang="cs-CZ" sz="2400">
                <a:solidFill>
                  <a:srgbClr val="000000"/>
                </a:solidFill>
                <a:latin typeface="Arial Black" pitchFamily="34" charset="0"/>
              </a:rPr>
              <a:t>IIa  B</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80" name="Obdélník 2"/>
          <p:cNvSpPr>
            <a:spLocks noChangeArrowheads="1"/>
          </p:cNvSpPr>
          <p:nvPr/>
        </p:nvSpPr>
        <p:spPr bwMode="auto">
          <a:xfrm>
            <a:off x="1722438" y="112713"/>
            <a:ext cx="8640762" cy="1189037"/>
          </a:xfrm>
          <a:prstGeom prst="rect">
            <a:avLst/>
          </a:prstGeom>
          <a:noFill/>
          <a:ln w="9525">
            <a:noFill/>
            <a:miter lim="800000"/>
            <a:headEnd/>
            <a:tailEnd/>
          </a:ln>
        </p:spPr>
        <p:txBody>
          <a:bodyPr>
            <a:spAutoFit/>
          </a:bodyPr>
          <a:lstStyle/>
          <a:p>
            <a:pPr algn="ctr">
              <a:spcAft>
                <a:spcPts val="600"/>
              </a:spcAft>
              <a:buFont typeface="Arial" charset="0"/>
              <a:buNone/>
            </a:pPr>
            <a:r>
              <a:rPr lang="cs-CZ" altLang="cs-CZ" sz="4400">
                <a:solidFill>
                  <a:srgbClr val="0000CC"/>
                </a:solidFill>
                <a:ea typeface="MS PGothic" pitchFamily="34" charset="-128"/>
              </a:rPr>
              <a:t>CANVAS</a:t>
            </a:r>
            <a:r>
              <a:rPr lang="cs-CZ" altLang="cs-CZ" sz="2800">
                <a:solidFill>
                  <a:srgbClr val="0000CC"/>
                </a:solidFill>
                <a:ea typeface="MS PGothic" pitchFamily="34" charset="-128"/>
              </a:rPr>
              <a:t/>
            </a:r>
            <a:br>
              <a:rPr lang="cs-CZ" altLang="cs-CZ" sz="2800">
                <a:solidFill>
                  <a:srgbClr val="0000CC"/>
                </a:solidFill>
                <a:ea typeface="MS PGothic" pitchFamily="34" charset="-128"/>
              </a:rPr>
            </a:br>
            <a:endParaRPr lang="cs-CZ" altLang="en-US" sz="2800">
              <a:solidFill>
                <a:srgbClr val="000000"/>
              </a:solidFill>
              <a:ea typeface="MS PGothic" pitchFamily="34" charset="-128"/>
            </a:endParaRPr>
          </a:p>
        </p:txBody>
      </p:sp>
      <p:graphicFrame>
        <p:nvGraphicFramePr>
          <p:cNvPr id="408579" name="Object 3"/>
          <p:cNvGraphicFramePr>
            <a:graphicFrameLocks noChangeAspect="1"/>
          </p:cNvGraphicFramePr>
          <p:nvPr/>
        </p:nvGraphicFramePr>
        <p:xfrm>
          <a:off x="338138" y="1014413"/>
          <a:ext cx="11853862" cy="4968875"/>
        </p:xfrm>
        <a:graphic>
          <a:graphicData uri="http://schemas.openxmlformats.org/presentationml/2006/ole">
            <p:oleObj spid="_x0000_s408579" name="Bitmap Image" r:id="rId4" imgW="9285714" imgH="5191850" progId="PBrush">
              <p:embed/>
            </p:oleObj>
          </a:graphicData>
        </a:graphic>
      </p:graphicFrame>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7" name="Nadpis 1"/>
          <p:cNvSpPr>
            <a:spLocks noGrp="1"/>
          </p:cNvSpPr>
          <p:nvPr>
            <p:ph type="title" idx="4294967295"/>
          </p:nvPr>
        </p:nvSpPr>
        <p:spPr/>
        <p:txBody>
          <a:bodyPr anchor="ctr"/>
          <a:lstStyle/>
          <a:p>
            <a:r>
              <a:rPr lang="en-US" sz="2400" b="1" smtClean="0"/>
              <a:t>Primary MACE Outcome</a:t>
            </a:r>
            <a:r>
              <a:rPr lang="cs-CZ" sz="2400" b="1" smtClean="0"/>
              <a:t> in CANVAS</a:t>
            </a:r>
            <a:r>
              <a:rPr lang="en-US" sz="2400" b="1" smtClean="0"/>
              <a:t/>
            </a:r>
            <a:br>
              <a:rPr lang="en-US" sz="2400" b="1" smtClean="0"/>
            </a:br>
            <a:r>
              <a:rPr lang="cs-CZ" sz="2400" b="1" smtClean="0"/>
              <a:t>A. </a:t>
            </a:r>
            <a:r>
              <a:rPr lang="en-US" sz="1700" smtClean="0"/>
              <a:t>CV Death, Nonfatal Myocardial Infarction, or Nonfatal Stroke</a:t>
            </a:r>
            <a:endParaRPr lang="en-US" sz="2400" smtClean="0"/>
          </a:p>
        </p:txBody>
      </p:sp>
      <p:sp>
        <p:nvSpPr>
          <p:cNvPr id="500738" name="TextBox 5"/>
          <p:cNvSpPr txBox="1">
            <a:spLocks noChangeArrowheads="1"/>
          </p:cNvSpPr>
          <p:nvPr/>
        </p:nvSpPr>
        <p:spPr bwMode="auto">
          <a:xfrm>
            <a:off x="793750" y="6438900"/>
            <a:ext cx="8451850" cy="369888"/>
          </a:xfrm>
          <a:prstGeom prst="rect">
            <a:avLst/>
          </a:prstGeom>
          <a:noFill/>
          <a:ln w="9525">
            <a:noFill/>
            <a:miter lim="800000"/>
            <a:headEnd/>
            <a:tailEnd/>
          </a:ln>
        </p:spPr>
        <p:txBody>
          <a:bodyPr anchor="b">
            <a:spAutoFit/>
          </a:bodyPr>
          <a:lstStyle/>
          <a:p>
            <a:pPr defTabSz="457200"/>
            <a:r>
              <a:rPr lang="en-US" sz="900">
                <a:latin typeface="Calibri" pitchFamily="34" charset="0"/>
              </a:rPr>
              <a:t>Neal B, Perkovic V, Mahaffey KW, et al. Canagliflozin and cardiovascular and renal events in type 2 diabetes. N Engl J Med. 2017; 377:6</a:t>
            </a:r>
            <a:r>
              <a:rPr lang="cs-CZ" sz="900">
                <a:latin typeface="Calibri" pitchFamily="34" charset="0"/>
              </a:rPr>
              <a:t>51</a:t>
            </a:r>
            <a:r>
              <a:rPr lang="en-US" sz="900">
                <a:latin typeface="Calibri" pitchFamily="34" charset="0"/>
              </a:rPr>
              <a:t>.</a:t>
            </a:r>
          </a:p>
        </p:txBody>
      </p:sp>
      <p:pic>
        <p:nvPicPr>
          <p:cNvPr id="500739" name="Obrázek 6"/>
          <p:cNvPicPr>
            <a:picLocks noChangeAspect="1"/>
          </p:cNvPicPr>
          <p:nvPr/>
        </p:nvPicPr>
        <p:blipFill>
          <a:blip r:embed="rId2"/>
          <a:srcRect/>
          <a:stretch>
            <a:fillRect/>
          </a:stretch>
        </p:blipFill>
        <p:spPr bwMode="auto">
          <a:xfrm>
            <a:off x="660400" y="1720850"/>
            <a:ext cx="10267950" cy="4776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AZ Master Slides">
  <a:themeElements>
    <a:clrScheme name="Custom 28">
      <a:dk1>
        <a:srgbClr val="000000"/>
      </a:dk1>
      <a:lt1>
        <a:srgbClr val="FFFFFF"/>
      </a:lt1>
      <a:dk2>
        <a:srgbClr val="830051"/>
      </a:dk2>
      <a:lt2>
        <a:srgbClr val="F0AB00"/>
      </a:lt2>
      <a:accent1>
        <a:srgbClr val="830051"/>
      </a:accent1>
      <a:accent2>
        <a:srgbClr val="003865"/>
      </a:accent2>
      <a:accent3>
        <a:srgbClr val="0070CB"/>
      </a:accent3>
      <a:accent4>
        <a:srgbClr val="D0006F"/>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Product">
  <a:themeElements>
    <a:clrScheme name="Product 1">
      <a:dk1>
        <a:srgbClr val="000000"/>
      </a:dk1>
      <a:lt1>
        <a:srgbClr val="FFFFFF"/>
      </a:lt1>
      <a:dk2>
        <a:srgbClr val="3F4444"/>
      </a:dk2>
      <a:lt2>
        <a:srgbClr val="9DB0AC"/>
      </a:lt2>
      <a:accent1>
        <a:srgbClr val="7F134C"/>
      </a:accent1>
      <a:accent2>
        <a:srgbClr val="0D3759"/>
      </a:accent2>
      <a:accent3>
        <a:srgbClr val="FFFFFF"/>
      </a:accent3>
      <a:accent4>
        <a:srgbClr val="000000"/>
      </a:accent4>
      <a:accent5>
        <a:srgbClr val="C0AAB2"/>
      </a:accent5>
      <a:accent6>
        <a:srgbClr val="0B3150"/>
      </a:accent6>
      <a:hlink>
        <a:srgbClr val="7F134C"/>
      </a:hlink>
      <a:folHlink>
        <a:srgbClr val="9DB0AC"/>
      </a:folHlink>
    </a:clrScheme>
    <a:fontScheme name="Produc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duct 1">
        <a:dk1>
          <a:srgbClr val="000000"/>
        </a:dk1>
        <a:lt1>
          <a:srgbClr val="FFFFFF"/>
        </a:lt1>
        <a:dk2>
          <a:srgbClr val="3F4444"/>
        </a:dk2>
        <a:lt2>
          <a:srgbClr val="9DB0AC"/>
        </a:lt2>
        <a:accent1>
          <a:srgbClr val="7F134C"/>
        </a:accent1>
        <a:accent2>
          <a:srgbClr val="0D3759"/>
        </a:accent2>
        <a:accent3>
          <a:srgbClr val="FFFFFF"/>
        </a:accent3>
        <a:accent4>
          <a:srgbClr val="000000"/>
        </a:accent4>
        <a:accent5>
          <a:srgbClr val="C0AAB2"/>
        </a:accent5>
        <a:accent6>
          <a:srgbClr val="0B3150"/>
        </a:accent6>
        <a:hlink>
          <a:srgbClr val="7F134C"/>
        </a:hlink>
        <a:folHlink>
          <a:srgbClr val="9DB0A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Product">
  <a:themeElements>
    <a:clrScheme name="1_Product 1">
      <a:dk1>
        <a:srgbClr val="000000"/>
      </a:dk1>
      <a:lt1>
        <a:srgbClr val="FFFFFF"/>
      </a:lt1>
      <a:dk2>
        <a:srgbClr val="3F4444"/>
      </a:dk2>
      <a:lt2>
        <a:srgbClr val="9DB0AC"/>
      </a:lt2>
      <a:accent1>
        <a:srgbClr val="7F134C"/>
      </a:accent1>
      <a:accent2>
        <a:srgbClr val="0D3759"/>
      </a:accent2>
      <a:accent3>
        <a:srgbClr val="FFFFFF"/>
      </a:accent3>
      <a:accent4>
        <a:srgbClr val="000000"/>
      </a:accent4>
      <a:accent5>
        <a:srgbClr val="C0AAB2"/>
      </a:accent5>
      <a:accent6>
        <a:srgbClr val="0B3150"/>
      </a:accent6>
      <a:hlink>
        <a:srgbClr val="7F134C"/>
      </a:hlink>
      <a:folHlink>
        <a:srgbClr val="9DB0AC"/>
      </a:folHlink>
    </a:clrScheme>
    <a:fontScheme name="1_Produc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roduct 1">
        <a:dk1>
          <a:srgbClr val="000000"/>
        </a:dk1>
        <a:lt1>
          <a:srgbClr val="FFFFFF"/>
        </a:lt1>
        <a:dk2>
          <a:srgbClr val="3F4444"/>
        </a:dk2>
        <a:lt2>
          <a:srgbClr val="9DB0AC"/>
        </a:lt2>
        <a:accent1>
          <a:srgbClr val="7F134C"/>
        </a:accent1>
        <a:accent2>
          <a:srgbClr val="0D3759"/>
        </a:accent2>
        <a:accent3>
          <a:srgbClr val="FFFFFF"/>
        </a:accent3>
        <a:accent4>
          <a:srgbClr val="000000"/>
        </a:accent4>
        <a:accent5>
          <a:srgbClr val="C0AAB2"/>
        </a:accent5>
        <a:accent6>
          <a:srgbClr val="0B3150"/>
        </a:accent6>
        <a:hlink>
          <a:srgbClr val="7F134C"/>
        </a:hlink>
        <a:folHlink>
          <a:srgbClr val="9DB0A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Product">
  <a:themeElements>
    <a:clrScheme name="2_Product 1">
      <a:dk1>
        <a:srgbClr val="000000"/>
      </a:dk1>
      <a:lt1>
        <a:srgbClr val="FFFFFF"/>
      </a:lt1>
      <a:dk2>
        <a:srgbClr val="3F4444"/>
      </a:dk2>
      <a:lt2>
        <a:srgbClr val="9DB0AC"/>
      </a:lt2>
      <a:accent1>
        <a:srgbClr val="7F134C"/>
      </a:accent1>
      <a:accent2>
        <a:srgbClr val="0D3759"/>
      </a:accent2>
      <a:accent3>
        <a:srgbClr val="FFFFFF"/>
      </a:accent3>
      <a:accent4>
        <a:srgbClr val="000000"/>
      </a:accent4>
      <a:accent5>
        <a:srgbClr val="C0AAB2"/>
      </a:accent5>
      <a:accent6>
        <a:srgbClr val="0B3150"/>
      </a:accent6>
      <a:hlink>
        <a:srgbClr val="7F134C"/>
      </a:hlink>
      <a:folHlink>
        <a:srgbClr val="9DB0AC"/>
      </a:folHlink>
    </a:clrScheme>
    <a:fontScheme name="2_Produc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roduct 1">
        <a:dk1>
          <a:srgbClr val="000000"/>
        </a:dk1>
        <a:lt1>
          <a:srgbClr val="FFFFFF"/>
        </a:lt1>
        <a:dk2>
          <a:srgbClr val="3F4444"/>
        </a:dk2>
        <a:lt2>
          <a:srgbClr val="9DB0AC"/>
        </a:lt2>
        <a:accent1>
          <a:srgbClr val="7F134C"/>
        </a:accent1>
        <a:accent2>
          <a:srgbClr val="0D3759"/>
        </a:accent2>
        <a:accent3>
          <a:srgbClr val="FFFFFF"/>
        </a:accent3>
        <a:accent4>
          <a:srgbClr val="000000"/>
        </a:accent4>
        <a:accent5>
          <a:srgbClr val="C0AAB2"/>
        </a:accent5>
        <a:accent6>
          <a:srgbClr val="0B3150"/>
        </a:accent6>
        <a:hlink>
          <a:srgbClr val="7F134C"/>
        </a:hlink>
        <a:folHlink>
          <a:srgbClr val="9DB0A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Prázdná prezentace">
  <a:themeElements>
    <a:clrScheme name="Prázdná prezenta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ázdná prezentace">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ázdná prezenta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ázdná prezenta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ázdná prezenta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ázdná prezenta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ázdná prezenta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ázdná prezenta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ázdná prezenta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Office Theme">
  <a:themeElements>
    <a:clrScheme name="13_Office Theme 1">
      <a:dk1>
        <a:srgbClr val="58595B"/>
      </a:dk1>
      <a:lt1>
        <a:srgbClr val="FFFFFF"/>
      </a:lt1>
      <a:dk2>
        <a:srgbClr val="1F497D"/>
      </a:dk2>
      <a:lt2>
        <a:srgbClr val="9A9B9D"/>
      </a:lt2>
      <a:accent1>
        <a:srgbClr val="EF4135"/>
      </a:accent1>
      <a:accent2>
        <a:srgbClr val="0096DF"/>
      </a:accent2>
      <a:accent3>
        <a:srgbClr val="FFFFFF"/>
      </a:accent3>
      <a:accent4>
        <a:srgbClr val="4A4B4C"/>
      </a:accent4>
      <a:accent5>
        <a:srgbClr val="F6B0AE"/>
      </a:accent5>
      <a:accent6>
        <a:srgbClr val="0087CA"/>
      </a:accent6>
      <a:hlink>
        <a:srgbClr val="0000FF"/>
      </a:hlink>
      <a:folHlink>
        <a:srgbClr val="800080"/>
      </a:folHlink>
    </a:clrScheme>
    <a:fontScheme name="13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Office Theme 1">
        <a:dk1>
          <a:srgbClr val="58595B"/>
        </a:dk1>
        <a:lt1>
          <a:srgbClr val="FFFFFF"/>
        </a:lt1>
        <a:dk2>
          <a:srgbClr val="1F497D"/>
        </a:dk2>
        <a:lt2>
          <a:srgbClr val="9A9B9D"/>
        </a:lt2>
        <a:accent1>
          <a:srgbClr val="EF4135"/>
        </a:accent1>
        <a:accent2>
          <a:srgbClr val="0096DF"/>
        </a:accent2>
        <a:accent3>
          <a:srgbClr val="FFFFFF"/>
        </a:accent3>
        <a:accent4>
          <a:srgbClr val="4A4B4C"/>
        </a:accent4>
        <a:accent5>
          <a:srgbClr val="F6B0AE"/>
        </a:accent5>
        <a:accent6>
          <a:srgbClr val="0087CA"/>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Office Theme">
  <a:themeElements>
    <a:clrScheme name="16_Office Theme 1">
      <a:dk1>
        <a:srgbClr val="58595B"/>
      </a:dk1>
      <a:lt1>
        <a:srgbClr val="FFFFFF"/>
      </a:lt1>
      <a:dk2>
        <a:srgbClr val="1F497D"/>
      </a:dk2>
      <a:lt2>
        <a:srgbClr val="9A9B9D"/>
      </a:lt2>
      <a:accent1>
        <a:srgbClr val="EF4135"/>
      </a:accent1>
      <a:accent2>
        <a:srgbClr val="0096DF"/>
      </a:accent2>
      <a:accent3>
        <a:srgbClr val="FFFFFF"/>
      </a:accent3>
      <a:accent4>
        <a:srgbClr val="4A4B4C"/>
      </a:accent4>
      <a:accent5>
        <a:srgbClr val="F6B0AE"/>
      </a:accent5>
      <a:accent6>
        <a:srgbClr val="0087CA"/>
      </a:accent6>
      <a:hlink>
        <a:srgbClr val="0000FF"/>
      </a:hlink>
      <a:folHlink>
        <a:srgbClr val="800080"/>
      </a:folHlink>
    </a:clrScheme>
    <a:fontScheme name="16_Office Them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Office Theme 1">
        <a:dk1>
          <a:srgbClr val="58595B"/>
        </a:dk1>
        <a:lt1>
          <a:srgbClr val="FFFFFF"/>
        </a:lt1>
        <a:dk2>
          <a:srgbClr val="1F497D"/>
        </a:dk2>
        <a:lt2>
          <a:srgbClr val="9A9B9D"/>
        </a:lt2>
        <a:accent1>
          <a:srgbClr val="EF4135"/>
        </a:accent1>
        <a:accent2>
          <a:srgbClr val="0096DF"/>
        </a:accent2>
        <a:accent3>
          <a:srgbClr val="FFFFFF"/>
        </a:accent3>
        <a:accent4>
          <a:srgbClr val="4A4B4C"/>
        </a:accent4>
        <a:accent5>
          <a:srgbClr val="F6B0AE"/>
        </a:accent5>
        <a:accent6>
          <a:srgbClr val="0087CA"/>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7_Office Theme">
  <a:themeElements>
    <a:clrScheme name="17_Office Theme 1">
      <a:dk1>
        <a:srgbClr val="58595B"/>
      </a:dk1>
      <a:lt1>
        <a:srgbClr val="FFFFFF"/>
      </a:lt1>
      <a:dk2>
        <a:srgbClr val="1F497D"/>
      </a:dk2>
      <a:lt2>
        <a:srgbClr val="9A9B9D"/>
      </a:lt2>
      <a:accent1>
        <a:srgbClr val="EF4135"/>
      </a:accent1>
      <a:accent2>
        <a:srgbClr val="0096DF"/>
      </a:accent2>
      <a:accent3>
        <a:srgbClr val="FFFFFF"/>
      </a:accent3>
      <a:accent4>
        <a:srgbClr val="4A4B4C"/>
      </a:accent4>
      <a:accent5>
        <a:srgbClr val="F6B0AE"/>
      </a:accent5>
      <a:accent6>
        <a:srgbClr val="0087CA"/>
      </a:accent6>
      <a:hlink>
        <a:srgbClr val="0000FF"/>
      </a:hlink>
      <a:folHlink>
        <a:srgbClr val="800080"/>
      </a:folHlink>
    </a:clrScheme>
    <a:fontScheme name="17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Office Theme 1">
        <a:dk1>
          <a:srgbClr val="58595B"/>
        </a:dk1>
        <a:lt1>
          <a:srgbClr val="FFFFFF"/>
        </a:lt1>
        <a:dk2>
          <a:srgbClr val="1F497D"/>
        </a:dk2>
        <a:lt2>
          <a:srgbClr val="9A9B9D"/>
        </a:lt2>
        <a:accent1>
          <a:srgbClr val="EF4135"/>
        </a:accent1>
        <a:accent2>
          <a:srgbClr val="0096DF"/>
        </a:accent2>
        <a:accent3>
          <a:srgbClr val="FFFFFF"/>
        </a:accent3>
        <a:accent4>
          <a:srgbClr val="4A4B4C"/>
        </a:accent4>
        <a:accent5>
          <a:srgbClr val="F6B0AE"/>
        </a:accent5>
        <a:accent6>
          <a:srgbClr val="0087CA"/>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Office Theme">
  <a:themeElements>
    <a:clrScheme name="18_Office Theme 1">
      <a:dk1>
        <a:srgbClr val="58595B"/>
      </a:dk1>
      <a:lt1>
        <a:srgbClr val="FFFFFF"/>
      </a:lt1>
      <a:dk2>
        <a:srgbClr val="1F497D"/>
      </a:dk2>
      <a:lt2>
        <a:srgbClr val="9A9B9D"/>
      </a:lt2>
      <a:accent1>
        <a:srgbClr val="EF4135"/>
      </a:accent1>
      <a:accent2>
        <a:srgbClr val="0096DF"/>
      </a:accent2>
      <a:accent3>
        <a:srgbClr val="FFFFFF"/>
      </a:accent3>
      <a:accent4>
        <a:srgbClr val="4A4B4C"/>
      </a:accent4>
      <a:accent5>
        <a:srgbClr val="F6B0AE"/>
      </a:accent5>
      <a:accent6>
        <a:srgbClr val="0087CA"/>
      </a:accent6>
      <a:hlink>
        <a:srgbClr val="0000FF"/>
      </a:hlink>
      <a:folHlink>
        <a:srgbClr val="800080"/>
      </a:folHlink>
    </a:clrScheme>
    <a:fontScheme name="18_Office Them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Office Theme 1">
        <a:dk1>
          <a:srgbClr val="58595B"/>
        </a:dk1>
        <a:lt1>
          <a:srgbClr val="FFFFFF"/>
        </a:lt1>
        <a:dk2>
          <a:srgbClr val="1F497D"/>
        </a:dk2>
        <a:lt2>
          <a:srgbClr val="9A9B9D"/>
        </a:lt2>
        <a:accent1>
          <a:srgbClr val="EF4135"/>
        </a:accent1>
        <a:accent2>
          <a:srgbClr val="0096DF"/>
        </a:accent2>
        <a:accent3>
          <a:srgbClr val="FFFFFF"/>
        </a:accent3>
        <a:accent4>
          <a:srgbClr val="4A4B4C"/>
        </a:accent4>
        <a:accent5>
          <a:srgbClr val="F6B0AE"/>
        </a:accent5>
        <a:accent6>
          <a:srgbClr val="0087CA"/>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0_Office Theme">
  <a:themeElements>
    <a:clrScheme name="20_Office Theme 1">
      <a:dk1>
        <a:srgbClr val="000000"/>
      </a:dk1>
      <a:lt1>
        <a:srgbClr val="FFFFFF"/>
      </a:lt1>
      <a:dk2>
        <a:srgbClr val="5A5A5A"/>
      </a:dk2>
      <a:lt2>
        <a:srgbClr val="D7D7D7"/>
      </a:lt2>
      <a:accent1>
        <a:srgbClr val="F0414B"/>
      </a:accent1>
      <a:accent2>
        <a:srgbClr val="6482C3"/>
      </a:accent2>
      <a:accent3>
        <a:srgbClr val="FFFFFF"/>
      </a:accent3>
      <a:accent4>
        <a:srgbClr val="000000"/>
      </a:accent4>
      <a:accent5>
        <a:srgbClr val="F6B0B1"/>
      </a:accent5>
      <a:accent6>
        <a:srgbClr val="5A75B0"/>
      </a:accent6>
      <a:hlink>
        <a:srgbClr val="5A5A5A"/>
      </a:hlink>
      <a:folHlink>
        <a:srgbClr val="5A5A5A"/>
      </a:folHlink>
    </a:clrScheme>
    <a:fontScheme name="20_Office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Office Theme 1">
        <a:dk1>
          <a:srgbClr val="000000"/>
        </a:dk1>
        <a:lt1>
          <a:srgbClr val="FFFFFF"/>
        </a:lt1>
        <a:dk2>
          <a:srgbClr val="5A5A5A"/>
        </a:dk2>
        <a:lt2>
          <a:srgbClr val="D7D7D7"/>
        </a:lt2>
        <a:accent1>
          <a:srgbClr val="F0414B"/>
        </a:accent1>
        <a:accent2>
          <a:srgbClr val="6482C3"/>
        </a:accent2>
        <a:accent3>
          <a:srgbClr val="FFFFFF"/>
        </a:accent3>
        <a:accent4>
          <a:srgbClr val="000000"/>
        </a:accent4>
        <a:accent5>
          <a:srgbClr val="F6B0B1"/>
        </a:accent5>
        <a:accent6>
          <a:srgbClr val="5A75B0"/>
        </a:accent6>
        <a:hlink>
          <a:srgbClr val="5A5A5A"/>
        </a:hlink>
        <a:folHlink>
          <a:srgbClr val="5A5A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Z Master Slides">
  <a:themeElements>
    <a:clrScheme name="Custom 28">
      <a:dk1>
        <a:srgbClr val="000000"/>
      </a:dk1>
      <a:lt1>
        <a:srgbClr val="FFFFFF"/>
      </a:lt1>
      <a:dk2>
        <a:srgbClr val="830051"/>
      </a:dk2>
      <a:lt2>
        <a:srgbClr val="F0AB00"/>
      </a:lt2>
      <a:accent1>
        <a:srgbClr val="830051"/>
      </a:accent1>
      <a:accent2>
        <a:srgbClr val="003865"/>
      </a:accent2>
      <a:accent3>
        <a:srgbClr val="0070CB"/>
      </a:accent3>
      <a:accent4>
        <a:srgbClr val="D0006F"/>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22_Office Theme">
  <a:themeElements>
    <a:clrScheme name="22_Office Theme 1">
      <a:dk1>
        <a:srgbClr val="000000"/>
      </a:dk1>
      <a:lt1>
        <a:srgbClr val="FFFFFF"/>
      </a:lt1>
      <a:dk2>
        <a:srgbClr val="5A5A5A"/>
      </a:dk2>
      <a:lt2>
        <a:srgbClr val="D7D7D7"/>
      </a:lt2>
      <a:accent1>
        <a:srgbClr val="F0414B"/>
      </a:accent1>
      <a:accent2>
        <a:srgbClr val="6482C3"/>
      </a:accent2>
      <a:accent3>
        <a:srgbClr val="FFFFFF"/>
      </a:accent3>
      <a:accent4>
        <a:srgbClr val="000000"/>
      </a:accent4>
      <a:accent5>
        <a:srgbClr val="F6B0B1"/>
      </a:accent5>
      <a:accent6>
        <a:srgbClr val="5A75B0"/>
      </a:accent6>
      <a:hlink>
        <a:srgbClr val="5A5A5A"/>
      </a:hlink>
      <a:folHlink>
        <a:srgbClr val="5A5A5A"/>
      </a:folHlink>
    </a:clrScheme>
    <a:fontScheme name="22_Office Theme">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2_Office Theme 1">
        <a:dk1>
          <a:srgbClr val="000000"/>
        </a:dk1>
        <a:lt1>
          <a:srgbClr val="FFFFFF"/>
        </a:lt1>
        <a:dk2>
          <a:srgbClr val="5A5A5A"/>
        </a:dk2>
        <a:lt2>
          <a:srgbClr val="D7D7D7"/>
        </a:lt2>
        <a:accent1>
          <a:srgbClr val="F0414B"/>
        </a:accent1>
        <a:accent2>
          <a:srgbClr val="6482C3"/>
        </a:accent2>
        <a:accent3>
          <a:srgbClr val="FFFFFF"/>
        </a:accent3>
        <a:accent4>
          <a:srgbClr val="000000"/>
        </a:accent4>
        <a:accent5>
          <a:srgbClr val="F6B0B1"/>
        </a:accent5>
        <a:accent6>
          <a:srgbClr val="5A75B0"/>
        </a:accent6>
        <a:hlink>
          <a:srgbClr val="5A5A5A"/>
        </a:hlink>
        <a:folHlink>
          <a:srgbClr val="5A5A5A"/>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Product">
  <a:themeElements>
    <a:clrScheme name="3_Product 1">
      <a:dk1>
        <a:srgbClr val="000000"/>
      </a:dk1>
      <a:lt1>
        <a:srgbClr val="FFFFFF"/>
      </a:lt1>
      <a:dk2>
        <a:srgbClr val="3F4444"/>
      </a:dk2>
      <a:lt2>
        <a:srgbClr val="9DB0AC"/>
      </a:lt2>
      <a:accent1>
        <a:srgbClr val="7F134C"/>
      </a:accent1>
      <a:accent2>
        <a:srgbClr val="0D3759"/>
      </a:accent2>
      <a:accent3>
        <a:srgbClr val="FFFFFF"/>
      </a:accent3>
      <a:accent4>
        <a:srgbClr val="000000"/>
      </a:accent4>
      <a:accent5>
        <a:srgbClr val="C0AAB2"/>
      </a:accent5>
      <a:accent6>
        <a:srgbClr val="0B3150"/>
      </a:accent6>
      <a:hlink>
        <a:srgbClr val="7F134C"/>
      </a:hlink>
      <a:folHlink>
        <a:srgbClr val="9DB0AC"/>
      </a:folHlink>
    </a:clrScheme>
    <a:fontScheme name="3_Produc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roduct 1">
        <a:dk1>
          <a:srgbClr val="000000"/>
        </a:dk1>
        <a:lt1>
          <a:srgbClr val="FFFFFF"/>
        </a:lt1>
        <a:dk2>
          <a:srgbClr val="3F4444"/>
        </a:dk2>
        <a:lt2>
          <a:srgbClr val="9DB0AC"/>
        </a:lt2>
        <a:accent1>
          <a:srgbClr val="7F134C"/>
        </a:accent1>
        <a:accent2>
          <a:srgbClr val="0D3759"/>
        </a:accent2>
        <a:accent3>
          <a:srgbClr val="FFFFFF"/>
        </a:accent3>
        <a:accent4>
          <a:srgbClr val="000000"/>
        </a:accent4>
        <a:accent5>
          <a:srgbClr val="C0AAB2"/>
        </a:accent5>
        <a:accent6>
          <a:srgbClr val="0B3150"/>
        </a:accent6>
        <a:hlink>
          <a:srgbClr val="7F134C"/>
        </a:hlink>
        <a:folHlink>
          <a:srgbClr val="9DB0AC"/>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01_SaxaDapa_MSL">
  <a:themeElements>
    <a:clrScheme name="101_SaxaDapa_MSL 1">
      <a:dk1>
        <a:srgbClr val="000000"/>
      </a:dk1>
      <a:lt1>
        <a:srgbClr val="FFFFFF"/>
      </a:lt1>
      <a:dk2>
        <a:srgbClr val="830051"/>
      </a:dk2>
      <a:lt2>
        <a:srgbClr val="F0AB00"/>
      </a:lt2>
      <a:accent1>
        <a:srgbClr val="830051"/>
      </a:accent1>
      <a:accent2>
        <a:srgbClr val="4B306A"/>
      </a:accent2>
      <a:accent3>
        <a:srgbClr val="FFFFFF"/>
      </a:accent3>
      <a:accent4>
        <a:srgbClr val="000000"/>
      </a:accent4>
      <a:accent5>
        <a:srgbClr val="C1AAB3"/>
      </a:accent5>
      <a:accent6>
        <a:srgbClr val="432A5F"/>
      </a:accent6>
      <a:hlink>
        <a:srgbClr val="003865"/>
      </a:hlink>
      <a:folHlink>
        <a:srgbClr val="9DA7AC"/>
      </a:folHlink>
    </a:clrScheme>
    <a:fontScheme name="101_SaxaDapa_MS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1_SaxaDapa_MSL 1">
        <a:dk1>
          <a:srgbClr val="000000"/>
        </a:dk1>
        <a:lt1>
          <a:srgbClr val="FFFFFF"/>
        </a:lt1>
        <a:dk2>
          <a:srgbClr val="830051"/>
        </a:dk2>
        <a:lt2>
          <a:srgbClr val="F0AB00"/>
        </a:lt2>
        <a:accent1>
          <a:srgbClr val="830051"/>
        </a:accent1>
        <a:accent2>
          <a:srgbClr val="4B306A"/>
        </a:accent2>
        <a:accent3>
          <a:srgbClr val="FFFFFF"/>
        </a:accent3>
        <a:accent4>
          <a:srgbClr val="000000"/>
        </a:accent4>
        <a:accent5>
          <a:srgbClr val="C1AAB3"/>
        </a:accent5>
        <a:accent6>
          <a:srgbClr val="432A5F"/>
        </a:accent6>
        <a:hlink>
          <a:srgbClr val="003865"/>
        </a:hlink>
        <a:folHlink>
          <a:srgbClr val="9DA7AC"/>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4_Blends">
  <a:themeElements>
    <a:clrScheme name="4_Blends 11">
      <a:dk1>
        <a:srgbClr val="000000"/>
      </a:dk1>
      <a:lt1>
        <a:srgbClr val="FFFFFF"/>
      </a:lt1>
      <a:dk2>
        <a:srgbClr val="000066"/>
      </a:dk2>
      <a:lt2>
        <a:srgbClr val="FFCF01"/>
      </a:lt2>
      <a:accent1>
        <a:srgbClr val="666699"/>
      </a:accent1>
      <a:accent2>
        <a:srgbClr val="008000"/>
      </a:accent2>
      <a:accent3>
        <a:srgbClr val="AAAAB8"/>
      </a:accent3>
      <a:accent4>
        <a:srgbClr val="DADADA"/>
      </a:accent4>
      <a:accent5>
        <a:srgbClr val="B8B8CA"/>
      </a:accent5>
      <a:accent6>
        <a:srgbClr val="007300"/>
      </a:accent6>
      <a:hlink>
        <a:srgbClr val="FFFFFF"/>
      </a:hlink>
      <a:folHlink>
        <a:srgbClr val="99CCFF"/>
      </a:folHlink>
    </a:clrScheme>
    <a:fontScheme name="4_Blend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4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4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4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4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4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4_Blends 7">
        <a:dk1>
          <a:srgbClr val="FFCF01"/>
        </a:dk1>
        <a:lt1>
          <a:srgbClr val="FFFFFF"/>
        </a:lt1>
        <a:dk2>
          <a:srgbClr val="333399"/>
        </a:dk2>
        <a:lt2>
          <a:srgbClr val="1C1C1C"/>
        </a:lt2>
        <a:accent1>
          <a:srgbClr val="00E4A8"/>
        </a:accent1>
        <a:accent2>
          <a:srgbClr val="FFCF01"/>
        </a:accent2>
        <a:accent3>
          <a:srgbClr val="FFFFFF"/>
        </a:accent3>
        <a:accent4>
          <a:srgbClr val="DAB001"/>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4_Blends 8">
        <a:dk1>
          <a:srgbClr val="FFCF01"/>
        </a:dk1>
        <a:lt1>
          <a:srgbClr val="FFFFFF"/>
        </a:lt1>
        <a:dk2>
          <a:srgbClr val="FFCF01"/>
        </a:dk2>
        <a:lt2>
          <a:srgbClr val="1C1C1C"/>
        </a:lt2>
        <a:accent1>
          <a:srgbClr val="666699"/>
        </a:accent1>
        <a:accent2>
          <a:srgbClr val="FFCF01"/>
        </a:accent2>
        <a:accent3>
          <a:srgbClr val="FFFFFF"/>
        </a:accent3>
        <a:accent4>
          <a:srgbClr val="DAB001"/>
        </a:accent4>
        <a:accent5>
          <a:srgbClr val="B8B8CA"/>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4_Blends 9">
        <a:dk1>
          <a:srgbClr val="B2B2B2"/>
        </a:dk1>
        <a:lt1>
          <a:srgbClr val="FFFFFF"/>
        </a:lt1>
        <a:dk2>
          <a:srgbClr val="000066"/>
        </a:dk2>
        <a:lt2>
          <a:srgbClr val="FFCF01"/>
        </a:lt2>
        <a:accent1>
          <a:srgbClr val="666699"/>
        </a:accent1>
        <a:accent2>
          <a:srgbClr val="008000"/>
        </a:accent2>
        <a:accent3>
          <a:srgbClr val="AAAAB8"/>
        </a:accent3>
        <a:accent4>
          <a:srgbClr val="DADADA"/>
        </a:accent4>
        <a:accent5>
          <a:srgbClr val="B8B8CA"/>
        </a:accent5>
        <a:accent6>
          <a:srgbClr val="007300"/>
        </a:accent6>
        <a:hlink>
          <a:srgbClr val="FF0000"/>
        </a:hlink>
        <a:folHlink>
          <a:srgbClr val="99CCFF"/>
        </a:folHlink>
      </a:clrScheme>
      <a:clrMap bg1="dk2" tx1="lt1" bg2="dk1" tx2="lt2" accent1="accent1" accent2="accent2" accent3="accent3" accent4="accent4" accent5="accent5" accent6="accent6" hlink="hlink" folHlink="folHlink"/>
    </a:extraClrScheme>
    <a:extraClrScheme>
      <a:clrScheme name="4_Blends 10">
        <a:dk1>
          <a:srgbClr val="000000"/>
        </a:dk1>
        <a:lt1>
          <a:srgbClr val="FFFFFF"/>
        </a:lt1>
        <a:dk2>
          <a:srgbClr val="000066"/>
        </a:dk2>
        <a:lt2>
          <a:srgbClr val="FFCF01"/>
        </a:lt2>
        <a:accent1>
          <a:srgbClr val="666699"/>
        </a:accent1>
        <a:accent2>
          <a:srgbClr val="008000"/>
        </a:accent2>
        <a:accent3>
          <a:srgbClr val="AAAAB8"/>
        </a:accent3>
        <a:accent4>
          <a:srgbClr val="DADADA"/>
        </a:accent4>
        <a:accent5>
          <a:srgbClr val="B8B8CA"/>
        </a:accent5>
        <a:accent6>
          <a:srgbClr val="007300"/>
        </a:accent6>
        <a:hlink>
          <a:srgbClr val="FF0000"/>
        </a:hlink>
        <a:folHlink>
          <a:srgbClr val="99CCFF"/>
        </a:folHlink>
      </a:clrScheme>
      <a:clrMap bg1="dk2" tx1="lt1" bg2="dk1" tx2="lt2" accent1="accent1" accent2="accent2" accent3="accent3" accent4="accent4" accent5="accent5" accent6="accent6" hlink="hlink" folHlink="folHlink"/>
    </a:extraClrScheme>
    <a:extraClrScheme>
      <a:clrScheme name="4_Blends 11">
        <a:dk1>
          <a:srgbClr val="000000"/>
        </a:dk1>
        <a:lt1>
          <a:srgbClr val="FFFFFF"/>
        </a:lt1>
        <a:dk2>
          <a:srgbClr val="000066"/>
        </a:dk2>
        <a:lt2>
          <a:srgbClr val="FFCF01"/>
        </a:lt2>
        <a:accent1>
          <a:srgbClr val="666699"/>
        </a:accent1>
        <a:accent2>
          <a:srgbClr val="008000"/>
        </a:accent2>
        <a:accent3>
          <a:srgbClr val="AAAAB8"/>
        </a:accent3>
        <a:accent4>
          <a:srgbClr val="DADADA"/>
        </a:accent4>
        <a:accent5>
          <a:srgbClr val="B8B8CA"/>
        </a:accent5>
        <a:accent6>
          <a:srgbClr val="007300"/>
        </a:accent6>
        <a:hlink>
          <a:srgbClr val="FFFFFF"/>
        </a:hlink>
        <a:folHlink>
          <a:srgbClr val="99CCFF"/>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Slide Template">
  <a:themeElements>
    <a:clrScheme name="1_Slide Template 1">
      <a:dk1>
        <a:srgbClr val="000000"/>
      </a:dk1>
      <a:lt1>
        <a:srgbClr val="FFFFFF"/>
      </a:lt1>
      <a:dk2>
        <a:srgbClr val="3F4444"/>
      </a:dk2>
      <a:lt2>
        <a:srgbClr val="9DB0AC"/>
      </a:lt2>
      <a:accent1>
        <a:srgbClr val="7F134C"/>
      </a:accent1>
      <a:accent2>
        <a:srgbClr val="0D3759"/>
      </a:accent2>
      <a:accent3>
        <a:srgbClr val="FFFFFF"/>
      </a:accent3>
      <a:accent4>
        <a:srgbClr val="000000"/>
      </a:accent4>
      <a:accent5>
        <a:srgbClr val="C0AAB2"/>
      </a:accent5>
      <a:accent6>
        <a:srgbClr val="0B3150"/>
      </a:accent6>
      <a:hlink>
        <a:srgbClr val="7F134C"/>
      </a:hlink>
      <a:folHlink>
        <a:srgbClr val="9DB0AC"/>
      </a:folHlink>
    </a:clrScheme>
    <a:fontScheme name="1_Slide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lide Template 1">
        <a:dk1>
          <a:srgbClr val="000000"/>
        </a:dk1>
        <a:lt1>
          <a:srgbClr val="FFFFFF"/>
        </a:lt1>
        <a:dk2>
          <a:srgbClr val="3F4444"/>
        </a:dk2>
        <a:lt2>
          <a:srgbClr val="9DB0AC"/>
        </a:lt2>
        <a:accent1>
          <a:srgbClr val="7F134C"/>
        </a:accent1>
        <a:accent2>
          <a:srgbClr val="0D3759"/>
        </a:accent2>
        <a:accent3>
          <a:srgbClr val="FFFFFF"/>
        </a:accent3>
        <a:accent4>
          <a:srgbClr val="000000"/>
        </a:accent4>
        <a:accent5>
          <a:srgbClr val="C0AAB2"/>
        </a:accent5>
        <a:accent6>
          <a:srgbClr val="0B3150"/>
        </a:accent6>
        <a:hlink>
          <a:srgbClr val="7F134C"/>
        </a:hlink>
        <a:folHlink>
          <a:srgbClr val="9DB0AC"/>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_Slide Template">
  <a:themeElements>
    <a:clrScheme name="2_Slide Template 1">
      <a:dk1>
        <a:srgbClr val="000000"/>
      </a:dk1>
      <a:lt1>
        <a:srgbClr val="FFFFFF"/>
      </a:lt1>
      <a:dk2>
        <a:srgbClr val="3F4444"/>
      </a:dk2>
      <a:lt2>
        <a:srgbClr val="9DB0AC"/>
      </a:lt2>
      <a:accent1>
        <a:srgbClr val="7F134C"/>
      </a:accent1>
      <a:accent2>
        <a:srgbClr val="0D3759"/>
      </a:accent2>
      <a:accent3>
        <a:srgbClr val="FFFFFF"/>
      </a:accent3>
      <a:accent4>
        <a:srgbClr val="000000"/>
      </a:accent4>
      <a:accent5>
        <a:srgbClr val="C0AAB2"/>
      </a:accent5>
      <a:accent6>
        <a:srgbClr val="0B3150"/>
      </a:accent6>
      <a:hlink>
        <a:srgbClr val="7F134C"/>
      </a:hlink>
      <a:folHlink>
        <a:srgbClr val="9DB0AC"/>
      </a:folHlink>
    </a:clrScheme>
    <a:fontScheme name="2_Slid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lide Template 1">
        <a:dk1>
          <a:srgbClr val="000000"/>
        </a:dk1>
        <a:lt1>
          <a:srgbClr val="FFFFFF"/>
        </a:lt1>
        <a:dk2>
          <a:srgbClr val="3F4444"/>
        </a:dk2>
        <a:lt2>
          <a:srgbClr val="9DB0AC"/>
        </a:lt2>
        <a:accent1>
          <a:srgbClr val="7F134C"/>
        </a:accent1>
        <a:accent2>
          <a:srgbClr val="0D3759"/>
        </a:accent2>
        <a:accent3>
          <a:srgbClr val="FFFFFF"/>
        </a:accent3>
        <a:accent4>
          <a:srgbClr val="000000"/>
        </a:accent4>
        <a:accent5>
          <a:srgbClr val="C0AAB2"/>
        </a:accent5>
        <a:accent6>
          <a:srgbClr val="0B3150"/>
        </a:accent6>
        <a:hlink>
          <a:srgbClr val="7F134C"/>
        </a:hlink>
        <a:folHlink>
          <a:srgbClr val="9DB0AC"/>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Slide Template">
  <a:themeElements>
    <a:clrScheme name="Slide Template 1">
      <a:dk1>
        <a:srgbClr val="000000"/>
      </a:dk1>
      <a:lt1>
        <a:srgbClr val="FFFFFF"/>
      </a:lt1>
      <a:dk2>
        <a:srgbClr val="3F4444"/>
      </a:dk2>
      <a:lt2>
        <a:srgbClr val="9DB0AC"/>
      </a:lt2>
      <a:accent1>
        <a:srgbClr val="7F134C"/>
      </a:accent1>
      <a:accent2>
        <a:srgbClr val="0D3759"/>
      </a:accent2>
      <a:accent3>
        <a:srgbClr val="FFFFFF"/>
      </a:accent3>
      <a:accent4>
        <a:srgbClr val="000000"/>
      </a:accent4>
      <a:accent5>
        <a:srgbClr val="C0AAB2"/>
      </a:accent5>
      <a:accent6>
        <a:srgbClr val="0B3150"/>
      </a:accent6>
      <a:hlink>
        <a:srgbClr val="7F134C"/>
      </a:hlink>
      <a:folHlink>
        <a:srgbClr val="9DB0AC"/>
      </a:folHlink>
    </a:clrScheme>
    <a:fontScheme name="Slide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Template 1">
        <a:dk1>
          <a:srgbClr val="000000"/>
        </a:dk1>
        <a:lt1>
          <a:srgbClr val="FFFFFF"/>
        </a:lt1>
        <a:dk2>
          <a:srgbClr val="3F4444"/>
        </a:dk2>
        <a:lt2>
          <a:srgbClr val="9DB0AC"/>
        </a:lt2>
        <a:accent1>
          <a:srgbClr val="7F134C"/>
        </a:accent1>
        <a:accent2>
          <a:srgbClr val="0D3759"/>
        </a:accent2>
        <a:accent3>
          <a:srgbClr val="FFFFFF"/>
        </a:accent3>
        <a:accent4>
          <a:srgbClr val="000000"/>
        </a:accent4>
        <a:accent5>
          <a:srgbClr val="C0AAB2"/>
        </a:accent5>
        <a:accent6>
          <a:srgbClr val="0B3150"/>
        </a:accent6>
        <a:hlink>
          <a:srgbClr val="7F134C"/>
        </a:hlink>
        <a:folHlink>
          <a:srgbClr val="9DB0AC"/>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MA No Product">
  <a:themeElements>
    <a:clrScheme name="MA No Product 1">
      <a:dk1>
        <a:srgbClr val="000000"/>
      </a:dk1>
      <a:lt1>
        <a:srgbClr val="FFFFFF"/>
      </a:lt1>
      <a:dk2>
        <a:srgbClr val="3F4444"/>
      </a:dk2>
      <a:lt2>
        <a:srgbClr val="9DB0AC"/>
      </a:lt2>
      <a:accent1>
        <a:srgbClr val="7F134C"/>
      </a:accent1>
      <a:accent2>
        <a:srgbClr val="0D3759"/>
      </a:accent2>
      <a:accent3>
        <a:srgbClr val="FFFFFF"/>
      </a:accent3>
      <a:accent4>
        <a:srgbClr val="000000"/>
      </a:accent4>
      <a:accent5>
        <a:srgbClr val="C0AAB2"/>
      </a:accent5>
      <a:accent6>
        <a:srgbClr val="0B3150"/>
      </a:accent6>
      <a:hlink>
        <a:srgbClr val="7F134C"/>
      </a:hlink>
      <a:folHlink>
        <a:srgbClr val="9DB0AC"/>
      </a:folHlink>
    </a:clrScheme>
    <a:fontScheme name="MA No Produc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 No Product 1">
        <a:dk1>
          <a:srgbClr val="000000"/>
        </a:dk1>
        <a:lt1>
          <a:srgbClr val="FFFFFF"/>
        </a:lt1>
        <a:dk2>
          <a:srgbClr val="3F4444"/>
        </a:dk2>
        <a:lt2>
          <a:srgbClr val="9DB0AC"/>
        </a:lt2>
        <a:accent1>
          <a:srgbClr val="7F134C"/>
        </a:accent1>
        <a:accent2>
          <a:srgbClr val="0D3759"/>
        </a:accent2>
        <a:accent3>
          <a:srgbClr val="FFFFFF"/>
        </a:accent3>
        <a:accent4>
          <a:srgbClr val="000000"/>
        </a:accent4>
        <a:accent5>
          <a:srgbClr val="C0AAB2"/>
        </a:accent5>
        <a:accent6>
          <a:srgbClr val="0B3150"/>
        </a:accent6>
        <a:hlink>
          <a:srgbClr val="7F134C"/>
        </a:hlink>
        <a:folHlink>
          <a:srgbClr val="9DB0AC"/>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Z General Master Slide Option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AZ Internal Template 16x9.potx" id="{0B56F8BB-A2C7-4E3B-A004-24AD555799C5}" vid="{646961EE-FB83-4488-BE48-04B187328838}"/>
    </a:ext>
  </a:extLst>
</a:theme>
</file>

<file path=ppt/theme/theme4.xml><?xml version="1.0" encoding="utf-8"?>
<a:theme xmlns:a="http://schemas.openxmlformats.org/drawingml/2006/main" name="43_Blank">
  <a:themeElements>
    <a:clrScheme name="AstraZeneca">
      <a:dk1>
        <a:srgbClr val="000000"/>
      </a:dk1>
      <a:lt1>
        <a:srgbClr val="FFFFFF"/>
      </a:lt1>
      <a:dk2>
        <a:srgbClr val="830051"/>
      </a:dk2>
      <a:lt2>
        <a:srgbClr val="F0AB00"/>
      </a:lt2>
      <a:accent1>
        <a:srgbClr val="830051"/>
      </a:accent1>
      <a:accent2>
        <a:srgbClr val="4B306A"/>
      </a:accent2>
      <a:accent3>
        <a:srgbClr val="F0AB00"/>
      </a:accent3>
      <a:accent4>
        <a:srgbClr val="7AB800"/>
      </a:accent4>
      <a:accent5>
        <a:srgbClr val="00ADD0"/>
      </a:accent5>
      <a:accent6>
        <a:srgbClr val="C7C2BA"/>
      </a:accent6>
      <a:hlink>
        <a:srgbClr val="4B306A"/>
      </a:hlink>
      <a:folHlink>
        <a:srgbClr val="C7C2BA"/>
      </a:folHlink>
    </a:clrScheme>
    <a:fontScheme name="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830051"/>
        </a:dk2>
        <a:lt2>
          <a:srgbClr val="F0AB00"/>
        </a:lt2>
        <a:accent1>
          <a:srgbClr val="830051"/>
        </a:accent1>
        <a:accent2>
          <a:srgbClr val="4B306A"/>
        </a:accent2>
        <a:accent3>
          <a:srgbClr val="FFFFFF"/>
        </a:accent3>
        <a:accent4>
          <a:srgbClr val="000000"/>
        </a:accent4>
        <a:accent5>
          <a:srgbClr val="C1AAB3"/>
        </a:accent5>
        <a:accent6>
          <a:srgbClr val="432A5F"/>
        </a:accent6>
        <a:hlink>
          <a:srgbClr val="4B306A"/>
        </a:hlink>
        <a:folHlink>
          <a:srgbClr val="C7C2B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AZ External Template 16x9.potx" id="{2869ACD4-1693-4F65-BD54-2051ACED5F7F}" vid="{D4B437A4-A9CF-4D1F-ADCE-993FC96AAEB1}"/>
    </a:ext>
  </a:extLst>
</a:theme>
</file>

<file path=ppt/theme/theme6.xml><?xml version="1.0" encoding="utf-8"?>
<a:theme xmlns:a="http://schemas.openxmlformats.org/drawingml/2006/main" name="2_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AZ External Template 16x9.potx" id="{2869ACD4-1693-4F65-BD54-2051ACED5F7F}" vid="{D4B437A4-A9CF-4D1F-ADCE-993FC96AAEB1}"/>
    </a:ext>
  </a:extLst>
</a:theme>
</file>

<file path=ppt/theme/theme7.xml><?xml version="1.0" encoding="utf-8"?>
<a:theme xmlns:a="http://schemas.openxmlformats.org/drawingml/2006/main" name="3_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AZ External Template 16x9.potx" id="{2869ACD4-1693-4F65-BD54-2051ACED5F7F}" vid="{D4B437A4-A9CF-4D1F-ADCE-993FC96AAEB1}"/>
    </a:ext>
  </a:extLst>
</a:theme>
</file>

<file path=ppt/theme/theme8.xml><?xml version="1.0" encoding="utf-8"?>
<a:theme xmlns:a="http://schemas.openxmlformats.org/drawingml/2006/main" name="4_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AZ External Template 16x9.potx" id="{2869ACD4-1693-4F65-BD54-2051ACED5F7F}" vid="{D4B437A4-A9CF-4D1F-ADCE-993FC96AAEB1}"/>
    </a:ext>
  </a:extLst>
</a:theme>
</file>

<file path=ppt/theme/theme9.xml><?xml version="1.0" encoding="utf-8"?>
<a:theme xmlns:a="http://schemas.openxmlformats.org/drawingml/2006/main" name="3_DapaHF ">
  <a:themeElements>
    <a:clrScheme name="Custom 128">
      <a:dk1>
        <a:sysClr val="windowText" lastClr="000000"/>
      </a:dk1>
      <a:lt1>
        <a:sysClr val="window" lastClr="FFFFFF"/>
      </a:lt1>
      <a:dk2>
        <a:srgbClr val="001E5F"/>
      </a:dk2>
      <a:lt2>
        <a:srgbClr val="E7E6E6"/>
      </a:lt2>
      <a:accent1>
        <a:srgbClr val="8E0C3A"/>
      </a:accent1>
      <a:accent2>
        <a:srgbClr val="001E5F"/>
      </a:accent2>
      <a:accent3>
        <a:srgbClr val="44546B"/>
      </a:accent3>
      <a:accent4>
        <a:srgbClr val="8596B1"/>
      </a:accent4>
      <a:accent5>
        <a:srgbClr val="BE4972"/>
      </a:accent5>
      <a:accent6>
        <a:srgbClr val="3359AB"/>
      </a:accent6>
      <a:hlink>
        <a:srgbClr val="8E0C3A"/>
      </a:hlink>
      <a:folHlink>
        <a:srgbClr val="44546A"/>
      </a:folHlink>
    </a:clrScheme>
    <a:fontScheme name="Custom 5">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esentation5" id="{F06B20E9-7ECE-4EE1-BA4C-5B4AB17408D6}" vid="{D8C988F4-BFA9-4A33-916D-E6D474A768AF}"/>
    </a:ext>
  </a:extLst>
</a:theme>
</file>

<file path=docProps/app.xml><?xml version="1.0" encoding="utf-8"?>
<Properties xmlns="http://schemas.openxmlformats.org/officeDocument/2006/extended-properties" xmlns:vt="http://schemas.openxmlformats.org/officeDocument/2006/docPropsVTypes">
  <TotalTime>15879</TotalTime>
  <Words>2611</Words>
  <Application>Microsoft Office PowerPoint</Application>
  <PresentationFormat>Vlastní</PresentationFormat>
  <Paragraphs>591</Paragraphs>
  <Slides>26</Slides>
  <Notes>18</Notes>
  <HiddenSlides>2</HiddenSlides>
  <MMClips>0</MMClips>
  <ScaleCrop>false</ScaleCrop>
  <HeadingPairs>
    <vt:vector size="8" baseType="variant">
      <vt:variant>
        <vt:lpstr>Použitá písma</vt:lpstr>
      </vt:variant>
      <vt:variant>
        <vt:i4>16</vt:i4>
      </vt:variant>
      <vt:variant>
        <vt:lpstr>Šablona návrhu</vt:lpstr>
      </vt:variant>
      <vt:variant>
        <vt:i4>77</vt:i4>
      </vt:variant>
      <vt:variant>
        <vt:lpstr>Vložené servery OLE</vt:lpstr>
      </vt:variant>
      <vt:variant>
        <vt:i4>2</vt:i4>
      </vt:variant>
      <vt:variant>
        <vt:lpstr>Nadpisy snímků</vt:lpstr>
      </vt:variant>
      <vt:variant>
        <vt:i4>26</vt:i4>
      </vt:variant>
    </vt:vector>
  </HeadingPairs>
  <TitlesOfParts>
    <vt:vector size="121" baseType="lpstr">
      <vt:lpstr>Arial</vt:lpstr>
      <vt:lpstr>Calibri</vt:lpstr>
      <vt:lpstr>Arial Narrow</vt:lpstr>
      <vt:lpstr>Wingdings</vt:lpstr>
      <vt:lpstr>Tahoma</vt:lpstr>
      <vt:lpstr>MS PGothic</vt:lpstr>
      <vt:lpstr>Courier New</vt:lpstr>
      <vt:lpstr>Century Gothic</vt:lpstr>
      <vt:lpstr>Wingdings 2</vt:lpstr>
      <vt:lpstr>Rockwell</vt:lpstr>
      <vt:lpstr>新細明體</vt:lpstr>
      <vt:lpstr>Arial Black</vt:lpstr>
      <vt:lpstr>SimSun</vt:lpstr>
      <vt:lpstr>Avenir 55</vt:lpstr>
      <vt:lpstr>Book Antiqua</vt:lpstr>
      <vt:lpstr>+mj-lt</vt:lpstr>
      <vt:lpstr>1_AZ Master Slides</vt:lpstr>
      <vt:lpstr>2_AZ Master Slides</vt:lpstr>
      <vt:lpstr>AZ General Master Slide Options</vt:lpstr>
      <vt:lpstr>43_Blank</vt:lpstr>
      <vt:lpstr>1_AZ General Master Slide Options</vt:lpstr>
      <vt:lpstr>2_AZ General Master Slide Options</vt:lpstr>
      <vt:lpstr>3_AZ General Master Slide Options</vt:lpstr>
      <vt:lpstr>4_AZ General Master Slide Options</vt:lpstr>
      <vt:lpstr>3_DapaHF </vt:lpstr>
      <vt:lpstr>Product</vt:lpstr>
      <vt:lpstr>1_Product</vt:lpstr>
      <vt:lpstr>2_Product</vt:lpstr>
      <vt:lpstr>Prázdná prezentace</vt:lpstr>
      <vt:lpstr>3_Office Theme</vt:lpstr>
      <vt:lpstr>13_Office Theme</vt:lpstr>
      <vt:lpstr>16_Office Theme</vt:lpstr>
      <vt:lpstr>17_Office Theme</vt:lpstr>
      <vt:lpstr>18_Office Theme</vt:lpstr>
      <vt:lpstr>20_Office Theme</vt:lpstr>
      <vt:lpstr>22_Office Theme</vt:lpstr>
      <vt:lpstr>3_Product</vt:lpstr>
      <vt:lpstr>101_SaxaDapa_MSL</vt:lpstr>
      <vt:lpstr>4_Blends</vt:lpstr>
      <vt:lpstr>1_Slide Template</vt:lpstr>
      <vt:lpstr>2_Slide Template</vt:lpstr>
      <vt:lpstr>Slide Template</vt:lpstr>
      <vt:lpstr>MA No Product</vt:lpstr>
      <vt:lpstr>1_AZ Master Slides</vt:lpstr>
      <vt:lpstr>2_AZ Master Slides</vt:lpstr>
      <vt:lpstr>2_AZ Master Slides</vt:lpstr>
      <vt:lpstr>2_AZ Master Slides</vt:lpstr>
      <vt:lpstr>2_AZ Master Slides</vt:lpstr>
      <vt:lpstr>2_AZ Master Slides</vt:lpstr>
      <vt:lpstr>AZ General Master Slide Options</vt:lpstr>
      <vt:lpstr>AZ General Master Slide Options</vt:lpstr>
      <vt:lpstr>AZ General Master Slide Options</vt:lpstr>
      <vt:lpstr>AZ General Master Slide Options</vt:lpstr>
      <vt:lpstr>AZ General Master Slide Options</vt:lpstr>
      <vt:lpstr>AZ General Master Slide Options</vt:lpstr>
      <vt:lpstr>43_Blank</vt:lpstr>
      <vt:lpstr>43_Blank</vt:lpstr>
      <vt:lpstr>43_Blank</vt:lpstr>
      <vt:lpstr>43_Blank</vt:lpstr>
      <vt:lpstr>43_Blank</vt:lpstr>
      <vt:lpstr>43_Blank</vt:lpstr>
      <vt:lpstr>43_Blank</vt:lpstr>
      <vt:lpstr>43_Blank</vt:lpstr>
      <vt:lpstr>43_Blank</vt:lpstr>
      <vt:lpstr>43_Blank</vt:lpstr>
      <vt:lpstr>43_Blank</vt:lpstr>
      <vt:lpstr>43_Blank</vt:lpstr>
      <vt:lpstr>43_Blank</vt:lpstr>
      <vt:lpstr>43_Blank</vt:lpstr>
      <vt:lpstr>43_Blank</vt:lpstr>
      <vt:lpstr>43_Blank</vt:lpstr>
      <vt:lpstr>1_AZ General Master Slide Options</vt:lpstr>
      <vt:lpstr>1_AZ General Master Slide Options</vt:lpstr>
      <vt:lpstr>1_AZ General Master Slide Options</vt:lpstr>
      <vt:lpstr>2_AZ General Master Slide Options</vt:lpstr>
      <vt:lpstr>2_AZ General Master Slide Options</vt:lpstr>
      <vt:lpstr>2_AZ General Master Slide Options</vt:lpstr>
      <vt:lpstr>3_AZ General Master Slide Options</vt:lpstr>
      <vt:lpstr>3_AZ General Master Slide Options</vt:lpstr>
      <vt:lpstr>3_AZ General Master Slide Options</vt:lpstr>
      <vt:lpstr>4_AZ General Master Slide Options</vt:lpstr>
      <vt:lpstr>4_AZ General Master Slide Options</vt:lpstr>
      <vt:lpstr>4_AZ General Master Slide Options</vt:lpstr>
      <vt:lpstr>3_DapaHF </vt:lpstr>
      <vt:lpstr>3_DapaHF </vt:lpstr>
      <vt:lpstr>3_DapaHF </vt:lpstr>
      <vt:lpstr>3_DapaHF </vt:lpstr>
      <vt:lpstr>3_DapaHF </vt:lpstr>
      <vt:lpstr>3_DapaHF </vt:lpstr>
      <vt:lpstr>3_DapaHF </vt:lpstr>
      <vt:lpstr>3_DapaHF </vt:lpstr>
      <vt:lpstr>Product</vt:lpstr>
      <vt:lpstr>Product</vt:lpstr>
      <vt:lpstr>Rastrový obrázek</vt:lpstr>
      <vt:lpstr>Bitmap Image</vt:lpstr>
      <vt:lpstr>Snímek 1</vt:lpstr>
      <vt:lpstr>SGLT2 inhibitory</vt:lpstr>
      <vt:lpstr>Snímek 3</vt:lpstr>
      <vt:lpstr>Normální transport glukózy v ledvinách1–3 </vt:lpstr>
      <vt:lpstr>Snímek 5</vt:lpstr>
      <vt:lpstr>Primární cíl: 3P-MACE </vt:lpstr>
      <vt:lpstr>Snímek 7</vt:lpstr>
      <vt:lpstr>Snímek 8</vt:lpstr>
      <vt:lpstr>Primary MACE Outcome in CANVAS A. CV Death, Nonfatal Myocardial Infarction, or Nonfatal Stroke</vt:lpstr>
      <vt:lpstr>Snímek 10</vt:lpstr>
      <vt:lpstr>Snímek 11</vt:lpstr>
      <vt:lpstr>DECLARE-TIMI 58: Multicentrická randomizovaná dvojitě zaslepená placebem kontrolovaná kardiovaskulární studie fáze 3</vt:lpstr>
      <vt:lpstr>Pokles glykovaného hemoglobinu</vt:lpstr>
      <vt:lpstr>Pokles systolického krevního tlaku</vt:lpstr>
      <vt:lpstr>Pokles hmotnosti</vt:lpstr>
      <vt:lpstr>Primární cíl: hospitalizace pro srdeční selhání a KV úmrtí</vt:lpstr>
      <vt:lpstr>Sekundární cíl: Celková mortalita</vt:lpstr>
      <vt:lpstr>Snímek 18</vt:lpstr>
      <vt:lpstr>DAPA-HF   Dapagliflozin a prevence srdečního selhání</vt:lpstr>
      <vt:lpstr>Úvod</vt:lpstr>
      <vt:lpstr>Dapagliflozin u nemocných s chronickým HFrEF s i bez diabetes mellitus 2. typu</vt:lpstr>
      <vt:lpstr>Snímek 22</vt:lpstr>
      <vt:lpstr>Součásti primárního cíle:  Zhoršení srdečního selhání </vt:lpstr>
      <vt:lpstr>Součásti primárního cále:  Kardiovaskulární úmrtí</vt:lpstr>
      <vt:lpstr>Primární cíl: Analýza podskupin</vt:lpstr>
      <vt:lpstr>Děkuji za pozornost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Bayley</dc:creator>
  <cp:lastModifiedBy>Jindra</cp:lastModifiedBy>
  <cp:revision>1423</cp:revision>
  <cp:lastPrinted>2019-09-13T08:54:09Z</cp:lastPrinted>
  <dcterms:created xsi:type="dcterms:W3CDTF">2016-07-20T18:10:54Z</dcterms:created>
  <dcterms:modified xsi:type="dcterms:W3CDTF">2019-10-15T13:28:17Z</dcterms:modified>
</cp:coreProperties>
</file>