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52" r:id="rId2"/>
  </p:sldMasterIdLst>
  <p:notesMasterIdLst>
    <p:notesMasterId r:id="rId35"/>
  </p:notesMasterIdLst>
  <p:handoutMasterIdLst>
    <p:handoutMasterId r:id="rId36"/>
  </p:handoutMasterIdLst>
  <p:sldIdLst>
    <p:sldId id="532" r:id="rId3"/>
    <p:sldId id="531" r:id="rId4"/>
    <p:sldId id="527" r:id="rId5"/>
    <p:sldId id="528" r:id="rId6"/>
    <p:sldId id="529" r:id="rId7"/>
    <p:sldId id="530" r:id="rId8"/>
    <p:sldId id="471" r:id="rId9"/>
    <p:sldId id="489" r:id="rId10"/>
    <p:sldId id="493" r:id="rId11"/>
    <p:sldId id="446" r:id="rId12"/>
    <p:sldId id="499" r:id="rId13"/>
    <p:sldId id="447" r:id="rId14"/>
    <p:sldId id="481" r:id="rId15"/>
    <p:sldId id="482" r:id="rId16"/>
    <p:sldId id="484" r:id="rId17"/>
    <p:sldId id="487" r:id="rId18"/>
    <p:sldId id="503" r:id="rId19"/>
    <p:sldId id="515" r:id="rId20"/>
    <p:sldId id="517" r:id="rId21"/>
    <p:sldId id="518" r:id="rId22"/>
    <p:sldId id="519" r:id="rId23"/>
    <p:sldId id="520" r:id="rId24"/>
    <p:sldId id="521" r:id="rId25"/>
    <p:sldId id="524" r:id="rId26"/>
    <p:sldId id="513" r:id="rId27"/>
    <p:sldId id="525" r:id="rId28"/>
    <p:sldId id="526" r:id="rId29"/>
    <p:sldId id="516" r:id="rId30"/>
    <p:sldId id="494" r:id="rId31"/>
    <p:sldId id="523" r:id="rId32"/>
    <p:sldId id="533" r:id="rId33"/>
    <p:sldId id="506" r:id="rId3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8D8"/>
    <a:srgbClr val="EFD5D5"/>
    <a:srgbClr val="EFDDD5"/>
    <a:srgbClr val="F0E0E0"/>
    <a:srgbClr val="FFCCFF"/>
    <a:srgbClr val="FF99CC"/>
    <a:srgbClr val="99CCFF"/>
    <a:srgbClr val="EB3143"/>
    <a:srgbClr val="0000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419" autoAdjust="0"/>
    <p:restoredTop sz="94660"/>
  </p:normalViewPr>
  <p:slideViewPr>
    <p:cSldViewPr>
      <p:cViewPr varScale="1">
        <p:scale>
          <a:sx n="73" d="100"/>
          <a:sy n="73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6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0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12.xlsx"/><Relationship Id="rId1" Type="http://schemas.openxmlformats.org/officeDocument/2006/relationships/themeOverride" Target="../theme/themeOverride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13.xlsx"/><Relationship Id="rId1" Type="http://schemas.openxmlformats.org/officeDocument/2006/relationships/themeOverride" Target="../theme/themeOverride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14.xlsx"/><Relationship Id="rId1" Type="http://schemas.openxmlformats.org/officeDocument/2006/relationships/themeOverride" Target="../theme/themeOverride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layout>
                <c:manualLayout>
                  <c:x val="0"/>
                  <c:y val="5.2080684873308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81-49FF-AAF8-B6340B88B596}"/>
                </c:ext>
              </c:extLst>
            </c:dLbl>
            <c:dLbl>
              <c:idx val="5"/>
              <c:layout>
                <c:manualLayout>
                  <c:x val="-6.7414990758307173E-3"/>
                  <c:y val="-2.6040342436654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81-49FF-AAF8-B6340B88B596}"/>
                </c:ext>
              </c:extLst>
            </c:dLbl>
            <c:dLbl>
              <c:idx val="6"/>
              <c:layout>
                <c:manualLayout>
                  <c:x val="-6.7414990758307173E-3"/>
                  <c:y val="-5.2080684873308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81-49FF-AAF8-B6340B88B59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≤ 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  <c:pt idx="5">
                  <c:v>71-80</c:v>
                </c:pt>
                <c:pt idx="6">
                  <c:v>81-90</c:v>
                </c:pt>
                <c:pt idx="7">
                  <c:v>&gt; 90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1.0123734533183353</c:v>
                </c:pt>
                <c:pt idx="1">
                  <c:v>4.4994375703037122</c:v>
                </c:pt>
                <c:pt idx="2">
                  <c:v>8.8863892013498322</c:v>
                </c:pt>
                <c:pt idx="3">
                  <c:v>20.809898762654669</c:v>
                </c:pt>
                <c:pt idx="4">
                  <c:v>36.445444319460066</c:v>
                </c:pt>
                <c:pt idx="5">
                  <c:v>22.947131608548933</c:v>
                </c:pt>
                <c:pt idx="6">
                  <c:v>5.2868391451068613</c:v>
                </c:pt>
                <c:pt idx="7">
                  <c:v>0.11248593925759282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81-49FF-AAF8-B6340B88B596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layout>
                <c:manualLayout>
                  <c:x val="-3.3707495379153895E-3"/>
                  <c:y val="2.0832273949323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81-49FF-AAF8-B6340B88B596}"/>
                </c:ext>
              </c:extLst>
            </c:dLbl>
            <c:dLbl>
              <c:idx val="3"/>
              <c:layout>
                <c:manualLayout>
                  <c:x val="-3.3707495379153587E-3"/>
                  <c:y val="-3.1248410923985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81-49FF-AAF8-B6340B88B596}"/>
                </c:ext>
              </c:extLst>
            </c:dLbl>
            <c:dLbl>
              <c:idx val="4"/>
              <c:layout>
                <c:manualLayout>
                  <c:x val="2.02244972274921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81-49FF-AAF8-B6340B88B596}"/>
                </c:ext>
              </c:extLst>
            </c:dLbl>
            <c:dLbl>
              <c:idx val="5"/>
              <c:layout>
                <c:manualLayout>
                  <c:x val="0"/>
                  <c:y val="-1.5624205461992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81-49FF-AAF8-B6340B88B59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≤ 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  <c:pt idx="5">
                  <c:v>71-80</c:v>
                </c:pt>
                <c:pt idx="6">
                  <c:v>81-90</c:v>
                </c:pt>
                <c:pt idx="7">
                  <c:v>&gt; 90</c:v>
                </c:pt>
              </c:strCache>
            </c:strRef>
          </c:cat>
          <c:val>
            <c:numRef>
              <c:f>List1!$C$2:$C$9</c:f>
              <c:numCache>
                <c:formatCode>General</c:formatCode>
                <c:ptCount val="8"/>
                <c:pt idx="0">
                  <c:v>0.47393364928909953</c:v>
                </c:pt>
                <c:pt idx="1">
                  <c:v>4.2654028436018958</c:v>
                </c:pt>
                <c:pt idx="2">
                  <c:v>2.8436018957345972</c:v>
                </c:pt>
                <c:pt idx="3">
                  <c:v>21.327014218009481</c:v>
                </c:pt>
                <c:pt idx="4">
                  <c:v>31.279620853080569</c:v>
                </c:pt>
                <c:pt idx="5">
                  <c:v>26.066350710900476</c:v>
                </c:pt>
                <c:pt idx="6">
                  <c:v>13.270142180094787</c:v>
                </c:pt>
                <c:pt idx="7">
                  <c:v>0.47393364928909953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81-49FF-AAF8-B6340B88B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4959360"/>
        <c:axId val="34960896"/>
      </c:barChart>
      <c:catAx>
        <c:axId val="34959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34960896"/>
        <c:crosses val="autoZero"/>
        <c:auto val="1"/>
        <c:lblAlgn val="ctr"/>
        <c:lblOffset val="100"/>
        <c:noMultiLvlLbl val="0"/>
      </c:catAx>
      <c:valAx>
        <c:axId val="34960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34959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660735563412558"/>
          <c:y val="2.441386539202554E-2"/>
          <c:w val="0.7109840144936298"/>
          <c:h val="0.822810395603589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kvartil 25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alpha val="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5B1-4A74-BD09-079F22E137E0}"/>
              </c:ext>
            </c:extLst>
          </c:dPt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List1!$B$6:$D$6</c:f>
                <c:numCache>
                  <c:formatCode>General</c:formatCode>
                  <c:ptCount val="3"/>
                  <c:pt idx="0">
                    <c:v>16</c:v>
                  </c:pt>
                  <c:pt idx="1">
                    <c:v>16</c:v>
                  </c:pt>
                  <c:pt idx="2">
                    <c:v>17</c:v>
                  </c:pt>
                </c:numCache>
              </c:numRef>
            </c:minus>
            <c:spPr>
              <a:ln w="9525">
                <a:solidFill>
                  <a:schemeClr val="accent6">
                    <a:lumMod val="10000"/>
                  </a:schemeClr>
                </a:solidFill>
              </a:ln>
            </c:spPr>
          </c:errBars>
          <c:cat>
            <c:strRef>
              <c:f>List1!$B$1:$D$1</c:f>
              <c:strCache>
                <c:ptCount val="3"/>
                <c:pt idx="0">
                  <c:v>Total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List1!$B$2:$D$2</c:f>
              <c:numCache>
                <c:formatCode>###0.0</c:formatCode>
                <c:ptCount val="3"/>
                <c:pt idx="0">
                  <c:v>82</c:v>
                </c:pt>
                <c:pt idx="1">
                  <c:v>81</c:v>
                </c:pt>
                <c:pt idx="2">
                  <c:v>83.5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B1-4A74-BD09-079F22E137E0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median = median - 25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D5B1-4A74-BD09-079F22E137E0}"/>
              </c:ext>
            </c:extLst>
          </c:dPt>
          <c:dPt>
            <c:idx val="1"/>
            <c:invertIfNegative val="0"/>
            <c:bubble3D val="0"/>
            <c:spPr>
              <a:noFill/>
              <a:ln w="95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D5B1-4A74-BD09-079F22E137E0}"/>
              </c:ext>
            </c:extLst>
          </c:dPt>
          <c:dPt>
            <c:idx val="2"/>
            <c:invertIfNegative val="0"/>
            <c:bubble3D val="0"/>
            <c:spPr>
              <a:noFill/>
              <a:ln w="95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D5B1-4A74-BD09-079F22E137E0}"/>
              </c:ext>
            </c:extLst>
          </c:dPt>
          <c:cat>
            <c:strRef>
              <c:f>List1!$B$1:$D$1</c:f>
              <c:strCache>
                <c:ptCount val="3"/>
                <c:pt idx="0">
                  <c:v>Total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List1!$B$3:$D$3</c:f>
              <c:numCache>
                <c:formatCode>###0.0</c:formatCode>
                <c:ptCount val="3"/>
                <c:pt idx="0" formatCode="0.0">
                  <c:v>14</c:v>
                </c:pt>
                <c:pt idx="1">
                  <c:v>14</c:v>
                </c:pt>
                <c:pt idx="2" formatCode="0.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5B1-4A74-BD09-079F22E137E0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kvartil 75 = kvartil 75 - median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D5B1-4A74-BD09-079F22E137E0}"/>
              </c:ext>
            </c:extLst>
          </c:dPt>
          <c:dPt>
            <c:idx val="1"/>
            <c:invertIfNegative val="0"/>
            <c:bubble3D val="0"/>
            <c:spPr>
              <a:noFill/>
              <a:ln w="95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D5B1-4A74-BD09-079F22E137E0}"/>
              </c:ext>
            </c:extLst>
          </c:dPt>
          <c:dPt>
            <c:idx val="2"/>
            <c:invertIfNegative val="0"/>
            <c:bubble3D val="0"/>
            <c:spPr>
              <a:noFill/>
              <a:ln w="95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D5B1-4A74-BD09-079F22E137E0}"/>
              </c:ext>
            </c:extLst>
          </c:dPt>
          <c:errBars>
            <c:errBarType val="plus"/>
            <c:errValType val="cust"/>
            <c:noEndCap val="0"/>
            <c:plus>
              <c:numRef>
                <c:f>List1!$B$5:$D$5</c:f>
                <c:numCache>
                  <c:formatCode>General</c:formatCode>
                  <c:ptCount val="3"/>
                  <c:pt idx="0">
                    <c:v>68</c:v>
                  </c:pt>
                  <c:pt idx="1">
                    <c:v>62</c:v>
                  </c:pt>
                  <c:pt idx="2">
                    <c:v>97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 w="9525">
                <a:solidFill>
                  <a:schemeClr val="accent6">
                    <a:lumMod val="10000"/>
                  </a:schemeClr>
                </a:solidFill>
              </a:ln>
            </c:spPr>
          </c:errBars>
          <c:cat>
            <c:strRef>
              <c:f>List1!$B$1:$D$1</c:f>
              <c:strCache>
                <c:ptCount val="3"/>
                <c:pt idx="0">
                  <c:v>Total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List1!$B$4:$D$4</c:f>
              <c:numCache>
                <c:formatCode>###0.0</c:formatCode>
                <c:ptCount val="3"/>
                <c:pt idx="0" formatCode="0.0">
                  <c:v>20</c:v>
                </c:pt>
                <c:pt idx="1">
                  <c:v>18</c:v>
                </c:pt>
                <c:pt idx="2" formatCode="0.0">
                  <c:v>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5B1-4A74-BD09-079F22E13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5252096"/>
        <c:axId val="235255232"/>
      </c:barChart>
      <c:catAx>
        <c:axId val="235252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000" b="0"/>
            </a:pPr>
            <a:endParaRPr lang="cs-CZ"/>
          </a:p>
        </c:txPr>
        <c:crossAx val="235255232"/>
        <c:crosses val="autoZero"/>
        <c:auto val="1"/>
        <c:lblAlgn val="ctr"/>
        <c:lblOffset val="100"/>
        <c:noMultiLvlLbl val="0"/>
      </c:catAx>
      <c:valAx>
        <c:axId val="23525523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cs-CZ" sz="1200" b="0" dirty="0" err="1"/>
                  <a:t>NTproBNP</a:t>
                </a:r>
                <a:r>
                  <a:rPr lang="cs-CZ" sz="1200" b="0" baseline="0" dirty="0"/>
                  <a:t> (</a:t>
                </a:r>
                <a:r>
                  <a:rPr lang="cs-CZ" sz="1200" b="0" baseline="0" dirty="0" err="1"/>
                  <a:t>pg</a:t>
                </a:r>
                <a:r>
                  <a:rPr lang="cs-CZ" sz="1200" b="0" baseline="0" dirty="0"/>
                  <a:t>/ml)</a:t>
                </a:r>
              </a:p>
            </c:rich>
          </c:tx>
          <c:layout>
            <c:manualLayout>
              <c:xMode val="edge"/>
              <c:yMode val="edge"/>
              <c:x val="2.8466525423025309E-2"/>
              <c:y val="0.2485595680756840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cs-CZ"/>
          </a:p>
        </c:txPr>
        <c:crossAx val="235252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accent6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838294081383559E-2"/>
          <c:y val="3.7864099177598962E-2"/>
          <c:w val="0.84184763371068549"/>
          <c:h val="0.86263866677356338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NGAL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280E-4D70-826D-D8D354D186D8}"/>
              </c:ext>
            </c:extLst>
          </c:dPt>
          <c:xVal>
            <c:numRef>
              <c:f>List1!$A$2:$A$1658</c:f>
              <c:numCache>
                <c:formatCode>###0.000</c:formatCode>
                <c:ptCount val="1657"/>
                <c:pt idx="0">
                  <c:v>1</c:v>
                </c:pt>
                <c:pt idx="1">
                  <c:v>0.99787685774946921</c:v>
                </c:pt>
                <c:pt idx="2">
                  <c:v>0.99575371549893843</c:v>
                </c:pt>
                <c:pt idx="3">
                  <c:v>0.99363057324840764</c:v>
                </c:pt>
                <c:pt idx="4">
                  <c:v>0.99363057324840764</c:v>
                </c:pt>
                <c:pt idx="5">
                  <c:v>0.99150743099787686</c:v>
                </c:pt>
                <c:pt idx="6">
                  <c:v>0.98938428874734607</c:v>
                </c:pt>
                <c:pt idx="7">
                  <c:v>0.98726114649681529</c:v>
                </c:pt>
                <c:pt idx="8">
                  <c:v>0.9851380042462845</c:v>
                </c:pt>
                <c:pt idx="9">
                  <c:v>0.9851380042462845</c:v>
                </c:pt>
                <c:pt idx="10">
                  <c:v>0.98301486199575372</c:v>
                </c:pt>
                <c:pt idx="11">
                  <c:v>0.98089171974522293</c:v>
                </c:pt>
                <c:pt idx="12">
                  <c:v>0.97876857749469215</c:v>
                </c:pt>
                <c:pt idx="13">
                  <c:v>0.97664543524416136</c:v>
                </c:pt>
                <c:pt idx="14">
                  <c:v>0.97452229299363058</c:v>
                </c:pt>
                <c:pt idx="15">
                  <c:v>0.97239915074309979</c:v>
                </c:pt>
                <c:pt idx="16">
                  <c:v>0.97027600849256901</c:v>
                </c:pt>
                <c:pt idx="17">
                  <c:v>0.96815286624203822</c:v>
                </c:pt>
                <c:pt idx="18">
                  <c:v>0.96602972399150744</c:v>
                </c:pt>
                <c:pt idx="19">
                  <c:v>0.96602972399150744</c:v>
                </c:pt>
                <c:pt idx="20">
                  <c:v>0.96390658174097665</c:v>
                </c:pt>
                <c:pt idx="21">
                  <c:v>0.96178343949044587</c:v>
                </c:pt>
                <c:pt idx="22">
                  <c:v>0.95966029723991508</c:v>
                </c:pt>
                <c:pt idx="23">
                  <c:v>0.9575371549893843</c:v>
                </c:pt>
                <c:pt idx="24">
                  <c:v>0.95541401273885351</c:v>
                </c:pt>
                <c:pt idx="25">
                  <c:v>0.95329087048832273</c:v>
                </c:pt>
                <c:pt idx="26">
                  <c:v>0.95116772823779194</c:v>
                </c:pt>
                <c:pt idx="27">
                  <c:v>0.94904458598726116</c:v>
                </c:pt>
                <c:pt idx="28">
                  <c:v>0.94692144373673037</c:v>
                </c:pt>
                <c:pt idx="29">
                  <c:v>0.94479830148619959</c:v>
                </c:pt>
                <c:pt idx="30">
                  <c:v>0.9426751592356688</c:v>
                </c:pt>
                <c:pt idx="31">
                  <c:v>0.94055201698513802</c:v>
                </c:pt>
                <c:pt idx="32">
                  <c:v>0.93842887473460723</c:v>
                </c:pt>
                <c:pt idx="33">
                  <c:v>0.93630573248407645</c:v>
                </c:pt>
                <c:pt idx="34">
                  <c:v>0.93418259023354566</c:v>
                </c:pt>
                <c:pt idx="35">
                  <c:v>0.93205944798301488</c:v>
                </c:pt>
                <c:pt idx="36">
                  <c:v>0.92993630573248409</c:v>
                </c:pt>
                <c:pt idx="37">
                  <c:v>0.92781316348195331</c:v>
                </c:pt>
                <c:pt idx="38">
                  <c:v>0.92569002123142252</c:v>
                </c:pt>
                <c:pt idx="39">
                  <c:v>0.92356687898089174</c:v>
                </c:pt>
                <c:pt idx="40">
                  <c:v>0.92144373673036095</c:v>
                </c:pt>
                <c:pt idx="41">
                  <c:v>0.91932059447983017</c:v>
                </c:pt>
                <c:pt idx="42">
                  <c:v>0.91932059447983017</c:v>
                </c:pt>
                <c:pt idx="43">
                  <c:v>0.91719745222929938</c:v>
                </c:pt>
                <c:pt idx="44">
                  <c:v>0.91719745222929938</c:v>
                </c:pt>
                <c:pt idx="45">
                  <c:v>0.9150743099787686</c:v>
                </c:pt>
                <c:pt idx="46">
                  <c:v>0.91295116772823781</c:v>
                </c:pt>
                <c:pt idx="47">
                  <c:v>0.91082802547770703</c:v>
                </c:pt>
                <c:pt idx="48">
                  <c:v>0.90870488322717624</c:v>
                </c:pt>
                <c:pt idx="49">
                  <c:v>0.90658174097664546</c:v>
                </c:pt>
                <c:pt idx="50">
                  <c:v>0.90445859872611467</c:v>
                </c:pt>
                <c:pt idx="51">
                  <c:v>0.90233545647558389</c:v>
                </c:pt>
                <c:pt idx="52">
                  <c:v>0.90233545647558389</c:v>
                </c:pt>
                <c:pt idx="53">
                  <c:v>0.90233545647558389</c:v>
                </c:pt>
                <c:pt idx="54">
                  <c:v>0.9002123142250531</c:v>
                </c:pt>
                <c:pt idx="55">
                  <c:v>0.89808917197452232</c:v>
                </c:pt>
                <c:pt idx="56">
                  <c:v>0.89596602972399153</c:v>
                </c:pt>
                <c:pt idx="57">
                  <c:v>0.89384288747346075</c:v>
                </c:pt>
                <c:pt idx="58">
                  <c:v>0.89171974522292996</c:v>
                </c:pt>
                <c:pt idx="59">
                  <c:v>0.88959660297239918</c:v>
                </c:pt>
                <c:pt idx="60">
                  <c:v>0.88747346072186839</c:v>
                </c:pt>
                <c:pt idx="61">
                  <c:v>0.88535031847133761</c:v>
                </c:pt>
                <c:pt idx="62">
                  <c:v>0.88322717622080682</c:v>
                </c:pt>
                <c:pt idx="63">
                  <c:v>0.88110403397027603</c:v>
                </c:pt>
                <c:pt idx="64">
                  <c:v>0.87898089171974525</c:v>
                </c:pt>
                <c:pt idx="65">
                  <c:v>0.87685774946921446</c:v>
                </c:pt>
                <c:pt idx="66">
                  <c:v>0.87685774946921446</c:v>
                </c:pt>
                <c:pt idx="67">
                  <c:v>0.87473460721868368</c:v>
                </c:pt>
                <c:pt idx="68">
                  <c:v>0.87473460721868368</c:v>
                </c:pt>
                <c:pt idx="69">
                  <c:v>0.87261146496815289</c:v>
                </c:pt>
                <c:pt idx="70">
                  <c:v>0.87048832271762211</c:v>
                </c:pt>
                <c:pt idx="71">
                  <c:v>0.86836518046709132</c:v>
                </c:pt>
                <c:pt idx="72">
                  <c:v>0.86624203821656054</c:v>
                </c:pt>
                <c:pt idx="73">
                  <c:v>0.86411889596602975</c:v>
                </c:pt>
                <c:pt idx="74">
                  <c:v>0.86199575371549897</c:v>
                </c:pt>
                <c:pt idx="75">
                  <c:v>0.85987261146496818</c:v>
                </c:pt>
                <c:pt idx="76">
                  <c:v>0.8577494692144374</c:v>
                </c:pt>
                <c:pt idx="77">
                  <c:v>0.8577494692144374</c:v>
                </c:pt>
                <c:pt idx="78">
                  <c:v>0.85562632696390661</c:v>
                </c:pt>
                <c:pt idx="79">
                  <c:v>0.85350318471337583</c:v>
                </c:pt>
                <c:pt idx="80">
                  <c:v>0.85138004246284504</c:v>
                </c:pt>
                <c:pt idx="81">
                  <c:v>0.84925690021231426</c:v>
                </c:pt>
                <c:pt idx="82">
                  <c:v>0.84713375796178347</c:v>
                </c:pt>
                <c:pt idx="83">
                  <c:v>0.84501061571125269</c:v>
                </c:pt>
                <c:pt idx="84">
                  <c:v>0.8428874734607219</c:v>
                </c:pt>
                <c:pt idx="85">
                  <c:v>0.84076433121019112</c:v>
                </c:pt>
                <c:pt idx="86">
                  <c:v>0.84076433121019112</c:v>
                </c:pt>
                <c:pt idx="87">
                  <c:v>0.84076433121019112</c:v>
                </c:pt>
                <c:pt idx="88">
                  <c:v>0.83864118895966033</c:v>
                </c:pt>
                <c:pt idx="89">
                  <c:v>0.83651804670912955</c:v>
                </c:pt>
                <c:pt idx="90">
                  <c:v>0.83439490445859876</c:v>
                </c:pt>
                <c:pt idx="91">
                  <c:v>0.83227176220806798</c:v>
                </c:pt>
                <c:pt idx="92">
                  <c:v>0.83014861995753719</c:v>
                </c:pt>
                <c:pt idx="93">
                  <c:v>0.82802547770700641</c:v>
                </c:pt>
                <c:pt idx="94">
                  <c:v>0.82590233545647562</c:v>
                </c:pt>
                <c:pt idx="95">
                  <c:v>0.82377919320594484</c:v>
                </c:pt>
                <c:pt idx="96">
                  <c:v>0.82165605095541405</c:v>
                </c:pt>
                <c:pt idx="97">
                  <c:v>0.81953290870488327</c:v>
                </c:pt>
                <c:pt idx="98">
                  <c:v>0.81740976645435248</c:v>
                </c:pt>
                <c:pt idx="99">
                  <c:v>0.8152866242038217</c:v>
                </c:pt>
                <c:pt idx="100">
                  <c:v>0.81316348195329091</c:v>
                </c:pt>
                <c:pt idx="101">
                  <c:v>0.80891719745222934</c:v>
                </c:pt>
                <c:pt idx="102">
                  <c:v>0.80679405520169856</c:v>
                </c:pt>
                <c:pt idx="103">
                  <c:v>0.80467091295116777</c:v>
                </c:pt>
                <c:pt idx="104">
                  <c:v>0.80467091295116777</c:v>
                </c:pt>
                <c:pt idx="105">
                  <c:v>0.80254777070063699</c:v>
                </c:pt>
                <c:pt idx="106">
                  <c:v>0.80254777070063699</c:v>
                </c:pt>
                <c:pt idx="107">
                  <c:v>0.8004246284501062</c:v>
                </c:pt>
                <c:pt idx="108">
                  <c:v>0.79830148619957542</c:v>
                </c:pt>
                <c:pt idx="109">
                  <c:v>0.79617834394904463</c:v>
                </c:pt>
                <c:pt idx="110">
                  <c:v>0.79405520169851385</c:v>
                </c:pt>
                <c:pt idx="111">
                  <c:v>0.79193205944798306</c:v>
                </c:pt>
                <c:pt idx="112">
                  <c:v>0.78980891719745228</c:v>
                </c:pt>
                <c:pt idx="113">
                  <c:v>0.78980891719745228</c:v>
                </c:pt>
                <c:pt idx="114">
                  <c:v>0.78768577494692149</c:v>
                </c:pt>
                <c:pt idx="115">
                  <c:v>0.78556263269639071</c:v>
                </c:pt>
                <c:pt idx="116">
                  <c:v>0.78343949044585992</c:v>
                </c:pt>
                <c:pt idx="117">
                  <c:v>0.78131634819532914</c:v>
                </c:pt>
                <c:pt idx="118">
                  <c:v>0.77919320594479835</c:v>
                </c:pt>
                <c:pt idx="119">
                  <c:v>0.77707006369426757</c:v>
                </c:pt>
                <c:pt idx="120">
                  <c:v>0.77494692144373678</c:v>
                </c:pt>
                <c:pt idx="121">
                  <c:v>0.772823779193206</c:v>
                </c:pt>
                <c:pt idx="122">
                  <c:v>0.77070063694267521</c:v>
                </c:pt>
                <c:pt idx="123">
                  <c:v>0.76857749469214443</c:v>
                </c:pt>
                <c:pt idx="124">
                  <c:v>0.76645435244161364</c:v>
                </c:pt>
                <c:pt idx="125">
                  <c:v>0.76433121019108285</c:v>
                </c:pt>
                <c:pt idx="126">
                  <c:v>0.76220806794055207</c:v>
                </c:pt>
                <c:pt idx="127">
                  <c:v>0.76008492569002128</c:v>
                </c:pt>
                <c:pt idx="128">
                  <c:v>0.7579617834394905</c:v>
                </c:pt>
                <c:pt idx="129">
                  <c:v>0.75371549893842893</c:v>
                </c:pt>
                <c:pt idx="130">
                  <c:v>0.75159235668789814</c:v>
                </c:pt>
                <c:pt idx="131">
                  <c:v>0.74946921443736736</c:v>
                </c:pt>
                <c:pt idx="132">
                  <c:v>0.74522292993630579</c:v>
                </c:pt>
                <c:pt idx="133">
                  <c:v>0.743099787685775</c:v>
                </c:pt>
                <c:pt idx="134">
                  <c:v>0.74097664543524422</c:v>
                </c:pt>
                <c:pt idx="135">
                  <c:v>0.73885350318471343</c:v>
                </c:pt>
                <c:pt idx="136">
                  <c:v>0.73673036093418265</c:v>
                </c:pt>
                <c:pt idx="137">
                  <c:v>0.73460721868365186</c:v>
                </c:pt>
                <c:pt idx="138">
                  <c:v>0.73248407643312108</c:v>
                </c:pt>
                <c:pt idx="139">
                  <c:v>0.73036093418259029</c:v>
                </c:pt>
                <c:pt idx="140">
                  <c:v>0.72611464968152872</c:v>
                </c:pt>
                <c:pt idx="141">
                  <c:v>0.72399150743099794</c:v>
                </c:pt>
                <c:pt idx="142">
                  <c:v>0.72186836518046715</c:v>
                </c:pt>
                <c:pt idx="143">
                  <c:v>0.72186836518046715</c:v>
                </c:pt>
                <c:pt idx="144">
                  <c:v>0.71974522292993637</c:v>
                </c:pt>
                <c:pt idx="145">
                  <c:v>0.71762208067940558</c:v>
                </c:pt>
                <c:pt idx="146">
                  <c:v>0.7154989384288748</c:v>
                </c:pt>
                <c:pt idx="147">
                  <c:v>0.71337579617834401</c:v>
                </c:pt>
                <c:pt idx="148">
                  <c:v>0.71125265392781323</c:v>
                </c:pt>
                <c:pt idx="149">
                  <c:v>0.70912951167728244</c:v>
                </c:pt>
                <c:pt idx="150">
                  <c:v>0.70912951167728244</c:v>
                </c:pt>
                <c:pt idx="151">
                  <c:v>0.70700636942675166</c:v>
                </c:pt>
                <c:pt idx="152">
                  <c:v>0.70488322717622087</c:v>
                </c:pt>
                <c:pt idx="153">
                  <c:v>0.70276008492569009</c:v>
                </c:pt>
                <c:pt idx="154">
                  <c:v>0.7006369426751593</c:v>
                </c:pt>
                <c:pt idx="155">
                  <c:v>0.69851380042462852</c:v>
                </c:pt>
                <c:pt idx="156">
                  <c:v>0.69639065817409773</c:v>
                </c:pt>
                <c:pt idx="157">
                  <c:v>0.69426751592356695</c:v>
                </c:pt>
                <c:pt idx="158">
                  <c:v>0.69214437367303616</c:v>
                </c:pt>
                <c:pt idx="159">
                  <c:v>0.69002123142250538</c:v>
                </c:pt>
                <c:pt idx="160">
                  <c:v>0.68789808917197459</c:v>
                </c:pt>
                <c:pt idx="161">
                  <c:v>0.68789808917197459</c:v>
                </c:pt>
                <c:pt idx="162">
                  <c:v>0.68577494692144381</c:v>
                </c:pt>
                <c:pt idx="163">
                  <c:v>0.68365180467091302</c:v>
                </c:pt>
                <c:pt idx="164">
                  <c:v>0.68152866242038224</c:v>
                </c:pt>
                <c:pt idx="165">
                  <c:v>0.67940552016985145</c:v>
                </c:pt>
                <c:pt idx="166">
                  <c:v>0.67728237791932067</c:v>
                </c:pt>
                <c:pt idx="167">
                  <c:v>0.67728237791932067</c:v>
                </c:pt>
                <c:pt idx="168">
                  <c:v>0.67515923566878988</c:v>
                </c:pt>
                <c:pt idx="169">
                  <c:v>0.6730360934182591</c:v>
                </c:pt>
                <c:pt idx="170">
                  <c:v>0.67091295116772831</c:v>
                </c:pt>
                <c:pt idx="171">
                  <c:v>0.66878980891719753</c:v>
                </c:pt>
                <c:pt idx="172">
                  <c:v>0.66878980891719753</c:v>
                </c:pt>
                <c:pt idx="173">
                  <c:v>0.66878980891719753</c:v>
                </c:pt>
                <c:pt idx="174">
                  <c:v>0.66666666666666674</c:v>
                </c:pt>
                <c:pt idx="175">
                  <c:v>0.66454352441613596</c:v>
                </c:pt>
                <c:pt idx="176">
                  <c:v>0.66454352441613596</c:v>
                </c:pt>
                <c:pt idx="177">
                  <c:v>0.66242038216560517</c:v>
                </c:pt>
                <c:pt idx="178">
                  <c:v>0.66029723991507439</c:v>
                </c:pt>
                <c:pt idx="179">
                  <c:v>0.6581740976645436</c:v>
                </c:pt>
                <c:pt idx="180">
                  <c:v>0.65605095541401282</c:v>
                </c:pt>
                <c:pt idx="181">
                  <c:v>0.65392781316348203</c:v>
                </c:pt>
                <c:pt idx="182">
                  <c:v>0.65180467091295125</c:v>
                </c:pt>
                <c:pt idx="183">
                  <c:v>0.65180467091295125</c:v>
                </c:pt>
                <c:pt idx="184">
                  <c:v>0.64968152866242046</c:v>
                </c:pt>
                <c:pt idx="185">
                  <c:v>0.64968152866242046</c:v>
                </c:pt>
                <c:pt idx="186">
                  <c:v>0.64755838641188967</c:v>
                </c:pt>
                <c:pt idx="187">
                  <c:v>0.64543524416135889</c:v>
                </c:pt>
                <c:pt idx="188">
                  <c:v>0.6433121019108281</c:v>
                </c:pt>
                <c:pt idx="189">
                  <c:v>0.6433121019108281</c:v>
                </c:pt>
                <c:pt idx="190">
                  <c:v>0.64118895966029732</c:v>
                </c:pt>
                <c:pt idx="191">
                  <c:v>0.63694267515923575</c:v>
                </c:pt>
                <c:pt idx="192">
                  <c:v>0.63481953290870496</c:v>
                </c:pt>
                <c:pt idx="193">
                  <c:v>0.63269639065817418</c:v>
                </c:pt>
                <c:pt idx="194">
                  <c:v>0.63057324840764339</c:v>
                </c:pt>
                <c:pt idx="195">
                  <c:v>0.62845010615711261</c:v>
                </c:pt>
                <c:pt idx="196">
                  <c:v>0.62632696390658182</c:v>
                </c:pt>
                <c:pt idx="197">
                  <c:v>0.62420382165605093</c:v>
                </c:pt>
                <c:pt idx="198">
                  <c:v>0.62420382165605093</c:v>
                </c:pt>
                <c:pt idx="199">
                  <c:v>0.62420382165605093</c:v>
                </c:pt>
                <c:pt idx="200">
                  <c:v>0.62208067940552014</c:v>
                </c:pt>
                <c:pt idx="201">
                  <c:v>0.61995753715498936</c:v>
                </c:pt>
                <c:pt idx="202">
                  <c:v>0.61783439490445857</c:v>
                </c:pt>
                <c:pt idx="203">
                  <c:v>0.61783439490445857</c:v>
                </c:pt>
                <c:pt idx="204">
                  <c:v>0.61571125265392779</c:v>
                </c:pt>
                <c:pt idx="205">
                  <c:v>0.613588110403397</c:v>
                </c:pt>
                <c:pt idx="206">
                  <c:v>0.61146496815286622</c:v>
                </c:pt>
                <c:pt idx="207">
                  <c:v>0.60934182590233543</c:v>
                </c:pt>
                <c:pt idx="208">
                  <c:v>0.60721868365180465</c:v>
                </c:pt>
                <c:pt idx="209">
                  <c:v>0.60509554140127386</c:v>
                </c:pt>
                <c:pt idx="210">
                  <c:v>0.60297239915074308</c:v>
                </c:pt>
                <c:pt idx="211">
                  <c:v>0.59872611464968151</c:v>
                </c:pt>
                <c:pt idx="212">
                  <c:v>0.59660297239915072</c:v>
                </c:pt>
                <c:pt idx="213">
                  <c:v>0.59447983014861994</c:v>
                </c:pt>
                <c:pt idx="214">
                  <c:v>0.59235668789808915</c:v>
                </c:pt>
                <c:pt idx="215">
                  <c:v>0.59023354564755837</c:v>
                </c:pt>
                <c:pt idx="216">
                  <c:v>0.58811040339702758</c:v>
                </c:pt>
                <c:pt idx="217">
                  <c:v>0.5859872611464968</c:v>
                </c:pt>
                <c:pt idx="218">
                  <c:v>0.58386411889596601</c:v>
                </c:pt>
                <c:pt idx="219">
                  <c:v>0.58174097664543523</c:v>
                </c:pt>
                <c:pt idx="220">
                  <c:v>0.57961783439490444</c:v>
                </c:pt>
                <c:pt idx="221">
                  <c:v>0.57749469214437366</c:v>
                </c:pt>
                <c:pt idx="222">
                  <c:v>0.57749469214437366</c:v>
                </c:pt>
                <c:pt idx="223">
                  <c:v>0.57537154989384287</c:v>
                </c:pt>
                <c:pt idx="224">
                  <c:v>0.5711252653927813</c:v>
                </c:pt>
                <c:pt idx="225">
                  <c:v>0.56900212314225052</c:v>
                </c:pt>
                <c:pt idx="226">
                  <c:v>0.56687898089171973</c:v>
                </c:pt>
                <c:pt idx="227">
                  <c:v>0.56263269639065816</c:v>
                </c:pt>
                <c:pt idx="228">
                  <c:v>0.56050955414012738</c:v>
                </c:pt>
                <c:pt idx="229">
                  <c:v>0.55838641188959659</c:v>
                </c:pt>
                <c:pt idx="230">
                  <c:v>0.5562632696390658</c:v>
                </c:pt>
                <c:pt idx="231">
                  <c:v>0.55414012738853502</c:v>
                </c:pt>
                <c:pt idx="232">
                  <c:v>0.55201698513800423</c:v>
                </c:pt>
                <c:pt idx="233">
                  <c:v>0.54989384288747345</c:v>
                </c:pt>
                <c:pt idx="234">
                  <c:v>0.54777070063694266</c:v>
                </c:pt>
                <c:pt idx="235">
                  <c:v>0.54564755838641188</c:v>
                </c:pt>
                <c:pt idx="236">
                  <c:v>0.54352441613588109</c:v>
                </c:pt>
                <c:pt idx="237">
                  <c:v>0.54140127388535031</c:v>
                </c:pt>
                <c:pt idx="238">
                  <c:v>0.54140127388535031</c:v>
                </c:pt>
                <c:pt idx="239">
                  <c:v>0.53927813163481952</c:v>
                </c:pt>
                <c:pt idx="240">
                  <c:v>0.53927813163481952</c:v>
                </c:pt>
                <c:pt idx="241">
                  <c:v>0.53715498938428874</c:v>
                </c:pt>
                <c:pt idx="242">
                  <c:v>0.53503184713375795</c:v>
                </c:pt>
                <c:pt idx="243">
                  <c:v>0.53290870488322717</c:v>
                </c:pt>
                <c:pt idx="244">
                  <c:v>0.53078556263269638</c:v>
                </c:pt>
                <c:pt idx="245">
                  <c:v>0.5286624203821656</c:v>
                </c:pt>
                <c:pt idx="246">
                  <c:v>0.52653927813163481</c:v>
                </c:pt>
                <c:pt idx="247">
                  <c:v>0.52653927813163481</c:v>
                </c:pt>
                <c:pt idx="248">
                  <c:v>0.52441613588110403</c:v>
                </c:pt>
                <c:pt idx="249">
                  <c:v>0.52229299363057324</c:v>
                </c:pt>
                <c:pt idx="250">
                  <c:v>0.52016985138004246</c:v>
                </c:pt>
                <c:pt idx="251">
                  <c:v>0.51804670912951167</c:v>
                </c:pt>
                <c:pt idx="252">
                  <c:v>0.51592356687898089</c:v>
                </c:pt>
                <c:pt idx="253">
                  <c:v>0.5138004246284501</c:v>
                </c:pt>
                <c:pt idx="254">
                  <c:v>0.5138004246284501</c:v>
                </c:pt>
                <c:pt idx="255">
                  <c:v>0.5138004246284501</c:v>
                </c:pt>
                <c:pt idx="256">
                  <c:v>0.51167728237791932</c:v>
                </c:pt>
                <c:pt idx="257">
                  <c:v>0.50955414012738853</c:v>
                </c:pt>
                <c:pt idx="258">
                  <c:v>0.50743099787685775</c:v>
                </c:pt>
                <c:pt idx="259">
                  <c:v>0.50530785562632696</c:v>
                </c:pt>
                <c:pt idx="260">
                  <c:v>0.50318471337579618</c:v>
                </c:pt>
                <c:pt idx="261">
                  <c:v>0.50106157112526539</c:v>
                </c:pt>
                <c:pt idx="262">
                  <c:v>0.49893842887473461</c:v>
                </c:pt>
                <c:pt idx="263">
                  <c:v>0.49681528662420382</c:v>
                </c:pt>
                <c:pt idx="264">
                  <c:v>0.49469214437367304</c:v>
                </c:pt>
                <c:pt idx="265">
                  <c:v>0.49256900212314225</c:v>
                </c:pt>
                <c:pt idx="266">
                  <c:v>0.49044585987261147</c:v>
                </c:pt>
                <c:pt idx="267">
                  <c:v>0.48832271762208068</c:v>
                </c:pt>
                <c:pt idx="268">
                  <c:v>0.4861995753715499</c:v>
                </c:pt>
                <c:pt idx="269">
                  <c:v>0.48407643312101911</c:v>
                </c:pt>
                <c:pt idx="270">
                  <c:v>0.48195329087048833</c:v>
                </c:pt>
                <c:pt idx="271">
                  <c:v>0.47983014861995754</c:v>
                </c:pt>
                <c:pt idx="272">
                  <c:v>0.47983014861995754</c:v>
                </c:pt>
                <c:pt idx="273">
                  <c:v>0.47770700636942676</c:v>
                </c:pt>
                <c:pt idx="274">
                  <c:v>0.47558386411889597</c:v>
                </c:pt>
                <c:pt idx="275">
                  <c:v>0.47346072186836519</c:v>
                </c:pt>
                <c:pt idx="276">
                  <c:v>0.4713375796178344</c:v>
                </c:pt>
                <c:pt idx="277">
                  <c:v>0.46921443736730362</c:v>
                </c:pt>
                <c:pt idx="278">
                  <c:v>0.46709129511677283</c:v>
                </c:pt>
                <c:pt idx="279">
                  <c:v>0.46496815286624205</c:v>
                </c:pt>
                <c:pt idx="280">
                  <c:v>0.46284501061571126</c:v>
                </c:pt>
                <c:pt idx="281">
                  <c:v>0.45859872611464969</c:v>
                </c:pt>
                <c:pt idx="282">
                  <c:v>0.45647558386411891</c:v>
                </c:pt>
                <c:pt idx="283">
                  <c:v>0.45647558386411891</c:v>
                </c:pt>
                <c:pt idx="284">
                  <c:v>0.45435244161358812</c:v>
                </c:pt>
                <c:pt idx="285">
                  <c:v>0.45222929936305734</c:v>
                </c:pt>
                <c:pt idx="286">
                  <c:v>0.45010615711252655</c:v>
                </c:pt>
                <c:pt idx="287">
                  <c:v>0.44798301486199577</c:v>
                </c:pt>
                <c:pt idx="288">
                  <c:v>0.44585987261146498</c:v>
                </c:pt>
                <c:pt idx="289">
                  <c:v>0.4437367303609342</c:v>
                </c:pt>
                <c:pt idx="290">
                  <c:v>0.44161358811040341</c:v>
                </c:pt>
                <c:pt idx="291">
                  <c:v>0.43949044585987262</c:v>
                </c:pt>
                <c:pt idx="292">
                  <c:v>0.43736730360934184</c:v>
                </c:pt>
                <c:pt idx="293">
                  <c:v>0.43524416135881105</c:v>
                </c:pt>
                <c:pt idx="294">
                  <c:v>0.43312101910828027</c:v>
                </c:pt>
                <c:pt idx="295">
                  <c:v>0.43312101910828027</c:v>
                </c:pt>
                <c:pt idx="296">
                  <c:v>0.43099787685774948</c:v>
                </c:pt>
                <c:pt idx="297">
                  <c:v>0.43099787685774948</c:v>
                </c:pt>
                <c:pt idx="298">
                  <c:v>0.4288747346072187</c:v>
                </c:pt>
                <c:pt idx="299">
                  <c:v>0.42675159235668791</c:v>
                </c:pt>
                <c:pt idx="300">
                  <c:v>0.42462845010615713</c:v>
                </c:pt>
                <c:pt idx="301">
                  <c:v>0.42250530785562634</c:v>
                </c:pt>
                <c:pt idx="302">
                  <c:v>0.42038216560509556</c:v>
                </c:pt>
                <c:pt idx="303">
                  <c:v>0.41825902335456477</c:v>
                </c:pt>
                <c:pt idx="304">
                  <c:v>0.41613588110403399</c:v>
                </c:pt>
                <c:pt idx="305">
                  <c:v>0.4140127388535032</c:v>
                </c:pt>
                <c:pt idx="306">
                  <c:v>0.4140127388535032</c:v>
                </c:pt>
                <c:pt idx="307">
                  <c:v>0.41188959660297242</c:v>
                </c:pt>
                <c:pt idx="308">
                  <c:v>0.40976645435244163</c:v>
                </c:pt>
                <c:pt idx="309">
                  <c:v>0.40764331210191085</c:v>
                </c:pt>
                <c:pt idx="310">
                  <c:v>0.40552016985138006</c:v>
                </c:pt>
                <c:pt idx="311">
                  <c:v>0.40339702760084928</c:v>
                </c:pt>
                <c:pt idx="312">
                  <c:v>0.40127388535031849</c:v>
                </c:pt>
                <c:pt idx="313">
                  <c:v>0.39915074309978771</c:v>
                </c:pt>
                <c:pt idx="314">
                  <c:v>0.39702760084925692</c:v>
                </c:pt>
                <c:pt idx="315">
                  <c:v>0.39490445859872614</c:v>
                </c:pt>
                <c:pt idx="316">
                  <c:v>0.39278131634819535</c:v>
                </c:pt>
                <c:pt idx="317">
                  <c:v>0.39065817409766457</c:v>
                </c:pt>
                <c:pt idx="318">
                  <c:v>0.38853503184713378</c:v>
                </c:pt>
                <c:pt idx="319">
                  <c:v>0.386411889596603</c:v>
                </c:pt>
                <c:pt idx="320">
                  <c:v>0.38428874734607221</c:v>
                </c:pt>
                <c:pt idx="321">
                  <c:v>0.38216560509554143</c:v>
                </c:pt>
                <c:pt idx="322">
                  <c:v>0.38004246284501064</c:v>
                </c:pt>
                <c:pt idx="323">
                  <c:v>0.37791932059447986</c:v>
                </c:pt>
                <c:pt idx="324">
                  <c:v>0.37579617834394907</c:v>
                </c:pt>
                <c:pt idx="325">
                  <c:v>0.37579617834394907</c:v>
                </c:pt>
                <c:pt idx="326">
                  <c:v>0.37367303609341829</c:v>
                </c:pt>
                <c:pt idx="327">
                  <c:v>0.3715498938428875</c:v>
                </c:pt>
                <c:pt idx="328">
                  <c:v>0.3715498938428875</c:v>
                </c:pt>
                <c:pt idx="329">
                  <c:v>0.36942675159235672</c:v>
                </c:pt>
                <c:pt idx="330">
                  <c:v>0.36730360934182593</c:v>
                </c:pt>
                <c:pt idx="331">
                  <c:v>0.36518046709129515</c:v>
                </c:pt>
                <c:pt idx="332">
                  <c:v>0.36518046709129515</c:v>
                </c:pt>
                <c:pt idx="333">
                  <c:v>0.36305732484076436</c:v>
                </c:pt>
                <c:pt idx="334">
                  <c:v>0.36093418259023358</c:v>
                </c:pt>
                <c:pt idx="335">
                  <c:v>0.35881104033970279</c:v>
                </c:pt>
                <c:pt idx="336">
                  <c:v>0.35881104033970279</c:v>
                </c:pt>
                <c:pt idx="337">
                  <c:v>0.35668789808917201</c:v>
                </c:pt>
                <c:pt idx="338">
                  <c:v>0.35456475583864122</c:v>
                </c:pt>
                <c:pt idx="339">
                  <c:v>0.35244161358811044</c:v>
                </c:pt>
                <c:pt idx="340">
                  <c:v>0.35031847133757965</c:v>
                </c:pt>
                <c:pt idx="341">
                  <c:v>0.34819532908704887</c:v>
                </c:pt>
                <c:pt idx="342">
                  <c:v>0.34607218683651808</c:v>
                </c:pt>
                <c:pt idx="343">
                  <c:v>0.3439490445859873</c:v>
                </c:pt>
                <c:pt idx="344">
                  <c:v>0.34182590233545651</c:v>
                </c:pt>
                <c:pt idx="345">
                  <c:v>0.34182590233545651</c:v>
                </c:pt>
                <c:pt idx="346">
                  <c:v>0.33970276008492573</c:v>
                </c:pt>
                <c:pt idx="347">
                  <c:v>0.33970276008492573</c:v>
                </c:pt>
                <c:pt idx="348">
                  <c:v>0.33757961783439494</c:v>
                </c:pt>
                <c:pt idx="349">
                  <c:v>0.33545647558386416</c:v>
                </c:pt>
                <c:pt idx="350">
                  <c:v>0.33333333333333337</c:v>
                </c:pt>
                <c:pt idx="351">
                  <c:v>0.33121019108280259</c:v>
                </c:pt>
                <c:pt idx="352">
                  <c:v>0.3290870488322718</c:v>
                </c:pt>
                <c:pt idx="353">
                  <c:v>0.32696390658174102</c:v>
                </c:pt>
                <c:pt idx="354">
                  <c:v>0.32696390658174102</c:v>
                </c:pt>
                <c:pt idx="355">
                  <c:v>0.32484076433121023</c:v>
                </c:pt>
                <c:pt idx="356">
                  <c:v>0.32271762208067944</c:v>
                </c:pt>
                <c:pt idx="357">
                  <c:v>0.32059447983014866</c:v>
                </c:pt>
                <c:pt idx="358">
                  <c:v>0.31847133757961787</c:v>
                </c:pt>
                <c:pt idx="359">
                  <c:v>0.31634819532908709</c:v>
                </c:pt>
                <c:pt idx="360">
                  <c:v>0.3142250530785563</c:v>
                </c:pt>
                <c:pt idx="361">
                  <c:v>0.31210191082802552</c:v>
                </c:pt>
                <c:pt idx="362">
                  <c:v>0.31210191082802552</c:v>
                </c:pt>
                <c:pt idx="363">
                  <c:v>0.30997876857749473</c:v>
                </c:pt>
                <c:pt idx="364">
                  <c:v>0.30785562632696395</c:v>
                </c:pt>
                <c:pt idx="365">
                  <c:v>0.30573248407643316</c:v>
                </c:pt>
                <c:pt idx="366">
                  <c:v>0.30360934182590238</c:v>
                </c:pt>
                <c:pt idx="367">
                  <c:v>0.30148619957537159</c:v>
                </c:pt>
                <c:pt idx="368">
                  <c:v>0.29936305732484081</c:v>
                </c:pt>
                <c:pt idx="369">
                  <c:v>0.29723991507431002</c:v>
                </c:pt>
                <c:pt idx="370">
                  <c:v>0.29511677282377924</c:v>
                </c:pt>
                <c:pt idx="371">
                  <c:v>0.29299363057324845</c:v>
                </c:pt>
                <c:pt idx="372">
                  <c:v>0.28874734607218688</c:v>
                </c:pt>
                <c:pt idx="373">
                  <c:v>0.28874734607218688</c:v>
                </c:pt>
                <c:pt idx="374">
                  <c:v>0.2866242038216561</c:v>
                </c:pt>
                <c:pt idx="375">
                  <c:v>0.28450106157112531</c:v>
                </c:pt>
                <c:pt idx="376">
                  <c:v>0.28237791932059453</c:v>
                </c:pt>
                <c:pt idx="377">
                  <c:v>0.28025477707006374</c:v>
                </c:pt>
                <c:pt idx="378">
                  <c:v>0.27813163481953296</c:v>
                </c:pt>
                <c:pt idx="379">
                  <c:v>0.27600849256900217</c:v>
                </c:pt>
                <c:pt idx="380">
                  <c:v>0.27388535031847139</c:v>
                </c:pt>
                <c:pt idx="381">
                  <c:v>0.2717622080679406</c:v>
                </c:pt>
                <c:pt idx="382">
                  <c:v>0.26963906581740982</c:v>
                </c:pt>
                <c:pt idx="383">
                  <c:v>0.26751592356687903</c:v>
                </c:pt>
                <c:pt idx="384">
                  <c:v>0.26539278131634825</c:v>
                </c:pt>
                <c:pt idx="385">
                  <c:v>0.26326963906581746</c:v>
                </c:pt>
                <c:pt idx="386">
                  <c:v>0.26114649681528668</c:v>
                </c:pt>
                <c:pt idx="387">
                  <c:v>0.26114649681528668</c:v>
                </c:pt>
                <c:pt idx="388">
                  <c:v>0.25902335456475589</c:v>
                </c:pt>
                <c:pt idx="389">
                  <c:v>0.25690021231422511</c:v>
                </c:pt>
                <c:pt idx="390">
                  <c:v>0.25477707006369432</c:v>
                </c:pt>
                <c:pt idx="391">
                  <c:v>0.25265392781316354</c:v>
                </c:pt>
                <c:pt idx="392">
                  <c:v>0.25053078556263275</c:v>
                </c:pt>
                <c:pt idx="393">
                  <c:v>0.24840764331210186</c:v>
                </c:pt>
                <c:pt idx="394">
                  <c:v>0.24628450106157107</c:v>
                </c:pt>
                <c:pt idx="395">
                  <c:v>0.24416135881104029</c:v>
                </c:pt>
                <c:pt idx="396">
                  <c:v>0.2420382165605095</c:v>
                </c:pt>
                <c:pt idx="397">
                  <c:v>0.23991507430997872</c:v>
                </c:pt>
                <c:pt idx="398">
                  <c:v>0.23779193205944793</c:v>
                </c:pt>
                <c:pt idx="399">
                  <c:v>0.23566878980891715</c:v>
                </c:pt>
                <c:pt idx="400">
                  <c:v>0.23354564755838636</c:v>
                </c:pt>
                <c:pt idx="401">
                  <c:v>0.23142250530785557</c:v>
                </c:pt>
                <c:pt idx="402">
                  <c:v>0.22929936305732479</c:v>
                </c:pt>
                <c:pt idx="403">
                  <c:v>0.227176220806794</c:v>
                </c:pt>
                <c:pt idx="404">
                  <c:v>0.22505307855626322</c:v>
                </c:pt>
                <c:pt idx="405">
                  <c:v>0.22292993630573243</c:v>
                </c:pt>
                <c:pt idx="406">
                  <c:v>0.22080679405520165</c:v>
                </c:pt>
                <c:pt idx="407">
                  <c:v>0.22080679405520165</c:v>
                </c:pt>
                <c:pt idx="408">
                  <c:v>0.21868365180467086</c:v>
                </c:pt>
                <c:pt idx="409">
                  <c:v>0.21868365180467086</c:v>
                </c:pt>
                <c:pt idx="410">
                  <c:v>0.21656050955414008</c:v>
                </c:pt>
                <c:pt idx="411">
                  <c:v>0.21443736730360929</c:v>
                </c:pt>
                <c:pt idx="412">
                  <c:v>0.21231422505307851</c:v>
                </c:pt>
                <c:pt idx="413">
                  <c:v>0.21231422505307851</c:v>
                </c:pt>
                <c:pt idx="414">
                  <c:v>0.21019108280254772</c:v>
                </c:pt>
                <c:pt idx="415">
                  <c:v>0.20806794055201694</c:v>
                </c:pt>
                <c:pt idx="416">
                  <c:v>0.20594479830148615</c:v>
                </c:pt>
                <c:pt idx="417">
                  <c:v>0.20594479830148615</c:v>
                </c:pt>
                <c:pt idx="418">
                  <c:v>0.20382165605095537</c:v>
                </c:pt>
                <c:pt idx="419">
                  <c:v>0.20169851380042458</c:v>
                </c:pt>
                <c:pt idx="420">
                  <c:v>0.1995753715498938</c:v>
                </c:pt>
                <c:pt idx="421">
                  <c:v>0.19745222929936301</c:v>
                </c:pt>
                <c:pt idx="422">
                  <c:v>0.19532908704883223</c:v>
                </c:pt>
                <c:pt idx="423">
                  <c:v>0.19320594479830144</c:v>
                </c:pt>
                <c:pt idx="424">
                  <c:v>0.19108280254777066</c:v>
                </c:pt>
                <c:pt idx="425">
                  <c:v>0.18895966029723987</c:v>
                </c:pt>
                <c:pt idx="426">
                  <c:v>0.18683651804670909</c:v>
                </c:pt>
                <c:pt idx="427">
                  <c:v>0.1847133757961783</c:v>
                </c:pt>
                <c:pt idx="428">
                  <c:v>0.1847133757961783</c:v>
                </c:pt>
                <c:pt idx="429">
                  <c:v>0.18259023354564752</c:v>
                </c:pt>
                <c:pt idx="430">
                  <c:v>0.18046709129511673</c:v>
                </c:pt>
                <c:pt idx="431">
                  <c:v>0.17834394904458595</c:v>
                </c:pt>
                <c:pt idx="432">
                  <c:v>0.17622080679405516</c:v>
                </c:pt>
                <c:pt idx="433">
                  <c:v>0.17622080679405516</c:v>
                </c:pt>
                <c:pt idx="434">
                  <c:v>0.17409766454352438</c:v>
                </c:pt>
                <c:pt idx="435">
                  <c:v>0.17197452229299359</c:v>
                </c:pt>
                <c:pt idx="436">
                  <c:v>0.16772823779193202</c:v>
                </c:pt>
                <c:pt idx="437">
                  <c:v>0.16560509554140124</c:v>
                </c:pt>
                <c:pt idx="438">
                  <c:v>0.16560509554140124</c:v>
                </c:pt>
                <c:pt idx="439">
                  <c:v>0.16348195329087045</c:v>
                </c:pt>
                <c:pt idx="440">
                  <c:v>0.16135881104033967</c:v>
                </c:pt>
                <c:pt idx="441">
                  <c:v>0.15923566878980888</c:v>
                </c:pt>
                <c:pt idx="442">
                  <c:v>0.1571125265392781</c:v>
                </c:pt>
                <c:pt idx="443">
                  <c:v>0.1571125265392781</c:v>
                </c:pt>
                <c:pt idx="444">
                  <c:v>0.15498938428874731</c:v>
                </c:pt>
                <c:pt idx="445">
                  <c:v>0.15286624203821653</c:v>
                </c:pt>
                <c:pt idx="446">
                  <c:v>0.15074309978768574</c:v>
                </c:pt>
                <c:pt idx="447">
                  <c:v>0.14861995753715496</c:v>
                </c:pt>
                <c:pt idx="448">
                  <c:v>0.14649681528662417</c:v>
                </c:pt>
                <c:pt idx="449">
                  <c:v>0.14437367303609339</c:v>
                </c:pt>
                <c:pt idx="450">
                  <c:v>0.1422505307855626</c:v>
                </c:pt>
                <c:pt idx="451">
                  <c:v>0.14012738853503182</c:v>
                </c:pt>
                <c:pt idx="452">
                  <c:v>0.14012738853503182</c:v>
                </c:pt>
                <c:pt idx="453">
                  <c:v>0.13800424628450103</c:v>
                </c:pt>
                <c:pt idx="454">
                  <c:v>0.13588110403397025</c:v>
                </c:pt>
                <c:pt idx="455">
                  <c:v>0.13375796178343946</c:v>
                </c:pt>
                <c:pt idx="456">
                  <c:v>0.13375796178343946</c:v>
                </c:pt>
                <c:pt idx="457">
                  <c:v>0.13163481953290868</c:v>
                </c:pt>
                <c:pt idx="458">
                  <c:v>0.12951167728237789</c:v>
                </c:pt>
                <c:pt idx="459">
                  <c:v>0.12738853503184711</c:v>
                </c:pt>
                <c:pt idx="460">
                  <c:v>0.12526539278131632</c:v>
                </c:pt>
                <c:pt idx="461">
                  <c:v>0.12526539278131632</c:v>
                </c:pt>
                <c:pt idx="462">
                  <c:v>0.12314225053078554</c:v>
                </c:pt>
                <c:pt idx="463">
                  <c:v>0.12101910828025475</c:v>
                </c:pt>
                <c:pt idx="464">
                  <c:v>0.11889596602972397</c:v>
                </c:pt>
                <c:pt idx="465">
                  <c:v>0.11677282377919318</c:v>
                </c:pt>
                <c:pt idx="466">
                  <c:v>0.11464968152866239</c:v>
                </c:pt>
                <c:pt idx="467">
                  <c:v>0.11252653927813161</c:v>
                </c:pt>
                <c:pt idx="468">
                  <c:v>0.11040339702760082</c:v>
                </c:pt>
                <c:pt idx="469">
                  <c:v>0.10828025477707004</c:v>
                </c:pt>
                <c:pt idx="470">
                  <c:v>0.10615711252653925</c:v>
                </c:pt>
                <c:pt idx="471">
                  <c:v>0.10403397027600847</c:v>
                </c:pt>
                <c:pt idx="472">
                  <c:v>0.10191082802547768</c:v>
                </c:pt>
                <c:pt idx="473">
                  <c:v>9.9787685774946899E-2</c:v>
                </c:pt>
                <c:pt idx="474">
                  <c:v>9.9787685774946899E-2</c:v>
                </c:pt>
                <c:pt idx="475">
                  <c:v>9.7664543524416114E-2</c:v>
                </c:pt>
                <c:pt idx="476">
                  <c:v>9.5541401273885329E-2</c:v>
                </c:pt>
                <c:pt idx="477">
                  <c:v>9.3418259023354544E-2</c:v>
                </c:pt>
                <c:pt idx="478">
                  <c:v>9.3418259023354544E-2</c:v>
                </c:pt>
                <c:pt idx="479">
                  <c:v>9.1295116772823759E-2</c:v>
                </c:pt>
                <c:pt idx="480">
                  <c:v>9.1295116772823759E-2</c:v>
                </c:pt>
                <c:pt idx="481">
                  <c:v>8.9171974522292974E-2</c:v>
                </c:pt>
                <c:pt idx="482">
                  <c:v>8.7048832271762189E-2</c:v>
                </c:pt>
                <c:pt idx="483">
                  <c:v>8.7048832271762189E-2</c:v>
                </c:pt>
                <c:pt idx="484">
                  <c:v>8.4925690021231404E-2</c:v>
                </c:pt>
                <c:pt idx="485">
                  <c:v>8.2802547770700619E-2</c:v>
                </c:pt>
                <c:pt idx="486">
                  <c:v>8.0679405520169833E-2</c:v>
                </c:pt>
                <c:pt idx="487">
                  <c:v>7.8556263269639048E-2</c:v>
                </c:pt>
                <c:pt idx="488">
                  <c:v>7.6433121019108263E-2</c:v>
                </c:pt>
                <c:pt idx="489">
                  <c:v>7.4309978768577478E-2</c:v>
                </c:pt>
                <c:pt idx="490">
                  <c:v>7.2186836518046693E-2</c:v>
                </c:pt>
                <c:pt idx="491">
                  <c:v>7.2186836518046693E-2</c:v>
                </c:pt>
                <c:pt idx="492">
                  <c:v>7.0063694267515908E-2</c:v>
                </c:pt>
                <c:pt idx="493">
                  <c:v>7.0063694267515908E-2</c:v>
                </c:pt>
                <c:pt idx="494">
                  <c:v>6.7940552016985123E-2</c:v>
                </c:pt>
                <c:pt idx="495">
                  <c:v>6.3694267515923553E-2</c:v>
                </c:pt>
                <c:pt idx="496">
                  <c:v>6.1571125265392768E-2</c:v>
                </c:pt>
                <c:pt idx="497">
                  <c:v>5.9447983014861983E-2</c:v>
                </c:pt>
                <c:pt idx="498">
                  <c:v>5.9447983014861983E-2</c:v>
                </c:pt>
                <c:pt idx="499">
                  <c:v>5.7324840764331197E-2</c:v>
                </c:pt>
                <c:pt idx="500">
                  <c:v>5.5201698513800412E-2</c:v>
                </c:pt>
                <c:pt idx="501">
                  <c:v>5.3078556263269627E-2</c:v>
                </c:pt>
                <c:pt idx="502">
                  <c:v>5.0955414012738842E-2</c:v>
                </c:pt>
                <c:pt idx="503">
                  <c:v>5.0955414012738842E-2</c:v>
                </c:pt>
                <c:pt idx="504">
                  <c:v>4.8832271762208057E-2</c:v>
                </c:pt>
                <c:pt idx="505">
                  <c:v>4.6709129511677272E-2</c:v>
                </c:pt>
                <c:pt idx="506">
                  <c:v>4.4585987261146487E-2</c:v>
                </c:pt>
                <c:pt idx="507">
                  <c:v>4.2462845010615702E-2</c:v>
                </c:pt>
                <c:pt idx="508">
                  <c:v>4.0339702760084917E-2</c:v>
                </c:pt>
                <c:pt idx="509">
                  <c:v>3.8216560509554132E-2</c:v>
                </c:pt>
                <c:pt idx="510">
                  <c:v>3.8216560509554132E-2</c:v>
                </c:pt>
                <c:pt idx="511">
                  <c:v>3.6093418259023347E-2</c:v>
                </c:pt>
                <c:pt idx="512">
                  <c:v>3.3970276008492561E-2</c:v>
                </c:pt>
                <c:pt idx="513">
                  <c:v>3.3970276008492561E-2</c:v>
                </c:pt>
                <c:pt idx="514">
                  <c:v>3.3970276008492561E-2</c:v>
                </c:pt>
                <c:pt idx="515">
                  <c:v>3.1847133757961776E-2</c:v>
                </c:pt>
                <c:pt idx="516">
                  <c:v>2.9723991507430991E-2</c:v>
                </c:pt>
                <c:pt idx="517">
                  <c:v>2.9723991507430991E-2</c:v>
                </c:pt>
                <c:pt idx="518">
                  <c:v>2.7600849256900206E-2</c:v>
                </c:pt>
                <c:pt idx="519">
                  <c:v>2.5477707006369421E-2</c:v>
                </c:pt>
                <c:pt idx="520">
                  <c:v>2.3354564755838636E-2</c:v>
                </c:pt>
                <c:pt idx="521">
                  <c:v>2.1231422505307851E-2</c:v>
                </c:pt>
                <c:pt idx="522">
                  <c:v>1.9108280254777066E-2</c:v>
                </c:pt>
                <c:pt idx="523">
                  <c:v>1.6985138004246281E-2</c:v>
                </c:pt>
                <c:pt idx="524">
                  <c:v>1.4861995753715496E-2</c:v>
                </c:pt>
                <c:pt idx="525">
                  <c:v>1.2738853503184711E-2</c:v>
                </c:pt>
                <c:pt idx="526">
                  <c:v>1.0615711252653925E-2</c:v>
                </c:pt>
                <c:pt idx="527">
                  <c:v>8.4925690021231404E-3</c:v>
                </c:pt>
                <c:pt idx="528">
                  <c:v>6.3694267515923553E-3</c:v>
                </c:pt>
                <c:pt idx="529">
                  <c:v>6.3694267515923553E-3</c:v>
                </c:pt>
                <c:pt idx="530">
                  <c:v>4.2462845010615702E-3</c:v>
                </c:pt>
                <c:pt idx="531">
                  <c:v>2.1231422505307851E-3</c:v>
                </c:pt>
                <c:pt idx="532">
                  <c:v>0</c:v>
                </c:pt>
                <c:pt idx="533">
                  <c:v>1</c:v>
                </c:pt>
                <c:pt idx="534">
                  <c:v>0.99787685774946921</c:v>
                </c:pt>
                <c:pt idx="535">
                  <c:v>0.99575371549893843</c:v>
                </c:pt>
                <c:pt idx="536">
                  <c:v>0.99363057324840764</c:v>
                </c:pt>
                <c:pt idx="537">
                  <c:v>0.99150743099787686</c:v>
                </c:pt>
                <c:pt idx="538">
                  <c:v>0.9851380042462845</c:v>
                </c:pt>
                <c:pt idx="539">
                  <c:v>0.97876857749469215</c:v>
                </c:pt>
                <c:pt idx="540">
                  <c:v>0.97452229299363058</c:v>
                </c:pt>
                <c:pt idx="541">
                  <c:v>0.97239915074309979</c:v>
                </c:pt>
                <c:pt idx="542">
                  <c:v>0.97027600849256901</c:v>
                </c:pt>
                <c:pt idx="543">
                  <c:v>0.96815286624203822</c:v>
                </c:pt>
                <c:pt idx="544">
                  <c:v>0.96178343949044587</c:v>
                </c:pt>
                <c:pt idx="545">
                  <c:v>0.95966029723991508</c:v>
                </c:pt>
                <c:pt idx="546">
                  <c:v>0.9575371549893843</c:v>
                </c:pt>
                <c:pt idx="547">
                  <c:v>0.95116772823779194</c:v>
                </c:pt>
                <c:pt idx="548">
                  <c:v>0.94904458598726116</c:v>
                </c:pt>
                <c:pt idx="549">
                  <c:v>0.94692144373673037</c:v>
                </c:pt>
                <c:pt idx="550">
                  <c:v>0.94479830148619959</c:v>
                </c:pt>
                <c:pt idx="551">
                  <c:v>0.94055201698513802</c:v>
                </c:pt>
                <c:pt idx="552">
                  <c:v>0.93630573248407645</c:v>
                </c:pt>
                <c:pt idx="553">
                  <c:v>0.93418259023354566</c:v>
                </c:pt>
                <c:pt idx="554">
                  <c:v>0.92993630573248409</c:v>
                </c:pt>
                <c:pt idx="555">
                  <c:v>0.92781316348195331</c:v>
                </c:pt>
                <c:pt idx="556">
                  <c:v>0.92569002123142252</c:v>
                </c:pt>
                <c:pt idx="557">
                  <c:v>0.92144373673036095</c:v>
                </c:pt>
                <c:pt idx="558">
                  <c:v>0.91719745222929938</c:v>
                </c:pt>
                <c:pt idx="559">
                  <c:v>0.9150743099787686</c:v>
                </c:pt>
                <c:pt idx="560">
                  <c:v>0.91295116772823781</c:v>
                </c:pt>
                <c:pt idx="561">
                  <c:v>0.91082802547770703</c:v>
                </c:pt>
                <c:pt idx="562">
                  <c:v>0.90870488322717624</c:v>
                </c:pt>
                <c:pt idx="563">
                  <c:v>0.90658174097664546</c:v>
                </c:pt>
                <c:pt idx="564">
                  <c:v>0.90445859872611467</c:v>
                </c:pt>
                <c:pt idx="565">
                  <c:v>0.90233545647558389</c:v>
                </c:pt>
                <c:pt idx="566">
                  <c:v>0.9002123142250531</c:v>
                </c:pt>
                <c:pt idx="567">
                  <c:v>0.89808917197452232</c:v>
                </c:pt>
                <c:pt idx="568">
                  <c:v>0.89596602972399153</c:v>
                </c:pt>
                <c:pt idx="569">
                  <c:v>0.89384288747346075</c:v>
                </c:pt>
                <c:pt idx="570">
                  <c:v>0.88747346072186839</c:v>
                </c:pt>
                <c:pt idx="571">
                  <c:v>0.88535031847133761</c:v>
                </c:pt>
                <c:pt idx="572">
                  <c:v>0.88322717622080682</c:v>
                </c:pt>
                <c:pt idx="573">
                  <c:v>0.88110403397027603</c:v>
                </c:pt>
                <c:pt idx="574">
                  <c:v>0.87898089171974525</c:v>
                </c:pt>
                <c:pt idx="575">
                  <c:v>0.87473460721868368</c:v>
                </c:pt>
                <c:pt idx="576">
                  <c:v>0.87261146496815289</c:v>
                </c:pt>
                <c:pt idx="577">
                  <c:v>0.86836518046709132</c:v>
                </c:pt>
                <c:pt idx="578">
                  <c:v>0.86199575371549897</c:v>
                </c:pt>
                <c:pt idx="579">
                  <c:v>0.85987261146496818</c:v>
                </c:pt>
                <c:pt idx="580">
                  <c:v>0.8577494692144374</c:v>
                </c:pt>
                <c:pt idx="581">
                  <c:v>0.85350318471337583</c:v>
                </c:pt>
                <c:pt idx="582">
                  <c:v>0.84925690021231426</c:v>
                </c:pt>
                <c:pt idx="583">
                  <c:v>0.84713375796178347</c:v>
                </c:pt>
                <c:pt idx="584">
                  <c:v>0.84501061571125269</c:v>
                </c:pt>
                <c:pt idx="585">
                  <c:v>0.84076433121019112</c:v>
                </c:pt>
                <c:pt idx="586">
                  <c:v>0.83864118895966033</c:v>
                </c:pt>
                <c:pt idx="587">
                  <c:v>0.83651804670912955</c:v>
                </c:pt>
                <c:pt idx="588">
                  <c:v>0.83439490445859876</c:v>
                </c:pt>
                <c:pt idx="589">
                  <c:v>0.83227176220806798</c:v>
                </c:pt>
                <c:pt idx="590">
                  <c:v>0.83014861995753719</c:v>
                </c:pt>
                <c:pt idx="591">
                  <c:v>0.82802547770700641</c:v>
                </c:pt>
                <c:pt idx="592">
                  <c:v>0.82377919320594484</c:v>
                </c:pt>
                <c:pt idx="593">
                  <c:v>0.82165605095541405</c:v>
                </c:pt>
                <c:pt idx="594">
                  <c:v>0.81953290870488327</c:v>
                </c:pt>
                <c:pt idx="595">
                  <c:v>0.81740976645435248</c:v>
                </c:pt>
                <c:pt idx="596">
                  <c:v>0.81104033970276013</c:v>
                </c:pt>
                <c:pt idx="597">
                  <c:v>0.80679405520169856</c:v>
                </c:pt>
                <c:pt idx="598">
                  <c:v>0.80467091295116777</c:v>
                </c:pt>
                <c:pt idx="599">
                  <c:v>0.80254777070063699</c:v>
                </c:pt>
                <c:pt idx="600">
                  <c:v>0.8004246284501062</c:v>
                </c:pt>
                <c:pt idx="601">
                  <c:v>0.79830148619957542</c:v>
                </c:pt>
                <c:pt idx="602">
                  <c:v>0.79617834394904463</c:v>
                </c:pt>
                <c:pt idx="603">
                  <c:v>0.79405520169851385</c:v>
                </c:pt>
                <c:pt idx="604">
                  <c:v>0.78980891719745228</c:v>
                </c:pt>
                <c:pt idx="605">
                  <c:v>0.78768577494692149</c:v>
                </c:pt>
                <c:pt idx="606">
                  <c:v>0.78131634819532914</c:v>
                </c:pt>
                <c:pt idx="607">
                  <c:v>0.77707006369426757</c:v>
                </c:pt>
                <c:pt idx="608">
                  <c:v>0.772823779193206</c:v>
                </c:pt>
                <c:pt idx="609">
                  <c:v>0.76857749469214443</c:v>
                </c:pt>
                <c:pt idx="610">
                  <c:v>0.76433121019108285</c:v>
                </c:pt>
                <c:pt idx="611">
                  <c:v>0.76220806794055207</c:v>
                </c:pt>
                <c:pt idx="612">
                  <c:v>0.7579617834394905</c:v>
                </c:pt>
                <c:pt idx="613">
                  <c:v>0.75583864118895971</c:v>
                </c:pt>
                <c:pt idx="614">
                  <c:v>0.75371549893842893</c:v>
                </c:pt>
                <c:pt idx="615">
                  <c:v>0.75159235668789814</c:v>
                </c:pt>
                <c:pt idx="616">
                  <c:v>0.74522292993630579</c:v>
                </c:pt>
                <c:pt idx="617">
                  <c:v>0.743099787685775</c:v>
                </c:pt>
                <c:pt idx="618">
                  <c:v>0.74097664543524422</c:v>
                </c:pt>
                <c:pt idx="619">
                  <c:v>0.73885350318471343</c:v>
                </c:pt>
                <c:pt idx="620">
                  <c:v>0.73673036093418265</c:v>
                </c:pt>
                <c:pt idx="621">
                  <c:v>0.73248407643312108</c:v>
                </c:pt>
                <c:pt idx="622">
                  <c:v>0.73036093418259029</c:v>
                </c:pt>
                <c:pt idx="623">
                  <c:v>0.72823779193205951</c:v>
                </c:pt>
                <c:pt idx="624">
                  <c:v>0.72399150743099794</c:v>
                </c:pt>
                <c:pt idx="625">
                  <c:v>0.72186836518046715</c:v>
                </c:pt>
                <c:pt idx="626">
                  <c:v>0.71974522292993637</c:v>
                </c:pt>
                <c:pt idx="627">
                  <c:v>0.71762208067940558</c:v>
                </c:pt>
                <c:pt idx="628">
                  <c:v>0.7154989384288748</c:v>
                </c:pt>
                <c:pt idx="629">
                  <c:v>0.71337579617834401</c:v>
                </c:pt>
                <c:pt idx="630">
                  <c:v>0.71125265392781323</c:v>
                </c:pt>
                <c:pt idx="631">
                  <c:v>0.70912951167728244</c:v>
                </c:pt>
                <c:pt idx="632">
                  <c:v>0.70488322717622087</c:v>
                </c:pt>
                <c:pt idx="633">
                  <c:v>0.69851380042462852</c:v>
                </c:pt>
                <c:pt idx="634">
                  <c:v>0.69214437367303616</c:v>
                </c:pt>
                <c:pt idx="635">
                  <c:v>0.69002123142250538</c:v>
                </c:pt>
                <c:pt idx="636">
                  <c:v>0.68789808917197459</c:v>
                </c:pt>
                <c:pt idx="637">
                  <c:v>0.68577494692144381</c:v>
                </c:pt>
                <c:pt idx="638">
                  <c:v>0.68577494692144381</c:v>
                </c:pt>
                <c:pt idx="639">
                  <c:v>0.68365180467091302</c:v>
                </c:pt>
                <c:pt idx="640">
                  <c:v>0.67940552016985145</c:v>
                </c:pt>
                <c:pt idx="641">
                  <c:v>0.67728237791932067</c:v>
                </c:pt>
                <c:pt idx="642">
                  <c:v>0.67515923566878988</c:v>
                </c:pt>
                <c:pt idx="643">
                  <c:v>0.6730360934182591</c:v>
                </c:pt>
                <c:pt idx="644">
                  <c:v>0.67091295116772831</c:v>
                </c:pt>
                <c:pt idx="645">
                  <c:v>0.66878980891719753</c:v>
                </c:pt>
                <c:pt idx="646">
                  <c:v>0.66666666666666674</c:v>
                </c:pt>
                <c:pt idx="647">
                  <c:v>0.66454352441613596</c:v>
                </c:pt>
                <c:pt idx="648">
                  <c:v>0.66242038216560517</c:v>
                </c:pt>
                <c:pt idx="649">
                  <c:v>0.66029723991507439</c:v>
                </c:pt>
                <c:pt idx="650">
                  <c:v>0.6581740976645436</c:v>
                </c:pt>
                <c:pt idx="651">
                  <c:v>0.65605095541401282</c:v>
                </c:pt>
                <c:pt idx="652">
                  <c:v>0.65392781316348203</c:v>
                </c:pt>
                <c:pt idx="653">
                  <c:v>0.65180467091295125</c:v>
                </c:pt>
                <c:pt idx="654">
                  <c:v>0.64968152866242046</c:v>
                </c:pt>
                <c:pt idx="655">
                  <c:v>0.64755838641188967</c:v>
                </c:pt>
                <c:pt idx="656">
                  <c:v>0.64543524416135889</c:v>
                </c:pt>
                <c:pt idx="657">
                  <c:v>0.64118895966029732</c:v>
                </c:pt>
                <c:pt idx="658">
                  <c:v>0.63906581740976653</c:v>
                </c:pt>
                <c:pt idx="659">
                  <c:v>0.63694267515923575</c:v>
                </c:pt>
                <c:pt idx="660">
                  <c:v>0.63269639065817418</c:v>
                </c:pt>
                <c:pt idx="661">
                  <c:v>0.63057324840764339</c:v>
                </c:pt>
                <c:pt idx="662">
                  <c:v>0.62845010615711261</c:v>
                </c:pt>
                <c:pt idx="663">
                  <c:v>0.62632696390658182</c:v>
                </c:pt>
                <c:pt idx="664">
                  <c:v>0.62420382165605093</c:v>
                </c:pt>
                <c:pt idx="665">
                  <c:v>0.62208067940552014</c:v>
                </c:pt>
                <c:pt idx="666">
                  <c:v>0.61995753715498936</c:v>
                </c:pt>
                <c:pt idx="667">
                  <c:v>0.61783439490445857</c:v>
                </c:pt>
                <c:pt idx="668">
                  <c:v>0.61783439490445857</c:v>
                </c:pt>
                <c:pt idx="669">
                  <c:v>0.61571125265392779</c:v>
                </c:pt>
                <c:pt idx="670">
                  <c:v>0.613588110403397</c:v>
                </c:pt>
                <c:pt idx="671">
                  <c:v>0.61146496815286622</c:v>
                </c:pt>
                <c:pt idx="672">
                  <c:v>0.60934182590233543</c:v>
                </c:pt>
                <c:pt idx="673">
                  <c:v>0.60721868365180465</c:v>
                </c:pt>
                <c:pt idx="674">
                  <c:v>0.60509554140127386</c:v>
                </c:pt>
                <c:pt idx="675">
                  <c:v>0.60297239915074308</c:v>
                </c:pt>
                <c:pt idx="676">
                  <c:v>0.60084925690021229</c:v>
                </c:pt>
                <c:pt idx="677">
                  <c:v>0.59872611464968151</c:v>
                </c:pt>
                <c:pt idx="678">
                  <c:v>0.59660297239915072</c:v>
                </c:pt>
                <c:pt idx="679">
                  <c:v>0.59447983014861994</c:v>
                </c:pt>
                <c:pt idx="680">
                  <c:v>0.59235668789808915</c:v>
                </c:pt>
                <c:pt idx="681">
                  <c:v>0.59023354564755837</c:v>
                </c:pt>
                <c:pt idx="682">
                  <c:v>0.5859872611464968</c:v>
                </c:pt>
                <c:pt idx="683">
                  <c:v>0.58174097664543523</c:v>
                </c:pt>
                <c:pt idx="684">
                  <c:v>0.57961783439490444</c:v>
                </c:pt>
                <c:pt idx="685">
                  <c:v>0.57749469214437366</c:v>
                </c:pt>
                <c:pt idx="686">
                  <c:v>0.57537154989384287</c:v>
                </c:pt>
                <c:pt idx="687">
                  <c:v>0.57324840764331209</c:v>
                </c:pt>
                <c:pt idx="688">
                  <c:v>0.5711252653927813</c:v>
                </c:pt>
                <c:pt idx="689">
                  <c:v>0.56900212314225052</c:v>
                </c:pt>
                <c:pt idx="690">
                  <c:v>0.56687898089171973</c:v>
                </c:pt>
                <c:pt idx="691">
                  <c:v>0.56475583864118895</c:v>
                </c:pt>
                <c:pt idx="692">
                  <c:v>0.56263269639065816</c:v>
                </c:pt>
                <c:pt idx="693">
                  <c:v>0.56050955414012738</c:v>
                </c:pt>
                <c:pt idx="694">
                  <c:v>0.5562632696390658</c:v>
                </c:pt>
                <c:pt idx="695">
                  <c:v>0.55201698513800423</c:v>
                </c:pt>
                <c:pt idx="696">
                  <c:v>0.54989384288747345</c:v>
                </c:pt>
                <c:pt idx="697">
                  <c:v>0.54777070063694266</c:v>
                </c:pt>
                <c:pt idx="698">
                  <c:v>0.54140127388535031</c:v>
                </c:pt>
                <c:pt idx="699">
                  <c:v>0.53927813163481952</c:v>
                </c:pt>
                <c:pt idx="700">
                  <c:v>0.53715498938428874</c:v>
                </c:pt>
                <c:pt idx="701">
                  <c:v>0.53503184713375795</c:v>
                </c:pt>
                <c:pt idx="702">
                  <c:v>0.53078556263269638</c:v>
                </c:pt>
                <c:pt idx="703">
                  <c:v>0.5286624203821656</c:v>
                </c:pt>
                <c:pt idx="704">
                  <c:v>0.52653927813163481</c:v>
                </c:pt>
                <c:pt idx="705">
                  <c:v>0.52441613588110403</c:v>
                </c:pt>
                <c:pt idx="706">
                  <c:v>0.52229299363057324</c:v>
                </c:pt>
                <c:pt idx="707">
                  <c:v>0.52016985138004246</c:v>
                </c:pt>
                <c:pt idx="708">
                  <c:v>0.51804670912951167</c:v>
                </c:pt>
                <c:pt idx="709">
                  <c:v>0.51592356687898089</c:v>
                </c:pt>
                <c:pt idx="710">
                  <c:v>0.5138004246284501</c:v>
                </c:pt>
                <c:pt idx="711">
                  <c:v>0.5138004246284501</c:v>
                </c:pt>
                <c:pt idx="712">
                  <c:v>0.51167728237791932</c:v>
                </c:pt>
                <c:pt idx="713">
                  <c:v>0.50955414012738853</c:v>
                </c:pt>
                <c:pt idx="714">
                  <c:v>0.50743099787685775</c:v>
                </c:pt>
                <c:pt idx="715">
                  <c:v>0.50530785562632696</c:v>
                </c:pt>
                <c:pt idx="716">
                  <c:v>0.50318471337579618</c:v>
                </c:pt>
                <c:pt idx="717">
                  <c:v>0.50318471337579618</c:v>
                </c:pt>
                <c:pt idx="718">
                  <c:v>0.50106157112526539</c:v>
                </c:pt>
                <c:pt idx="719">
                  <c:v>0.49893842887473461</c:v>
                </c:pt>
                <c:pt idx="720">
                  <c:v>0.49681528662420382</c:v>
                </c:pt>
                <c:pt idx="721">
                  <c:v>0.49469214437367304</c:v>
                </c:pt>
                <c:pt idx="722">
                  <c:v>0.49256900212314225</c:v>
                </c:pt>
                <c:pt idx="723">
                  <c:v>0.49044585987261147</c:v>
                </c:pt>
                <c:pt idx="724">
                  <c:v>0.4861995753715499</c:v>
                </c:pt>
                <c:pt idx="725">
                  <c:v>0.48407643312101911</c:v>
                </c:pt>
                <c:pt idx="726">
                  <c:v>0.48195329087048833</c:v>
                </c:pt>
                <c:pt idx="727">
                  <c:v>0.48195329087048833</c:v>
                </c:pt>
                <c:pt idx="728">
                  <c:v>0.47983014861995754</c:v>
                </c:pt>
                <c:pt idx="729">
                  <c:v>0.47770700636942676</c:v>
                </c:pt>
                <c:pt idx="730">
                  <c:v>0.47558386411889597</c:v>
                </c:pt>
                <c:pt idx="731">
                  <c:v>0.47346072186836519</c:v>
                </c:pt>
                <c:pt idx="732">
                  <c:v>0.4713375796178344</c:v>
                </c:pt>
                <c:pt idx="733">
                  <c:v>0.46921443736730362</c:v>
                </c:pt>
                <c:pt idx="734">
                  <c:v>0.46709129511677283</c:v>
                </c:pt>
                <c:pt idx="735">
                  <c:v>0.46496815286624205</c:v>
                </c:pt>
                <c:pt idx="736">
                  <c:v>0.46284501061571126</c:v>
                </c:pt>
                <c:pt idx="737">
                  <c:v>0.46284501061571126</c:v>
                </c:pt>
                <c:pt idx="738">
                  <c:v>0.46072186836518048</c:v>
                </c:pt>
                <c:pt idx="739">
                  <c:v>0.45859872611464969</c:v>
                </c:pt>
                <c:pt idx="740">
                  <c:v>0.45647558386411891</c:v>
                </c:pt>
                <c:pt idx="741">
                  <c:v>0.45435244161358812</c:v>
                </c:pt>
                <c:pt idx="742">
                  <c:v>0.45222929936305734</c:v>
                </c:pt>
                <c:pt idx="743">
                  <c:v>0.45010615711252655</c:v>
                </c:pt>
                <c:pt idx="744">
                  <c:v>0.44798301486199577</c:v>
                </c:pt>
                <c:pt idx="745">
                  <c:v>0.44585987261146498</c:v>
                </c:pt>
                <c:pt idx="746">
                  <c:v>0.4437367303609342</c:v>
                </c:pt>
                <c:pt idx="747">
                  <c:v>0.44161358811040341</c:v>
                </c:pt>
                <c:pt idx="748">
                  <c:v>0.43949044585987262</c:v>
                </c:pt>
                <c:pt idx="749">
                  <c:v>0.43736730360934184</c:v>
                </c:pt>
                <c:pt idx="750">
                  <c:v>0.43736730360934184</c:v>
                </c:pt>
                <c:pt idx="751">
                  <c:v>0.43524416135881105</c:v>
                </c:pt>
                <c:pt idx="752">
                  <c:v>0.43524416135881105</c:v>
                </c:pt>
                <c:pt idx="753">
                  <c:v>0.43312101910828027</c:v>
                </c:pt>
                <c:pt idx="754">
                  <c:v>0.43312101910828027</c:v>
                </c:pt>
                <c:pt idx="755">
                  <c:v>0.43099787685774948</c:v>
                </c:pt>
                <c:pt idx="756">
                  <c:v>0.43099787685774948</c:v>
                </c:pt>
                <c:pt idx="757">
                  <c:v>0.4288747346072187</c:v>
                </c:pt>
                <c:pt idx="758">
                  <c:v>0.42675159235668791</c:v>
                </c:pt>
                <c:pt idx="759">
                  <c:v>0.42462845010615713</c:v>
                </c:pt>
                <c:pt idx="760">
                  <c:v>0.42250530785562634</c:v>
                </c:pt>
                <c:pt idx="761">
                  <c:v>0.42038216560509556</c:v>
                </c:pt>
                <c:pt idx="762">
                  <c:v>0.41825902335456477</c:v>
                </c:pt>
                <c:pt idx="763">
                  <c:v>0.41613588110403399</c:v>
                </c:pt>
                <c:pt idx="764">
                  <c:v>0.4140127388535032</c:v>
                </c:pt>
                <c:pt idx="765">
                  <c:v>0.41188959660297242</c:v>
                </c:pt>
                <c:pt idx="766">
                  <c:v>0.40976645435244163</c:v>
                </c:pt>
                <c:pt idx="767">
                  <c:v>0.40552016985138006</c:v>
                </c:pt>
                <c:pt idx="768">
                  <c:v>0.40339702760084928</c:v>
                </c:pt>
                <c:pt idx="769">
                  <c:v>0.40127388535031849</c:v>
                </c:pt>
                <c:pt idx="770">
                  <c:v>0.40127388535031849</c:v>
                </c:pt>
                <c:pt idx="771">
                  <c:v>0.39915074309978771</c:v>
                </c:pt>
                <c:pt idx="772">
                  <c:v>0.39702760084925692</c:v>
                </c:pt>
                <c:pt idx="773">
                  <c:v>0.39490445859872614</c:v>
                </c:pt>
                <c:pt idx="774">
                  <c:v>0.39490445859872614</c:v>
                </c:pt>
                <c:pt idx="775">
                  <c:v>0.39278131634819535</c:v>
                </c:pt>
                <c:pt idx="776">
                  <c:v>0.39065817409766457</c:v>
                </c:pt>
                <c:pt idx="777">
                  <c:v>0.38853503184713378</c:v>
                </c:pt>
                <c:pt idx="778">
                  <c:v>0.386411889596603</c:v>
                </c:pt>
                <c:pt idx="779">
                  <c:v>0.38428874734607221</c:v>
                </c:pt>
                <c:pt idx="780">
                  <c:v>0.38216560509554143</c:v>
                </c:pt>
                <c:pt idx="781">
                  <c:v>0.38004246284501064</c:v>
                </c:pt>
                <c:pt idx="782">
                  <c:v>0.37791932059447986</c:v>
                </c:pt>
                <c:pt idx="783">
                  <c:v>0.37579617834394907</c:v>
                </c:pt>
                <c:pt idx="784">
                  <c:v>0.37367303609341829</c:v>
                </c:pt>
                <c:pt idx="785">
                  <c:v>0.3715498938428875</c:v>
                </c:pt>
                <c:pt idx="786">
                  <c:v>0.36942675159235672</c:v>
                </c:pt>
                <c:pt idx="787">
                  <c:v>0.36518046709129515</c:v>
                </c:pt>
                <c:pt idx="788">
                  <c:v>0.36305732484076436</c:v>
                </c:pt>
                <c:pt idx="789">
                  <c:v>0.36093418259023358</c:v>
                </c:pt>
                <c:pt idx="790">
                  <c:v>0.35881104033970279</c:v>
                </c:pt>
                <c:pt idx="791">
                  <c:v>0.35668789808917201</c:v>
                </c:pt>
                <c:pt idx="792">
                  <c:v>0.35456475583864122</c:v>
                </c:pt>
                <c:pt idx="793">
                  <c:v>0.35031847133757965</c:v>
                </c:pt>
                <c:pt idx="794">
                  <c:v>0.34819532908704887</c:v>
                </c:pt>
                <c:pt idx="795">
                  <c:v>0.34607218683651808</c:v>
                </c:pt>
                <c:pt idx="796">
                  <c:v>0.3439490445859873</c:v>
                </c:pt>
                <c:pt idx="797">
                  <c:v>0.33970276008492573</c:v>
                </c:pt>
                <c:pt idx="798">
                  <c:v>0.33970276008492573</c:v>
                </c:pt>
                <c:pt idx="799">
                  <c:v>0.33757961783439494</c:v>
                </c:pt>
                <c:pt idx="800">
                  <c:v>0.33545647558386416</c:v>
                </c:pt>
                <c:pt idx="801">
                  <c:v>0.33333333333333337</c:v>
                </c:pt>
                <c:pt idx="802">
                  <c:v>0.33121019108280259</c:v>
                </c:pt>
                <c:pt idx="803">
                  <c:v>0.32696390658174102</c:v>
                </c:pt>
                <c:pt idx="804">
                  <c:v>0.32484076433121023</c:v>
                </c:pt>
                <c:pt idx="805">
                  <c:v>0.32271762208067944</c:v>
                </c:pt>
                <c:pt idx="806">
                  <c:v>0.32059447983014866</c:v>
                </c:pt>
                <c:pt idx="807">
                  <c:v>0.31847133757961787</c:v>
                </c:pt>
                <c:pt idx="808">
                  <c:v>0.31634819532908709</c:v>
                </c:pt>
                <c:pt idx="809">
                  <c:v>0.3142250530785563</c:v>
                </c:pt>
                <c:pt idx="810">
                  <c:v>0.3142250530785563</c:v>
                </c:pt>
                <c:pt idx="811">
                  <c:v>0.31210191082802552</c:v>
                </c:pt>
                <c:pt idx="812">
                  <c:v>0.30997876857749473</c:v>
                </c:pt>
                <c:pt idx="813">
                  <c:v>0.30785562632696395</c:v>
                </c:pt>
                <c:pt idx="814">
                  <c:v>0.30573248407643316</c:v>
                </c:pt>
                <c:pt idx="815">
                  <c:v>0.30148619957537159</c:v>
                </c:pt>
                <c:pt idx="816">
                  <c:v>0.29936305732484081</c:v>
                </c:pt>
                <c:pt idx="817">
                  <c:v>0.29723991507431002</c:v>
                </c:pt>
                <c:pt idx="818">
                  <c:v>0.29723991507431002</c:v>
                </c:pt>
                <c:pt idx="819">
                  <c:v>0.29511677282377924</c:v>
                </c:pt>
                <c:pt idx="820">
                  <c:v>0.29511677282377924</c:v>
                </c:pt>
                <c:pt idx="821">
                  <c:v>0.29299363057324845</c:v>
                </c:pt>
                <c:pt idx="822">
                  <c:v>0.29087048832271767</c:v>
                </c:pt>
                <c:pt idx="823">
                  <c:v>0.29087048832271767</c:v>
                </c:pt>
                <c:pt idx="824">
                  <c:v>0.28874734607218688</c:v>
                </c:pt>
                <c:pt idx="825">
                  <c:v>0.2866242038216561</c:v>
                </c:pt>
                <c:pt idx="826">
                  <c:v>0.28450106157112531</c:v>
                </c:pt>
                <c:pt idx="827">
                  <c:v>0.28237791932059453</c:v>
                </c:pt>
                <c:pt idx="828">
                  <c:v>0.28025477707006374</c:v>
                </c:pt>
                <c:pt idx="829">
                  <c:v>0.27813163481953296</c:v>
                </c:pt>
                <c:pt idx="830">
                  <c:v>0.27813163481953296</c:v>
                </c:pt>
                <c:pt idx="831">
                  <c:v>0.27600849256900217</c:v>
                </c:pt>
                <c:pt idx="832">
                  <c:v>0.27388535031847139</c:v>
                </c:pt>
                <c:pt idx="833">
                  <c:v>0.2717622080679406</c:v>
                </c:pt>
                <c:pt idx="834">
                  <c:v>0.26963906581740982</c:v>
                </c:pt>
                <c:pt idx="835">
                  <c:v>0.26539278131634825</c:v>
                </c:pt>
                <c:pt idx="836">
                  <c:v>0.26326963906581746</c:v>
                </c:pt>
                <c:pt idx="837">
                  <c:v>0.26114649681528668</c:v>
                </c:pt>
                <c:pt idx="838">
                  <c:v>0.26114649681528668</c:v>
                </c:pt>
                <c:pt idx="839">
                  <c:v>0.25902335456475589</c:v>
                </c:pt>
                <c:pt idx="840">
                  <c:v>0.25690021231422511</c:v>
                </c:pt>
                <c:pt idx="841">
                  <c:v>0.25477707006369432</c:v>
                </c:pt>
                <c:pt idx="842">
                  <c:v>0.25265392781316354</c:v>
                </c:pt>
                <c:pt idx="843">
                  <c:v>0.25265392781316354</c:v>
                </c:pt>
                <c:pt idx="844">
                  <c:v>0.25053078556263275</c:v>
                </c:pt>
                <c:pt idx="845">
                  <c:v>0.24840764331210186</c:v>
                </c:pt>
                <c:pt idx="846">
                  <c:v>0.24628450106157107</c:v>
                </c:pt>
                <c:pt idx="847">
                  <c:v>0.24416135881104029</c:v>
                </c:pt>
                <c:pt idx="848">
                  <c:v>0.2420382165605095</c:v>
                </c:pt>
                <c:pt idx="849">
                  <c:v>0.23991507430997872</c:v>
                </c:pt>
                <c:pt idx="850">
                  <c:v>0.23779193205944793</c:v>
                </c:pt>
                <c:pt idx="851">
                  <c:v>0.23566878980891715</c:v>
                </c:pt>
                <c:pt idx="852">
                  <c:v>0.23354564755838636</c:v>
                </c:pt>
                <c:pt idx="853">
                  <c:v>0.22929936305732479</c:v>
                </c:pt>
                <c:pt idx="854">
                  <c:v>0.227176220806794</c:v>
                </c:pt>
                <c:pt idx="855">
                  <c:v>0.22505307855626322</c:v>
                </c:pt>
                <c:pt idx="856">
                  <c:v>0.22292993630573243</c:v>
                </c:pt>
                <c:pt idx="857">
                  <c:v>0.22080679405520165</c:v>
                </c:pt>
                <c:pt idx="858">
                  <c:v>0.22080679405520165</c:v>
                </c:pt>
                <c:pt idx="859">
                  <c:v>0.21656050955414008</c:v>
                </c:pt>
                <c:pt idx="860">
                  <c:v>0.21443736730360929</c:v>
                </c:pt>
                <c:pt idx="861">
                  <c:v>0.21231422505307851</c:v>
                </c:pt>
                <c:pt idx="862">
                  <c:v>0.21019108280254772</c:v>
                </c:pt>
                <c:pt idx="863">
                  <c:v>0.20806794055201694</c:v>
                </c:pt>
                <c:pt idx="864">
                  <c:v>0.20594479830148615</c:v>
                </c:pt>
                <c:pt idx="865">
                  <c:v>0.20382165605095537</c:v>
                </c:pt>
                <c:pt idx="866">
                  <c:v>0.20169851380042458</c:v>
                </c:pt>
                <c:pt idx="867">
                  <c:v>0.1995753715498938</c:v>
                </c:pt>
                <c:pt idx="868">
                  <c:v>0.1995753715498938</c:v>
                </c:pt>
                <c:pt idx="869">
                  <c:v>0.1995753715498938</c:v>
                </c:pt>
                <c:pt idx="870">
                  <c:v>0.19745222929936301</c:v>
                </c:pt>
                <c:pt idx="871">
                  <c:v>0.19532908704883223</c:v>
                </c:pt>
                <c:pt idx="872">
                  <c:v>0.19320594479830144</c:v>
                </c:pt>
                <c:pt idx="873">
                  <c:v>0.19320594479830144</c:v>
                </c:pt>
                <c:pt idx="874">
                  <c:v>0.18895966029723987</c:v>
                </c:pt>
                <c:pt idx="875">
                  <c:v>0.18683651804670909</c:v>
                </c:pt>
                <c:pt idx="876">
                  <c:v>0.1847133757961783</c:v>
                </c:pt>
                <c:pt idx="877">
                  <c:v>0.1847133757961783</c:v>
                </c:pt>
                <c:pt idx="878">
                  <c:v>0.18259023354564752</c:v>
                </c:pt>
                <c:pt idx="879">
                  <c:v>0.18046709129511673</c:v>
                </c:pt>
                <c:pt idx="880">
                  <c:v>0.18046709129511673</c:v>
                </c:pt>
                <c:pt idx="881">
                  <c:v>0.17834394904458595</c:v>
                </c:pt>
                <c:pt idx="882">
                  <c:v>0.17622080679405516</c:v>
                </c:pt>
                <c:pt idx="883">
                  <c:v>0.17622080679405516</c:v>
                </c:pt>
                <c:pt idx="884">
                  <c:v>0.17622080679405516</c:v>
                </c:pt>
                <c:pt idx="885">
                  <c:v>0.17409766454352438</c:v>
                </c:pt>
                <c:pt idx="886">
                  <c:v>0.17197452229299359</c:v>
                </c:pt>
                <c:pt idx="887">
                  <c:v>0.16985138004246281</c:v>
                </c:pt>
                <c:pt idx="888">
                  <c:v>0.16772823779193202</c:v>
                </c:pt>
                <c:pt idx="889">
                  <c:v>0.16560509554140124</c:v>
                </c:pt>
                <c:pt idx="890">
                  <c:v>0.16348195329087045</c:v>
                </c:pt>
                <c:pt idx="891">
                  <c:v>0.16135881104033967</c:v>
                </c:pt>
                <c:pt idx="892">
                  <c:v>0.15923566878980888</c:v>
                </c:pt>
                <c:pt idx="893">
                  <c:v>0.15923566878980888</c:v>
                </c:pt>
                <c:pt idx="894">
                  <c:v>0.1571125265392781</c:v>
                </c:pt>
                <c:pt idx="895">
                  <c:v>0.15498938428874731</c:v>
                </c:pt>
                <c:pt idx="896">
                  <c:v>0.15286624203821653</c:v>
                </c:pt>
                <c:pt idx="897">
                  <c:v>0.15074309978768574</c:v>
                </c:pt>
                <c:pt idx="898">
                  <c:v>0.14861995753715496</c:v>
                </c:pt>
                <c:pt idx="899">
                  <c:v>0.14649681528662417</c:v>
                </c:pt>
                <c:pt idx="900">
                  <c:v>0.14437367303609339</c:v>
                </c:pt>
                <c:pt idx="901">
                  <c:v>0.14437367303609339</c:v>
                </c:pt>
                <c:pt idx="902">
                  <c:v>0.1422505307855626</c:v>
                </c:pt>
                <c:pt idx="903">
                  <c:v>0.14012738853503182</c:v>
                </c:pt>
                <c:pt idx="904">
                  <c:v>0.13800424628450103</c:v>
                </c:pt>
                <c:pt idx="905">
                  <c:v>0.13588110403397025</c:v>
                </c:pt>
                <c:pt idx="906">
                  <c:v>0.13375796178343946</c:v>
                </c:pt>
                <c:pt idx="907">
                  <c:v>0.13163481953290868</c:v>
                </c:pt>
                <c:pt idx="908">
                  <c:v>0.12951167728237789</c:v>
                </c:pt>
                <c:pt idx="909">
                  <c:v>0.12738853503184711</c:v>
                </c:pt>
                <c:pt idx="910">
                  <c:v>0.12526539278131632</c:v>
                </c:pt>
                <c:pt idx="911">
                  <c:v>0.12314225053078554</c:v>
                </c:pt>
                <c:pt idx="912">
                  <c:v>0.12101910828025475</c:v>
                </c:pt>
                <c:pt idx="913">
                  <c:v>0.11889596602972397</c:v>
                </c:pt>
                <c:pt idx="914">
                  <c:v>0.11677282377919318</c:v>
                </c:pt>
                <c:pt idx="915">
                  <c:v>0.11252653927813161</c:v>
                </c:pt>
                <c:pt idx="916">
                  <c:v>0.11040339702760082</c:v>
                </c:pt>
                <c:pt idx="917">
                  <c:v>0.11040339702760082</c:v>
                </c:pt>
                <c:pt idx="918">
                  <c:v>0.11040339702760082</c:v>
                </c:pt>
                <c:pt idx="919">
                  <c:v>0.10828025477707004</c:v>
                </c:pt>
                <c:pt idx="920">
                  <c:v>0.10615711252653925</c:v>
                </c:pt>
                <c:pt idx="921">
                  <c:v>0.10403397027600847</c:v>
                </c:pt>
                <c:pt idx="922">
                  <c:v>0.10403397027600847</c:v>
                </c:pt>
                <c:pt idx="923">
                  <c:v>0.10403397027600847</c:v>
                </c:pt>
                <c:pt idx="924">
                  <c:v>0.10191082802547768</c:v>
                </c:pt>
                <c:pt idx="925">
                  <c:v>9.9787685774946899E-2</c:v>
                </c:pt>
                <c:pt idx="926">
                  <c:v>9.9787685774946899E-2</c:v>
                </c:pt>
                <c:pt idx="927">
                  <c:v>9.9787685774946899E-2</c:v>
                </c:pt>
                <c:pt idx="928">
                  <c:v>9.7664543524416114E-2</c:v>
                </c:pt>
                <c:pt idx="929">
                  <c:v>9.7664543524416114E-2</c:v>
                </c:pt>
                <c:pt idx="930">
                  <c:v>9.7664543524416114E-2</c:v>
                </c:pt>
                <c:pt idx="931">
                  <c:v>9.7664543524416114E-2</c:v>
                </c:pt>
                <c:pt idx="932">
                  <c:v>9.5541401273885329E-2</c:v>
                </c:pt>
                <c:pt idx="933">
                  <c:v>9.3418259023354544E-2</c:v>
                </c:pt>
                <c:pt idx="934">
                  <c:v>9.3418259023354544E-2</c:v>
                </c:pt>
                <c:pt idx="935">
                  <c:v>9.1295116772823759E-2</c:v>
                </c:pt>
                <c:pt idx="936">
                  <c:v>8.9171974522292974E-2</c:v>
                </c:pt>
                <c:pt idx="937">
                  <c:v>8.7048832271762189E-2</c:v>
                </c:pt>
                <c:pt idx="938">
                  <c:v>8.4925690021231404E-2</c:v>
                </c:pt>
                <c:pt idx="939">
                  <c:v>8.2802547770700619E-2</c:v>
                </c:pt>
                <c:pt idx="940">
                  <c:v>8.2802547770700619E-2</c:v>
                </c:pt>
                <c:pt idx="941">
                  <c:v>8.0679405520169833E-2</c:v>
                </c:pt>
                <c:pt idx="942">
                  <c:v>7.8556263269639048E-2</c:v>
                </c:pt>
                <c:pt idx="943">
                  <c:v>7.6433121019108263E-2</c:v>
                </c:pt>
                <c:pt idx="944">
                  <c:v>7.4309978768577478E-2</c:v>
                </c:pt>
                <c:pt idx="945">
                  <c:v>7.2186836518046693E-2</c:v>
                </c:pt>
                <c:pt idx="946">
                  <c:v>7.0063694267515908E-2</c:v>
                </c:pt>
                <c:pt idx="947">
                  <c:v>6.7940552016985123E-2</c:v>
                </c:pt>
                <c:pt idx="948">
                  <c:v>6.5817409766454338E-2</c:v>
                </c:pt>
                <c:pt idx="949">
                  <c:v>6.5817409766454338E-2</c:v>
                </c:pt>
                <c:pt idx="950">
                  <c:v>6.3694267515923553E-2</c:v>
                </c:pt>
                <c:pt idx="951">
                  <c:v>6.1571125265392768E-2</c:v>
                </c:pt>
                <c:pt idx="952">
                  <c:v>6.1571125265392768E-2</c:v>
                </c:pt>
                <c:pt idx="953">
                  <c:v>6.1571125265392768E-2</c:v>
                </c:pt>
                <c:pt idx="954">
                  <c:v>5.9447983014861983E-2</c:v>
                </c:pt>
                <c:pt idx="955">
                  <c:v>5.7324840764331197E-2</c:v>
                </c:pt>
                <c:pt idx="956">
                  <c:v>5.5201698513800412E-2</c:v>
                </c:pt>
                <c:pt idx="957">
                  <c:v>5.3078556263269627E-2</c:v>
                </c:pt>
                <c:pt idx="958">
                  <c:v>5.3078556263269627E-2</c:v>
                </c:pt>
                <c:pt idx="959">
                  <c:v>5.3078556263269627E-2</c:v>
                </c:pt>
                <c:pt idx="960">
                  <c:v>5.3078556263269627E-2</c:v>
                </c:pt>
                <c:pt idx="961">
                  <c:v>5.0955414012738842E-2</c:v>
                </c:pt>
                <c:pt idx="962">
                  <c:v>4.8832271762208057E-2</c:v>
                </c:pt>
                <c:pt idx="963">
                  <c:v>4.8832271762208057E-2</c:v>
                </c:pt>
                <c:pt idx="964">
                  <c:v>4.6709129511677272E-2</c:v>
                </c:pt>
                <c:pt idx="965">
                  <c:v>4.6709129511677272E-2</c:v>
                </c:pt>
                <c:pt idx="966">
                  <c:v>4.4585987261146487E-2</c:v>
                </c:pt>
                <c:pt idx="967">
                  <c:v>4.2462845010615702E-2</c:v>
                </c:pt>
                <c:pt idx="968">
                  <c:v>4.2462845010615702E-2</c:v>
                </c:pt>
                <c:pt idx="969">
                  <c:v>4.2462845010615702E-2</c:v>
                </c:pt>
                <c:pt idx="970">
                  <c:v>4.0339702760084917E-2</c:v>
                </c:pt>
                <c:pt idx="971">
                  <c:v>4.0339702760084917E-2</c:v>
                </c:pt>
                <c:pt idx="972">
                  <c:v>4.0339702760084917E-2</c:v>
                </c:pt>
                <c:pt idx="973">
                  <c:v>4.0339702760084917E-2</c:v>
                </c:pt>
                <c:pt idx="974">
                  <c:v>3.8216560509554132E-2</c:v>
                </c:pt>
                <c:pt idx="975">
                  <c:v>3.6093418259023347E-2</c:v>
                </c:pt>
                <c:pt idx="976">
                  <c:v>3.3970276008492561E-2</c:v>
                </c:pt>
                <c:pt idx="977">
                  <c:v>3.3970276008492561E-2</c:v>
                </c:pt>
                <c:pt idx="978">
                  <c:v>3.1847133757961776E-2</c:v>
                </c:pt>
                <c:pt idx="979">
                  <c:v>2.9723991507430991E-2</c:v>
                </c:pt>
                <c:pt idx="980">
                  <c:v>2.7600849256900206E-2</c:v>
                </c:pt>
                <c:pt idx="981">
                  <c:v>2.5477707006369421E-2</c:v>
                </c:pt>
                <c:pt idx="982">
                  <c:v>2.5477707006369421E-2</c:v>
                </c:pt>
                <c:pt idx="983">
                  <c:v>2.3354564755838636E-2</c:v>
                </c:pt>
                <c:pt idx="984">
                  <c:v>2.3354564755838636E-2</c:v>
                </c:pt>
                <c:pt idx="985">
                  <c:v>2.1231422505307851E-2</c:v>
                </c:pt>
                <c:pt idx="986">
                  <c:v>1.9108280254777066E-2</c:v>
                </c:pt>
                <c:pt idx="987">
                  <c:v>1.6985138004246281E-2</c:v>
                </c:pt>
                <c:pt idx="988">
                  <c:v>1.4861995753715496E-2</c:v>
                </c:pt>
                <c:pt idx="989">
                  <c:v>1.4861995753715496E-2</c:v>
                </c:pt>
                <c:pt idx="990">
                  <c:v>1.2738853503184711E-2</c:v>
                </c:pt>
                <c:pt idx="991">
                  <c:v>1.0615711252653925E-2</c:v>
                </c:pt>
                <c:pt idx="992">
                  <c:v>8.4925690021231404E-3</c:v>
                </c:pt>
                <c:pt idx="993">
                  <c:v>8.4925690021231404E-3</c:v>
                </c:pt>
                <c:pt idx="994">
                  <c:v>8.4925690021231404E-3</c:v>
                </c:pt>
                <c:pt idx="995">
                  <c:v>6.3694267515923553E-3</c:v>
                </c:pt>
                <c:pt idx="996">
                  <c:v>6.3694267515923553E-3</c:v>
                </c:pt>
                <c:pt idx="997">
                  <c:v>4.2462845010615702E-3</c:v>
                </c:pt>
                <c:pt idx="998">
                  <c:v>4.2462845010615702E-3</c:v>
                </c:pt>
                <c:pt idx="999">
                  <c:v>4.2462845010615702E-3</c:v>
                </c:pt>
                <c:pt idx="1000">
                  <c:v>4.2462845010615702E-3</c:v>
                </c:pt>
                <c:pt idx="1001">
                  <c:v>4.2462845010615702E-3</c:v>
                </c:pt>
                <c:pt idx="1002">
                  <c:v>2.1231422505307851E-3</c:v>
                </c:pt>
                <c:pt idx="1003">
                  <c:v>0</c:v>
                </c:pt>
                <c:pt idx="1004">
                  <c:v>1</c:v>
                </c:pt>
                <c:pt idx="1005">
                  <c:v>0.99575371549893843</c:v>
                </c:pt>
                <c:pt idx="1006">
                  <c:v>0.99150743099787686</c:v>
                </c:pt>
                <c:pt idx="1007">
                  <c:v>0.98938428874734607</c:v>
                </c:pt>
                <c:pt idx="1008">
                  <c:v>0.9851380042462845</c:v>
                </c:pt>
                <c:pt idx="1009">
                  <c:v>0.98089171974522293</c:v>
                </c:pt>
                <c:pt idx="1010">
                  <c:v>0.97452229299363058</c:v>
                </c:pt>
                <c:pt idx="1011">
                  <c:v>0.97239915074309979</c:v>
                </c:pt>
                <c:pt idx="1012">
                  <c:v>0.96602972399150744</c:v>
                </c:pt>
                <c:pt idx="1013">
                  <c:v>0.95966029723991508</c:v>
                </c:pt>
                <c:pt idx="1014">
                  <c:v>0.94904458598726116</c:v>
                </c:pt>
                <c:pt idx="1015">
                  <c:v>0.9426751592356688</c:v>
                </c:pt>
                <c:pt idx="1016">
                  <c:v>0.93842887473460723</c:v>
                </c:pt>
                <c:pt idx="1017">
                  <c:v>0.92993630573248409</c:v>
                </c:pt>
                <c:pt idx="1018">
                  <c:v>0.92569002123142252</c:v>
                </c:pt>
                <c:pt idx="1019">
                  <c:v>0.91719745222929938</c:v>
                </c:pt>
                <c:pt idx="1020">
                  <c:v>0.91082802547770703</c:v>
                </c:pt>
                <c:pt idx="1021">
                  <c:v>0.9002123142250531</c:v>
                </c:pt>
                <c:pt idx="1022">
                  <c:v>0.88110403397027603</c:v>
                </c:pt>
                <c:pt idx="1023">
                  <c:v>0.86624203821656054</c:v>
                </c:pt>
                <c:pt idx="1024">
                  <c:v>0.8428874734607219</c:v>
                </c:pt>
                <c:pt idx="1025">
                  <c:v>0.82165605095541405</c:v>
                </c:pt>
                <c:pt idx="1026">
                  <c:v>0.80891719745222934</c:v>
                </c:pt>
                <c:pt idx="1027">
                  <c:v>0.79830148619957542</c:v>
                </c:pt>
                <c:pt idx="1028">
                  <c:v>0.78131634819532914</c:v>
                </c:pt>
                <c:pt idx="1029">
                  <c:v>0.76008492569002128</c:v>
                </c:pt>
                <c:pt idx="1030">
                  <c:v>0.74734607218683657</c:v>
                </c:pt>
                <c:pt idx="1031">
                  <c:v>0.73673036093418265</c:v>
                </c:pt>
                <c:pt idx="1032">
                  <c:v>0.71762208067940558</c:v>
                </c:pt>
                <c:pt idx="1033">
                  <c:v>0.68789808917197459</c:v>
                </c:pt>
                <c:pt idx="1034">
                  <c:v>0.67728237791932067</c:v>
                </c:pt>
                <c:pt idx="1035">
                  <c:v>0.65605095541401282</c:v>
                </c:pt>
                <c:pt idx="1036">
                  <c:v>0.62845010615711261</c:v>
                </c:pt>
                <c:pt idx="1037">
                  <c:v>0.60934182590233543</c:v>
                </c:pt>
                <c:pt idx="1038">
                  <c:v>0.59023354564755837</c:v>
                </c:pt>
                <c:pt idx="1039">
                  <c:v>0.57537154989384287</c:v>
                </c:pt>
                <c:pt idx="1040">
                  <c:v>0.56475583864118895</c:v>
                </c:pt>
                <c:pt idx="1041">
                  <c:v>0.54989384288747345</c:v>
                </c:pt>
                <c:pt idx="1042">
                  <c:v>0.5286624203821656</c:v>
                </c:pt>
                <c:pt idx="1043">
                  <c:v>0.5138004246284501</c:v>
                </c:pt>
                <c:pt idx="1044">
                  <c:v>0.49681528662420382</c:v>
                </c:pt>
                <c:pt idx="1045">
                  <c:v>0.48407643312101911</c:v>
                </c:pt>
                <c:pt idx="1046">
                  <c:v>0.46284501061571126</c:v>
                </c:pt>
                <c:pt idx="1047">
                  <c:v>0.43312101910828027</c:v>
                </c:pt>
                <c:pt idx="1048">
                  <c:v>0.39278131634819535</c:v>
                </c:pt>
                <c:pt idx="1049">
                  <c:v>0.36942675159235672</c:v>
                </c:pt>
                <c:pt idx="1050">
                  <c:v>0.35456475583864122</c:v>
                </c:pt>
                <c:pt idx="1051">
                  <c:v>0.33970276008492573</c:v>
                </c:pt>
                <c:pt idx="1052">
                  <c:v>0.32696390658174102</c:v>
                </c:pt>
                <c:pt idx="1053">
                  <c:v>0.32271762208067944</c:v>
                </c:pt>
                <c:pt idx="1054">
                  <c:v>0.3142250530785563</c:v>
                </c:pt>
                <c:pt idx="1055">
                  <c:v>0.31210191082802552</c:v>
                </c:pt>
                <c:pt idx="1056">
                  <c:v>0.30148619957537159</c:v>
                </c:pt>
                <c:pt idx="1057">
                  <c:v>0.29511677282377924</c:v>
                </c:pt>
                <c:pt idx="1058">
                  <c:v>0.28237791932059453</c:v>
                </c:pt>
                <c:pt idx="1059">
                  <c:v>0.2717622080679406</c:v>
                </c:pt>
                <c:pt idx="1060">
                  <c:v>0.26114649681528668</c:v>
                </c:pt>
                <c:pt idx="1061">
                  <c:v>0.25690021231422511</c:v>
                </c:pt>
                <c:pt idx="1062">
                  <c:v>0.25053078556263275</c:v>
                </c:pt>
                <c:pt idx="1063">
                  <c:v>0.24628450106157107</c:v>
                </c:pt>
                <c:pt idx="1064">
                  <c:v>0.24416135881104029</c:v>
                </c:pt>
                <c:pt idx="1065">
                  <c:v>0.23779193205944793</c:v>
                </c:pt>
                <c:pt idx="1066">
                  <c:v>0.23354564755838636</c:v>
                </c:pt>
                <c:pt idx="1067">
                  <c:v>0.227176220806794</c:v>
                </c:pt>
                <c:pt idx="1068">
                  <c:v>0.21656050955414008</c:v>
                </c:pt>
                <c:pt idx="1069">
                  <c:v>0.21231422505307851</c:v>
                </c:pt>
                <c:pt idx="1070">
                  <c:v>0.20806794055201694</c:v>
                </c:pt>
                <c:pt idx="1071">
                  <c:v>0.20169851380042458</c:v>
                </c:pt>
                <c:pt idx="1072">
                  <c:v>0.1995753715498938</c:v>
                </c:pt>
                <c:pt idx="1073">
                  <c:v>0.19320594479830144</c:v>
                </c:pt>
                <c:pt idx="1074">
                  <c:v>0.18683651804670909</c:v>
                </c:pt>
                <c:pt idx="1075">
                  <c:v>0.1847133757961783</c:v>
                </c:pt>
                <c:pt idx="1076">
                  <c:v>0.17834394904458595</c:v>
                </c:pt>
                <c:pt idx="1077">
                  <c:v>0.17409766454352438</c:v>
                </c:pt>
                <c:pt idx="1078">
                  <c:v>0.16560509554140124</c:v>
                </c:pt>
                <c:pt idx="1079">
                  <c:v>0.15498938428874731</c:v>
                </c:pt>
                <c:pt idx="1080">
                  <c:v>0.14649681528662417</c:v>
                </c:pt>
                <c:pt idx="1081">
                  <c:v>0.14012738853503182</c:v>
                </c:pt>
                <c:pt idx="1082">
                  <c:v>0.14012738853503182</c:v>
                </c:pt>
                <c:pt idx="1083">
                  <c:v>0.13800424628450103</c:v>
                </c:pt>
                <c:pt idx="1084">
                  <c:v>0.13375796178343946</c:v>
                </c:pt>
                <c:pt idx="1085">
                  <c:v>0.13163481953290868</c:v>
                </c:pt>
                <c:pt idx="1086">
                  <c:v>0.12526539278131632</c:v>
                </c:pt>
                <c:pt idx="1087">
                  <c:v>0.11677282377919318</c:v>
                </c:pt>
                <c:pt idx="1088">
                  <c:v>0.11677282377919318</c:v>
                </c:pt>
                <c:pt idx="1089">
                  <c:v>0.11252653927813161</c:v>
                </c:pt>
                <c:pt idx="1090">
                  <c:v>0.11040339702760082</c:v>
                </c:pt>
                <c:pt idx="1091">
                  <c:v>0.10828025477707004</c:v>
                </c:pt>
                <c:pt idx="1092">
                  <c:v>9.9787685774946899E-2</c:v>
                </c:pt>
                <c:pt idx="1093">
                  <c:v>9.7664543524416114E-2</c:v>
                </c:pt>
                <c:pt idx="1094">
                  <c:v>9.5541401273885329E-2</c:v>
                </c:pt>
                <c:pt idx="1095">
                  <c:v>9.5541401273885329E-2</c:v>
                </c:pt>
                <c:pt idx="1096">
                  <c:v>9.3418259023354544E-2</c:v>
                </c:pt>
                <c:pt idx="1097">
                  <c:v>9.1295116772823759E-2</c:v>
                </c:pt>
                <c:pt idx="1098">
                  <c:v>9.1295116772823759E-2</c:v>
                </c:pt>
                <c:pt idx="1099">
                  <c:v>8.4925690021231404E-2</c:v>
                </c:pt>
                <c:pt idx="1100">
                  <c:v>8.0679405520169833E-2</c:v>
                </c:pt>
                <c:pt idx="1101">
                  <c:v>7.6433121019108263E-2</c:v>
                </c:pt>
                <c:pt idx="1102">
                  <c:v>7.2186836518046693E-2</c:v>
                </c:pt>
                <c:pt idx="1103">
                  <c:v>6.7940552016985123E-2</c:v>
                </c:pt>
                <c:pt idx="1104">
                  <c:v>6.5817409766454338E-2</c:v>
                </c:pt>
                <c:pt idx="1105">
                  <c:v>6.1571125265392768E-2</c:v>
                </c:pt>
                <c:pt idx="1106">
                  <c:v>5.9447983014861983E-2</c:v>
                </c:pt>
                <c:pt idx="1107">
                  <c:v>5.7324840764331197E-2</c:v>
                </c:pt>
                <c:pt idx="1108">
                  <c:v>5.3078556263269627E-2</c:v>
                </c:pt>
                <c:pt idx="1109">
                  <c:v>5.3078556263269627E-2</c:v>
                </c:pt>
                <c:pt idx="1110">
                  <c:v>5.0955414012738842E-2</c:v>
                </c:pt>
                <c:pt idx="1111">
                  <c:v>4.8832271762208057E-2</c:v>
                </c:pt>
                <c:pt idx="1112">
                  <c:v>4.6709129511677272E-2</c:v>
                </c:pt>
                <c:pt idx="1113">
                  <c:v>4.4585987261146487E-2</c:v>
                </c:pt>
                <c:pt idx="1114">
                  <c:v>4.2462845010615702E-2</c:v>
                </c:pt>
                <c:pt idx="1115">
                  <c:v>3.8216560509554132E-2</c:v>
                </c:pt>
                <c:pt idx="1116">
                  <c:v>3.6093418259023347E-2</c:v>
                </c:pt>
                <c:pt idx="1117">
                  <c:v>3.3970276008492561E-2</c:v>
                </c:pt>
                <c:pt idx="1118">
                  <c:v>3.1847133757961776E-2</c:v>
                </c:pt>
                <c:pt idx="1119">
                  <c:v>3.1847133757961776E-2</c:v>
                </c:pt>
                <c:pt idx="1120">
                  <c:v>2.9723991507430991E-2</c:v>
                </c:pt>
                <c:pt idx="1121">
                  <c:v>2.9723991507430991E-2</c:v>
                </c:pt>
                <c:pt idx="1122">
                  <c:v>2.7600849256900206E-2</c:v>
                </c:pt>
                <c:pt idx="1123">
                  <c:v>2.3354564755838636E-2</c:v>
                </c:pt>
                <c:pt idx="1124">
                  <c:v>2.1231422505307851E-2</c:v>
                </c:pt>
                <c:pt idx="1125">
                  <c:v>2.1231422505307851E-2</c:v>
                </c:pt>
                <c:pt idx="1126">
                  <c:v>1.9108280254777066E-2</c:v>
                </c:pt>
                <c:pt idx="1127">
                  <c:v>1.9108280254777066E-2</c:v>
                </c:pt>
                <c:pt idx="1128">
                  <c:v>1.6985138004246281E-2</c:v>
                </c:pt>
                <c:pt idx="1129">
                  <c:v>1.4861995753715496E-2</c:v>
                </c:pt>
                <c:pt idx="1130">
                  <c:v>1.2738853503184711E-2</c:v>
                </c:pt>
                <c:pt idx="1131">
                  <c:v>1.0615711252653925E-2</c:v>
                </c:pt>
                <c:pt idx="1132">
                  <c:v>8.4925690021231404E-3</c:v>
                </c:pt>
                <c:pt idx="1133">
                  <c:v>8.4925690021231404E-3</c:v>
                </c:pt>
                <c:pt idx="1134">
                  <c:v>6.3694267515923553E-3</c:v>
                </c:pt>
                <c:pt idx="1135">
                  <c:v>6.3694267515923553E-3</c:v>
                </c:pt>
                <c:pt idx="1136">
                  <c:v>6.3694267515923553E-3</c:v>
                </c:pt>
                <c:pt idx="1137">
                  <c:v>4.2462845010615702E-3</c:v>
                </c:pt>
                <c:pt idx="1138">
                  <c:v>2.1231422505307851E-3</c:v>
                </c:pt>
                <c:pt idx="1139">
                  <c:v>0</c:v>
                </c:pt>
                <c:pt idx="1140">
                  <c:v>0</c:v>
                </c:pt>
                <c:pt idx="1141">
                  <c:v>2.1231422505307855E-3</c:v>
                </c:pt>
                <c:pt idx="1142">
                  <c:v>4.246284501061571E-3</c:v>
                </c:pt>
                <c:pt idx="1143">
                  <c:v>6.369426751592357E-3</c:v>
                </c:pt>
                <c:pt idx="1144">
                  <c:v>6.369426751592357E-3</c:v>
                </c:pt>
                <c:pt idx="1145">
                  <c:v>8.4925690021231421E-3</c:v>
                </c:pt>
                <c:pt idx="1146">
                  <c:v>1.0615711252653927E-2</c:v>
                </c:pt>
                <c:pt idx="1147">
                  <c:v>1.0615711252653927E-2</c:v>
                </c:pt>
                <c:pt idx="1148">
                  <c:v>1.2738853503184714E-2</c:v>
                </c:pt>
                <c:pt idx="1149">
                  <c:v>1.2738853503184714E-2</c:v>
                </c:pt>
                <c:pt idx="1150">
                  <c:v>1.4861995753715499E-2</c:v>
                </c:pt>
                <c:pt idx="1151">
                  <c:v>1.6985138004246284E-2</c:v>
                </c:pt>
                <c:pt idx="1152">
                  <c:v>1.6985138004246284E-2</c:v>
                </c:pt>
                <c:pt idx="1153">
                  <c:v>1.6985138004246284E-2</c:v>
                </c:pt>
                <c:pt idx="1154">
                  <c:v>1.9108280254777069E-2</c:v>
                </c:pt>
                <c:pt idx="1155">
                  <c:v>2.1231422505307854E-2</c:v>
                </c:pt>
                <c:pt idx="1156">
                  <c:v>2.1231422505307854E-2</c:v>
                </c:pt>
                <c:pt idx="1157">
                  <c:v>2.3354564755838639E-2</c:v>
                </c:pt>
                <c:pt idx="1158">
                  <c:v>2.5477707006369428E-2</c:v>
                </c:pt>
                <c:pt idx="1159">
                  <c:v>2.5477707006369428E-2</c:v>
                </c:pt>
                <c:pt idx="1160">
                  <c:v>2.7600849256900213E-2</c:v>
                </c:pt>
                <c:pt idx="1161">
                  <c:v>2.9723991507430998E-2</c:v>
                </c:pt>
                <c:pt idx="1162">
                  <c:v>3.1847133757961783E-2</c:v>
                </c:pt>
                <c:pt idx="1163">
                  <c:v>3.3970276008492568E-2</c:v>
                </c:pt>
                <c:pt idx="1164">
                  <c:v>3.6093418259023353E-2</c:v>
                </c:pt>
                <c:pt idx="1165">
                  <c:v>3.6093418259023353E-2</c:v>
                </c:pt>
                <c:pt idx="1166">
                  <c:v>3.8216560509554139E-2</c:v>
                </c:pt>
                <c:pt idx="1167">
                  <c:v>4.0339702760084924E-2</c:v>
                </c:pt>
                <c:pt idx="1168">
                  <c:v>4.0339702760084924E-2</c:v>
                </c:pt>
                <c:pt idx="1169">
                  <c:v>4.2462845010615709E-2</c:v>
                </c:pt>
                <c:pt idx="1170">
                  <c:v>4.4585987261146494E-2</c:v>
                </c:pt>
                <c:pt idx="1171">
                  <c:v>4.6709129511677279E-2</c:v>
                </c:pt>
                <c:pt idx="1172">
                  <c:v>4.8832271762208071E-2</c:v>
                </c:pt>
                <c:pt idx="1173">
                  <c:v>4.8832271762208071E-2</c:v>
                </c:pt>
                <c:pt idx="1174">
                  <c:v>5.0955414012738856E-2</c:v>
                </c:pt>
                <c:pt idx="1175">
                  <c:v>5.3078556263269641E-2</c:v>
                </c:pt>
                <c:pt idx="1176">
                  <c:v>5.5201698513800426E-2</c:v>
                </c:pt>
                <c:pt idx="1177">
                  <c:v>5.7324840764331211E-2</c:v>
                </c:pt>
                <c:pt idx="1178">
                  <c:v>5.9447983014861996E-2</c:v>
                </c:pt>
                <c:pt idx="1179">
                  <c:v>6.1571125265392782E-2</c:v>
                </c:pt>
                <c:pt idx="1180">
                  <c:v>6.3694267515923567E-2</c:v>
                </c:pt>
                <c:pt idx="1181">
                  <c:v>6.5817409766454352E-2</c:v>
                </c:pt>
                <c:pt idx="1182">
                  <c:v>6.7940552016985137E-2</c:v>
                </c:pt>
                <c:pt idx="1183">
                  <c:v>6.7940552016985137E-2</c:v>
                </c:pt>
                <c:pt idx="1184">
                  <c:v>7.0063694267515922E-2</c:v>
                </c:pt>
                <c:pt idx="1185">
                  <c:v>7.2186836518046707E-2</c:v>
                </c:pt>
                <c:pt idx="1186">
                  <c:v>7.2186836518046707E-2</c:v>
                </c:pt>
                <c:pt idx="1187">
                  <c:v>7.4309978768577492E-2</c:v>
                </c:pt>
                <c:pt idx="1188">
                  <c:v>7.6433121019108277E-2</c:v>
                </c:pt>
                <c:pt idx="1189">
                  <c:v>7.8556263269639062E-2</c:v>
                </c:pt>
                <c:pt idx="1190">
                  <c:v>8.0679405520169847E-2</c:v>
                </c:pt>
                <c:pt idx="1191">
                  <c:v>8.2802547770700632E-2</c:v>
                </c:pt>
                <c:pt idx="1192">
                  <c:v>8.4925690021231418E-2</c:v>
                </c:pt>
                <c:pt idx="1193">
                  <c:v>8.7048832271762203E-2</c:v>
                </c:pt>
                <c:pt idx="1194">
                  <c:v>8.9171974522292988E-2</c:v>
                </c:pt>
                <c:pt idx="1195">
                  <c:v>8.9171974522292988E-2</c:v>
                </c:pt>
                <c:pt idx="1196">
                  <c:v>9.1295116772823773E-2</c:v>
                </c:pt>
                <c:pt idx="1197">
                  <c:v>9.3418259023354558E-2</c:v>
                </c:pt>
                <c:pt idx="1198">
                  <c:v>9.3418259023354558E-2</c:v>
                </c:pt>
                <c:pt idx="1199">
                  <c:v>9.5541401273885357E-2</c:v>
                </c:pt>
                <c:pt idx="1200">
                  <c:v>9.7664543524416142E-2</c:v>
                </c:pt>
                <c:pt idx="1201">
                  <c:v>9.9787685774946927E-2</c:v>
                </c:pt>
                <c:pt idx="1202">
                  <c:v>0.10191082802547771</c:v>
                </c:pt>
                <c:pt idx="1203">
                  <c:v>0.1040339702760085</c:v>
                </c:pt>
                <c:pt idx="1204">
                  <c:v>0.1040339702760085</c:v>
                </c:pt>
                <c:pt idx="1205">
                  <c:v>0.10615711252653928</c:v>
                </c:pt>
                <c:pt idx="1206">
                  <c:v>0.10828025477707007</c:v>
                </c:pt>
                <c:pt idx="1207">
                  <c:v>0.10828025477707007</c:v>
                </c:pt>
                <c:pt idx="1208">
                  <c:v>0.11040339702760085</c:v>
                </c:pt>
                <c:pt idx="1209">
                  <c:v>0.11252653927813164</c:v>
                </c:pt>
                <c:pt idx="1210">
                  <c:v>0.11464968152866242</c:v>
                </c:pt>
                <c:pt idx="1211">
                  <c:v>0.11677282377919321</c:v>
                </c:pt>
                <c:pt idx="1212">
                  <c:v>0.11889596602972399</c:v>
                </c:pt>
                <c:pt idx="1213">
                  <c:v>0.12101910828025478</c:v>
                </c:pt>
                <c:pt idx="1214">
                  <c:v>0.12314225053078556</c:v>
                </c:pt>
                <c:pt idx="1215">
                  <c:v>0.12526539278131635</c:v>
                </c:pt>
                <c:pt idx="1216">
                  <c:v>0.12738853503184713</c:v>
                </c:pt>
                <c:pt idx="1217">
                  <c:v>0.12951167728237792</c:v>
                </c:pt>
                <c:pt idx="1218">
                  <c:v>0.1316348195329087</c:v>
                </c:pt>
                <c:pt idx="1219">
                  <c:v>0.13375796178343949</c:v>
                </c:pt>
                <c:pt idx="1220">
                  <c:v>0.13588110403397027</c:v>
                </c:pt>
                <c:pt idx="1221">
                  <c:v>0.13800424628450106</c:v>
                </c:pt>
                <c:pt idx="1222">
                  <c:v>0.14012738853503184</c:v>
                </c:pt>
                <c:pt idx="1223">
                  <c:v>0.14012738853503184</c:v>
                </c:pt>
                <c:pt idx="1224">
                  <c:v>0.14225053078556263</c:v>
                </c:pt>
                <c:pt idx="1225">
                  <c:v>0.14437367303609341</c:v>
                </c:pt>
                <c:pt idx="1226">
                  <c:v>0.1464968152866242</c:v>
                </c:pt>
                <c:pt idx="1227">
                  <c:v>0.14861995753715498</c:v>
                </c:pt>
                <c:pt idx="1228">
                  <c:v>0.15074309978768577</c:v>
                </c:pt>
                <c:pt idx="1229">
                  <c:v>0.15286624203821655</c:v>
                </c:pt>
                <c:pt idx="1230">
                  <c:v>0.15498938428874734</c:v>
                </c:pt>
                <c:pt idx="1231">
                  <c:v>0.15711252653927812</c:v>
                </c:pt>
                <c:pt idx="1232">
                  <c:v>0.15923566878980891</c:v>
                </c:pt>
                <c:pt idx="1233">
                  <c:v>0.16135881104033969</c:v>
                </c:pt>
                <c:pt idx="1234">
                  <c:v>0.16348195329087048</c:v>
                </c:pt>
                <c:pt idx="1235">
                  <c:v>0.16348195329087048</c:v>
                </c:pt>
                <c:pt idx="1236">
                  <c:v>0.16560509554140126</c:v>
                </c:pt>
                <c:pt idx="1237">
                  <c:v>0.16772823779193205</c:v>
                </c:pt>
                <c:pt idx="1238">
                  <c:v>0.16985138004246284</c:v>
                </c:pt>
                <c:pt idx="1239">
                  <c:v>0.17197452229299362</c:v>
                </c:pt>
                <c:pt idx="1240">
                  <c:v>0.17197452229299362</c:v>
                </c:pt>
                <c:pt idx="1241">
                  <c:v>0.17409766454352441</c:v>
                </c:pt>
                <c:pt idx="1242">
                  <c:v>0.17622080679405519</c:v>
                </c:pt>
                <c:pt idx="1243">
                  <c:v>0.17834394904458598</c:v>
                </c:pt>
                <c:pt idx="1244">
                  <c:v>0.18046709129511676</c:v>
                </c:pt>
                <c:pt idx="1245">
                  <c:v>0.18046709129511676</c:v>
                </c:pt>
                <c:pt idx="1246">
                  <c:v>0.18259023354564755</c:v>
                </c:pt>
                <c:pt idx="1247">
                  <c:v>0.18471337579617833</c:v>
                </c:pt>
                <c:pt idx="1248">
                  <c:v>0.18683651804670912</c:v>
                </c:pt>
                <c:pt idx="1249">
                  <c:v>0.18895966029723993</c:v>
                </c:pt>
                <c:pt idx="1250">
                  <c:v>0.19108280254777071</c:v>
                </c:pt>
                <c:pt idx="1251">
                  <c:v>0.1932059447983015</c:v>
                </c:pt>
                <c:pt idx="1252">
                  <c:v>0.19532908704883228</c:v>
                </c:pt>
                <c:pt idx="1253">
                  <c:v>0.19745222929936307</c:v>
                </c:pt>
                <c:pt idx="1254">
                  <c:v>0.20169851380042464</c:v>
                </c:pt>
                <c:pt idx="1255">
                  <c:v>0.20382165605095542</c:v>
                </c:pt>
                <c:pt idx="1256">
                  <c:v>0.20594479830148621</c:v>
                </c:pt>
                <c:pt idx="1257">
                  <c:v>0.20806794055201699</c:v>
                </c:pt>
                <c:pt idx="1258">
                  <c:v>0.21019108280254778</c:v>
                </c:pt>
                <c:pt idx="1259">
                  <c:v>0.21231422505307856</c:v>
                </c:pt>
                <c:pt idx="1260">
                  <c:v>0.21443736730360935</c:v>
                </c:pt>
                <c:pt idx="1261">
                  <c:v>0.21656050955414013</c:v>
                </c:pt>
                <c:pt idx="1262">
                  <c:v>0.21868365180467092</c:v>
                </c:pt>
                <c:pt idx="1263">
                  <c:v>0.2208067940552017</c:v>
                </c:pt>
                <c:pt idx="1264">
                  <c:v>0.22292993630573249</c:v>
                </c:pt>
                <c:pt idx="1265">
                  <c:v>0.22505307855626328</c:v>
                </c:pt>
                <c:pt idx="1266">
                  <c:v>0.22717622080679406</c:v>
                </c:pt>
                <c:pt idx="1267">
                  <c:v>0.22929936305732485</c:v>
                </c:pt>
                <c:pt idx="1268">
                  <c:v>0.22929936305732485</c:v>
                </c:pt>
                <c:pt idx="1269">
                  <c:v>0.23142250530785563</c:v>
                </c:pt>
                <c:pt idx="1270">
                  <c:v>0.23354564755838642</c:v>
                </c:pt>
                <c:pt idx="1271">
                  <c:v>0.2356687898089172</c:v>
                </c:pt>
                <c:pt idx="1272">
                  <c:v>0.23779193205944799</c:v>
                </c:pt>
                <c:pt idx="1273">
                  <c:v>0.23991507430997877</c:v>
                </c:pt>
                <c:pt idx="1274">
                  <c:v>0.24203821656050956</c:v>
                </c:pt>
                <c:pt idx="1275">
                  <c:v>0.24416135881104034</c:v>
                </c:pt>
                <c:pt idx="1276">
                  <c:v>0.24628450106157113</c:v>
                </c:pt>
                <c:pt idx="1277">
                  <c:v>0.24628450106157113</c:v>
                </c:pt>
                <c:pt idx="1278">
                  <c:v>0.24840764331210191</c:v>
                </c:pt>
                <c:pt idx="1279">
                  <c:v>0.2505307855626327</c:v>
                </c:pt>
                <c:pt idx="1280">
                  <c:v>0.25265392781316348</c:v>
                </c:pt>
                <c:pt idx="1281">
                  <c:v>0.25477707006369427</c:v>
                </c:pt>
                <c:pt idx="1282">
                  <c:v>0.25690021231422505</c:v>
                </c:pt>
                <c:pt idx="1283">
                  <c:v>0.25902335456475584</c:v>
                </c:pt>
                <c:pt idx="1284">
                  <c:v>0.26114649681528662</c:v>
                </c:pt>
                <c:pt idx="1285">
                  <c:v>0.26326963906581741</c:v>
                </c:pt>
                <c:pt idx="1286">
                  <c:v>0.26539278131634819</c:v>
                </c:pt>
                <c:pt idx="1287">
                  <c:v>0.26751592356687898</c:v>
                </c:pt>
                <c:pt idx="1288">
                  <c:v>0.26963906581740976</c:v>
                </c:pt>
                <c:pt idx="1289">
                  <c:v>0.26963906581740976</c:v>
                </c:pt>
                <c:pt idx="1290">
                  <c:v>0.27176220806794055</c:v>
                </c:pt>
                <c:pt idx="1291">
                  <c:v>0.27388535031847133</c:v>
                </c:pt>
                <c:pt idx="1292">
                  <c:v>0.27600849256900212</c:v>
                </c:pt>
                <c:pt idx="1293">
                  <c:v>0.2781316348195329</c:v>
                </c:pt>
                <c:pt idx="1294">
                  <c:v>0.28025477707006369</c:v>
                </c:pt>
                <c:pt idx="1295">
                  <c:v>0.28025477707006369</c:v>
                </c:pt>
                <c:pt idx="1296">
                  <c:v>0.28025477707006369</c:v>
                </c:pt>
                <c:pt idx="1297">
                  <c:v>0.28237791932059447</c:v>
                </c:pt>
                <c:pt idx="1298">
                  <c:v>0.28450106157112526</c:v>
                </c:pt>
                <c:pt idx="1299">
                  <c:v>0.28662420382165604</c:v>
                </c:pt>
                <c:pt idx="1300">
                  <c:v>0.28874734607218683</c:v>
                </c:pt>
                <c:pt idx="1301">
                  <c:v>0.29087048832271761</c:v>
                </c:pt>
                <c:pt idx="1302">
                  <c:v>0.2929936305732484</c:v>
                </c:pt>
                <c:pt idx="1303">
                  <c:v>0.29511677282377918</c:v>
                </c:pt>
                <c:pt idx="1304">
                  <c:v>0.29511677282377918</c:v>
                </c:pt>
                <c:pt idx="1305">
                  <c:v>0.29723991507430997</c:v>
                </c:pt>
                <c:pt idx="1306">
                  <c:v>0.29936305732484075</c:v>
                </c:pt>
                <c:pt idx="1307">
                  <c:v>0.30148619957537154</c:v>
                </c:pt>
                <c:pt idx="1308">
                  <c:v>0.30360934182590232</c:v>
                </c:pt>
                <c:pt idx="1309">
                  <c:v>0.30573248407643311</c:v>
                </c:pt>
                <c:pt idx="1310">
                  <c:v>0.30785562632696389</c:v>
                </c:pt>
                <c:pt idx="1311">
                  <c:v>0.30997876857749468</c:v>
                </c:pt>
                <c:pt idx="1312">
                  <c:v>0.31210191082802546</c:v>
                </c:pt>
                <c:pt idx="1313">
                  <c:v>0.31422505307855625</c:v>
                </c:pt>
                <c:pt idx="1314">
                  <c:v>0.31422505307855625</c:v>
                </c:pt>
                <c:pt idx="1315">
                  <c:v>0.31634819532908703</c:v>
                </c:pt>
                <c:pt idx="1316">
                  <c:v>0.31634819532908703</c:v>
                </c:pt>
                <c:pt idx="1317">
                  <c:v>0.31847133757961782</c:v>
                </c:pt>
                <c:pt idx="1318">
                  <c:v>0.3205944798301486</c:v>
                </c:pt>
                <c:pt idx="1319">
                  <c:v>0.32271762208067939</c:v>
                </c:pt>
                <c:pt idx="1320">
                  <c:v>0.32484076433121017</c:v>
                </c:pt>
                <c:pt idx="1321">
                  <c:v>0.32484076433121017</c:v>
                </c:pt>
                <c:pt idx="1322">
                  <c:v>0.32696390658174096</c:v>
                </c:pt>
                <c:pt idx="1323">
                  <c:v>0.32908704883227174</c:v>
                </c:pt>
                <c:pt idx="1324">
                  <c:v>0.33121019108280253</c:v>
                </c:pt>
                <c:pt idx="1325">
                  <c:v>0.33333333333333331</c:v>
                </c:pt>
                <c:pt idx="1326">
                  <c:v>0.3354564755838641</c:v>
                </c:pt>
                <c:pt idx="1327">
                  <c:v>0.3354564755838641</c:v>
                </c:pt>
                <c:pt idx="1328">
                  <c:v>0.33757961783439489</c:v>
                </c:pt>
                <c:pt idx="1329">
                  <c:v>0.33970276008492567</c:v>
                </c:pt>
                <c:pt idx="1330">
                  <c:v>0.34182590233545646</c:v>
                </c:pt>
                <c:pt idx="1331">
                  <c:v>0.34182590233545646</c:v>
                </c:pt>
                <c:pt idx="1332">
                  <c:v>0.34394904458598724</c:v>
                </c:pt>
                <c:pt idx="1333">
                  <c:v>0.34607218683651803</c:v>
                </c:pt>
                <c:pt idx="1334">
                  <c:v>0.34819532908704881</c:v>
                </c:pt>
                <c:pt idx="1335">
                  <c:v>0.3503184713375796</c:v>
                </c:pt>
                <c:pt idx="1336">
                  <c:v>0.35456475583864117</c:v>
                </c:pt>
                <c:pt idx="1337">
                  <c:v>0.35668789808917195</c:v>
                </c:pt>
                <c:pt idx="1338">
                  <c:v>0.35881104033970274</c:v>
                </c:pt>
                <c:pt idx="1339">
                  <c:v>0.36093418259023352</c:v>
                </c:pt>
                <c:pt idx="1340">
                  <c:v>0.36518046709129509</c:v>
                </c:pt>
                <c:pt idx="1341">
                  <c:v>0.36730360934182588</c:v>
                </c:pt>
                <c:pt idx="1342">
                  <c:v>0.36942675159235666</c:v>
                </c:pt>
                <c:pt idx="1343">
                  <c:v>0.37154989384288745</c:v>
                </c:pt>
                <c:pt idx="1344">
                  <c:v>0.37367303609341823</c:v>
                </c:pt>
                <c:pt idx="1345">
                  <c:v>0.37579617834394907</c:v>
                </c:pt>
                <c:pt idx="1346">
                  <c:v>0.37791932059447986</c:v>
                </c:pt>
                <c:pt idx="1347">
                  <c:v>0.38004246284501064</c:v>
                </c:pt>
                <c:pt idx="1348">
                  <c:v>0.38004246284501064</c:v>
                </c:pt>
                <c:pt idx="1349">
                  <c:v>0.38216560509554143</c:v>
                </c:pt>
                <c:pt idx="1350">
                  <c:v>0.38428874734607221</c:v>
                </c:pt>
                <c:pt idx="1351">
                  <c:v>0.38853503184713378</c:v>
                </c:pt>
                <c:pt idx="1352">
                  <c:v>0.39065817409766457</c:v>
                </c:pt>
                <c:pt idx="1353">
                  <c:v>0.39278131634819535</c:v>
                </c:pt>
                <c:pt idx="1354">
                  <c:v>0.39490445859872614</c:v>
                </c:pt>
                <c:pt idx="1355">
                  <c:v>0.39702760084925692</c:v>
                </c:pt>
                <c:pt idx="1356">
                  <c:v>0.39915074309978771</c:v>
                </c:pt>
                <c:pt idx="1357">
                  <c:v>0.40127388535031849</c:v>
                </c:pt>
                <c:pt idx="1358">
                  <c:v>0.40339702760084928</c:v>
                </c:pt>
                <c:pt idx="1359">
                  <c:v>0.40339702760084928</c:v>
                </c:pt>
                <c:pt idx="1360">
                  <c:v>0.40552016985138006</c:v>
                </c:pt>
                <c:pt idx="1361">
                  <c:v>0.40764331210191085</c:v>
                </c:pt>
                <c:pt idx="1362">
                  <c:v>0.40976645435244163</c:v>
                </c:pt>
                <c:pt idx="1363">
                  <c:v>0.40976645435244163</c:v>
                </c:pt>
                <c:pt idx="1364">
                  <c:v>0.40976645435244163</c:v>
                </c:pt>
                <c:pt idx="1365">
                  <c:v>0.41188959660297242</c:v>
                </c:pt>
                <c:pt idx="1366">
                  <c:v>0.4140127388535032</c:v>
                </c:pt>
                <c:pt idx="1367">
                  <c:v>0.41613588110403399</c:v>
                </c:pt>
                <c:pt idx="1368">
                  <c:v>0.41825902335456477</c:v>
                </c:pt>
                <c:pt idx="1369">
                  <c:v>0.42038216560509556</c:v>
                </c:pt>
                <c:pt idx="1370">
                  <c:v>0.42250530785562634</c:v>
                </c:pt>
                <c:pt idx="1371">
                  <c:v>0.42250530785562634</c:v>
                </c:pt>
                <c:pt idx="1372">
                  <c:v>0.42462845010615713</c:v>
                </c:pt>
                <c:pt idx="1373">
                  <c:v>0.42675159235668791</c:v>
                </c:pt>
                <c:pt idx="1374">
                  <c:v>0.4288747346072187</c:v>
                </c:pt>
                <c:pt idx="1375">
                  <c:v>0.43099787685774948</c:v>
                </c:pt>
                <c:pt idx="1376">
                  <c:v>0.43524416135881105</c:v>
                </c:pt>
                <c:pt idx="1377">
                  <c:v>0.43736730360934184</c:v>
                </c:pt>
                <c:pt idx="1378">
                  <c:v>0.44161358811040341</c:v>
                </c:pt>
                <c:pt idx="1379">
                  <c:v>0.4437367303609342</c:v>
                </c:pt>
                <c:pt idx="1380">
                  <c:v>0.44585987261146498</c:v>
                </c:pt>
                <c:pt idx="1381">
                  <c:v>0.44798301486199577</c:v>
                </c:pt>
                <c:pt idx="1382">
                  <c:v>0.45010615711252655</c:v>
                </c:pt>
                <c:pt idx="1383">
                  <c:v>0.45647558386411891</c:v>
                </c:pt>
                <c:pt idx="1384">
                  <c:v>0.45859872611464969</c:v>
                </c:pt>
                <c:pt idx="1385">
                  <c:v>0.46072186836518048</c:v>
                </c:pt>
                <c:pt idx="1386">
                  <c:v>0.46284501061571126</c:v>
                </c:pt>
                <c:pt idx="1387">
                  <c:v>0.46496815286624205</c:v>
                </c:pt>
                <c:pt idx="1388">
                  <c:v>0.46709129511677283</c:v>
                </c:pt>
                <c:pt idx="1389">
                  <c:v>0.46709129511677283</c:v>
                </c:pt>
                <c:pt idx="1390">
                  <c:v>0.4713375796178344</c:v>
                </c:pt>
                <c:pt idx="1391">
                  <c:v>0.47346072186836519</c:v>
                </c:pt>
                <c:pt idx="1392">
                  <c:v>0.47558386411889597</c:v>
                </c:pt>
                <c:pt idx="1393">
                  <c:v>0.47983014861995754</c:v>
                </c:pt>
                <c:pt idx="1394">
                  <c:v>0.48195329087048833</c:v>
                </c:pt>
                <c:pt idx="1395">
                  <c:v>0.48407643312101911</c:v>
                </c:pt>
                <c:pt idx="1396">
                  <c:v>0.4861995753715499</c:v>
                </c:pt>
                <c:pt idx="1397">
                  <c:v>0.48832271762208068</c:v>
                </c:pt>
                <c:pt idx="1398">
                  <c:v>0.49044585987261147</c:v>
                </c:pt>
                <c:pt idx="1399">
                  <c:v>0.49256900212314225</c:v>
                </c:pt>
                <c:pt idx="1400">
                  <c:v>0.49469214437367304</c:v>
                </c:pt>
                <c:pt idx="1401">
                  <c:v>0.49681528662420382</c:v>
                </c:pt>
                <c:pt idx="1402">
                  <c:v>0.49893842887473461</c:v>
                </c:pt>
                <c:pt idx="1403">
                  <c:v>0.50106157112526539</c:v>
                </c:pt>
                <c:pt idx="1404">
                  <c:v>0.50318471337579618</c:v>
                </c:pt>
                <c:pt idx="1405">
                  <c:v>0.50530785562632696</c:v>
                </c:pt>
                <c:pt idx="1406">
                  <c:v>0.50743099787685775</c:v>
                </c:pt>
                <c:pt idx="1407">
                  <c:v>0.50955414012738853</c:v>
                </c:pt>
                <c:pt idx="1408">
                  <c:v>0.51167728237791932</c:v>
                </c:pt>
                <c:pt idx="1409">
                  <c:v>0.5138004246284501</c:v>
                </c:pt>
                <c:pt idx="1410">
                  <c:v>0.5138004246284501</c:v>
                </c:pt>
                <c:pt idx="1411">
                  <c:v>0.51592356687898089</c:v>
                </c:pt>
                <c:pt idx="1412">
                  <c:v>0.51804670912951167</c:v>
                </c:pt>
                <c:pt idx="1413">
                  <c:v>0.52229299363057324</c:v>
                </c:pt>
                <c:pt idx="1414">
                  <c:v>0.52441613588110403</c:v>
                </c:pt>
                <c:pt idx="1415">
                  <c:v>0.52653927813163481</c:v>
                </c:pt>
                <c:pt idx="1416">
                  <c:v>0.52653927813163481</c:v>
                </c:pt>
                <c:pt idx="1417">
                  <c:v>0.5286624203821656</c:v>
                </c:pt>
                <c:pt idx="1418">
                  <c:v>0.5286624203821656</c:v>
                </c:pt>
                <c:pt idx="1419">
                  <c:v>0.53078556263269638</c:v>
                </c:pt>
                <c:pt idx="1420">
                  <c:v>0.53503184713375795</c:v>
                </c:pt>
                <c:pt idx="1421">
                  <c:v>0.53715498938428874</c:v>
                </c:pt>
                <c:pt idx="1422">
                  <c:v>0.53715498938428874</c:v>
                </c:pt>
                <c:pt idx="1423">
                  <c:v>0.53927813163481952</c:v>
                </c:pt>
                <c:pt idx="1424">
                  <c:v>0.54140127388535031</c:v>
                </c:pt>
                <c:pt idx="1425">
                  <c:v>0.54352441613588109</c:v>
                </c:pt>
                <c:pt idx="1426">
                  <c:v>0.54564755838641188</c:v>
                </c:pt>
                <c:pt idx="1427">
                  <c:v>0.54777070063694266</c:v>
                </c:pt>
                <c:pt idx="1428">
                  <c:v>0.54989384288747345</c:v>
                </c:pt>
                <c:pt idx="1429">
                  <c:v>0.55201698513800423</c:v>
                </c:pt>
                <c:pt idx="1430">
                  <c:v>0.55414012738853502</c:v>
                </c:pt>
                <c:pt idx="1431">
                  <c:v>0.5562632696390658</c:v>
                </c:pt>
                <c:pt idx="1432">
                  <c:v>0.55838641188959659</c:v>
                </c:pt>
                <c:pt idx="1433">
                  <c:v>0.56050955414012738</c:v>
                </c:pt>
                <c:pt idx="1434">
                  <c:v>0.56050955414012738</c:v>
                </c:pt>
                <c:pt idx="1435">
                  <c:v>0.56263269639065816</c:v>
                </c:pt>
                <c:pt idx="1436">
                  <c:v>0.56475583864118895</c:v>
                </c:pt>
                <c:pt idx="1437">
                  <c:v>0.56687898089171973</c:v>
                </c:pt>
                <c:pt idx="1438">
                  <c:v>0.56900212314225052</c:v>
                </c:pt>
                <c:pt idx="1439">
                  <c:v>0.5711252653927813</c:v>
                </c:pt>
                <c:pt idx="1440">
                  <c:v>0.57324840764331209</c:v>
                </c:pt>
                <c:pt idx="1441">
                  <c:v>0.57537154989384287</c:v>
                </c:pt>
                <c:pt idx="1442">
                  <c:v>0.57749469214437366</c:v>
                </c:pt>
                <c:pt idx="1443">
                  <c:v>0.57749469214437366</c:v>
                </c:pt>
                <c:pt idx="1444">
                  <c:v>0.57961783439490444</c:v>
                </c:pt>
                <c:pt idx="1445">
                  <c:v>0.58174097664543523</c:v>
                </c:pt>
                <c:pt idx="1446">
                  <c:v>0.58386411889596601</c:v>
                </c:pt>
                <c:pt idx="1447">
                  <c:v>0.5859872611464968</c:v>
                </c:pt>
                <c:pt idx="1448">
                  <c:v>0.5859872611464968</c:v>
                </c:pt>
                <c:pt idx="1449">
                  <c:v>0.5859872611464968</c:v>
                </c:pt>
                <c:pt idx="1450">
                  <c:v>0.59023354564755837</c:v>
                </c:pt>
                <c:pt idx="1451">
                  <c:v>0.59235668789808915</c:v>
                </c:pt>
                <c:pt idx="1452">
                  <c:v>0.59447983014861994</c:v>
                </c:pt>
                <c:pt idx="1453">
                  <c:v>0.59447983014861994</c:v>
                </c:pt>
                <c:pt idx="1454">
                  <c:v>0.59660297239915072</c:v>
                </c:pt>
                <c:pt idx="1455">
                  <c:v>0.59872611464968151</c:v>
                </c:pt>
                <c:pt idx="1456">
                  <c:v>0.60084925690021229</c:v>
                </c:pt>
                <c:pt idx="1457">
                  <c:v>0.60297239915074308</c:v>
                </c:pt>
                <c:pt idx="1458">
                  <c:v>0.60297239915074308</c:v>
                </c:pt>
                <c:pt idx="1459">
                  <c:v>0.60509554140127386</c:v>
                </c:pt>
                <c:pt idx="1460">
                  <c:v>0.60934182590233543</c:v>
                </c:pt>
                <c:pt idx="1461">
                  <c:v>0.61146496815286622</c:v>
                </c:pt>
                <c:pt idx="1462">
                  <c:v>0.613588110403397</c:v>
                </c:pt>
                <c:pt idx="1463">
                  <c:v>0.61571125265392779</c:v>
                </c:pt>
                <c:pt idx="1464">
                  <c:v>0.61783439490445857</c:v>
                </c:pt>
                <c:pt idx="1465">
                  <c:v>0.61995753715498936</c:v>
                </c:pt>
                <c:pt idx="1466">
                  <c:v>0.62208067940552014</c:v>
                </c:pt>
                <c:pt idx="1467">
                  <c:v>0.62420382165605093</c:v>
                </c:pt>
                <c:pt idx="1468">
                  <c:v>0.62632696390658171</c:v>
                </c:pt>
                <c:pt idx="1469">
                  <c:v>0.6284501061571125</c:v>
                </c:pt>
                <c:pt idx="1470">
                  <c:v>0.63057324840764328</c:v>
                </c:pt>
                <c:pt idx="1471">
                  <c:v>0.63269639065817407</c:v>
                </c:pt>
                <c:pt idx="1472">
                  <c:v>0.63481953290870485</c:v>
                </c:pt>
                <c:pt idx="1473">
                  <c:v>0.63694267515923564</c:v>
                </c:pt>
                <c:pt idx="1474">
                  <c:v>0.63906581740976642</c:v>
                </c:pt>
                <c:pt idx="1475">
                  <c:v>0.64118895966029721</c:v>
                </c:pt>
                <c:pt idx="1476">
                  <c:v>0.64331210191082799</c:v>
                </c:pt>
                <c:pt idx="1477">
                  <c:v>0.64543524416135878</c:v>
                </c:pt>
                <c:pt idx="1478">
                  <c:v>0.64543524416135878</c:v>
                </c:pt>
                <c:pt idx="1479">
                  <c:v>0.64755838641188956</c:v>
                </c:pt>
                <c:pt idx="1480">
                  <c:v>0.64755838641188956</c:v>
                </c:pt>
                <c:pt idx="1481">
                  <c:v>0.64968152866242035</c:v>
                </c:pt>
                <c:pt idx="1482">
                  <c:v>0.65180467091295113</c:v>
                </c:pt>
                <c:pt idx="1483">
                  <c:v>0.65392781316348192</c:v>
                </c:pt>
                <c:pt idx="1484">
                  <c:v>0.6560509554140127</c:v>
                </c:pt>
                <c:pt idx="1485">
                  <c:v>0.65817409766454349</c:v>
                </c:pt>
                <c:pt idx="1486">
                  <c:v>0.66029723991507427</c:v>
                </c:pt>
                <c:pt idx="1487">
                  <c:v>0.66242038216560506</c:v>
                </c:pt>
                <c:pt idx="1488">
                  <c:v>0.66454352441613584</c:v>
                </c:pt>
                <c:pt idx="1489">
                  <c:v>0.66666666666666663</c:v>
                </c:pt>
                <c:pt idx="1490">
                  <c:v>0.6709129511677282</c:v>
                </c:pt>
                <c:pt idx="1491">
                  <c:v>0.67303609341825898</c:v>
                </c:pt>
                <c:pt idx="1492">
                  <c:v>0.67515923566878977</c:v>
                </c:pt>
                <c:pt idx="1493">
                  <c:v>0.67728237791932056</c:v>
                </c:pt>
                <c:pt idx="1494">
                  <c:v>0.68152866242038213</c:v>
                </c:pt>
                <c:pt idx="1495">
                  <c:v>0.68365180467091291</c:v>
                </c:pt>
                <c:pt idx="1496">
                  <c:v>0.68365180467091291</c:v>
                </c:pt>
                <c:pt idx="1497">
                  <c:v>0.68365180467091291</c:v>
                </c:pt>
                <c:pt idx="1498">
                  <c:v>0.6857749469214437</c:v>
                </c:pt>
                <c:pt idx="1499">
                  <c:v>0.68789808917197448</c:v>
                </c:pt>
                <c:pt idx="1500">
                  <c:v>0.69002123142250527</c:v>
                </c:pt>
                <c:pt idx="1501">
                  <c:v>0.69214437367303605</c:v>
                </c:pt>
                <c:pt idx="1502">
                  <c:v>0.69426751592356684</c:v>
                </c:pt>
                <c:pt idx="1503">
                  <c:v>0.69639065817409762</c:v>
                </c:pt>
                <c:pt idx="1504">
                  <c:v>0.69851380042462841</c:v>
                </c:pt>
                <c:pt idx="1505">
                  <c:v>0.69851380042462841</c:v>
                </c:pt>
                <c:pt idx="1506">
                  <c:v>0.70063694267515919</c:v>
                </c:pt>
                <c:pt idx="1507">
                  <c:v>0.70276008492568998</c:v>
                </c:pt>
                <c:pt idx="1508">
                  <c:v>0.70276008492568998</c:v>
                </c:pt>
                <c:pt idx="1509">
                  <c:v>0.70488322717622076</c:v>
                </c:pt>
                <c:pt idx="1510">
                  <c:v>0.70700636942675155</c:v>
                </c:pt>
                <c:pt idx="1511">
                  <c:v>0.70912951167728233</c:v>
                </c:pt>
                <c:pt idx="1512">
                  <c:v>0.7133757961783439</c:v>
                </c:pt>
                <c:pt idx="1513">
                  <c:v>0.71549893842887469</c:v>
                </c:pt>
                <c:pt idx="1514">
                  <c:v>0.71762208067940547</c:v>
                </c:pt>
                <c:pt idx="1515">
                  <c:v>0.71974522292993626</c:v>
                </c:pt>
                <c:pt idx="1516">
                  <c:v>0.72186836518046704</c:v>
                </c:pt>
                <c:pt idx="1517">
                  <c:v>0.72399150743099783</c:v>
                </c:pt>
                <c:pt idx="1518">
                  <c:v>0.72611464968152861</c:v>
                </c:pt>
                <c:pt idx="1519">
                  <c:v>0.7282377919320594</c:v>
                </c:pt>
                <c:pt idx="1520">
                  <c:v>0.73036093418259018</c:v>
                </c:pt>
                <c:pt idx="1521">
                  <c:v>0.73248407643312097</c:v>
                </c:pt>
                <c:pt idx="1522">
                  <c:v>0.73460721868365175</c:v>
                </c:pt>
                <c:pt idx="1523">
                  <c:v>0.73673036093418254</c:v>
                </c:pt>
                <c:pt idx="1524">
                  <c:v>0.73885350318471332</c:v>
                </c:pt>
                <c:pt idx="1525">
                  <c:v>0.73885350318471332</c:v>
                </c:pt>
                <c:pt idx="1526">
                  <c:v>0.74097664543524411</c:v>
                </c:pt>
                <c:pt idx="1527">
                  <c:v>0.74522292993630568</c:v>
                </c:pt>
                <c:pt idx="1528">
                  <c:v>0.74734607218683646</c:v>
                </c:pt>
                <c:pt idx="1529">
                  <c:v>0.74946921443736725</c:v>
                </c:pt>
                <c:pt idx="1530">
                  <c:v>0.75159235668789814</c:v>
                </c:pt>
                <c:pt idx="1531">
                  <c:v>0.75371549893842893</c:v>
                </c:pt>
                <c:pt idx="1532">
                  <c:v>0.7579617834394905</c:v>
                </c:pt>
                <c:pt idx="1533">
                  <c:v>0.76433121019108285</c:v>
                </c:pt>
                <c:pt idx="1534">
                  <c:v>0.76645435244161364</c:v>
                </c:pt>
                <c:pt idx="1535">
                  <c:v>0.76857749469214443</c:v>
                </c:pt>
                <c:pt idx="1536">
                  <c:v>0.76857749469214443</c:v>
                </c:pt>
                <c:pt idx="1537">
                  <c:v>0.77070063694267521</c:v>
                </c:pt>
                <c:pt idx="1538">
                  <c:v>0.77070063694267521</c:v>
                </c:pt>
                <c:pt idx="1539">
                  <c:v>0.772823779193206</c:v>
                </c:pt>
                <c:pt idx="1540">
                  <c:v>0.77494692144373678</c:v>
                </c:pt>
                <c:pt idx="1541">
                  <c:v>0.77707006369426757</c:v>
                </c:pt>
                <c:pt idx="1542">
                  <c:v>0.77919320594479835</c:v>
                </c:pt>
                <c:pt idx="1543">
                  <c:v>0.78131634819532914</c:v>
                </c:pt>
                <c:pt idx="1544">
                  <c:v>0.78343949044585992</c:v>
                </c:pt>
                <c:pt idx="1545">
                  <c:v>0.78556263269639071</c:v>
                </c:pt>
                <c:pt idx="1546">
                  <c:v>0.78556263269639071</c:v>
                </c:pt>
                <c:pt idx="1547">
                  <c:v>0.78768577494692149</c:v>
                </c:pt>
                <c:pt idx="1548">
                  <c:v>0.78980891719745228</c:v>
                </c:pt>
                <c:pt idx="1549">
                  <c:v>0.79193205944798306</c:v>
                </c:pt>
                <c:pt idx="1550">
                  <c:v>0.79405520169851385</c:v>
                </c:pt>
                <c:pt idx="1551">
                  <c:v>0.79617834394904463</c:v>
                </c:pt>
                <c:pt idx="1552">
                  <c:v>0.79830148619957542</c:v>
                </c:pt>
                <c:pt idx="1553">
                  <c:v>0.8004246284501062</c:v>
                </c:pt>
                <c:pt idx="1554">
                  <c:v>0.80254777070063699</c:v>
                </c:pt>
                <c:pt idx="1555">
                  <c:v>0.80467091295116777</c:v>
                </c:pt>
                <c:pt idx="1556">
                  <c:v>0.80679405520169856</c:v>
                </c:pt>
                <c:pt idx="1557">
                  <c:v>0.80891719745222934</c:v>
                </c:pt>
                <c:pt idx="1558">
                  <c:v>0.81104033970276013</c:v>
                </c:pt>
                <c:pt idx="1559">
                  <c:v>0.81316348195329091</c:v>
                </c:pt>
                <c:pt idx="1560">
                  <c:v>0.8152866242038217</c:v>
                </c:pt>
                <c:pt idx="1561">
                  <c:v>0.81740976645435248</c:v>
                </c:pt>
                <c:pt idx="1562">
                  <c:v>0.81953290870488327</c:v>
                </c:pt>
                <c:pt idx="1563">
                  <c:v>0.82165605095541405</c:v>
                </c:pt>
                <c:pt idx="1564">
                  <c:v>0.82377919320594484</c:v>
                </c:pt>
                <c:pt idx="1565">
                  <c:v>0.82590233545647562</c:v>
                </c:pt>
                <c:pt idx="1566">
                  <c:v>0.82802547770700641</c:v>
                </c:pt>
                <c:pt idx="1567">
                  <c:v>0.83014861995753719</c:v>
                </c:pt>
                <c:pt idx="1568">
                  <c:v>0.83014861995753719</c:v>
                </c:pt>
                <c:pt idx="1569">
                  <c:v>0.83227176220806798</c:v>
                </c:pt>
                <c:pt idx="1570">
                  <c:v>0.83439490445859876</c:v>
                </c:pt>
                <c:pt idx="1571">
                  <c:v>0.84076433121019112</c:v>
                </c:pt>
                <c:pt idx="1572">
                  <c:v>0.8428874734607219</c:v>
                </c:pt>
                <c:pt idx="1573">
                  <c:v>0.84501061571125269</c:v>
                </c:pt>
                <c:pt idx="1574">
                  <c:v>0.84501061571125269</c:v>
                </c:pt>
                <c:pt idx="1575">
                  <c:v>0.84713375796178347</c:v>
                </c:pt>
                <c:pt idx="1576">
                  <c:v>0.84925690021231426</c:v>
                </c:pt>
                <c:pt idx="1577">
                  <c:v>0.85350318471337583</c:v>
                </c:pt>
                <c:pt idx="1578">
                  <c:v>0.85562632696390661</c:v>
                </c:pt>
                <c:pt idx="1579">
                  <c:v>0.8577494692144374</c:v>
                </c:pt>
                <c:pt idx="1580">
                  <c:v>0.85987261146496818</c:v>
                </c:pt>
                <c:pt idx="1581">
                  <c:v>0.86199575371549897</c:v>
                </c:pt>
                <c:pt idx="1582">
                  <c:v>0.86411889596602975</c:v>
                </c:pt>
                <c:pt idx="1583">
                  <c:v>0.86411889596602975</c:v>
                </c:pt>
                <c:pt idx="1584">
                  <c:v>0.86624203821656054</c:v>
                </c:pt>
                <c:pt idx="1585">
                  <c:v>0.86836518046709132</c:v>
                </c:pt>
                <c:pt idx="1586">
                  <c:v>0.87048832271762211</c:v>
                </c:pt>
                <c:pt idx="1587">
                  <c:v>0.87261146496815289</c:v>
                </c:pt>
                <c:pt idx="1588">
                  <c:v>0.87473460721868368</c:v>
                </c:pt>
                <c:pt idx="1589">
                  <c:v>0.87685774946921446</c:v>
                </c:pt>
                <c:pt idx="1590">
                  <c:v>0.87898089171974525</c:v>
                </c:pt>
                <c:pt idx="1591">
                  <c:v>0.88110403397027603</c:v>
                </c:pt>
                <c:pt idx="1592">
                  <c:v>0.88322717622080682</c:v>
                </c:pt>
                <c:pt idx="1593">
                  <c:v>0.88535031847133761</c:v>
                </c:pt>
                <c:pt idx="1594">
                  <c:v>0.88747346072186839</c:v>
                </c:pt>
                <c:pt idx="1595">
                  <c:v>0.88959660297239918</c:v>
                </c:pt>
                <c:pt idx="1596">
                  <c:v>0.89171974522292996</c:v>
                </c:pt>
                <c:pt idx="1597">
                  <c:v>0.89384288747346075</c:v>
                </c:pt>
                <c:pt idx="1598">
                  <c:v>0.89384288747346075</c:v>
                </c:pt>
                <c:pt idx="1599">
                  <c:v>0.89596602972399153</c:v>
                </c:pt>
                <c:pt idx="1600">
                  <c:v>0.89808917197452232</c:v>
                </c:pt>
                <c:pt idx="1601">
                  <c:v>0.9002123142250531</c:v>
                </c:pt>
                <c:pt idx="1602">
                  <c:v>0.90233545647558389</c:v>
                </c:pt>
                <c:pt idx="1603">
                  <c:v>0.90445859872611467</c:v>
                </c:pt>
                <c:pt idx="1604">
                  <c:v>0.90658174097664546</c:v>
                </c:pt>
                <c:pt idx="1605">
                  <c:v>0.90870488322717624</c:v>
                </c:pt>
                <c:pt idx="1606">
                  <c:v>0.91082802547770703</c:v>
                </c:pt>
                <c:pt idx="1607">
                  <c:v>0.91295116772823781</c:v>
                </c:pt>
                <c:pt idx="1608">
                  <c:v>0.9150743099787686</c:v>
                </c:pt>
                <c:pt idx="1609">
                  <c:v>0.91719745222929938</c:v>
                </c:pt>
                <c:pt idx="1610">
                  <c:v>0.91719745222929938</c:v>
                </c:pt>
                <c:pt idx="1611">
                  <c:v>0.91719745222929938</c:v>
                </c:pt>
                <c:pt idx="1612">
                  <c:v>0.92144373673036095</c:v>
                </c:pt>
                <c:pt idx="1613">
                  <c:v>0.92356687898089174</c:v>
                </c:pt>
                <c:pt idx="1614">
                  <c:v>0.92569002123142252</c:v>
                </c:pt>
                <c:pt idx="1615">
                  <c:v>0.92781316348195331</c:v>
                </c:pt>
                <c:pt idx="1616">
                  <c:v>0.92993630573248409</c:v>
                </c:pt>
                <c:pt idx="1617">
                  <c:v>0.93205944798301488</c:v>
                </c:pt>
                <c:pt idx="1618">
                  <c:v>0.93418259023354566</c:v>
                </c:pt>
                <c:pt idx="1619">
                  <c:v>0.93630573248407645</c:v>
                </c:pt>
                <c:pt idx="1620">
                  <c:v>0.93842887473460723</c:v>
                </c:pt>
                <c:pt idx="1621">
                  <c:v>0.94055201698513802</c:v>
                </c:pt>
                <c:pt idx="1622">
                  <c:v>0.9426751592356688</c:v>
                </c:pt>
                <c:pt idx="1623">
                  <c:v>0.94479830148619959</c:v>
                </c:pt>
                <c:pt idx="1624">
                  <c:v>0.94692144373673037</c:v>
                </c:pt>
                <c:pt idx="1625">
                  <c:v>0.94904458598726116</c:v>
                </c:pt>
                <c:pt idx="1626">
                  <c:v>0.95116772823779194</c:v>
                </c:pt>
                <c:pt idx="1627">
                  <c:v>0.95116772823779194</c:v>
                </c:pt>
                <c:pt idx="1628">
                  <c:v>0.95329087048832273</c:v>
                </c:pt>
                <c:pt idx="1629">
                  <c:v>0.95541401273885351</c:v>
                </c:pt>
                <c:pt idx="1630">
                  <c:v>0.9575371549893843</c:v>
                </c:pt>
                <c:pt idx="1631">
                  <c:v>0.95966029723991508</c:v>
                </c:pt>
                <c:pt idx="1632">
                  <c:v>0.95966029723991508</c:v>
                </c:pt>
                <c:pt idx="1633">
                  <c:v>0.95966029723991508</c:v>
                </c:pt>
                <c:pt idx="1634">
                  <c:v>0.96178343949044587</c:v>
                </c:pt>
                <c:pt idx="1635">
                  <c:v>0.96390658174097665</c:v>
                </c:pt>
                <c:pt idx="1636">
                  <c:v>0.96602972399150744</c:v>
                </c:pt>
                <c:pt idx="1637">
                  <c:v>0.96815286624203822</c:v>
                </c:pt>
                <c:pt idx="1638">
                  <c:v>0.97027600849256901</c:v>
                </c:pt>
                <c:pt idx="1639">
                  <c:v>0.97239915074309979</c:v>
                </c:pt>
                <c:pt idx="1640">
                  <c:v>0.97452229299363058</c:v>
                </c:pt>
                <c:pt idx="1641">
                  <c:v>0.97664543524416136</c:v>
                </c:pt>
                <c:pt idx="1642">
                  <c:v>0.97876857749469215</c:v>
                </c:pt>
                <c:pt idx="1643">
                  <c:v>0.98089171974522293</c:v>
                </c:pt>
                <c:pt idx="1644">
                  <c:v>0.98301486199575372</c:v>
                </c:pt>
                <c:pt idx="1645">
                  <c:v>0.9851380042462845</c:v>
                </c:pt>
                <c:pt idx="1646">
                  <c:v>0.98726114649681529</c:v>
                </c:pt>
                <c:pt idx="1647">
                  <c:v>0.98726114649681529</c:v>
                </c:pt>
                <c:pt idx="1648">
                  <c:v>0.98938428874734607</c:v>
                </c:pt>
                <c:pt idx="1649">
                  <c:v>0.99150743099787686</c:v>
                </c:pt>
                <c:pt idx="1650">
                  <c:v>0.99150743099787686</c:v>
                </c:pt>
                <c:pt idx="1651">
                  <c:v>0.99363057324840764</c:v>
                </c:pt>
                <c:pt idx="1652">
                  <c:v>0.99575371549893843</c:v>
                </c:pt>
                <c:pt idx="1653">
                  <c:v>0.99787685774946921</c:v>
                </c:pt>
                <c:pt idx="1654">
                  <c:v>1</c:v>
                </c:pt>
                <c:pt idx="1655">
                  <c:v>0</c:v>
                </c:pt>
                <c:pt idx="1656">
                  <c:v>1</c:v>
                </c:pt>
              </c:numCache>
            </c:numRef>
          </c:xVal>
          <c:yVal>
            <c:numRef>
              <c:f>List1!$B$2:$B$1658</c:f>
              <c:numCache>
                <c:formatCode>###0.000</c:formatCode>
                <c:ptCount val="165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0.98684210526315785</c:v>
                </c:pt>
                <c:pt idx="5">
                  <c:v>0.98684210526315785</c:v>
                </c:pt>
                <c:pt idx="6">
                  <c:v>0.98684210526315785</c:v>
                </c:pt>
                <c:pt idx="7">
                  <c:v>0.98684210526315785</c:v>
                </c:pt>
                <c:pt idx="8">
                  <c:v>0.98684210526315785</c:v>
                </c:pt>
                <c:pt idx="9">
                  <c:v>0.97368421052631582</c:v>
                </c:pt>
                <c:pt idx="10">
                  <c:v>0.97368421052631582</c:v>
                </c:pt>
                <c:pt idx="11">
                  <c:v>0.97368421052631582</c:v>
                </c:pt>
                <c:pt idx="12">
                  <c:v>0.97368421052631582</c:v>
                </c:pt>
                <c:pt idx="13">
                  <c:v>0.97368421052631582</c:v>
                </c:pt>
                <c:pt idx="14">
                  <c:v>0.97368421052631582</c:v>
                </c:pt>
                <c:pt idx="15">
                  <c:v>0.97368421052631582</c:v>
                </c:pt>
                <c:pt idx="16">
                  <c:v>0.97368421052631582</c:v>
                </c:pt>
                <c:pt idx="17">
                  <c:v>0.97368421052631582</c:v>
                </c:pt>
                <c:pt idx="18">
                  <c:v>0.97368421052631582</c:v>
                </c:pt>
                <c:pt idx="19">
                  <c:v>0.96052631578947367</c:v>
                </c:pt>
                <c:pt idx="20">
                  <c:v>0.96052631578947367</c:v>
                </c:pt>
                <c:pt idx="21">
                  <c:v>0.96052631578947367</c:v>
                </c:pt>
                <c:pt idx="22">
                  <c:v>0.96052631578947367</c:v>
                </c:pt>
                <c:pt idx="23">
                  <c:v>0.96052631578947367</c:v>
                </c:pt>
                <c:pt idx="24">
                  <c:v>0.96052631578947367</c:v>
                </c:pt>
                <c:pt idx="25">
                  <c:v>0.96052631578947367</c:v>
                </c:pt>
                <c:pt idx="26">
                  <c:v>0.96052631578947367</c:v>
                </c:pt>
                <c:pt idx="27">
                  <c:v>0.96052631578947367</c:v>
                </c:pt>
                <c:pt idx="28">
                  <c:v>0.96052631578947367</c:v>
                </c:pt>
                <c:pt idx="29">
                  <c:v>0.96052631578947367</c:v>
                </c:pt>
                <c:pt idx="30">
                  <c:v>0.96052631578947367</c:v>
                </c:pt>
                <c:pt idx="31">
                  <c:v>0.96052631578947367</c:v>
                </c:pt>
                <c:pt idx="32">
                  <c:v>0.96052631578947367</c:v>
                </c:pt>
                <c:pt idx="33">
                  <c:v>0.96052631578947367</c:v>
                </c:pt>
                <c:pt idx="34">
                  <c:v>0.96052631578947367</c:v>
                </c:pt>
                <c:pt idx="35">
                  <c:v>0.96052631578947367</c:v>
                </c:pt>
                <c:pt idx="36">
                  <c:v>0.96052631578947367</c:v>
                </c:pt>
                <c:pt idx="37">
                  <c:v>0.96052631578947367</c:v>
                </c:pt>
                <c:pt idx="38">
                  <c:v>0.96052631578947367</c:v>
                </c:pt>
                <c:pt idx="39">
                  <c:v>0.96052631578947367</c:v>
                </c:pt>
                <c:pt idx="40">
                  <c:v>0.96052631578947367</c:v>
                </c:pt>
                <c:pt idx="41">
                  <c:v>0.96052631578947367</c:v>
                </c:pt>
                <c:pt idx="42">
                  <c:v>0.94736842105263153</c:v>
                </c:pt>
                <c:pt idx="43">
                  <c:v>0.94736842105263153</c:v>
                </c:pt>
                <c:pt idx="44">
                  <c:v>0.93421052631578949</c:v>
                </c:pt>
                <c:pt idx="45">
                  <c:v>0.93421052631578949</c:v>
                </c:pt>
                <c:pt idx="46">
                  <c:v>0.93421052631578949</c:v>
                </c:pt>
                <c:pt idx="47">
                  <c:v>0.93421052631578949</c:v>
                </c:pt>
                <c:pt idx="48">
                  <c:v>0.93421052631578949</c:v>
                </c:pt>
                <c:pt idx="49">
                  <c:v>0.93421052631578949</c:v>
                </c:pt>
                <c:pt idx="50">
                  <c:v>0.93421052631578949</c:v>
                </c:pt>
                <c:pt idx="51">
                  <c:v>0.93421052631578949</c:v>
                </c:pt>
                <c:pt idx="52">
                  <c:v>0.92105263157894735</c:v>
                </c:pt>
                <c:pt idx="53">
                  <c:v>0.90789473684210531</c:v>
                </c:pt>
                <c:pt idx="54">
                  <c:v>0.90789473684210531</c:v>
                </c:pt>
                <c:pt idx="55">
                  <c:v>0.90789473684210531</c:v>
                </c:pt>
                <c:pt idx="56">
                  <c:v>0.90789473684210531</c:v>
                </c:pt>
                <c:pt idx="57">
                  <c:v>0.90789473684210531</c:v>
                </c:pt>
                <c:pt idx="58">
                  <c:v>0.90789473684210531</c:v>
                </c:pt>
                <c:pt idx="59">
                  <c:v>0.90789473684210531</c:v>
                </c:pt>
                <c:pt idx="60">
                  <c:v>0.90789473684210531</c:v>
                </c:pt>
                <c:pt idx="61">
                  <c:v>0.90789473684210531</c:v>
                </c:pt>
                <c:pt idx="62">
                  <c:v>0.90789473684210531</c:v>
                </c:pt>
                <c:pt idx="63">
                  <c:v>0.90789473684210531</c:v>
                </c:pt>
                <c:pt idx="64">
                  <c:v>0.90789473684210531</c:v>
                </c:pt>
                <c:pt idx="65">
                  <c:v>0.90789473684210531</c:v>
                </c:pt>
                <c:pt idx="66">
                  <c:v>0.89473684210526316</c:v>
                </c:pt>
                <c:pt idx="67">
                  <c:v>0.89473684210526316</c:v>
                </c:pt>
                <c:pt idx="68">
                  <c:v>0.88157894736842102</c:v>
                </c:pt>
                <c:pt idx="69">
                  <c:v>0.88157894736842102</c:v>
                </c:pt>
                <c:pt idx="70">
                  <c:v>0.88157894736842102</c:v>
                </c:pt>
                <c:pt idx="71">
                  <c:v>0.88157894736842102</c:v>
                </c:pt>
                <c:pt idx="72">
                  <c:v>0.88157894736842102</c:v>
                </c:pt>
                <c:pt idx="73">
                  <c:v>0.88157894736842102</c:v>
                </c:pt>
                <c:pt idx="74">
                  <c:v>0.88157894736842102</c:v>
                </c:pt>
                <c:pt idx="75">
                  <c:v>0.88157894736842102</c:v>
                </c:pt>
                <c:pt idx="76">
                  <c:v>0.88157894736842102</c:v>
                </c:pt>
                <c:pt idx="77">
                  <c:v>0.86842105263157898</c:v>
                </c:pt>
                <c:pt idx="78">
                  <c:v>0.86842105263157898</c:v>
                </c:pt>
                <c:pt idx="79">
                  <c:v>0.86842105263157898</c:v>
                </c:pt>
                <c:pt idx="80">
                  <c:v>0.86842105263157898</c:v>
                </c:pt>
                <c:pt idx="81">
                  <c:v>0.86842105263157898</c:v>
                </c:pt>
                <c:pt idx="82">
                  <c:v>0.86842105263157898</c:v>
                </c:pt>
                <c:pt idx="83">
                  <c:v>0.86842105263157898</c:v>
                </c:pt>
                <c:pt idx="84">
                  <c:v>0.86842105263157898</c:v>
                </c:pt>
                <c:pt idx="85">
                  <c:v>0.86842105263157898</c:v>
                </c:pt>
                <c:pt idx="86">
                  <c:v>0.85526315789473684</c:v>
                </c:pt>
                <c:pt idx="87">
                  <c:v>0.84210526315789469</c:v>
                </c:pt>
                <c:pt idx="88">
                  <c:v>0.84210526315789469</c:v>
                </c:pt>
                <c:pt idx="89">
                  <c:v>0.84210526315789469</c:v>
                </c:pt>
                <c:pt idx="90">
                  <c:v>0.84210526315789469</c:v>
                </c:pt>
                <c:pt idx="91">
                  <c:v>0.84210526315789469</c:v>
                </c:pt>
                <c:pt idx="92">
                  <c:v>0.84210526315789469</c:v>
                </c:pt>
                <c:pt idx="93">
                  <c:v>0.84210526315789469</c:v>
                </c:pt>
                <c:pt idx="94">
                  <c:v>0.84210526315789469</c:v>
                </c:pt>
                <c:pt idx="95">
                  <c:v>0.84210526315789469</c:v>
                </c:pt>
                <c:pt idx="96">
                  <c:v>0.84210526315789469</c:v>
                </c:pt>
                <c:pt idx="97">
                  <c:v>0.84210526315789469</c:v>
                </c:pt>
                <c:pt idx="98">
                  <c:v>0.84210526315789469</c:v>
                </c:pt>
                <c:pt idx="99">
                  <c:v>0.84210526315789469</c:v>
                </c:pt>
                <c:pt idx="100">
                  <c:v>0.84210526315789469</c:v>
                </c:pt>
                <c:pt idx="101">
                  <c:v>0.84210526315789469</c:v>
                </c:pt>
                <c:pt idx="102">
                  <c:v>0.84210526315789469</c:v>
                </c:pt>
                <c:pt idx="103">
                  <c:v>0.84210526315789469</c:v>
                </c:pt>
                <c:pt idx="104">
                  <c:v>0.82894736842105265</c:v>
                </c:pt>
                <c:pt idx="105">
                  <c:v>0.82894736842105265</c:v>
                </c:pt>
                <c:pt idx="106">
                  <c:v>0.81578947368421051</c:v>
                </c:pt>
                <c:pt idx="107">
                  <c:v>0.81578947368421051</c:v>
                </c:pt>
                <c:pt idx="108">
                  <c:v>0.81578947368421051</c:v>
                </c:pt>
                <c:pt idx="109">
                  <c:v>0.81578947368421051</c:v>
                </c:pt>
                <c:pt idx="110">
                  <c:v>0.81578947368421051</c:v>
                </c:pt>
                <c:pt idx="111">
                  <c:v>0.81578947368421051</c:v>
                </c:pt>
                <c:pt idx="112">
                  <c:v>0.81578947368421051</c:v>
                </c:pt>
                <c:pt idx="113">
                  <c:v>0.80263157894736847</c:v>
                </c:pt>
                <c:pt idx="114">
                  <c:v>0.80263157894736847</c:v>
                </c:pt>
                <c:pt idx="115">
                  <c:v>0.80263157894736847</c:v>
                </c:pt>
                <c:pt idx="116">
                  <c:v>0.80263157894736847</c:v>
                </c:pt>
                <c:pt idx="117">
                  <c:v>0.80263157894736847</c:v>
                </c:pt>
                <c:pt idx="118">
                  <c:v>0.80263157894736847</c:v>
                </c:pt>
                <c:pt idx="119">
                  <c:v>0.80263157894736847</c:v>
                </c:pt>
                <c:pt idx="120">
                  <c:v>0.80263157894736847</c:v>
                </c:pt>
                <c:pt idx="121">
                  <c:v>0.80263157894736847</c:v>
                </c:pt>
                <c:pt idx="122">
                  <c:v>0.80263157894736847</c:v>
                </c:pt>
                <c:pt idx="123">
                  <c:v>0.80263157894736847</c:v>
                </c:pt>
                <c:pt idx="124">
                  <c:v>0.80263157894736847</c:v>
                </c:pt>
                <c:pt idx="125">
                  <c:v>0.80263157894736847</c:v>
                </c:pt>
                <c:pt idx="126">
                  <c:v>0.80263157894736847</c:v>
                </c:pt>
                <c:pt idx="127">
                  <c:v>0.80263157894736847</c:v>
                </c:pt>
                <c:pt idx="128">
                  <c:v>0.80263157894736847</c:v>
                </c:pt>
                <c:pt idx="129">
                  <c:v>0.80263157894736847</c:v>
                </c:pt>
                <c:pt idx="130">
                  <c:v>0.80263157894736847</c:v>
                </c:pt>
                <c:pt idx="131">
                  <c:v>0.80263157894736847</c:v>
                </c:pt>
                <c:pt idx="132">
                  <c:v>0.80263157894736847</c:v>
                </c:pt>
                <c:pt idx="133">
                  <c:v>0.80263157894736847</c:v>
                </c:pt>
                <c:pt idx="134">
                  <c:v>0.80263157894736847</c:v>
                </c:pt>
                <c:pt idx="135">
                  <c:v>0.80263157894736847</c:v>
                </c:pt>
                <c:pt idx="136">
                  <c:v>0.80263157894736847</c:v>
                </c:pt>
                <c:pt idx="137">
                  <c:v>0.80263157894736847</c:v>
                </c:pt>
                <c:pt idx="138">
                  <c:v>0.80263157894736847</c:v>
                </c:pt>
                <c:pt idx="139">
                  <c:v>0.80263157894736847</c:v>
                </c:pt>
                <c:pt idx="140">
                  <c:v>0.80263157894736847</c:v>
                </c:pt>
                <c:pt idx="141">
                  <c:v>0.80263157894736847</c:v>
                </c:pt>
                <c:pt idx="142">
                  <c:v>0.80263157894736847</c:v>
                </c:pt>
                <c:pt idx="143">
                  <c:v>0.78947368421052633</c:v>
                </c:pt>
                <c:pt idx="144">
                  <c:v>0.78947368421052633</c:v>
                </c:pt>
                <c:pt idx="145">
                  <c:v>0.78947368421052633</c:v>
                </c:pt>
                <c:pt idx="146">
                  <c:v>0.78947368421052633</c:v>
                </c:pt>
                <c:pt idx="147">
                  <c:v>0.78947368421052633</c:v>
                </c:pt>
                <c:pt idx="148">
                  <c:v>0.78947368421052633</c:v>
                </c:pt>
                <c:pt idx="149">
                  <c:v>0.78947368421052633</c:v>
                </c:pt>
                <c:pt idx="150">
                  <c:v>0.77631578947368418</c:v>
                </c:pt>
                <c:pt idx="151">
                  <c:v>0.77631578947368418</c:v>
                </c:pt>
                <c:pt idx="152">
                  <c:v>0.77631578947368418</c:v>
                </c:pt>
                <c:pt idx="153">
                  <c:v>0.77631578947368418</c:v>
                </c:pt>
                <c:pt idx="154">
                  <c:v>0.77631578947368418</c:v>
                </c:pt>
                <c:pt idx="155">
                  <c:v>0.77631578947368418</c:v>
                </c:pt>
                <c:pt idx="156">
                  <c:v>0.77631578947368418</c:v>
                </c:pt>
                <c:pt idx="157">
                  <c:v>0.76315789473684215</c:v>
                </c:pt>
                <c:pt idx="158">
                  <c:v>0.76315789473684215</c:v>
                </c:pt>
                <c:pt idx="159">
                  <c:v>0.76315789473684215</c:v>
                </c:pt>
                <c:pt idx="160">
                  <c:v>0.76315789473684215</c:v>
                </c:pt>
                <c:pt idx="161">
                  <c:v>0.75</c:v>
                </c:pt>
                <c:pt idx="162">
                  <c:v>0.75</c:v>
                </c:pt>
                <c:pt idx="163">
                  <c:v>0.75</c:v>
                </c:pt>
                <c:pt idx="164">
                  <c:v>0.75</c:v>
                </c:pt>
                <c:pt idx="165">
                  <c:v>0.75</c:v>
                </c:pt>
                <c:pt idx="166">
                  <c:v>0.75</c:v>
                </c:pt>
                <c:pt idx="167">
                  <c:v>0.73684210526315785</c:v>
                </c:pt>
                <c:pt idx="168">
                  <c:v>0.73684210526315785</c:v>
                </c:pt>
                <c:pt idx="169">
                  <c:v>0.73684210526315785</c:v>
                </c:pt>
                <c:pt idx="170">
                  <c:v>0.73684210526315785</c:v>
                </c:pt>
                <c:pt idx="171">
                  <c:v>0.73684210526315785</c:v>
                </c:pt>
                <c:pt idx="172">
                  <c:v>0.72368421052631582</c:v>
                </c:pt>
                <c:pt idx="173">
                  <c:v>0.71052631578947367</c:v>
                </c:pt>
                <c:pt idx="174">
                  <c:v>0.71052631578947367</c:v>
                </c:pt>
                <c:pt idx="175">
                  <c:v>0.71052631578947367</c:v>
                </c:pt>
                <c:pt idx="176">
                  <c:v>0.69736842105263153</c:v>
                </c:pt>
                <c:pt idx="177">
                  <c:v>0.69736842105263153</c:v>
                </c:pt>
                <c:pt idx="178">
                  <c:v>0.69736842105263153</c:v>
                </c:pt>
                <c:pt idx="179">
                  <c:v>0.69736842105263153</c:v>
                </c:pt>
                <c:pt idx="180">
                  <c:v>0.69736842105263153</c:v>
                </c:pt>
                <c:pt idx="181">
                  <c:v>0.69736842105263153</c:v>
                </c:pt>
                <c:pt idx="182">
                  <c:v>0.69736842105263153</c:v>
                </c:pt>
                <c:pt idx="183">
                  <c:v>0.68421052631578949</c:v>
                </c:pt>
                <c:pt idx="184">
                  <c:v>0.68421052631578949</c:v>
                </c:pt>
                <c:pt idx="185">
                  <c:v>0.67105263157894735</c:v>
                </c:pt>
                <c:pt idx="186">
                  <c:v>0.67105263157894735</c:v>
                </c:pt>
                <c:pt idx="187">
                  <c:v>0.67105263157894735</c:v>
                </c:pt>
                <c:pt idx="188">
                  <c:v>0.67105263157894735</c:v>
                </c:pt>
                <c:pt idx="189">
                  <c:v>0.65789473684210531</c:v>
                </c:pt>
                <c:pt idx="190">
                  <c:v>0.65789473684210531</c:v>
                </c:pt>
                <c:pt idx="191">
                  <c:v>0.65789473684210531</c:v>
                </c:pt>
                <c:pt idx="192">
                  <c:v>0.65789473684210531</c:v>
                </c:pt>
                <c:pt idx="193">
                  <c:v>0.65789473684210531</c:v>
                </c:pt>
                <c:pt idx="194">
                  <c:v>0.65789473684210531</c:v>
                </c:pt>
                <c:pt idx="195">
                  <c:v>0.65789473684210531</c:v>
                </c:pt>
                <c:pt idx="196">
                  <c:v>0.65789473684210531</c:v>
                </c:pt>
                <c:pt idx="197">
                  <c:v>0.65789473684210531</c:v>
                </c:pt>
                <c:pt idx="198">
                  <c:v>0.64473684210526316</c:v>
                </c:pt>
                <c:pt idx="199">
                  <c:v>0.63157894736842102</c:v>
                </c:pt>
                <c:pt idx="200">
                  <c:v>0.63157894736842102</c:v>
                </c:pt>
                <c:pt idx="201">
                  <c:v>0.63157894736842102</c:v>
                </c:pt>
                <c:pt idx="202">
                  <c:v>0.63157894736842102</c:v>
                </c:pt>
                <c:pt idx="203">
                  <c:v>0.61842105263157898</c:v>
                </c:pt>
                <c:pt idx="204">
                  <c:v>0.61842105263157898</c:v>
                </c:pt>
                <c:pt idx="205">
                  <c:v>0.61842105263157898</c:v>
                </c:pt>
                <c:pt idx="206">
                  <c:v>0.61842105263157898</c:v>
                </c:pt>
                <c:pt idx="207">
                  <c:v>0.61842105263157898</c:v>
                </c:pt>
                <c:pt idx="208">
                  <c:v>0.61842105263157898</c:v>
                </c:pt>
                <c:pt idx="209">
                  <c:v>0.61842105263157898</c:v>
                </c:pt>
                <c:pt idx="210">
                  <c:v>0.61842105263157898</c:v>
                </c:pt>
                <c:pt idx="211">
                  <c:v>0.61842105263157898</c:v>
                </c:pt>
                <c:pt idx="212">
                  <c:v>0.61842105263157898</c:v>
                </c:pt>
                <c:pt idx="213">
                  <c:v>0.61842105263157898</c:v>
                </c:pt>
                <c:pt idx="214">
                  <c:v>0.61842105263157898</c:v>
                </c:pt>
                <c:pt idx="215">
                  <c:v>0.61842105263157898</c:v>
                </c:pt>
                <c:pt idx="216">
                  <c:v>0.61842105263157898</c:v>
                </c:pt>
                <c:pt idx="217">
                  <c:v>0.61842105263157898</c:v>
                </c:pt>
                <c:pt idx="218">
                  <c:v>0.61842105263157898</c:v>
                </c:pt>
                <c:pt idx="219">
                  <c:v>0.61842105263157898</c:v>
                </c:pt>
                <c:pt idx="220">
                  <c:v>0.61842105263157898</c:v>
                </c:pt>
                <c:pt idx="221">
                  <c:v>0.61842105263157898</c:v>
                </c:pt>
                <c:pt idx="222">
                  <c:v>0.60526315789473684</c:v>
                </c:pt>
                <c:pt idx="223">
                  <c:v>0.60526315789473684</c:v>
                </c:pt>
                <c:pt idx="224">
                  <c:v>0.60526315789473684</c:v>
                </c:pt>
                <c:pt idx="225">
                  <c:v>0.60526315789473684</c:v>
                </c:pt>
                <c:pt idx="226">
                  <c:v>0.60526315789473684</c:v>
                </c:pt>
                <c:pt idx="227">
                  <c:v>0.60526315789473684</c:v>
                </c:pt>
                <c:pt idx="228">
                  <c:v>0.60526315789473684</c:v>
                </c:pt>
                <c:pt idx="229">
                  <c:v>0.60526315789473684</c:v>
                </c:pt>
                <c:pt idx="230">
                  <c:v>0.60526315789473684</c:v>
                </c:pt>
                <c:pt idx="231">
                  <c:v>0.60526315789473684</c:v>
                </c:pt>
                <c:pt idx="232">
                  <c:v>0.60526315789473684</c:v>
                </c:pt>
                <c:pt idx="233">
                  <c:v>0.60526315789473684</c:v>
                </c:pt>
                <c:pt idx="234">
                  <c:v>0.60526315789473684</c:v>
                </c:pt>
                <c:pt idx="235">
                  <c:v>0.60526315789473684</c:v>
                </c:pt>
                <c:pt idx="236">
                  <c:v>0.60526315789473684</c:v>
                </c:pt>
                <c:pt idx="237">
                  <c:v>0.60526315789473684</c:v>
                </c:pt>
                <c:pt idx="238">
                  <c:v>0.59210526315789469</c:v>
                </c:pt>
                <c:pt idx="239">
                  <c:v>0.59210526315789469</c:v>
                </c:pt>
                <c:pt idx="240">
                  <c:v>0.57894736842105265</c:v>
                </c:pt>
                <c:pt idx="241">
                  <c:v>0.57894736842105265</c:v>
                </c:pt>
                <c:pt idx="242">
                  <c:v>0.57894736842105265</c:v>
                </c:pt>
                <c:pt idx="243">
                  <c:v>0.57894736842105265</c:v>
                </c:pt>
                <c:pt idx="244">
                  <c:v>0.57894736842105265</c:v>
                </c:pt>
                <c:pt idx="245">
                  <c:v>0.57894736842105265</c:v>
                </c:pt>
                <c:pt idx="246">
                  <c:v>0.57894736842105265</c:v>
                </c:pt>
                <c:pt idx="247">
                  <c:v>0.56578947368421051</c:v>
                </c:pt>
                <c:pt idx="248">
                  <c:v>0.56578947368421051</c:v>
                </c:pt>
                <c:pt idx="249">
                  <c:v>0.56578947368421051</c:v>
                </c:pt>
                <c:pt idx="250">
                  <c:v>0.56578947368421051</c:v>
                </c:pt>
                <c:pt idx="251">
                  <c:v>0.56578947368421051</c:v>
                </c:pt>
                <c:pt idx="252">
                  <c:v>0.56578947368421051</c:v>
                </c:pt>
                <c:pt idx="253">
                  <c:v>0.56578947368421051</c:v>
                </c:pt>
                <c:pt idx="254">
                  <c:v>0.55263157894736847</c:v>
                </c:pt>
                <c:pt idx="255">
                  <c:v>0.53947368421052633</c:v>
                </c:pt>
                <c:pt idx="256">
                  <c:v>0.53947368421052633</c:v>
                </c:pt>
                <c:pt idx="257">
                  <c:v>0.53947368421052633</c:v>
                </c:pt>
                <c:pt idx="258">
                  <c:v>0.53947368421052633</c:v>
                </c:pt>
                <c:pt idx="259">
                  <c:v>0.53947368421052633</c:v>
                </c:pt>
                <c:pt idx="260">
                  <c:v>0.53947368421052633</c:v>
                </c:pt>
                <c:pt idx="261">
                  <c:v>0.53947368421052633</c:v>
                </c:pt>
                <c:pt idx="262">
                  <c:v>0.53947368421052633</c:v>
                </c:pt>
                <c:pt idx="263">
                  <c:v>0.53947368421052633</c:v>
                </c:pt>
                <c:pt idx="264">
                  <c:v>0.53947368421052633</c:v>
                </c:pt>
                <c:pt idx="265">
                  <c:v>0.53947368421052633</c:v>
                </c:pt>
                <c:pt idx="266">
                  <c:v>0.53947368421052633</c:v>
                </c:pt>
                <c:pt idx="267">
                  <c:v>0.53947368421052633</c:v>
                </c:pt>
                <c:pt idx="268">
                  <c:v>0.53947368421052633</c:v>
                </c:pt>
                <c:pt idx="269">
                  <c:v>0.53947368421052633</c:v>
                </c:pt>
                <c:pt idx="270">
                  <c:v>0.53947368421052633</c:v>
                </c:pt>
                <c:pt idx="271">
                  <c:v>0.53947368421052633</c:v>
                </c:pt>
                <c:pt idx="272">
                  <c:v>0.52631578947368418</c:v>
                </c:pt>
                <c:pt idx="273">
                  <c:v>0.52631578947368418</c:v>
                </c:pt>
                <c:pt idx="274">
                  <c:v>0.52631578947368418</c:v>
                </c:pt>
                <c:pt idx="275">
                  <c:v>0.52631578947368418</c:v>
                </c:pt>
                <c:pt idx="276">
                  <c:v>0.52631578947368418</c:v>
                </c:pt>
                <c:pt idx="277">
                  <c:v>0.52631578947368418</c:v>
                </c:pt>
                <c:pt idx="278">
                  <c:v>0.52631578947368418</c:v>
                </c:pt>
                <c:pt idx="279">
                  <c:v>0.52631578947368418</c:v>
                </c:pt>
                <c:pt idx="280">
                  <c:v>0.52631578947368418</c:v>
                </c:pt>
                <c:pt idx="281">
                  <c:v>0.52631578947368418</c:v>
                </c:pt>
                <c:pt idx="282">
                  <c:v>0.52631578947368418</c:v>
                </c:pt>
                <c:pt idx="283">
                  <c:v>0.51315789473684215</c:v>
                </c:pt>
                <c:pt idx="284">
                  <c:v>0.51315789473684215</c:v>
                </c:pt>
                <c:pt idx="285">
                  <c:v>0.51315789473684215</c:v>
                </c:pt>
                <c:pt idx="286">
                  <c:v>0.51315789473684215</c:v>
                </c:pt>
                <c:pt idx="287">
                  <c:v>0.51315789473684215</c:v>
                </c:pt>
                <c:pt idx="288">
                  <c:v>0.51315789473684215</c:v>
                </c:pt>
                <c:pt idx="289">
                  <c:v>0.51315789473684215</c:v>
                </c:pt>
                <c:pt idx="290">
                  <c:v>0.51315789473684215</c:v>
                </c:pt>
                <c:pt idx="291">
                  <c:v>0.51315789473684215</c:v>
                </c:pt>
                <c:pt idx="292">
                  <c:v>0.51315789473684215</c:v>
                </c:pt>
                <c:pt idx="293">
                  <c:v>0.51315789473684215</c:v>
                </c:pt>
                <c:pt idx="294">
                  <c:v>0.51315789473684215</c:v>
                </c:pt>
                <c:pt idx="295">
                  <c:v>0.5</c:v>
                </c:pt>
                <c:pt idx="296">
                  <c:v>0.5</c:v>
                </c:pt>
                <c:pt idx="297">
                  <c:v>0.48684210526315791</c:v>
                </c:pt>
                <c:pt idx="298">
                  <c:v>0.48684210526315791</c:v>
                </c:pt>
                <c:pt idx="299">
                  <c:v>0.48684210526315791</c:v>
                </c:pt>
                <c:pt idx="300">
                  <c:v>0.48684210526315791</c:v>
                </c:pt>
                <c:pt idx="301">
                  <c:v>0.48684210526315791</c:v>
                </c:pt>
                <c:pt idx="302">
                  <c:v>0.48684210526315791</c:v>
                </c:pt>
                <c:pt idx="303">
                  <c:v>0.48684210526315791</c:v>
                </c:pt>
                <c:pt idx="304">
                  <c:v>0.48684210526315791</c:v>
                </c:pt>
                <c:pt idx="305">
                  <c:v>0.48684210526315791</c:v>
                </c:pt>
                <c:pt idx="306">
                  <c:v>0.47368421052631576</c:v>
                </c:pt>
                <c:pt idx="307">
                  <c:v>0.47368421052631576</c:v>
                </c:pt>
                <c:pt idx="308">
                  <c:v>0.47368421052631576</c:v>
                </c:pt>
                <c:pt idx="309">
                  <c:v>0.47368421052631576</c:v>
                </c:pt>
                <c:pt idx="310">
                  <c:v>0.47368421052631576</c:v>
                </c:pt>
                <c:pt idx="311">
                  <c:v>0.47368421052631576</c:v>
                </c:pt>
                <c:pt idx="312">
                  <c:v>0.47368421052631576</c:v>
                </c:pt>
                <c:pt idx="313">
                  <c:v>0.47368421052631576</c:v>
                </c:pt>
                <c:pt idx="314">
                  <c:v>0.47368421052631576</c:v>
                </c:pt>
                <c:pt idx="315">
                  <c:v>0.47368421052631576</c:v>
                </c:pt>
                <c:pt idx="316">
                  <c:v>0.47368421052631576</c:v>
                </c:pt>
                <c:pt idx="317">
                  <c:v>0.47368421052631576</c:v>
                </c:pt>
                <c:pt idx="318">
                  <c:v>0.47368421052631576</c:v>
                </c:pt>
                <c:pt idx="319">
                  <c:v>0.47368421052631576</c:v>
                </c:pt>
                <c:pt idx="320">
                  <c:v>0.47368421052631576</c:v>
                </c:pt>
                <c:pt idx="321">
                  <c:v>0.47368421052631576</c:v>
                </c:pt>
                <c:pt idx="322">
                  <c:v>0.47368421052631576</c:v>
                </c:pt>
                <c:pt idx="323">
                  <c:v>0.47368421052631576</c:v>
                </c:pt>
                <c:pt idx="324">
                  <c:v>0.47368421052631576</c:v>
                </c:pt>
                <c:pt idx="325">
                  <c:v>0.46052631578947367</c:v>
                </c:pt>
                <c:pt idx="326">
                  <c:v>0.46052631578947367</c:v>
                </c:pt>
                <c:pt idx="327">
                  <c:v>0.46052631578947367</c:v>
                </c:pt>
                <c:pt idx="328">
                  <c:v>0.44736842105263158</c:v>
                </c:pt>
                <c:pt idx="329">
                  <c:v>0.44736842105263158</c:v>
                </c:pt>
                <c:pt idx="330">
                  <c:v>0.44736842105263158</c:v>
                </c:pt>
                <c:pt idx="331">
                  <c:v>0.44736842105263158</c:v>
                </c:pt>
                <c:pt idx="332">
                  <c:v>0.43421052631578949</c:v>
                </c:pt>
                <c:pt idx="333">
                  <c:v>0.43421052631578949</c:v>
                </c:pt>
                <c:pt idx="334">
                  <c:v>0.43421052631578949</c:v>
                </c:pt>
                <c:pt idx="335">
                  <c:v>0.43421052631578949</c:v>
                </c:pt>
                <c:pt idx="336">
                  <c:v>0.42105263157894735</c:v>
                </c:pt>
                <c:pt idx="337">
                  <c:v>0.42105263157894735</c:v>
                </c:pt>
                <c:pt idx="338">
                  <c:v>0.42105263157894735</c:v>
                </c:pt>
                <c:pt idx="339">
                  <c:v>0.42105263157894735</c:v>
                </c:pt>
                <c:pt idx="340">
                  <c:v>0.42105263157894735</c:v>
                </c:pt>
                <c:pt idx="341">
                  <c:v>0.42105263157894735</c:v>
                </c:pt>
                <c:pt idx="342">
                  <c:v>0.42105263157894735</c:v>
                </c:pt>
                <c:pt idx="343">
                  <c:v>0.42105263157894735</c:v>
                </c:pt>
                <c:pt idx="344">
                  <c:v>0.42105263157894735</c:v>
                </c:pt>
                <c:pt idx="345">
                  <c:v>0.40789473684210525</c:v>
                </c:pt>
                <c:pt idx="346">
                  <c:v>0.40789473684210525</c:v>
                </c:pt>
                <c:pt idx="347">
                  <c:v>0.39473684210526316</c:v>
                </c:pt>
                <c:pt idx="348">
                  <c:v>0.39473684210526316</c:v>
                </c:pt>
                <c:pt idx="349">
                  <c:v>0.39473684210526316</c:v>
                </c:pt>
                <c:pt idx="350">
                  <c:v>0.39473684210526316</c:v>
                </c:pt>
                <c:pt idx="351">
                  <c:v>0.39473684210526316</c:v>
                </c:pt>
                <c:pt idx="352">
                  <c:v>0.39473684210526316</c:v>
                </c:pt>
                <c:pt idx="353">
                  <c:v>0.39473684210526316</c:v>
                </c:pt>
                <c:pt idx="354">
                  <c:v>0.38157894736842107</c:v>
                </c:pt>
                <c:pt idx="355">
                  <c:v>0.38157894736842107</c:v>
                </c:pt>
                <c:pt idx="356">
                  <c:v>0.38157894736842107</c:v>
                </c:pt>
                <c:pt idx="357">
                  <c:v>0.38157894736842107</c:v>
                </c:pt>
                <c:pt idx="358">
                  <c:v>0.38157894736842107</c:v>
                </c:pt>
                <c:pt idx="359">
                  <c:v>0.36842105263157893</c:v>
                </c:pt>
                <c:pt idx="360">
                  <c:v>0.36842105263157893</c:v>
                </c:pt>
                <c:pt idx="361">
                  <c:v>0.36842105263157893</c:v>
                </c:pt>
                <c:pt idx="362">
                  <c:v>0.35526315789473684</c:v>
                </c:pt>
                <c:pt idx="363">
                  <c:v>0.35526315789473684</c:v>
                </c:pt>
                <c:pt idx="364">
                  <c:v>0.35526315789473684</c:v>
                </c:pt>
                <c:pt idx="365">
                  <c:v>0.35526315789473684</c:v>
                </c:pt>
                <c:pt idx="366">
                  <c:v>0.35526315789473684</c:v>
                </c:pt>
                <c:pt idx="367">
                  <c:v>0.35526315789473684</c:v>
                </c:pt>
                <c:pt idx="368">
                  <c:v>0.35526315789473684</c:v>
                </c:pt>
                <c:pt idx="369">
                  <c:v>0.35526315789473684</c:v>
                </c:pt>
                <c:pt idx="370">
                  <c:v>0.35526315789473684</c:v>
                </c:pt>
                <c:pt idx="371">
                  <c:v>0.35526315789473684</c:v>
                </c:pt>
                <c:pt idx="372">
                  <c:v>0.35526315789473684</c:v>
                </c:pt>
                <c:pt idx="373">
                  <c:v>0.34210526315789475</c:v>
                </c:pt>
                <c:pt idx="374">
                  <c:v>0.34210526315789475</c:v>
                </c:pt>
                <c:pt idx="375">
                  <c:v>0.34210526315789475</c:v>
                </c:pt>
                <c:pt idx="376">
                  <c:v>0.34210526315789475</c:v>
                </c:pt>
                <c:pt idx="377">
                  <c:v>0.34210526315789475</c:v>
                </c:pt>
                <c:pt idx="378">
                  <c:v>0.34210526315789475</c:v>
                </c:pt>
                <c:pt idx="379">
                  <c:v>0.34210526315789475</c:v>
                </c:pt>
                <c:pt idx="380">
                  <c:v>0.34210526315789475</c:v>
                </c:pt>
                <c:pt idx="381">
                  <c:v>0.34210526315789475</c:v>
                </c:pt>
                <c:pt idx="382">
                  <c:v>0.34210526315789475</c:v>
                </c:pt>
                <c:pt idx="383">
                  <c:v>0.34210526315789475</c:v>
                </c:pt>
                <c:pt idx="384">
                  <c:v>0.34210526315789475</c:v>
                </c:pt>
                <c:pt idx="385">
                  <c:v>0.34210526315789475</c:v>
                </c:pt>
                <c:pt idx="386">
                  <c:v>0.34210526315789475</c:v>
                </c:pt>
                <c:pt idx="387">
                  <c:v>0.32894736842105265</c:v>
                </c:pt>
                <c:pt idx="388">
                  <c:v>0.32894736842105265</c:v>
                </c:pt>
                <c:pt idx="389">
                  <c:v>0.32894736842105265</c:v>
                </c:pt>
                <c:pt idx="390">
                  <c:v>0.32894736842105265</c:v>
                </c:pt>
                <c:pt idx="391">
                  <c:v>0.32894736842105265</c:v>
                </c:pt>
                <c:pt idx="392">
                  <c:v>0.32894736842105265</c:v>
                </c:pt>
                <c:pt idx="393">
                  <c:v>0.32894736842105265</c:v>
                </c:pt>
                <c:pt idx="394">
                  <c:v>0.32894736842105265</c:v>
                </c:pt>
                <c:pt idx="395">
                  <c:v>0.32894736842105265</c:v>
                </c:pt>
                <c:pt idx="396">
                  <c:v>0.32894736842105265</c:v>
                </c:pt>
                <c:pt idx="397">
                  <c:v>0.32894736842105265</c:v>
                </c:pt>
                <c:pt idx="398">
                  <c:v>0.32894736842105265</c:v>
                </c:pt>
                <c:pt idx="399">
                  <c:v>0.32894736842105265</c:v>
                </c:pt>
                <c:pt idx="400">
                  <c:v>0.32894736842105265</c:v>
                </c:pt>
                <c:pt idx="401">
                  <c:v>0.32894736842105265</c:v>
                </c:pt>
                <c:pt idx="402">
                  <c:v>0.32894736842105265</c:v>
                </c:pt>
                <c:pt idx="403">
                  <c:v>0.32894736842105265</c:v>
                </c:pt>
                <c:pt idx="404">
                  <c:v>0.32894736842105265</c:v>
                </c:pt>
                <c:pt idx="405">
                  <c:v>0.32894736842105265</c:v>
                </c:pt>
                <c:pt idx="406">
                  <c:v>0.32894736842105265</c:v>
                </c:pt>
                <c:pt idx="407">
                  <c:v>0.31578947368421051</c:v>
                </c:pt>
                <c:pt idx="408">
                  <c:v>0.31578947368421051</c:v>
                </c:pt>
                <c:pt idx="409">
                  <c:v>0.30263157894736842</c:v>
                </c:pt>
                <c:pt idx="410">
                  <c:v>0.30263157894736842</c:v>
                </c:pt>
                <c:pt idx="411">
                  <c:v>0.30263157894736842</c:v>
                </c:pt>
                <c:pt idx="412">
                  <c:v>0.30263157894736842</c:v>
                </c:pt>
                <c:pt idx="413">
                  <c:v>0.28947368421052633</c:v>
                </c:pt>
                <c:pt idx="414">
                  <c:v>0.28947368421052633</c:v>
                </c:pt>
                <c:pt idx="415">
                  <c:v>0.28947368421052633</c:v>
                </c:pt>
                <c:pt idx="416">
                  <c:v>0.28947368421052633</c:v>
                </c:pt>
                <c:pt idx="417">
                  <c:v>0.27631578947368424</c:v>
                </c:pt>
                <c:pt idx="418">
                  <c:v>0.27631578947368424</c:v>
                </c:pt>
                <c:pt idx="419">
                  <c:v>0.27631578947368424</c:v>
                </c:pt>
                <c:pt idx="420">
                  <c:v>0.27631578947368424</c:v>
                </c:pt>
                <c:pt idx="421">
                  <c:v>0.27631578947368424</c:v>
                </c:pt>
                <c:pt idx="422">
                  <c:v>0.27631578947368424</c:v>
                </c:pt>
                <c:pt idx="423">
                  <c:v>0.27631578947368424</c:v>
                </c:pt>
                <c:pt idx="424">
                  <c:v>0.27631578947368424</c:v>
                </c:pt>
                <c:pt idx="425">
                  <c:v>0.27631578947368424</c:v>
                </c:pt>
                <c:pt idx="426">
                  <c:v>0.27631578947368424</c:v>
                </c:pt>
                <c:pt idx="427">
                  <c:v>0.27631578947368424</c:v>
                </c:pt>
                <c:pt idx="428">
                  <c:v>0.26315789473684209</c:v>
                </c:pt>
                <c:pt idx="429">
                  <c:v>0.26315789473684209</c:v>
                </c:pt>
                <c:pt idx="430">
                  <c:v>0.26315789473684209</c:v>
                </c:pt>
                <c:pt idx="431">
                  <c:v>0.26315789473684209</c:v>
                </c:pt>
                <c:pt idx="432">
                  <c:v>0.26315789473684209</c:v>
                </c:pt>
                <c:pt idx="433">
                  <c:v>0.25</c:v>
                </c:pt>
                <c:pt idx="434">
                  <c:v>0.25</c:v>
                </c:pt>
                <c:pt idx="435">
                  <c:v>0.25</c:v>
                </c:pt>
                <c:pt idx="436">
                  <c:v>0.25</c:v>
                </c:pt>
                <c:pt idx="437">
                  <c:v>0.25</c:v>
                </c:pt>
                <c:pt idx="438">
                  <c:v>0.23684210526315788</c:v>
                </c:pt>
                <c:pt idx="439">
                  <c:v>0.23684210526315788</c:v>
                </c:pt>
                <c:pt idx="440">
                  <c:v>0.23684210526315788</c:v>
                </c:pt>
                <c:pt idx="441">
                  <c:v>0.23684210526315788</c:v>
                </c:pt>
                <c:pt idx="442">
                  <c:v>0.23684210526315788</c:v>
                </c:pt>
                <c:pt idx="443">
                  <c:v>0.22368421052631579</c:v>
                </c:pt>
                <c:pt idx="444">
                  <c:v>0.22368421052631579</c:v>
                </c:pt>
                <c:pt idx="445">
                  <c:v>0.22368421052631579</c:v>
                </c:pt>
                <c:pt idx="446">
                  <c:v>0.22368421052631579</c:v>
                </c:pt>
                <c:pt idx="447">
                  <c:v>0.22368421052631579</c:v>
                </c:pt>
                <c:pt idx="448">
                  <c:v>0.22368421052631579</c:v>
                </c:pt>
                <c:pt idx="449">
                  <c:v>0.22368421052631579</c:v>
                </c:pt>
                <c:pt idx="450">
                  <c:v>0.22368421052631579</c:v>
                </c:pt>
                <c:pt idx="451">
                  <c:v>0.22368421052631579</c:v>
                </c:pt>
                <c:pt idx="452">
                  <c:v>0.21052631578947367</c:v>
                </c:pt>
                <c:pt idx="453">
                  <c:v>0.21052631578947367</c:v>
                </c:pt>
                <c:pt idx="454">
                  <c:v>0.21052631578947367</c:v>
                </c:pt>
                <c:pt idx="455">
                  <c:v>0.21052631578947367</c:v>
                </c:pt>
                <c:pt idx="456">
                  <c:v>0.19736842105263158</c:v>
                </c:pt>
                <c:pt idx="457">
                  <c:v>0.19736842105263158</c:v>
                </c:pt>
                <c:pt idx="458">
                  <c:v>0.19736842105263158</c:v>
                </c:pt>
                <c:pt idx="459">
                  <c:v>0.19736842105263158</c:v>
                </c:pt>
                <c:pt idx="460">
                  <c:v>0.19736842105263158</c:v>
                </c:pt>
                <c:pt idx="461">
                  <c:v>0.18421052631578946</c:v>
                </c:pt>
                <c:pt idx="462">
                  <c:v>0.18421052631578946</c:v>
                </c:pt>
                <c:pt idx="463">
                  <c:v>0.18421052631578946</c:v>
                </c:pt>
                <c:pt idx="464">
                  <c:v>0.18421052631578946</c:v>
                </c:pt>
                <c:pt idx="465">
                  <c:v>0.18421052631578946</c:v>
                </c:pt>
                <c:pt idx="466">
                  <c:v>0.18421052631578946</c:v>
                </c:pt>
                <c:pt idx="467">
                  <c:v>0.18421052631578946</c:v>
                </c:pt>
                <c:pt idx="468">
                  <c:v>0.18421052631578946</c:v>
                </c:pt>
                <c:pt idx="469">
                  <c:v>0.18421052631578946</c:v>
                </c:pt>
                <c:pt idx="470">
                  <c:v>0.18421052631578946</c:v>
                </c:pt>
                <c:pt idx="471">
                  <c:v>0.18421052631578946</c:v>
                </c:pt>
                <c:pt idx="472">
                  <c:v>0.18421052631578946</c:v>
                </c:pt>
                <c:pt idx="473">
                  <c:v>0.18421052631578946</c:v>
                </c:pt>
                <c:pt idx="474">
                  <c:v>0.17105263157894737</c:v>
                </c:pt>
                <c:pt idx="475">
                  <c:v>0.17105263157894737</c:v>
                </c:pt>
                <c:pt idx="476">
                  <c:v>0.17105263157894737</c:v>
                </c:pt>
                <c:pt idx="477">
                  <c:v>0.17105263157894737</c:v>
                </c:pt>
                <c:pt idx="478">
                  <c:v>0.15789473684210525</c:v>
                </c:pt>
                <c:pt idx="479">
                  <c:v>0.15789473684210525</c:v>
                </c:pt>
                <c:pt idx="480">
                  <c:v>0.14473684210526316</c:v>
                </c:pt>
                <c:pt idx="481">
                  <c:v>0.14473684210526316</c:v>
                </c:pt>
                <c:pt idx="482">
                  <c:v>0.14473684210526316</c:v>
                </c:pt>
                <c:pt idx="483">
                  <c:v>0.13157894736842105</c:v>
                </c:pt>
                <c:pt idx="484">
                  <c:v>0.13157894736842105</c:v>
                </c:pt>
                <c:pt idx="485">
                  <c:v>0.13157894736842105</c:v>
                </c:pt>
                <c:pt idx="486">
                  <c:v>0.13157894736842105</c:v>
                </c:pt>
                <c:pt idx="487">
                  <c:v>0.13157894736842105</c:v>
                </c:pt>
                <c:pt idx="488">
                  <c:v>0.11842105263157894</c:v>
                </c:pt>
                <c:pt idx="489">
                  <c:v>0.11842105263157894</c:v>
                </c:pt>
                <c:pt idx="490">
                  <c:v>0.11842105263157894</c:v>
                </c:pt>
                <c:pt idx="491">
                  <c:v>0.10526315789473684</c:v>
                </c:pt>
                <c:pt idx="492">
                  <c:v>0.10526315789473684</c:v>
                </c:pt>
                <c:pt idx="493">
                  <c:v>9.2105263157894732E-2</c:v>
                </c:pt>
                <c:pt idx="494">
                  <c:v>9.2105263157894732E-2</c:v>
                </c:pt>
                <c:pt idx="495">
                  <c:v>9.2105263157894732E-2</c:v>
                </c:pt>
                <c:pt idx="496">
                  <c:v>9.2105263157894732E-2</c:v>
                </c:pt>
                <c:pt idx="497">
                  <c:v>9.2105263157894732E-2</c:v>
                </c:pt>
                <c:pt idx="498">
                  <c:v>7.8947368421052627E-2</c:v>
                </c:pt>
                <c:pt idx="499">
                  <c:v>7.8947368421052627E-2</c:v>
                </c:pt>
                <c:pt idx="500">
                  <c:v>7.8947368421052627E-2</c:v>
                </c:pt>
                <c:pt idx="501">
                  <c:v>7.8947368421052627E-2</c:v>
                </c:pt>
                <c:pt idx="502">
                  <c:v>7.8947368421052627E-2</c:v>
                </c:pt>
                <c:pt idx="503">
                  <c:v>6.5789473684210523E-2</c:v>
                </c:pt>
                <c:pt idx="504">
                  <c:v>6.5789473684210523E-2</c:v>
                </c:pt>
                <c:pt idx="505">
                  <c:v>6.5789473684210523E-2</c:v>
                </c:pt>
                <c:pt idx="506">
                  <c:v>6.5789473684210523E-2</c:v>
                </c:pt>
                <c:pt idx="507">
                  <c:v>6.5789473684210523E-2</c:v>
                </c:pt>
                <c:pt idx="508">
                  <c:v>6.5789473684210523E-2</c:v>
                </c:pt>
                <c:pt idx="509">
                  <c:v>6.5789473684210523E-2</c:v>
                </c:pt>
                <c:pt idx="510">
                  <c:v>5.2631578947368418E-2</c:v>
                </c:pt>
                <c:pt idx="511">
                  <c:v>5.2631578947368418E-2</c:v>
                </c:pt>
                <c:pt idx="512">
                  <c:v>5.2631578947368418E-2</c:v>
                </c:pt>
                <c:pt idx="513">
                  <c:v>3.9473684210526314E-2</c:v>
                </c:pt>
                <c:pt idx="514">
                  <c:v>2.6315789473684209E-2</c:v>
                </c:pt>
                <c:pt idx="515">
                  <c:v>2.6315789473684209E-2</c:v>
                </c:pt>
                <c:pt idx="516">
                  <c:v>2.6315789473684209E-2</c:v>
                </c:pt>
                <c:pt idx="517">
                  <c:v>1.3157894736842105E-2</c:v>
                </c:pt>
                <c:pt idx="518">
                  <c:v>1.3157894736842105E-2</c:v>
                </c:pt>
                <c:pt idx="519">
                  <c:v>1.3157894736842105E-2</c:v>
                </c:pt>
                <c:pt idx="520">
                  <c:v>1.3157894736842105E-2</c:v>
                </c:pt>
                <c:pt idx="521">
                  <c:v>1.3157894736842105E-2</c:v>
                </c:pt>
                <c:pt idx="522">
                  <c:v>1.3157894736842105E-2</c:v>
                </c:pt>
                <c:pt idx="523">
                  <c:v>1.3157894736842105E-2</c:v>
                </c:pt>
                <c:pt idx="524">
                  <c:v>1.3157894736842105E-2</c:v>
                </c:pt>
                <c:pt idx="525">
                  <c:v>1.3157894736842105E-2</c:v>
                </c:pt>
                <c:pt idx="526">
                  <c:v>1.3157894736842105E-2</c:v>
                </c:pt>
                <c:pt idx="527">
                  <c:v>1.3157894736842105E-2</c:v>
                </c:pt>
                <c:pt idx="528">
                  <c:v>1.3157894736842105E-2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80E-4D70-826D-D8D354D186D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NTproBNP</c:v>
                </c:pt>
              </c:strCache>
            </c:strRef>
          </c:tx>
          <c:spPr>
            <a:ln w="1905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List1!$A$2:$A$1658</c:f>
              <c:numCache>
                <c:formatCode>###0.000</c:formatCode>
                <c:ptCount val="1657"/>
                <c:pt idx="0">
                  <c:v>1</c:v>
                </c:pt>
                <c:pt idx="1">
                  <c:v>0.99787685774946921</c:v>
                </c:pt>
                <c:pt idx="2">
                  <c:v>0.99575371549893843</c:v>
                </c:pt>
                <c:pt idx="3">
                  <c:v>0.99363057324840764</c:v>
                </c:pt>
                <c:pt idx="4">
                  <c:v>0.99363057324840764</c:v>
                </c:pt>
                <c:pt idx="5">
                  <c:v>0.99150743099787686</c:v>
                </c:pt>
                <c:pt idx="6">
                  <c:v>0.98938428874734607</c:v>
                </c:pt>
                <c:pt idx="7">
                  <c:v>0.98726114649681529</c:v>
                </c:pt>
                <c:pt idx="8">
                  <c:v>0.9851380042462845</c:v>
                </c:pt>
                <c:pt idx="9">
                  <c:v>0.9851380042462845</c:v>
                </c:pt>
                <c:pt idx="10">
                  <c:v>0.98301486199575372</c:v>
                </c:pt>
                <c:pt idx="11">
                  <c:v>0.98089171974522293</c:v>
                </c:pt>
                <c:pt idx="12">
                  <c:v>0.97876857749469215</c:v>
                </c:pt>
                <c:pt idx="13">
                  <c:v>0.97664543524416136</c:v>
                </c:pt>
                <c:pt idx="14">
                  <c:v>0.97452229299363058</c:v>
                </c:pt>
                <c:pt idx="15">
                  <c:v>0.97239915074309979</c:v>
                </c:pt>
                <c:pt idx="16">
                  <c:v>0.97027600849256901</c:v>
                </c:pt>
                <c:pt idx="17">
                  <c:v>0.96815286624203822</c:v>
                </c:pt>
                <c:pt idx="18">
                  <c:v>0.96602972399150744</c:v>
                </c:pt>
                <c:pt idx="19">
                  <c:v>0.96602972399150744</c:v>
                </c:pt>
                <c:pt idx="20">
                  <c:v>0.96390658174097665</c:v>
                </c:pt>
                <c:pt idx="21">
                  <c:v>0.96178343949044587</c:v>
                </c:pt>
                <c:pt idx="22">
                  <c:v>0.95966029723991508</c:v>
                </c:pt>
                <c:pt idx="23">
                  <c:v>0.9575371549893843</c:v>
                </c:pt>
                <c:pt idx="24">
                  <c:v>0.95541401273885351</c:v>
                </c:pt>
                <c:pt idx="25">
                  <c:v>0.95329087048832273</c:v>
                </c:pt>
                <c:pt idx="26">
                  <c:v>0.95116772823779194</c:v>
                </c:pt>
                <c:pt idx="27">
                  <c:v>0.94904458598726116</c:v>
                </c:pt>
                <c:pt idx="28">
                  <c:v>0.94692144373673037</c:v>
                </c:pt>
                <c:pt idx="29">
                  <c:v>0.94479830148619959</c:v>
                </c:pt>
                <c:pt idx="30">
                  <c:v>0.9426751592356688</c:v>
                </c:pt>
                <c:pt idx="31">
                  <c:v>0.94055201698513802</c:v>
                </c:pt>
                <c:pt idx="32">
                  <c:v>0.93842887473460723</c:v>
                </c:pt>
                <c:pt idx="33">
                  <c:v>0.93630573248407645</c:v>
                </c:pt>
                <c:pt idx="34">
                  <c:v>0.93418259023354566</c:v>
                </c:pt>
                <c:pt idx="35">
                  <c:v>0.93205944798301488</c:v>
                </c:pt>
                <c:pt idx="36">
                  <c:v>0.92993630573248409</c:v>
                </c:pt>
                <c:pt idx="37">
                  <c:v>0.92781316348195331</c:v>
                </c:pt>
                <c:pt idx="38">
                  <c:v>0.92569002123142252</c:v>
                </c:pt>
                <c:pt idx="39">
                  <c:v>0.92356687898089174</c:v>
                </c:pt>
                <c:pt idx="40">
                  <c:v>0.92144373673036095</c:v>
                </c:pt>
                <c:pt idx="41">
                  <c:v>0.91932059447983017</c:v>
                </c:pt>
                <c:pt idx="42">
                  <c:v>0.91932059447983017</c:v>
                </c:pt>
                <c:pt idx="43">
                  <c:v>0.91719745222929938</c:v>
                </c:pt>
                <c:pt idx="44">
                  <c:v>0.91719745222929938</c:v>
                </c:pt>
                <c:pt idx="45">
                  <c:v>0.9150743099787686</c:v>
                </c:pt>
                <c:pt idx="46">
                  <c:v>0.91295116772823781</c:v>
                </c:pt>
                <c:pt idx="47">
                  <c:v>0.91082802547770703</c:v>
                </c:pt>
                <c:pt idx="48">
                  <c:v>0.90870488322717624</c:v>
                </c:pt>
                <c:pt idx="49">
                  <c:v>0.90658174097664546</c:v>
                </c:pt>
                <c:pt idx="50">
                  <c:v>0.90445859872611467</c:v>
                </c:pt>
                <c:pt idx="51">
                  <c:v>0.90233545647558389</c:v>
                </c:pt>
                <c:pt idx="52">
                  <c:v>0.90233545647558389</c:v>
                </c:pt>
                <c:pt idx="53">
                  <c:v>0.90233545647558389</c:v>
                </c:pt>
                <c:pt idx="54">
                  <c:v>0.9002123142250531</c:v>
                </c:pt>
                <c:pt idx="55">
                  <c:v>0.89808917197452232</c:v>
                </c:pt>
                <c:pt idx="56">
                  <c:v>0.89596602972399153</c:v>
                </c:pt>
                <c:pt idx="57">
                  <c:v>0.89384288747346075</c:v>
                </c:pt>
                <c:pt idx="58">
                  <c:v>0.89171974522292996</c:v>
                </c:pt>
                <c:pt idx="59">
                  <c:v>0.88959660297239918</c:v>
                </c:pt>
                <c:pt idx="60">
                  <c:v>0.88747346072186839</c:v>
                </c:pt>
                <c:pt idx="61">
                  <c:v>0.88535031847133761</c:v>
                </c:pt>
                <c:pt idx="62">
                  <c:v>0.88322717622080682</c:v>
                </c:pt>
                <c:pt idx="63">
                  <c:v>0.88110403397027603</c:v>
                </c:pt>
                <c:pt idx="64">
                  <c:v>0.87898089171974525</c:v>
                </c:pt>
                <c:pt idx="65">
                  <c:v>0.87685774946921446</c:v>
                </c:pt>
                <c:pt idx="66">
                  <c:v>0.87685774946921446</c:v>
                </c:pt>
                <c:pt idx="67">
                  <c:v>0.87473460721868368</c:v>
                </c:pt>
                <c:pt idx="68">
                  <c:v>0.87473460721868368</c:v>
                </c:pt>
                <c:pt idx="69">
                  <c:v>0.87261146496815289</c:v>
                </c:pt>
                <c:pt idx="70">
                  <c:v>0.87048832271762211</c:v>
                </c:pt>
                <c:pt idx="71">
                  <c:v>0.86836518046709132</c:v>
                </c:pt>
                <c:pt idx="72">
                  <c:v>0.86624203821656054</c:v>
                </c:pt>
                <c:pt idx="73">
                  <c:v>0.86411889596602975</c:v>
                </c:pt>
                <c:pt idx="74">
                  <c:v>0.86199575371549897</c:v>
                </c:pt>
                <c:pt idx="75">
                  <c:v>0.85987261146496818</c:v>
                </c:pt>
                <c:pt idx="76">
                  <c:v>0.8577494692144374</c:v>
                </c:pt>
                <c:pt idx="77">
                  <c:v>0.8577494692144374</c:v>
                </c:pt>
                <c:pt idx="78">
                  <c:v>0.85562632696390661</c:v>
                </c:pt>
                <c:pt idx="79">
                  <c:v>0.85350318471337583</c:v>
                </c:pt>
                <c:pt idx="80">
                  <c:v>0.85138004246284504</c:v>
                </c:pt>
                <c:pt idx="81">
                  <c:v>0.84925690021231426</c:v>
                </c:pt>
                <c:pt idx="82">
                  <c:v>0.84713375796178347</c:v>
                </c:pt>
                <c:pt idx="83">
                  <c:v>0.84501061571125269</c:v>
                </c:pt>
                <c:pt idx="84">
                  <c:v>0.8428874734607219</c:v>
                </c:pt>
                <c:pt idx="85">
                  <c:v>0.84076433121019112</c:v>
                </c:pt>
                <c:pt idx="86">
                  <c:v>0.84076433121019112</c:v>
                </c:pt>
                <c:pt idx="87">
                  <c:v>0.84076433121019112</c:v>
                </c:pt>
                <c:pt idx="88">
                  <c:v>0.83864118895966033</c:v>
                </c:pt>
                <c:pt idx="89">
                  <c:v>0.83651804670912955</c:v>
                </c:pt>
                <c:pt idx="90">
                  <c:v>0.83439490445859876</c:v>
                </c:pt>
                <c:pt idx="91">
                  <c:v>0.83227176220806798</c:v>
                </c:pt>
                <c:pt idx="92">
                  <c:v>0.83014861995753719</c:v>
                </c:pt>
                <c:pt idx="93">
                  <c:v>0.82802547770700641</c:v>
                </c:pt>
                <c:pt idx="94">
                  <c:v>0.82590233545647562</c:v>
                </c:pt>
                <c:pt idx="95">
                  <c:v>0.82377919320594484</c:v>
                </c:pt>
                <c:pt idx="96">
                  <c:v>0.82165605095541405</c:v>
                </c:pt>
                <c:pt idx="97">
                  <c:v>0.81953290870488327</c:v>
                </c:pt>
                <c:pt idx="98">
                  <c:v>0.81740976645435248</c:v>
                </c:pt>
                <c:pt idx="99">
                  <c:v>0.8152866242038217</c:v>
                </c:pt>
                <c:pt idx="100">
                  <c:v>0.81316348195329091</c:v>
                </c:pt>
                <c:pt idx="101">
                  <c:v>0.80891719745222934</c:v>
                </c:pt>
                <c:pt idx="102">
                  <c:v>0.80679405520169856</c:v>
                </c:pt>
                <c:pt idx="103">
                  <c:v>0.80467091295116777</c:v>
                </c:pt>
                <c:pt idx="104">
                  <c:v>0.80467091295116777</c:v>
                </c:pt>
                <c:pt idx="105">
                  <c:v>0.80254777070063699</c:v>
                </c:pt>
                <c:pt idx="106">
                  <c:v>0.80254777070063699</c:v>
                </c:pt>
                <c:pt idx="107">
                  <c:v>0.8004246284501062</c:v>
                </c:pt>
                <c:pt idx="108">
                  <c:v>0.79830148619957542</c:v>
                </c:pt>
                <c:pt idx="109">
                  <c:v>0.79617834394904463</c:v>
                </c:pt>
                <c:pt idx="110">
                  <c:v>0.79405520169851385</c:v>
                </c:pt>
                <c:pt idx="111">
                  <c:v>0.79193205944798306</c:v>
                </c:pt>
                <c:pt idx="112">
                  <c:v>0.78980891719745228</c:v>
                </c:pt>
                <c:pt idx="113">
                  <c:v>0.78980891719745228</c:v>
                </c:pt>
                <c:pt idx="114">
                  <c:v>0.78768577494692149</c:v>
                </c:pt>
                <c:pt idx="115">
                  <c:v>0.78556263269639071</c:v>
                </c:pt>
                <c:pt idx="116">
                  <c:v>0.78343949044585992</c:v>
                </c:pt>
                <c:pt idx="117">
                  <c:v>0.78131634819532914</c:v>
                </c:pt>
                <c:pt idx="118">
                  <c:v>0.77919320594479835</c:v>
                </c:pt>
                <c:pt idx="119">
                  <c:v>0.77707006369426757</c:v>
                </c:pt>
                <c:pt idx="120">
                  <c:v>0.77494692144373678</c:v>
                </c:pt>
                <c:pt idx="121">
                  <c:v>0.772823779193206</c:v>
                </c:pt>
                <c:pt idx="122">
                  <c:v>0.77070063694267521</c:v>
                </c:pt>
                <c:pt idx="123">
                  <c:v>0.76857749469214443</c:v>
                </c:pt>
                <c:pt idx="124">
                  <c:v>0.76645435244161364</c:v>
                </c:pt>
                <c:pt idx="125">
                  <c:v>0.76433121019108285</c:v>
                </c:pt>
                <c:pt idx="126">
                  <c:v>0.76220806794055207</c:v>
                </c:pt>
                <c:pt idx="127">
                  <c:v>0.76008492569002128</c:v>
                </c:pt>
                <c:pt idx="128">
                  <c:v>0.7579617834394905</c:v>
                </c:pt>
                <c:pt idx="129">
                  <c:v>0.75371549893842893</c:v>
                </c:pt>
                <c:pt idx="130">
                  <c:v>0.75159235668789814</c:v>
                </c:pt>
                <c:pt idx="131">
                  <c:v>0.74946921443736736</c:v>
                </c:pt>
                <c:pt idx="132">
                  <c:v>0.74522292993630579</c:v>
                </c:pt>
                <c:pt idx="133">
                  <c:v>0.743099787685775</c:v>
                </c:pt>
                <c:pt idx="134">
                  <c:v>0.74097664543524422</c:v>
                </c:pt>
                <c:pt idx="135">
                  <c:v>0.73885350318471343</c:v>
                </c:pt>
                <c:pt idx="136">
                  <c:v>0.73673036093418265</c:v>
                </c:pt>
                <c:pt idx="137">
                  <c:v>0.73460721868365186</c:v>
                </c:pt>
                <c:pt idx="138">
                  <c:v>0.73248407643312108</c:v>
                </c:pt>
                <c:pt idx="139">
                  <c:v>0.73036093418259029</c:v>
                </c:pt>
                <c:pt idx="140">
                  <c:v>0.72611464968152872</c:v>
                </c:pt>
                <c:pt idx="141">
                  <c:v>0.72399150743099794</c:v>
                </c:pt>
                <c:pt idx="142">
                  <c:v>0.72186836518046715</c:v>
                </c:pt>
                <c:pt idx="143">
                  <c:v>0.72186836518046715</c:v>
                </c:pt>
                <c:pt idx="144">
                  <c:v>0.71974522292993637</c:v>
                </c:pt>
                <c:pt idx="145">
                  <c:v>0.71762208067940558</c:v>
                </c:pt>
                <c:pt idx="146">
                  <c:v>0.7154989384288748</c:v>
                </c:pt>
                <c:pt idx="147">
                  <c:v>0.71337579617834401</c:v>
                </c:pt>
                <c:pt idx="148">
                  <c:v>0.71125265392781323</c:v>
                </c:pt>
                <c:pt idx="149">
                  <c:v>0.70912951167728244</c:v>
                </c:pt>
                <c:pt idx="150">
                  <c:v>0.70912951167728244</c:v>
                </c:pt>
                <c:pt idx="151">
                  <c:v>0.70700636942675166</c:v>
                </c:pt>
                <c:pt idx="152">
                  <c:v>0.70488322717622087</c:v>
                </c:pt>
                <c:pt idx="153">
                  <c:v>0.70276008492569009</c:v>
                </c:pt>
                <c:pt idx="154">
                  <c:v>0.7006369426751593</c:v>
                </c:pt>
                <c:pt idx="155">
                  <c:v>0.69851380042462852</c:v>
                </c:pt>
                <c:pt idx="156">
                  <c:v>0.69639065817409773</c:v>
                </c:pt>
                <c:pt idx="157">
                  <c:v>0.69426751592356695</c:v>
                </c:pt>
                <c:pt idx="158">
                  <c:v>0.69214437367303616</c:v>
                </c:pt>
                <c:pt idx="159">
                  <c:v>0.69002123142250538</c:v>
                </c:pt>
                <c:pt idx="160">
                  <c:v>0.68789808917197459</c:v>
                </c:pt>
                <c:pt idx="161">
                  <c:v>0.68789808917197459</c:v>
                </c:pt>
                <c:pt idx="162">
                  <c:v>0.68577494692144381</c:v>
                </c:pt>
                <c:pt idx="163">
                  <c:v>0.68365180467091302</c:v>
                </c:pt>
                <c:pt idx="164">
                  <c:v>0.68152866242038224</c:v>
                </c:pt>
                <c:pt idx="165">
                  <c:v>0.67940552016985145</c:v>
                </c:pt>
                <c:pt idx="166">
                  <c:v>0.67728237791932067</c:v>
                </c:pt>
                <c:pt idx="167">
                  <c:v>0.67728237791932067</c:v>
                </c:pt>
                <c:pt idx="168">
                  <c:v>0.67515923566878988</c:v>
                </c:pt>
                <c:pt idx="169">
                  <c:v>0.6730360934182591</c:v>
                </c:pt>
                <c:pt idx="170">
                  <c:v>0.67091295116772831</c:v>
                </c:pt>
                <c:pt idx="171">
                  <c:v>0.66878980891719753</c:v>
                </c:pt>
                <c:pt idx="172">
                  <c:v>0.66878980891719753</c:v>
                </c:pt>
                <c:pt idx="173">
                  <c:v>0.66878980891719753</c:v>
                </c:pt>
                <c:pt idx="174">
                  <c:v>0.66666666666666674</c:v>
                </c:pt>
                <c:pt idx="175">
                  <c:v>0.66454352441613596</c:v>
                </c:pt>
                <c:pt idx="176">
                  <c:v>0.66454352441613596</c:v>
                </c:pt>
                <c:pt idx="177">
                  <c:v>0.66242038216560517</c:v>
                </c:pt>
                <c:pt idx="178">
                  <c:v>0.66029723991507439</c:v>
                </c:pt>
                <c:pt idx="179">
                  <c:v>0.6581740976645436</c:v>
                </c:pt>
                <c:pt idx="180">
                  <c:v>0.65605095541401282</c:v>
                </c:pt>
                <c:pt idx="181">
                  <c:v>0.65392781316348203</c:v>
                </c:pt>
                <c:pt idx="182">
                  <c:v>0.65180467091295125</c:v>
                </c:pt>
                <c:pt idx="183">
                  <c:v>0.65180467091295125</c:v>
                </c:pt>
                <c:pt idx="184">
                  <c:v>0.64968152866242046</c:v>
                </c:pt>
                <c:pt idx="185">
                  <c:v>0.64968152866242046</c:v>
                </c:pt>
                <c:pt idx="186">
                  <c:v>0.64755838641188967</c:v>
                </c:pt>
                <c:pt idx="187">
                  <c:v>0.64543524416135889</c:v>
                </c:pt>
                <c:pt idx="188">
                  <c:v>0.6433121019108281</c:v>
                </c:pt>
                <c:pt idx="189">
                  <c:v>0.6433121019108281</c:v>
                </c:pt>
                <c:pt idx="190">
                  <c:v>0.64118895966029732</c:v>
                </c:pt>
                <c:pt idx="191">
                  <c:v>0.63694267515923575</c:v>
                </c:pt>
                <c:pt idx="192">
                  <c:v>0.63481953290870496</c:v>
                </c:pt>
                <c:pt idx="193">
                  <c:v>0.63269639065817418</c:v>
                </c:pt>
                <c:pt idx="194">
                  <c:v>0.63057324840764339</c:v>
                </c:pt>
                <c:pt idx="195">
                  <c:v>0.62845010615711261</c:v>
                </c:pt>
                <c:pt idx="196">
                  <c:v>0.62632696390658182</c:v>
                </c:pt>
                <c:pt idx="197">
                  <c:v>0.62420382165605093</c:v>
                </c:pt>
                <c:pt idx="198">
                  <c:v>0.62420382165605093</c:v>
                </c:pt>
                <c:pt idx="199">
                  <c:v>0.62420382165605093</c:v>
                </c:pt>
                <c:pt idx="200">
                  <c:v>0.62208067940552014</c:v>
                </c:pt>
                <c:pt idx="201">
                  <c:v>0.61995753715498936</c:v>
                </c:pt>
                <c:pt idx="202">
                  <c:v>0.61783439490445857</c:v>
                </c:pt>
                <c:pt idx="203">
                  <c:v>0.61783439490445857</c:v>
                </c:pt>
                <c:pt idx="204">
                  <c:v>0.61571125265392779</c:v>
                </c:pt>
                <c:pt idx="205">
                  <c:v>0.613588110403397</c:v>
                </c:pt>
                <c:pt idx="206">
                  <c:v>0.61146496815286622</c:v>
                </c:pt>
                <c:pt idx="207">
                  <c:v>0.60934182590233543</c:v>
                </c:pt>
                <c:pt idx="208">
                  <c:v>0.60721868365180465</c:v>
                </c:pt>
                <c:pt idx="209">
                  <c:v>0.60509554140127386</c:v>
                </c:pt>
                <c:pt idx="210">
                  <c:v>0.60297239915074308</c:v>
                </c:pt>
                <c:pt idx="211">
                  <c:v>0.59872611464968151</c:v>
                </c:pt>
                <c:pt idx="212">
                  <c:v>0.59660297239915072</c:v>
                </c:pt>
                <c:pt idx="213">
                  <c:v>0.59447983014861994</c:v>
                </c:pt>
                <c:pt idx="214">
                  <c:v>0.59235668789808915</c:v>
                </c:pt>
                <c:pt idx="215">
                  <c:v>0.59023354564755837</c:v>
                </c:pt>
                <c:pt idx="216">
                  <c:v>0.58811040339702758</c:v>
                </c:pt>
                <c:pt idx="217">
                  <c:v>0.5859872611464968</c:v>
                </c:pt>
                <c:pt idx="218">
                  <c:v>0.58386411889596601</c:v>
                </c:pt>
                <c:pt idx="219">
                  <c:v>0.58174097664543523</c:v>
                </c:pt>
                <c:pt idx="220">
                  <c:v>0.57961783439490444</c:v>
                </c:pt>
                <c:pt idx="221">
                  <c:v>0.57749469214437366</c:v>
                </c:pt>
                <c:pt idx="222">
                  <c:v>0.57749469214437366</c:v>
                </c:pt>
                <c:pt idx="223">
                  <c:v>0.57537154989384287</c:v>
                </c:pt>
                <c:pt idx="224">
                  <c:v>0.5711252653927813</c:v>
                </c:pt>
                <c:pt idx="225">
                  <c:v>0.56900212314225052</c:v>
                </c:pt>
                <c:pt idx="226">
                  <c:v>0.56687898089171973</c:v>
                </c:pt>
                <c:pt idx="227">
                  <c:v>0.56263269639065816</c:v>
                </c:pt>
                <c:pt idx="228">
                  <c:v>0.56050955414012738</c:v>
                </c:pt>
                <c:pt idx="229">
                  <c:v>0.55838641188959659</c:v>
                </c:pt>
                <c:pt idx="230">
                  <c:v>0.5562632696390658</c:v>
                </c:pt>
                <c:pt idx="231">
                  <c:v>0.55414012738853502</c:v>
                </c:pt>
                <c:pt idx="232">
                  <c:v>0.55201698513800423</c:v>
                </c:pt>
                <c:pt idx="233">
                  <c:v>0.54989384288747345</c:v>
                </c:pt>
                <c:pt idx="234">
                  <c:v>0.54777070063694266</c:v>
                </c:pt>
                <c:pt idx="235">
                  <c:v>0.54564755838641188</c:v>
                </c:pt>
                <c:pt idx="236">
                  <c:v>0.54352441613588109</c:v>
                </c:pt>
                <c:pt idx="237">
                  <c:v>0.54140127388535031</c:v>
                </c:pt>
                <c:pt idx="238">
                  <c:v>0.54140127388535031</c:v>
                </c:pt>
                <c:pt idx="239">
                  <c:v>0.53927813163481952</c:v>
                </c:pt>
                <c:pt idx="240">
                  <c:v>0.53927813163481952</c:v>
                </c:pt>
                <c:pt idx="241">
                  <c:v>0.53715498938428874</c:v>
                </c:pt>
                <c:pt idx="242">
                  <c:v>0.53503184713375795</c:v>
                </c:pt>
                <c:pt idx="243">
                  <c:v>0.53290870488322717</c:v>
                </c:pt>
                <c:pt idx="244">
                  <c:v>0.53078556263269638</c:v>
                </c:pt>
                <c:pt idx="245">
                  <c:v>0.5286624203821656</c:v>
                </c:pt>
                <c:pt idx="246">
                  <c:v>0.52653927813163481</c:v>
                </c:pt>
                <c:pt idx="247">
                  <c:v>0.52653927813163481</c:v>
                </c:pt>
                <c:pt idx="248">
                  <c:v>0.52441613588110403</c:v>
                </c:pt>
                <c:pt idx="249">
                  <c:v>0.52229299363057324</c:v>
                </c:pt>
                <c:pt idx="250">
                  <c:v>0.52016985138004246</c:v>
                </c:pt>
                <c:pt idx="251">
                  <c:v>0.51804670912951167</c:v>
                </c:pt>
                <c:pt idx="252">
                  <c:v>0.51592356687898089</c:v>
                </c:pt>
                <c:pt idx="253">
                  <c:v>0.5138004246284501</c:v>
                </c:pt>
                <c:pt idx="254">
                  <c:v>0.5138004246284501</c:v>
                </c:pt>
                <c:pt idx="255">
                  <c:v>0.5138004246284501</c:v>
                </c:pt>
                <c:pt idx="256">
                  <c:v>0.51167728237791932</c:v>
                </c:pt>
                <c:pt idx="257">
                  <c:v>0.50955414012738853</c:v>
                </c:pt>
                <c:pt idx="258">
                  <c:v>0.50743099787685775</c:v>
                </c:pt>
                <c:pt idx="259">
                  <c:v>0.50530785562632696</c:v>
                </c:pt>
                <c:pt idx="260">
                  <c:v>0.50318471337579618</c:v>
                </c:pt>
                <c:pt idx="261">
                  <c:v>0.50106157112526539</c:v>
                </c:pt>
                <c:pt idx="262">
                  <c:v>0.49893842887473461</c:v>
                </c:pt>
                <c:pt idx="263">
                  <c:v>0.49681528662420382</c:v>
                </c:pt>
                <c:pt idx="264">
                  <c:v>0.49469214437367304</c:v>
                </c:pt>
                <c:pt idx="265">
                  <c:v>0.49256900212314225</c:v>
                </c:pt>
                <c:pt idx="266">
                  <c:v>0.49044585987261147</c:v>
                </c:pt>
                <c:pt idx="267">
                  <c:v>0.48832271762208068</c:v>
                </c:pt>
                <c:pt idx="268">
                  <c:v>0.4861995753715499</c:v>
                </c:pt>
                <c:pt idx="269">
                  <c:v>0.48407643312101911</c:v>
                </c:pt>
                <c:pt idx="270">
                  <c:v>0.48195329087048833</c:v>
                </c:pt>
                <c:pt idx="271">
                  <c:v>0.47983014861995754</c:v>
                </c:pt>
                <c:pt idx="272">
                  <c:v>0.47983014861995754</c:v>
                </c:pt>
                <c:pt idx="273">
                  <c:v>0.47770700636942676</c:v>
                </c:pt>
                <c:pt idx="274">
                  <c:v>0.47558386411889597</c:v>
                </c:pt>
                <c:pt idx="275">
                  <c:v>0.47346072186836519</c:v>
                </c:pt>
                <c:pt idx="276">
                  <c:v>0.4713375796178344</c:v>
                </c:pt>
                <c:pt idx="277">
                  <c:v>0.46921443736730362</c:v>
                </c:pt>
                <c:pt idx="278">
                  <c:v>0.46709129511677283</c:v>
                </c:pt>
                <c:pt idx="279">
                  <c:v>0.46496815286624205</c:v>
                </c:pt>
                <c:pt idx="280">
                  <c:v>0.46284501061571126</c:v>
                </c:pt>
                <c:pt idx="281">
                  <c:v>0.45859872611464969</c:v>
                </c:pt>
                <c:pt idx="282">
                  <c:v>0.45647558386411891</c:v>
                </c:pt>
                <c:pt idx="283">
                  <c:v>0.45647558386411891</c:v>
                </c:pt>
                <c:pt idx="284">
                  <c:v>0.45435244161358812</c:v>
                </c:pt>
                <c:pt idx="285">
                  <c:v>0.45222929936305734</c:v>
                </c:pt>
                <c:pt idx="286">
                  <c:v>0.45010615711252655</c:v>
                </c:pt>
                <c:pt idx="287">
                  <c:v>0.44798301486199577</c:v>
                </c:pt>
                <c:pt idx="288">
                  <c:v>0.44585987261146498</c:v>
                </c:pt>
                <c:pt idx="289">
                  <c:v>0.4437367303609342</c:v>
                </c:pt>
                <c:pt idx="290">
                  <c:v>0.44161358811040341</c:v>
                </c:pt>
                <c:pt idx="291">
                  <c:v>0.43949044585987262</c:v>
                </c:pt>
                <c:pt idx="292">
                  <c:v>0.43736730360934184</c:v>
                </c:pt>
                <c:pt idx="293">
                  <c:v>0.43524416135881105</c:v>
                </c:pt>
                <c:pt idx="294">
                  <c:v>0.43312101910828027</c:v>
                </c:pt>
                <c:pt idx="295">
                  <c:v>0.43312101910828027</c:v>
                </c:pt>
                <c:pt idx="296">
                  <c:v>0.43099787685774948</c:v>
                </c:pt>
                <c:pt idx="297">
                  <c:v>0.43099787685774948</c:v>
                </c:pt>
                <c:pt idx="298">
                  <c:v>0.4288747346072187</c:v>
                </c:pt>
                <c:pt idx="299">
                  <c:v>0.42675159235668791</c:v>
                </c:pt>
                <c:pt idx="300">
                  <c:v>0.42462845010615713</c:v>
                </c:pt>
                <c:pt idx="301">
                  <c:v>0.42250530785562634</c:v>
                </c:pt>
                <c:pt idx="302">
                  <c:v>0.42038216560509556</c:v>
                </c:pt>
                <c:pt idx="303">
                  <c:v>0.41825902335456477</c:v>
                </c:pt>
                <c:pt idx="304">
                  <c:v>0.41613588110403399</c:v>
                </c:pt>
                <c:pt idx="305">
                  <c:v>0.4140127388535032</c:v>
                </c:pt>
                <c:pt idx="306">
                  <c:v>0.4140127388535032</c:v>
                </c:pt>
                <c:pt idx="307">
                  <c:v>0.41188959660297242</c:v>
                </c:pt>
                <c:pt idx="308">
                  <c:v>0.40976645435244163</c:v>
                </c:pt>
                <c:pt idx="309">
                  <c:v>0.40764331210191085</c:v>
                </c:pt>
                <c:pt idx="310">
                  <c:v>0.40552016985138006</c:v>
                </c:pt>
                <c:pt idx="311">
                  <c:v>0.40339702760084928</c:v>
                </c:pt>
                <c:pt idx="312">
                  <c:v>0.40127388535031849</c:v>
                </c:pt>
                <c:pt idx="313">
                  <c:v>0.39915074309978771</c:v>
                </c:pt>
                <c:pt idx="314">
                  <c:v>0.39702760084925692</c:v>
                </c:pt>
                <c:pt idx="315">
                  <c:v>0.39490445859872614</c:v>
                </c:pt>
                <c:pt idx="316">
                  <c:v>0.39278131634819535</c:v>
                </c:pt>
                <c:pt idx="317">
                  <c:v>0.39065817409766457</c:v>
                </c:pt>
                <c:pt idx="318">
                  <c:v>0.38853503184713378</c:v>
                </c:pt>
                <c:pt idx="319">
                  <c:v>0.386411889596603</c:v>
                </c:pt>
                <c:pt idx="320">
                  <c:v>0.38428874734607221</c:v>
                </c:pt>
                <c:pt idx="321">
                  <c:v>0.38216560509554143</c:v>
                </c:pt>
                <c:pt idx="322">
                  <c:v>0.38004246284501064</c:v>
                </c:pt>
                <c:pt idx="323">
                  <c:v>0.37791932059447986</c:v>
                </c:pt>
                <c:pt idx="324">
                  <c:v>0.37579617834394907</c:v>
                </c:pt>
                <c:pt idx="325">
                  <c:v>0.37579617834394907</c:v>
                </c:pt>
                <c:pt idx="326">
                  <c:v>0.37367303609341829</c:v>
                </c:pt>
                <c:pt idx="327">
                  <c:v>0.3715498938428875</c:v>
                </c:pt>
                <c:pt idx="328">
                  <c:v>0.3715498938428875</c:v>
                </c:pt>
                <c:pt idx="329">
                  <c:v>0.36942675159235672</c:v>
                </c:pt>
                <c:pt idx="330">
                  <c:v>0.36730360934182593</c:v>
                </c:pt>
                <c:pt idx="331">
                  <c:v>0.36518046709129515</c:v>
                </c:pt>
                <c:pt idx="332">
                  <c:v>0.36518046709129515</c:v>
                </c:pt>
                <c:pt idx="333">
                  <c:v>0.36305732484076436</c:v>
                </c:pt>
                <c:pt idx="334">
                  <c:v>0.36093418259023358</c:v>
                </c:pt>
                <c:pt idx="335">
                  <c:v>0.35881104033970279</c:v>
                </c:pt>
                <c:pt idx="336">
                  <c:v>0.35881104033970279</c:v>
                </c:pt>
                <c:pt idx="337">
                  <c:v>0.35668789808917201</c:v>
                </c:pt>
                <c:pt idx="338">
                  <c:v>0.35456475583864122</c:v>
                </c:pt>
                <c:pt idx="339">
                  <c:v>0.35244161358811044</c:v>
                </c:pt>
                <c:pt idx="340">
                  <c:v>0.35031847133757965</c:v>
                </c:pt>
                <c:pt idx="341">
                  <c:v>0.34819532908704887</c:v>
                </c:pt>
                <c:pt idx="342">
                  <c:v>0.34607218683651808</c:v>
                </c:pt>
                <c:pt idx="343">
                  <c:v>0.3439490445859873</c:v>
                </c:pt>
                <c:pt idx="344">
                  <c:v>0.34182590233545651</c:v>
                </c:pt>
                <c:pt idx="345">
                  <c:v>0.34182590233545651</c:v>
                </c:pt>
                <c:pt idx="346">
                  <c:v>0.33970276008492573</c:v>
                </c:pt>
                <c:pt idx="347">
                  <c:v>0.33970276008492573</c:v>
                </c:pt>
                <c:pt idx="348">
                  <c:v>0.33757961783439494</c:v>
                </c:pt>
                <c:pt idx="349">
                  <c:v>0.33545647558386416</c:v>
                </c:pt>
                <c:pt idx="350">
                  <c:v>0.33333333333333337</c:v>
                </c:pt>
                <c:pt idx="351">
                  <c:v>0.33121019108280259</c:v>
                </c:pt>
                <c:pt idx="352">
                  <c:v>0.3290870488322718</c:v>
                </c:pt>
                <c:pt idx="353">
                  <c:v>0.32696390658174102</c:v>
                </c:pt>
                <c:pt idx="354">
                  <c:v>0.32696390658174102</c:v>
                </c:pt>
                <c:pt idx="355">
                  <c:v>0.32484076433121023</c:v>
                </c:pt>
                <c:pt idx="356">
                  <c:v>0.32271762208067944</c:v>
                </c:pt>
                <c:pt idx="357">
                  <c:v>0.32059447983014866</c:v>
                </c:pt>
                <c:pt idx="358">
                  <c:v>0.31847133757961787</c:v>
                </c:pt>
                <c:pt idx="359">
                  <c:v>0.31634819532908709</c:v>
                </c:pt>
                <c:pt idx="360">
                  <c:v>0.3142250530785563</c:v>
                </c:pt>
                <c:pt idx="361">
                  <c:v>0.31210191082802552</c:v>
                </c:pt>
                <c:pt idx="362">
                  <c:v>0.31210191082802552</c:v>
                </c:pt>
                <c:pt idx="363">
                  <c:v>0.30997876857749473</c:v>
                </c:pt>
                <c:pt idx="364">
                  <c:v>0.30785562632696395</c:v>
                </c:pt>
                <c:pt idx="365">
                  <c:v>0.30573248407643316</c:v>
                </c:pt>
                <c:pt idx="366">
                  <c:v>0.30360934182590238</c:v>
                </c:pt>
                <c:pt idx="367">
                  <c:v>0.30148619957537159</c:v>
                </c:pt>
                <c:pt idx="368">
                  <c:v>0.29936305732484081</c:v>
                </c:pt>
                <c:pt idx="369">
                  <c:v>0.29723991507431002</c:v>
                </c:pt>
                <c:pt idx="370">
                  <c:v>0.29511677282377924</c:v>
                </c:pt>
                <c:pt idx="371">
                  <c:v>0.29299363057324845</c:v>
                </c:pt>
                <c:pt idx="372">
                  <c:v>0.28874734607218688</c:v>
                </c:pt>
                <c:pt idx="373">
                  <c:v>0.28874734607218688</c:v>
                </c:pt>
                <c:pt idx="374">
                  <c:v>0.2866242038216561</c:v>
                </c:pt>
                <c:pt idx="375">
                  <c:v>0.28450106157112531</c:v>
                </c:pt>
                <c:pt idx="376">
                  <c:v>0.28237791932059453</c:v>
                </c:pt>
                <c:pt idx="377">
                  <c:v>0.28025477707006374</c:v>
                </c:pt>
                <c:pt idx="378">
                  <c:v>0.27813163481953296</c:v>
                </c:pt>
                <c:pt idx="379">
                  <c:v>0.27600849256900217</c:v>
                </c:pt>
                <c:pt idx="380">
                  <c:v>0.27388535031847139</c:v>
                </c:pt>
                <c:pt idx="381">
                  <c:v>0.2717622080679406</c:v>
                </c:pt>
                <c:pt idx="382">
                  <c:v>0.26963906581740982</c:v>
                </c:pt>
                <c:pt idx="383">
                  <c:v>0.26751592356687903</c:v>
                </c:pt>
                <c:pt idx="384">
                  <c:v>0.26539278131634825</c:v>
                </c:pt>
                <c:pt idx="385">
                  <c:v>0.26326963906581746</c:v>
                </c:pt>
                <c:pt idx="386">
                  <c:v>0.26114649681528668</c:v>
                </c:pt>
                <c:pt idx="387">
                  <c:v>0.26114649681528668</c:v>
                </c:pt>
                <c:pt idx="388">
                  <c:v>0.25902335456475589</c:v>
                </c:pt>
                <c:pt idx="389">
                  <c:v>0.25690021231422511</c:v>
                </c:pt>
                <c:pt idx="390">
                  <c:v>0.25477707006369432</c:v>
                </c:pt>
                <c:pt idx="391">
                  <c:v>0.25265392781316354</c:v>
                </c:pt>
                <c:pt idx="392">
                  <c:v>0.25053078556263275</c:v>
                </c:pt>
                <c:pt idx="393">
                  <c:v>0.24840764331210186</c:v>
                </c:pt>
                <c:pt idx="394">
                  <c:v>0.24628450106157107</c:v>
                </c:pt>
                <c:pt idx="395">
                  <c:v>0.24416135881104029</c:v>
                </c:pt>
                <c:pt idx="396">
                  <c:v>0.2420382165605095</c:v>
                </c:pt>
                <c:pt idx="397">
                  <c:v>0.23991507430997872</c:v>
                </c:pt>
                <c:pt idx="398">
                  <c:v>0.23779193205944793</c:v>
                </c:pt>
                <c:pt idx="399">
                  <c:v>0.23566878980891715</c:v>
                </c:pt>
                <c:pt idx="400">
                  <c:v>0.23354564755838636</c:v>
                </c:pt>
                <c:pt idx="401">
                  <c:v>0.23142250530785557</c:v>
                </c:pt>
                <c:pt idx="402">
                  <c:v>0.22929936305732479</c:v>
                </c:pt>
                <c:pt idx="403">
                  <c:v>0.227176220806794</c:v>
                </c:pt>
                <c:pt idx="404">
                  <c:v>0.22505307855626322</c:v>
                </c:pt>
                <c:pt idx="405">
                  <c:v>0.22292993630573243</c:v>
                </c:pt>
                <c:pt idx="406">
                  <c:v>0.22080679405520165</c:v>
                </c:pt>
                <c:pt idx="407">
                  <c:v>0.22080679405520165</c:v>
                </c:pt>
                <c:pt idx="408">
                  <c:v>0.21868365180467086</c:v>
                </c:pt>
                <c:pt idx="409">
                  <c:v>0.21868365180467086</c:v>
                </c:pt>
                <c:pt idx="410">
                  <c:v>0.21656050955414008</c:v>
                </c:pt>
                <c:pt idx="411">
                  <c:v>0.21443736730360929</c:v>
                </c:pt>
                <c:pt idx="412">
                  <c:v>0.21231422505307851</c:v>
                </c:pt>
                <c:pt idx="413">
                  <c:v>0.21231422505307851</c:v>
                </c:pt>
                <c:pt idx="414">
                  <c:v>0.21019108280254772</c:v>
                </c:pt>
                <c:pt idx="415">
                  <c:v>0.20806794055201694</c:v>
                </c:pt>
                <c:pt idx="416">
                  <c:v>0.20594479830148615</c:v>
                </c:pt>
                <c:pt idx="417">
                  <c:v>0.20594479830148615</c:v>
                </c:pt>
                <c:pt idx="418">
                  <c:v>0.20382165605095537</c:v>
                </c:pt>
                <c:pt idx="419">
                  <c:v>0.20169851380042458</c:v>
                </c:pt>
                <c:pt idx="420">
                  <c:v>0.1995753715498938</c:v>
                </c:pt>
                <c:pt idx="421">
                  <c:v>0.19745222929936301</c:v>
                </c:pt>
                <c:pt idx="422">
                  <c:v>0.19532908704883223</c:v>
                </c:pt>
                <c:pt idx="423">
                  <c:v>0.19320594479830144</c:v>
                </c:pt>
                <c:pt idx="424">
                  <c:v>0.19108280254777066</c:v>
                </c:pt>
                <c:pt idx="425">
                  <c:v>0.18895966029723987</c:v>
                </c:pt>
                <c:pt idx="426">
                  <c:v>0.18683651804670909</c:v>
                </c:pt>
                <c:pt idx="427">
                  <c:v>0.1847133757961783</c:v>
                </c:pt>
                <c:pt idx="428">
                  <c:v>0.1847133757961783</c:v>
                </c:pt>
                <c:pt idx="429">
                  <c:v>0.18259023354564752</c:v>
                </c:pt>
                <c:pt idx="430">
                  <c:v>0.18046709129511673</c:v>
                </c:pt>
                <c:pt idx="431">
                  <c:v>0.17834394904458595</c:v>
                </c:pt>
                <c:pt idx="432">
                  <c:v>0.17622080679405516</c:v>
                </c:pt>
                <c:pt idx="433">
                  <c:v>0.17622080679405516</c:v>
                </c:pt>
                <c:pt idx="434">
                  <c:v>0.17409766454352438</c:v>
                </c:pt>
                <c:pt idx="435">
                  <c:v>0.17197452229299359</c:v>
                </c:pt>
                <c:pt idx="436">
                  <c:v>0.16772823779193202</c:v>
                </c:pt>
                <c:pt idx="437">
                  <c:v>0.16560509554140124</c:v>
                </c:pt>
                <c:pt idx="438">
                  <c:v>0.16560509554140124</c:v>
                </c:pt>
                <c:pt idx="439">
                  <c:v>0.16348195329087045</c:v>
                </c:pt>
                <c:pt idx="440">
                  <c:v>0.16135881104033967</c:v>
                </c:pt>
                <c:pt idx="441">
                  <c:v>0.15923566878980888</c:v>
                </c:pt>
                <c:pt idx="442">
                  <c:v>0.1571125265392781</c:v>
                </c:pt>
                <c:pt idx="443">
                  <c:v>0.1571125265392781</c:v>
                </c:pt>
                <c:pt idx="444">
                  <c:v>0.15498938428874731</c:v>
                </c:pt>
                <c:pt idx="445">
                  <c:v>0.15286624203821653</c:v>
                </c:pt>
                <c:pt idx="446">
                  <c:v>0.15074309978768574</c:v>
                </c:pt>
                <c:pt idx="447">
                  <c:v>0.14861995753715496</c:v>
                </c:pt>
                <c:pt idx="448">
                  <c:v>0.14649681528662417</c:v>
                </c:pt>
                <c:pt idx="449">
                  <c:v>0.14437367303609339</c:v>
                </c:pt>
                <c:pt idx="450">
                  <c:v>0.1422505307855626</c:v>
                </c:pt>
                <c:pt idx="451">
                  <c:v>0.14012738853503182</c:v>
                </c:pt>
                <c:pt idx="452">
                  <c:v>0.14012738853503182</c:v>
                </c:pt>
                <c:pt idx="453">
                  <c:v>0.13800424628450103</c:v>
                </c:pt>
                <c:pt idx="454">
                  <c:v>0.13588110403397025</c:v>
                </c:pt>
                <c:pt idx="455">
                  <c:v>0.13375796178343946</c:v>
                </c:pt>
                <c:pt idx="456">
                  <c:v>0.13375796178343946</c:v>
                </c:pt>
                <c:pt idx="457">
                  <c:v>0.13163481953290868</c:v>
                </c:pt>
                <c:pt idx="458">
                  <c:v>0.12951167728237789</c:v>
                </c:pt>
                <c:pt idx="459">
                  <c:v>0.12738853503184711</c:v>
                </c:pt>
                <c:pt idx="460">
                  <c:v>0.12526539278131632</c:v>
                </c:pt>
                <c:pt idx="461">
                  <c:v>0.12526539278131632</c:v>
                </c:pt>
                <c:pt idx="462">
                  <c:v>0.12314225053078554</c:v>
                </c:pt>
                <c:pt idx="463">
                  <c:v>0.12101910828025475</c:v>
                </c:pt>
                <c:pt idx="464">
                  <c:v>0.11889596602972397</c:v>
                </c:pt>
                <c:pt idx="465">
                  <c:v>0.11677282377919318</c:v>
                </c:pt>
                <c:pt idx="466">
                  <c:v>0.11464968152866239</c:v>
                </c:pt>
                <c:pt idx="467">
                  <c:v>0.11252653927813161</c:v>
                </c:pt>
                <c:pt idx="468">
                  <c:v>0.11040339702760082</c:v>
                </c:pt>
                <c:pt idx="469">
                  <c:v>0.10828025477707004</c:v>
                </c:pt>
                <c:pt idx="470">
                  <c:v>0.10615711252653925</c:v>
                </c:pt>
                <c:pt idx="471">
                  <c:v>0.10403397027600847</c:v>
                </c:pt>
                <c:pt idx="472">
                  <c:v>0.10191082802547768</c:v>
                </c:pt>
                <c:pt idx="473">
                  <c:v>9.9787685774946899E-2</c:v>
                </c:pt>
                <c:pt idx="474">
                  <c:v>9.9787685774946899E-2</c:v>
                </c:pt>
                <c:pt idx="475">
                  <c:v>9.7664543524416114E-2</c:v>
                </c:pt>
                <c:pt idx="476">
                  <c:v>9.5541401273885329E-2</c:v>
                </c:pt>
                <c:pt idx="477">
                  <c:v>9.3418259023354544E-2</c:v>
                </c:pt>
                <c:pt idx="478">
                  <c:v>9.3418259023354544E-2</c:v>
                </c:pt>
                <c:pt idx="479">
                  <c:v>9.1295116772823759E-2</c:v>
                </c:pt>
                <c:pt idx="480">
                  <c:v>9.1295116772823759E-2</c:v>
                </c:pt>
                <c:pt idx="481">
                  <c:v>8.9171974522292974E-2</c:v>
                </c:pt>
                <c:pt idx="482">
                  <c:v>8.7048832271762189E-2</c:v>
                </c:pt>
                <c:pt idx="483">
                  <c:v>8.7048832271762189E-2</c:v>
                </c:pt>
                <c:pt idx="484">
                  <c:v>8.4925690021231404E-2</c:v>
                </c:pt>
                <c:pt idx="485">
                  <c:v>8.2802547770700619E-2</c:v>
                </c:pt>
                <c:pt idx="486">
                  <c:v>8.0679405520169833E-2</c:v>
                </c:pt>
                <c:pt idx="487">
                  <c:v>7.8556263269639048E-2</c:v>
                </c:pt>
                <c:pt idx="488">
                  <c:v>7.6433121019108263E-2</c:v>
                </c:pt>
                <c:pt idx="489">
                  <c:v>7.4309978768577478E-2</c:v>
                </c:pt>
                <c:pt idx="490">
                  <c:v>7.2186836518046693E-2</c:v>
                </c:pt>
                <c:pt idx="491">
                  <c:v>7.2186836518046693E-2</c:v>
                </c:pt>
                <c:pt idx="492">
                  <c:v>7.0063694267515908E-2</c:v>
                </c:pt>
                <c:pt idx="493">
                  <c:v>7.0063694267515908E-2</c:v>
                </c:pt>
                <c:pt idx="494">
                  <c:v>6.7940552016985123E-2</c:v>
                </c:pt>
                <c:pt idx="495">
                  <c:v>6.3694267515923553E-2</c:v>
                </c:pt>
                <c:pt idx="496">
                  <c:v>6.1571125265392768E-2</c:v>
                </c:pt>
                <c:pt idx="497">
                  <c:v>5.9447983014861983E-2</c:v>
                </c:pt>
                <c:pt idx="498">
                  <c:v>5.9447983014861983E-2</c:v>
                </c:pt>
                <c:pt idx="499">
                  <c:v>5.7324840764331197E-2</c:v>
                </c:pt>
                <c:pt idx="500">
                  <c:v>5.5201698513800412E-2</c:v>
                </c:pt>
                <c:pt idx="501">
                  <c:v>5.3078556263269627E-2</c:v>
                </c:pt>
                <c:pt idx="502">
                  <c:v>5.0955414012738842E-2</c:v>
                </c:pt>
                <c:pt idx="503">
                  <c:v>5.0955414012738842E-2</c:v>
                </c:pt>
                <c:pt idx="504">
                  <c:v>4.8832271762208057E-2</c:v>
                </c:pt>
                <c:pt idx="505">
                  <c:v>4.6709129511677272E-2</c:v>
                </c:pt>
                <c:pt idx="506">
                  <c:v>4.4585987261146487E-2</c:v>
                </c:pt>
                <c:pt idx="507">
                  <c:v>4.2462845010615702E-2</c:v>
                </c:pt>
                <c:pt idx="508">
                  <c:v>4.0339702760084917E-2</c:v>
                </c:pt>
                <c:pt idx="509">
                  <c:v>3.8216560509554132E-2</c:v>
                </c:pt>
                <c:pt idx="510">
                  <c:v>3.8216560509554132E-2</c:v>
                </c:pt>
                <c:pt idx="511">
                  <c:v>3.6093418259023347E-2</c:v>
                </c:pt>
                <c:pt idx="512">
                  <c:v>3.3970276008492561E-2</c:v>
                </c:pt>
                <c:pt idx="513">
                  <c:v>3.3970276008492561E-2</c:v>
                </c:pt>
                <c:pt idx="514">
                  <c:v>3.3970276008492561E-2</c:v>
                </c:pt>
                <c:pt idx="515">
                  <c:v>3.1847133757961776E-2</c:v>
                </c:pt>
                <c:pt idx="516">
                  <c:v>2.9723991507430991E-2</c:v>
                </c:pt>
                <c:pt idx="517">
                  <c:v>2.9723991507430991E-2</c:v>
                </c:pt>
                <c:pt idx="518">
                  <c:v>2.7600849256900206E-2</c:v>
                </c:pt>
                <c:pt idx="519">
                  <c:v>2.5477707006369421E-2</c:v>
                </c:pt>
                <c:pt idx="520">
                  <c:v>2.3354564755838636E-2</c:v>
                </c:pt>
                <c:pt idx="521">
                  <c:v>2.1231422505307851E-2</c:v>
                </c:pt>
                <c:pt idx="522">
                  <c:v>1.9108280254777066E-2</c:v>
                </c:pt>
                <c:pt idx="523">
                  <c:v>1.6985138004246281E-2</c:v>
                </c:pt>
                <c:pt idx="524">
                  <c:v>1.4861995753715496E-2</c:v>
                </c:pt>
                <c:pt idx="525">
                  <c:v>1.2738853503184711E-2</c:v>
                </c:pt>
                <c:pt idx="526">
                  <c:v>1.0615711252653925E-2</c:v>
                </c:pt>
                <c:pt idx="527">
                  <c:v>8.4925690021231404E-3</c:v>
                </c:pt>
                <c:pt idx="528">
                  <c:v>6.3694267515923553E-3</c:v>
                </c:pt>
                <c:pt idx="529">
                  <c:v>6.3694267515923553E-3</c:v>
                </c:pt>
                <c:pt idx="530">
                  <c:v>4.2462845010615702E-3</c:v>
                </c:pt>
                <c:pt idx="531">
                  <c:v>2.1231422505307851E-3</c:v>
                </c:pt>
                <c:pt idx="532">
                  <c:v>0</c:v>
                </c:pt>
                <c:pt idx="533">
                  <c:v>1</c:v>
                </c:pt>
                <c:pt idx="534">
                  <c:v>0.99787685774946921</c:v>
                </c:pt>
                <c:pt idx="535">
                  <c:v>0.99575371549893843</c:v>
                </c:pt>
                <c:pt idx="536">
                  <c:v>0.99363057324840764</c:v>
                </c:pt>
                <c:pt idx="537">
                  <c:v>0.99150743099787686</c:v>
                </c:pt>
                <c:pt idx="538">
                  <c:v>0.9851380042462845</c:v>
                </c:pt>
                <c:pt idx="539">
                  <c:v>0.97876857749469215</c:v>
                </c:pt>
                <c:pt idx="540">
                  <c:v>0.97452229299363058</c:v>
                </c:pt>
                <c:pt idx="541">
                  <c:v>0.97239915074309979</c:v>
                </c:pt>
                <c:pt idx="542">
                  <c:v>0.97027600849256901</c:v>
                </c:pt>
                <c:pt idx="543">
                  <c:v>0.96815286624203822</c:v>
                </c:pt>
                <c:pt idx="544">
                  <c:v>0.96178343949044587</c:v>
                </c:pt>
                <c:pt idx="545">
                  <c:v>0.95966029723991508</c:v>
                </c:pt>
                <c:pt idx="546">
                  <c:v>0.9575371549893843</c:v>
                </c:pt>
                <c:pt idx="547">
                  <c:v>0.95116772823779194</c:v>
                </c:pt>
                <c:pt idx="548">
                  <c:v>0.94904458598726116</c:v>
                </c:pt>
                <c:pt idx="549">
                  <c:v>0.94692144373673037</c:v>
                </c:pt>
                <c:pt idx="550">
                  <c:v>0.94479830148619959</c:v>
                </c:pt>
                <c:pt idx="551">
                  <c:v>0.94055201698513802</c:v>
                </c:pt>
                <c:pt idx="552">
                  <c:v>0.93630573248407645</c:v>
                </c:pt>
                <c:pt idx="553">
                  <c:v>0.93418259023354566</c:v>
                </c:pt>
                <c:pt idx="554">
                  <c:v>0.92993630573248409</c:v>
                </c:pt>
                <c:pt idx="555">
                  <c:v>0.92781316348195331</c:v>
                </c:pt>
                <c:pt idx="556">
                  <c:v>0.92569002123142252</c:v>
                </c:pt>
                <c:pt idx="557">
                  <c:v>0.92144373673036095</c:v>
                </c:pt>
                <c:pt idx="558">
                  <c:v>0.91719745222929938</c:v>
                </c:pt>
                <c:pt idx="559">
                  <c:v>0.9150743099787686</c:v>
                </c:pt>
                <c:pt idx="560">
                  <c:v>0.91295116772823781</c:v>
                </c:pt>
                <c:pt idx="561">
                  <c:v>0.91082802547770703</c:v>
                </c:pt>
                <c:pt idx="562">
                  <c:v>0.90870488322717624</c:v>
                </c:pt>
                <c:pt idx="563">
                  <c:v>0.90658174097664546</c:v>
                </c:pt>
                <c:pt idx="564">
                  <c:v>0.90445859872611467</c:v>
                </c:pt>
                <c:pt idx="565">
                  <c:v>0.90233545647558389</c:v>
                </c:pt>
                <c:pt idx="566">
                  <c:v>0.9002123142250531</c:v>
                </c:pt>
                <c:pt idx="567">
                  <c:v>0.89808917197452232</c:v>
                </c:pt>
                <c:pt idx="568">
                  <c:v>0.89596602972399153</c:v>
                </c:pt>
                <c:pt idx="569">
                  <c:v>0.89384288747346075</c:v>
                </c:pt>
                <c:pt idx="570">
                  <c:v>0.88747346072186839</c:v>
                </c:pt>
                <c:pt idx="571">
                  <c:v>0.88535031847133761</c:v>
                </c:pt>
                <c:pt idx="572">
                  <c:v>0.88322717622080682</c:v>
                </c:pt>
                <c:pt idx="573">
                  <c:v>0.88110403397027603</c:v>
                </c:pt>
                <c:pt idx="574">
                  <c:v>0.87898089171974525</c:v>
                </c:pt>
                <c:pt idx="575">
                  <c:v>0.87473460721868368</c:v>
                </c:pt>
                <c:pt idx="576">
                  <c:v>0.87261146496815289</c:v>
                </c:pt>
                <c:pt idx="577">
                  <c:v>0.86836518046709132</c:v>
                </c:pt>
                <c:pt idx="578">
                  <c:v>0.86199575371549897</c:v>
                </c:pt>
                <c:pt idx="579">
                  <c:v>0.85987261146496818</c:v>
                </c:pt>
                <c:pt idx="580">
                  <c:v>0.8577494692144374</c:v>
                </c:pt>
                <c:pt idx="581">
                  <c:v>0.85350318471337583</c:v>
                </c:pt>
                <c:pt idx="582">
                  <c:v>0.84925690021231426</c:v>
                </c:pt>
                <c:pt idx="583">
                  <c:v>0.84713375796178347</c:v>
                </c:pt>
                <c:pt idx="584">
                  <c:v>0.84501061571125269</c:v>
                </c:pt>
                <c:pt idx="585">
                  <c:v>0.84076433121019112</c:v>
                </c:pt>
                <c:pt idx="586">
                  <c:v>0.83864118895966033</c:v>
                </c:pt>
                <c:pt idx="587">
                  <c:v>0.83651804670912955</c:v>
                </c:pt>
                <c:pt idx="588">
                  <c:v>0.83439490445859876</c:v>
                </c:pt>
                <c:pt idx="589">
                  <c:v>0.83227176220806798</c:v>
                </c:pt>
                <c:pt idx="590">
                  <c:v>0.83014861995753719</c:v>
                </c:pt>
                <c:pt idx="591">
                  <c:v>0.82802547770700641</c:v>
                </c:pt>
                <c:pt idx="592">
                  <c:v>0.82377919320594484</c:v>
                </c:pt>
                <c:pt idx="593">
                  <c:v>0.82165605095541405</c:v>
                </c:pt>
                <c:pt idx="594">
                  <c:v>0.81953290870488327</c:v>
                </c:pt>
                <c:pt idx="595">
                  <c:v>0.81740976645435248</c:v>
                </c:pt>
                <c:pt idx="596">
                  <c:v>0.81104033970276013</c:v>
                </c:pt>
                <c:pt idx="597">
                  <c:v>0.80679405520169856</c:v>
                </c:pt>
                <c:pt idx="598">
                  <c:v>0.80467091295116777</c:v>
                </c:pt>
                <c:pt idx="599">
                  <c:v>0.80254777070063699</c:v>
                </c:pt>
                <c:pt idx="600">
                  <c:v>0.8004246284501062</c:v>
                </c:pt>
                <c:pt idx="601">
                  <c:v>0.79830148619957542</c:v>
                </c:pt>
                <c:pt idx="602">
                  <c:v>0.79617834394904463</c:v>
                </c:pt>
                <c:pt idx="603">
                  <c:v>0.79405520169851385</c:v>
                </c:pt>
                <c:pt idx="604">
                  <c:v>0.78980891719745228</c:v>
                </c:pt>
                <c:pt idx="605">
                  <c:v>0.78768577494692149</c:v>
                </c:pt>
                <c:pt idx="606">
                  <c:v>0.78131634819532914</c:v>
                </c:pt>
                <c:pt idx="607">
                  <c:v>0.77707006369426757</c:v>
                </c:pt>
                <c:pt idx="608">
                  <c:v>0.772823779193206</c:v>
                </c:pt>
                <c:pt idx="609">
                  <c:v>0.76857749469214443</c:v>
                </c:pt>
                <c:pt idx="610">
                  <c:v>0.76433121019108285</c:v>
                </c:pt>
                <c:pt idx="611">
                  <c:v>0.76220806794055207</c:v>
                </c:pt>
                <c:pt idx="612">
                  <c:v>0.7579617834394905</c:v>
                </c:pt>
                <c:pt idx="613">
                  <c:v>0.75583864118895971</c:v>
                </c:pt>
                <c:pt idx="614">
                  <c:v>0.75371549893842893</c:v>
                </c:pt>
                <c:pt idx="615">
                  <c:v>0.75159235668789814</c:v>
                </c:pt>
                <c:pt idx="616">
                  <c:v>0.74522292993630579</c:v>
                </c:pt>
                <c:pt idx="617">
                  <c:v>0.743099787685775</c:v>
                </c:pt>
                <c:pt idx="618">
                  <c:v>0.74097664543524422</c:v>
                </c:pt>
                <c:pt idx="619">
                  <c:v>0.73885350318471343</c:v>
                </c:pt>
                <c:pt idx="620">
                  <c:v>0.73673036093418265</c:v>
                </c:pt>
                <c:pt idx="621">
                  <c:v>0.73248407643312108</c:v>
                </c:pt>
                <c:pt idx="622">
                  <c:v>0.73036093418259029</c:v>
                </c:pt>
                <c:pt idx="623">
                  <c:v>0.72823779193205951</c:v>
                </c:pt>
                <c:pt idx="624">
                  <c:v>0.72399150743099794</c:v>
                </c:pt>
                <c:pt idx="625">
                  <c:v>0.72186836518046715</c:v>
                </c:pt>
                <c:pt idx="626">
                  <c:v>0.71974522292993637</c:v>
                </c:pt>
                <c:pt idx="627">
                  <c:v>0.71762208067940558</c:v>
                </c:pt>
                <c:pt idx="628">
                  <c:v>0.7154989384288748</c:v>
                </c:pt>
                <c:pt idx="629">
                  <c:v>0.71337579617834401</c:v>
                </c:pt>
                <c:pt idx="630">
                  <c:v>0.71125265392781323</c:v>
                </c:pt>
                <c:pt idx="631">
                  <c:v>0.70912951167728244</c:v>
                </c:pt>
                <c:pt idx="632">
                  <c:v>0.70488322717622087</c:v>
                </c:pt>
                <c:pt idx="633">
                  <c:v>0.69851380042462852</c:v>
                </c:pt>
                <c:pt idx="634">
                  <c:v>0.69214437367303616</c:v>
                </c:pt>
                <c:pt idx="635">
                  <c:v>0.69002123142250538</c:v>
                </c:pt>
                <c:pt idx="636">
                  <c:v>0.68789808917197459</c:v>
                </c:pt>
                <c:pt idx="637">
                  <c:v>0.68577494692144381</c:v>
                </c:pt>
                <c:pt idx="638">
                  <c:v>0.68577494692144381</c:v>
                </c:pt>
                <c:pt idx="639">
                  <c:v>0.68365180467091302</c:v>
                </c:pt>
                <c:pt idx="640">
                  <c:v>0.67940552016985145</c:v>
                </c:pt>
                <c:pt idx="641">
                  <c:v>0.67728237791932067</c:v>
                </c:pt>
                <c:pt idx="642">
                  <c:v>0.67515923566878988</c:v>
                </c:pt>
                <c:pt idx="643">
                  <c:v>0.6730360934182591</c:v>
                </c:pt>
                <c:pt idx="644">
                  <c:v>0.67091295116772831</c:v>
                </c:pt>
                <c:pt idx="645">
                  <c:v>0.66878980891719753</c:v>
                </c:pt>
                <c:pt idx="646">
                  <c:v>0.66666666666666674</c:v>
                </c:pt>
                <c:pt idx="647">
                  <c:v>0.66454352441613596</c:v>
                </c:pt>
                <c:pt idx="648">
                  <c:v>0.66242038216560517</c:v>
                </c:pt>
                <c:pt idx="649">
                  <c:v>0.66029723991507439</c:v>
                </c:pt>
                <c:pt idx="650">
                  <c:v>0.6581740976645436</c:v>
                </c:pt>
                <c:pt idx="651">
                  <c:v>0.65605095541401282</c:v>
                </c:pt>
                <c:pt idx="652">
                  <c:v>0.65392781316348203</c:v>
                </c:pt>
                <c:pt idx="653">
                  <c:v>0.65180467091295125</c:v>
                </c:pt>
                <c:pt idx="654">
                  <c:v>0.64968152866242046</c:v>
                </c:pt>
                <c:pt idx="655">
                  <c:v>0.64755838641188967</c:v>
                </c:pt>
                <c:pt idx="656">
                  <c:v>0.64543524416135889</c:v>
                </c:pt>
                <c:pt idx="657">
                  <c:v>0.64118895966029732</c:v>
                </c:pt>
                <c:pt idx="658">
                  <c:v>0.63906581740976653</c:v>
                </c:pt>
                <c:pt idx="659">
                  <c:v>0.63694267515923575</c:v>
                </c:pt>
                <c:pt idx="660">
                  <c:v>0.63269639065817418</c:v>
                </c:pt>
                <c:pt idx="661">
                  <c:v>0.63057324840764339</c:v>
                </c:pt>
                <c:pt idx="662">
                  <c:v>0.62845010615711261</c:v>
                </c:pt>
                <c:pt idx="663">
                  <c:v>0.62632696390658182</c:v>
                </c:pt>
                <c:pt idx="664">
                  <c:v>0.62420382165605093</c:v>
                </c:pt>
                <c:pt idx="665">
                  <c:v>0.62208067940552014</c:v>
                </c:pt>
                <c:pt idx="666">
                  <c:v>0.61995753715498936</c:v>
                </c:pt>
                <c:pt idx="667">
                  <c:v>0.61783439490445857</c:v>
                </c:pt>
                <c:pt idx="668">
                  <c:v>0.61783439490445857</c:v>
                </c:pt>
                <c:pt idx="669">
                  <c:v>0.61571125265392779</c:v>
                </c:pt>
                <c:pt idx="670">
                  <c:v>0.613588110403397</c:v>
                </c:pt>
                <c:pt idx="671">
                  <c:v>0.61146496815286622</c:v>
                </c:pt>
                <c:pt idx="672">
                  <c:v>0.60934182590233543</c:v>
                </c:pt>
                <c:pt idx="673">
                  <c:v>0.60721868365180465</c:v>
                </c:pt>
                <c:pt idx="674">
                  <c:v>0.60509554140127386</c:v>
                </c:pt>
                <c:pt idx="675">
                  <c:v>0.60297239915074308</c:v>
                </c:pt>
                <c:pt idx="676">
                  <c:v>0.60084925690021229</c:v>
                </c:pt>
                <c:pt idx="677">
                  <c:v>0.59872611464968151</c:v>
                </c:pt>
                <c:pt idx="678">
                  <c:v>0.59660297239915072</c:v>
                </c:pt>
                <c:pt idx="679">
                  <c:v>0.59447983014861994</c:v>
                </c:pt>
                <c:pt idx="680">
                  <c:v>0.59235668789808915</c:v>
                </c:pt>
                <c:pt idx="681">
                  <c:v>0.59023354564755837</c:v>
                </c:pt>
                <c:pt idx="682">
                  <c:v>0.5859872611464968</c:v>
                </c:pt>
                <c:pt idx="683">
                  <c:v>0.58174097664543523</c:v>
                </c:pt>
                <c:pt idx="684">
                  <c:v>0.57961783439490444</c:v>
                </c:pt>
                <c:pt idx="685">
                  <c:v>0.57749469214437366</c:v>
                </c:pt>
                <c:pt idx="686">
                  <c:v>0.57537154989384287</c:v>
                </c:pt>
                <c:pt idx="687">
                  <c:v>0.57324840764331209</c:v>
                </c:pt>
                <c:pt idx="688">
                  <c:v>0.5711252653927813</c:v>
                </c:pt>
                <c:pt idx="689">
                  <c:v>0.56900212314225052</c:v>
                </c:pt>
                <c:pt idx="690">
                  <c:v>0.56687898089171973</c:v>
                </c:pt>
                <c:pt idx="691">
                  <c:v>0.56475583864118895</c:v>
                </c:pt>
                <c:pt idx="692">
                  <c:v>0.56263269639065816</c:v>
                </c:pt>
                <c:pt idx="693">
                  <c:v>0.56050955414012738</c:v>
                </c:pt>
                <c:pt idx="694">
                  <c:v>0.5562632696390658</c:v>
                </c:pt>
                <c:pt idx="695">
                  <c:v>0.55201698513800423</c:v>
                </c:pt>
                <c:pt idx="696">
                  <c:v>0.54989384288747345</c:v>
                </c:pt>
                <c:pt idx="697">
                  <c:v>0.54777070063694266</c:v>
                </c:pt>
                <c:pt idx="698">
                  <c:v>0.54140127388535031</c:v>
                </c:pt>
                <c:pt idx="699">
                  <c:v>0.53927813163481952</c:v>
                </c:pt>
                <c:pt idx="700">
                  <c:v>0.53715498938428874</c:v>
                </c:pt>
                <c:pt idx="701">
                  <c:v>0.53503184713375795</c:v>
                </c:pt>
                <c:pt idx="702">
                  <c:v>0.53078556263269638</c:v>
                </c:pt>
                <c:pt idx="703">
                  <c:v>0.5286624203821656</c:v>
                </c:pt>
                <c:pt idx="704">
                  <c:v>0.52653927813163481</c:v>
                </c:pt>
                <c:pt idx="705">
                  <c:v>0.52441613588110403</c:v>
                </c:pt>
                <c:pt idx="706">
                  <c:v>0.52229299363057324</c:v>
                </c:pt>
                <c:pt idx="707">
                  <c:v>0.52016985138004246</c:v>
                </c:pt>
                <c:pt idx="708">
                  <c:v>0.51804670912951167</c:v>
                </c:pt>
                <c:pt idx="709">
                  <c:v>0.51592356687898089</c:v>
                </c:pt>
                <c:pt idx="710">
                  <c:v>0.5138004246284501</c:v>
                </c:pt>
                <c:pt idx="711">
                  <c:v>0.5138004246284501</c:v>
                </c:pt>
                <c:pt idx="712">
                  <c:v>0.51167728237791932</c:v>
                </c:pt>
                <c:pt idx="713">
                  <c:v>0.50955414012738853</c:v>
                </c:pt>
                <c:pt idx="714">
                  <c:v>0.50743099787685775</c:v>
                </c:pt>
                <c:pt idx="715">
                  <c:v>0.50530785562632696</c:v>
                </c:pt>
                <c:pt idx="716">
                  <c:v>0.50318471337579618</c:v>
                </c:pt>
                <c:pt idx="717">
                  <c:v>0.50318471337579618</c:v>
                </c:pt>
                <c:pt idx="718">
                  <c:v>0.50106157112526539</c:v>
                </c:pt>
                <c:pt idx="719">
                  <c:v>0.49893842887473461</c:v>
                </c:pt>
                <c:pt idx="720">
                  <c:v>0.49681528662420382</c:v>
                </c:pt>
                <c:pt idx="721">
                  <c:v>0.49469214437367304</c:v>
                </c:pt>
                <c:pt idx="722">
                  <c:v>0.49256900212314225</c:v>
                </c:pt>
                <c:pt idx="723">
                  <c:v>0.49044585987261147</c:v>
                </c:pt>
                <c:pt idx="724">
                  <c:v>0.4861995753715499</c:v>
                </c:pt>
                <c:pt idx="725">
                  <c:v>0.48407643312101911</c:v>
                </c:pt>
                <c:pt idx="726">
                  <c:v>0.48195329087048833</c:v>
                </c:pt>
                <c:pt idx="727">
                  <c:v>0.48195329087048833</c:v>
                </c:pt>
                <c:pt idx="728">
                  <c:v>0.47983014861995754</c:v>
                </c:pt>
                <c:pt idx="729">
                  <c:v>0.47770700636942676</c:v>
                </c:pt>
                <c:pt idx="730">
                  <c:v>0.47558386411889597</c:v>
                </c:pt>
                <c:pt idx="731">
                  <c:v>0.47346072186836519</c:v>
                </c:pt>
                <c:pt idx="732">
                  <c:v>0.4713375796178344</c:v>
                </c:pt>
                <c:pt idx="733">
                  <c:v>0.46921443736730362</c:v>
                </c:pt>
                <c:pt idx="734">
                  <c:v>0.46709129511677283</c:v>
                </c:pt>
                <c:pt idx="735">
                  <c:v>0.46496815286624205</c:v>
                </c:pt>
                <c:pt idx="736">
                  <c:v>0.46284501061571126</c:v>
                </c:pt>
                <c:pt idx="737">
                  <c:v>0.46284501061571126</c:v>
                </c:pt>
                <c:pt idx="738">
                  <c:v>0.46072186836518048</c:v>
                </c:pt>
                <c:pt idx="739">
                  <c:v>0.45859872611464969</c:v>
                </c:pt>
                <c:pt idx="740">
                  <c:v>0.45647558386411891</c:v>
                </c:pt>
                <c:pt idx="741">
                  <c:v>0.45435244161358812</c:v>
                </c:pt>
                <c:pt idx="742">
                  <c:v>0.45222929936305734</c:v>
                </c:pt>
                <c:pt idx="743">
                  <c:v>0.45010615711252655</c:v>
                </c:pt>
                <c:pt idx="744">
                  <c:v>0.44798301486199577</c:v>
                </c:pt>
                <c:pt idx="745">
                  <c:v>0.44585987261146498</c:v>
                </c:pt>
                <c:pt idx="746">
                  <c:v>0.4437367303609342</c:v>
                </c:pt>
                <c:pt idx="747">
                  <c:v>0.44161358811040341</c:v>
                </c:pt>
                <c:pt idx="748">
                  <c:v>0.43949044585987262</c:v>
                </c:pt>
                <c:pt idx="749">
                  <c:v>0.43736730360934184</c:v>
                </c:pt>
                <c:pt idx="750">
                  <c:v>0.43736730360934184</c:v>
                </c:pt>
                <c:pt idx="751">
                  <c:v>0.43524416135881105</c:v>
                </c:pt>
                <c:pt idx="752">
                  <c:v>0.43524416135881105</c:v>
                </c:pt>
                <c:pt idx="753">
                  <c:v>0.43312101910828027</c:v>
                </c:pt>
                <c:pt idx="754">
                  <c:v>0.43312101910828027</c:v>
                </c:pt>
                <c:pt idx="755">
                  <c:v>0.43099787685774948</c:v>
                </c:pt>
                <c:pt idx="756">
                  <c:v>0.43099787685774948</c:v>
                </c:pt>
                <c:pt idx="757">
                  <c:v>0.4288747346072187</c:v>
                </c:pt>
                <c:pt idx="758">
                  <c:v>0.42675159235668791</c:v>
                </c:pt>
                <c:pt idx="759">
                  <c:v>0.42462845010615713</c:v>
                </c:pt>
                <c:pt idx="760">
                  <c:v>0.42250530785562634</c:v>
                </c:pt>
                <c:pt idx="761">
                  <c:v>0.42038216560509556</c:v>
                </c:pt>
                <c:pt idx="762">
                  <c:v>0.41825902335456477</c:v>
                </c:pt>
                <c:pt idx="763">
                  <c:v>0.41613588110403399</c:v>
                </c:pt>
                <c:pt idx="764">
                  <c:v>0.4140127388535032</c:v>
                </c:pt>
                <c:pt idx="765">
                  <c:v>0.41188959660297242</c:v>
                </c:pt>
                <c:pt idx="766">
                  <c:v>0.40976645435244163</c:v>
                </c:pt>
                <c:pt idx="767">
                  <c:v>0.40552016985138006</c:v>
                </c:pt>
                <c:pt idx="768">
                  <c:v>0.40339702760084928</c:v>
                </c:pt>
                <c:pt idx="769">
                  <c:v>0.40127388535031849</c:v>
                </c:pt>
                <c:pt idx="770">
                  <c:v>0.40127388535031849</c:v>
                </c:pt>
                <c:pt idx="771">
                  <c:v>0.39915074309978771</c:v>
                </c:pt>
                <c:pt idx="772">
                  <c:v>0.39702760084925692</c:v>
                </c:pt>
                <c:pt idx="773">
                  <c:v>0.39490445859872614</c:v>
                </c:pt>
                <c:pt idx="774">
                  <c:v>0.39490445859872614</c:v>
                </c:pt>
                <c:pt idx="775">
                  <c:v>0.39278131634819535</c:v>
                </c:pt>
                <c:pt idx="776">
                  <c:v>0.39065817409766457</c:v>
                </c:pt>
                <c:pt idx="777">
                  <c:v>0.38853503184713378</c:v>
                </c:pt>
                <c:pt idx="778">
                  <c:v>0.386411889596603</c:v>
                </c:pt>
                <c:pt idx="779">
                  <c:v>0.38428874734607221</c:v>
                </c:pt>
                <c:pt idx="780">
                  <c:v>0.38216560509554143</c:v>
                </c:pt>
                <c:pt idx="781">
                  <c:v>0.38004246284501064</c:v>
                </c:pt>
                <c:pt idx="782">
                  <c:v>0.37791932059447986</c:v>
                </c:pt>
                <c:pt idx="783">
                  <c:v>0.37579617834394907</c:v>
                </c:pt>
                <c:pt idx="784">
                  <c:v>0.37367303609341829</c:v>
                </c:pt>
                <c:pt idx="785">
                  <c:v>0.3715498938428875</c:v>
                </c:pt>
                <c:pt idx="786">
                  <c:v>0.36942675159235672</c:v>
                </c:pt>
                <c:pt idx="787">
                  <c:v>0.36518046709129515</c:v>
                </c:pt>
                <c:pt idx="788">
                  <c:v>0.36305732484076436</c:v>
                </c:pt>
                <c:pt idx="789">
                  <c:v>0.36093418259023358</c:v>
                </c:pt>
                <c:pt idx="790">
                  <c:v>0.35881104033970279</c:v>
                </c:pt>
                <c:pt idx="791">
                  <c:v>0.35668789808917201</c:v>
                </c:pt>
                <c:pt idx="792">
                  <c:v>0.35456475583864122</c:v>
                </c:pt>
                <c:pt idx="793">
                  <c:v>0.35031847133757965</c:v>
                </c:pt>
                <c:pt idx="794">
                  <c:v>0.34819532908704887</c:v>
                </c:pt>
                <c:pt idx="795">
                  <c:v>0.34607218683651808</c:v>
                </c:pt>
                <c:pt idx="796">
                  <c:v>0.3439490445859873</c:v>
                </c:pt>
                <c:pt idx="797">
                  <c:v>0.33970276008492573</c:v>
                </c:pt>
                <c:pt idx="798">
                  <c:v>0.33970276008492573</c:v>
                </c:pt>
                <c:pt idx="799">
                  <c:v>0.33757961783439494</c:v>
                </c:pt>
                <c:pt idx="800">
                  <c:v>0.33545647558386416</c:v>
                </c:pt>
                <c:pt idx="801">
                  <c:v>0.33333333333333337</c:v>
                </c:pt>
                <c:pt idx="802">
                  <c:v>0.33121019108280259</c:v>
                </c:pt>
                <c:pt idx="803">
                  <c:v>0.32696390658174102</c:v>
                </c:pt>
                <c:pt idx="804">
                  <c:v>0.32484076433121023</c:v>
                </c:pt>
                <c:pt idx="805">
                  <c:v>0.32271762208067944</c:v>
                </c:pt>
                <c:pt idx="806">
                  <c:v>0.32059447983014866</c:v>
                </c:pt>
                <c:pt idx="807">
                  <c:v>0.31847133757961787</c:v>
                </c:pt>
                <c:pt idx="808">
                  <c:v>0.31634819532908709</c:v>
                </c:pt>
                <c:pt idx="809">
                  <c:v>0.3142250530785563</c:v>
                </c:pt>
                <c:pt idx="810">
                  <c:v>0.3142250530785563</c:v>
                </c:pt>
                <c:pt idx="811">
                  <c:v>0.31210191082802552</c:v>
                </c:pt>
                <c:pt idx="812">
                  <c:v>0.30997876857749473</c:v>
                </c:pt>
                <c:pt idx="813">
                  <c:v>0.30785562632696395</c:v>
                </c:pt>
                <c:pt idx="814">
                  <c:v>0.30573248407643316</c:v>
                </c:pt>
                <c:pt idx="815">
                  <c:v>0.30148619957537159</c:v>
                </c:pt>
                <c:pt idx="816">
                  <c:v>0.29936305732484081</c:v>
                </c:pt>
                <c:pt idx="817">
                  <c:v>0.29723991507431002</c:v>
                </c:pt>
                <c:pt idx="818">
                  <c:v>0.29723991507431002</c:v>
                </c:pt>
                <c:pt idx="819">
                  <c:v>0.29511677282377924</c:v>
                </c:pt>
                <c:pt idx="820">
                  <c:v>0.29511677282377924</c:v>
                </c:pt>
                <c:pt idx="821">
                  <c:v>0.29299363057324845</c:v>
                </c:pt>
                <c:pt idx="822">
                  <c:v>0.29087048832271767</c:v>
                </c:pt>
                <c:pt idx="823">
                  <c:v>0.29087048832271767</c:v>
                </c:pt>
                <c:pt idx="824">
                  <c:v>0.28874734607218688</c:v>
                </c:pt>
                <c:pt idx="825">
                  <c:v>0.2866242038216561</c:v>
                </c:pt>
                <c:pt idx="826">
                  <c:v>0.28450106157112531</c:v>
                </c:pt>
                <c:pt idx="827">
                  <c:v>0.28237791932059453</c:v>
                </c:pt>
                <c:pt idx="828">
                  <c:v>0.28025477707006374</c:v>
                </c:pt>
                <c:pt idx="829">
                  <c:v>0.27813163481953296</c:v>
                </c:pt>
                <c:pt idx="830">
                  <c:v>0.27813163481953296</c:v>
                </c:pt>
                <c:pt idx="831">
                  <c:v>0.27600849256900217</c:v>
                </c:pt>
                <c:pt idx="832">
                  <c:v>0.27388535031847139</c:v>
                </c:pt>
                <c:pt idx="833">
                  <c:v>0.2717622080679406</c:v>
                </c:pt>
                <c:pt idx="834">
                  <c:v>0.26963906581740982</c:v>
                </c:pt>
                <c:pt idx="835">
                  <c:v>0.26539278131634825</c:v>
                </c:pt>
                <c:pt idx="836">
                  <c:v>0.26326963906581746</c:v>
                </c:pt>
                <c:pt idx="837">
                  <c:v>0.26114649681528668</c:v>
                </c:pt>
                <c:pt idx="838">
                  <c:v>0.26114649681528668</c:v>
                </c:pt>
                <c:pt idx="839">
                  <c:v>0.25902335456475589</c:v>
                </c:pt>
                <c:pt idx="840">
                  <c:v>0.25690021231422511</c:v>
                </c:pt>
                <c:pt idx="841">
                  <c:v>0.25477707006369432</c:v>
                </c:pt>
                <c:pt idx="842">
                  <c:v>0.25265392781316354</c:v>
                </c:pt>
                <c:pt idx="843">
                  <c:v>0.25265392781316354</c:v>
                </c:pt>
                <c:pt idx="844">
                  <c:v>0.25053078556263275</c:v>
                </c:pt>
                <c:pt idx="845">
                  <c:v>0.24840764331210186</c:v>
                </c:pt>
                <c:pt idx="846">
                  <c:v>0.24628450106157107</c:v>
                </c:pt>
                <c:pt idx="847">
                  <c:v>0.24416135881104029</c:v>
                </c:pt>
                <c:pt idx="848">
                  <c:v>0.2420382165605095</c:v>
                </c:pt>
                <c:pt idx="849">
                  <c:v>0.23991507430997872</c:v>
                </c:pt>
                <c:pt idx="850">
                  <c:v>0.23779193205944793</c:v>
                </c:pt>
                <c:pt idx="851">
                  <c:v>0.23566878980891715</c:v>
                </c:pt>
                <c:pt idx="852">
                  <c:v>0.23354564755838636</c:v>
                </c:pt>
                <c:pt idx="853">
                  <c:v>0.22929936305732479</c:v>
                </c:pt>
                <c:pt idx="854">
                  <c:v>0.227176220806794</c:v>
                </c:pt>
                <c:pt idx="855">
                  <c:v>0.22505307855626322</c:v>
                </c:pt>
                <c:pt idx="856">
                  <c:v>0.22292993630573243</c:v>
                </c:pt>
                <c:pt idx="857">
                  <c:v>0.22080679405520165</c:v>
                </c:pt>
                <c:pt idx="858">
                  <c:v>0.22080679405520165</c:v>
                </c:pt>
                <c:pt idx="859">
                  <c:v>0.21656050955414008</c:v>
                </c:pt>
                <c:pt idx="860">
                  <c:v>0.21443736730360929</c:v>
                </c:pt>
                <c:pt idx="861">
                  <c:v>0.21231422505307851</c:v>
                </c:pt>
                <c:pt idx="862">
                  <c:v>0.21019108280254772</c:v>
                </c:pt>
                <c:pt idx="863">
                  <c:v>0.20806794055201694</c:v>
                </c:pt>
                <c:pt idx="864">
                  <c:v>0.20594479830148615</c:v>
                </c:pt>
                <c:pt idx="865">
                  <c:v>0.20382165605095537</c:v>
                </c:pt>
                <c:pt idx="866">
                  <c:v>0.20169851380042458</c:v>
                </c:pt>
                <c:pt idx="867">
                  <c:v>0.1995753715498938</c:v>
                </c:pt>
                <c:pt idx="868">
                  <c:v>0.1995753715498938</c:v>
                </c:pt>
                <c:pt idx="869">
                  <c:v>0.1995753715498938</c:v>
                </c:pt>
                <c:pt idx="870">
                  <c:v>0.19745222929936301</c:v>
                </c:pt>
                <c:pt idx="871">
                  <c:v>0.19532908704883223</c:v>
                </c:pt>
                <c:pt idx="872">
                  <c:v>0.19320594479830144</c:v>
                </c:pt>
                <c:pt idx="873">
                  <c:v>0.19320594479830144</c:v>
                </c:pt>
                <c:pt idx="874">
                  <c:v>0.18895966029723987</c:v>
                </c:pt>
                <c:pt idx="875">
                  <c:v>0.18683651804670909</c:v>
                </c:pt>
                <c:pt idx="876">
                  <c:v>0.1847133757961783</c:v>
                </c:pt>
                <c:pt idx="877">
                  <c:v>0.1847133757961783</c:v>
                </c:pt>
                <c:pt idx="878">
                  <c:v>0.18259023354564752</c:v>
                </c:pt>
                <c:pt idx="879">
                  <c:v>0.18046709129511673</c:v>
                </c:pt>
                <c:pt idx="880">
                  <c:v>0.18046709129511673</c:v>
                </c:pt>
                <c:pt idx="881">
                  <c:v>0.17834394904458595</c:v>
                </c:pt>
                <c:pt idx="882">
                  <c:v>0.17622080679405516</c:v>
                </c:pt>
                <c:pt idx="883">
                  <c:v>0.17622080679405516</c:v>
                </c:pt>
                <c:pt idx="884">
                  <c:v>0.17622080679405516</c:v>
                </c:pt>
                <c:pt idx="885">
                  <c:v>0.17409766454352438</c:v>
                </c:pt>
                <c:pt idx="886">
                  <c:v>0.17197452229299359</c:v>
                </c:pt>
                <c:pt idx="887">
                  <c:v>0.16985138004246281</c:v>
                </c:pt>
                <c:pt idx="888">
                  <c:v>0.16772823779193202</c:v>
                </c:pt>
                <c:pt idx="889">
                  <c:v>0.16560509554140124</c:v>
                </c:pt>
                <c:pt idx="890">
                  <c:v>0.16348195329087045</c:v>
                </c:pt>
                <c:pt idx="891">
                  <c:v>0.16135881104033967</c:v>
                </c:pt>
                <c:pt idx="892">
                  <c:v>0.15923566878980888</c:v>
                </c:pt>
                <c:pt idx="893">
                  <c:v>0.15923566878980888</c:v>
                </c:pt>
                <c:pt idx="894">
                  <c:v>0.1571125265392781</c:v>
                </c:pt>
                <c:pt idx="895">
                  <c:v>0.15498938428874731</c:v>
                </c:pt>
                <c:pt idx="896">
                  <c:v>0.15286624203821653</c:v>
                </c:pt>
                <c:pt idx="897">
                  <c:v>0.15074309978768574</c:v>
                </c:pt>
                <c:pt idx="898">
                  <c:v>0.14861995753715496</c:v>
                </c:pt>
                <c:pt idx="899">
                  <c:v>0.14649681528662417</c:v>
                </c:pt>
                <c:pt idx="900">
                  <c:v>0.14437367303609339</c:v>
                </c:pt>
                <c:pt idx="901">
                  <c:v>0.14437367303609339</c:v>
                </c:pt>
                <c:pt idx="902">
                  <c:v>0.1422505307855626</c:v>
                </c:pt>
                <c:pt idx="903">
                  <c:v>0.14012738853503182</c:v>
                </c:pt>
                <c:pt idx="904">
                  <c:v>0.13800424628450103</c:v>
                </c:pt>
                <c:pt idx="905">
                  <c:v>0.13588110403397025</c:v>
                </c:pt>
                <c:pt idx="906">
                  <c:v>0.13375796178343946</c:v>
                </c:pt>
                <c:pt idx="907">
                  <c:v>0.13163481953290868</c:v>
                </c:pt>
                <c:pt idx="908">
                  <c:v>0.12951167728237789</c:v>
                </c:pt>
                <c:pt idx="909">
                  <c:v>0.12738853503184711</c:v>
                </c:pt>
                <c:pt idx="910">
                  <c:v>0.12526539278131632</c:v>
                </c:pt>
                <c:pt idx="911">
                  <c:v>0.12314225053078554</c:v>
                </c:pt>
                <c:pt idx="912">
                  <c:v>0.12101910828025475</c:v>
                </c:pt>
                <c:pt idx="913">
                  <c:v>0.11889596602972397</c:v>
                </c:pt>
                <c:pt idx="914">
                  <c:v>0.11677282377919318</c:v>
                </c:pt>
                <c:pt idx="915">
                  <c:v>0.11252653927813161</c:v>
                </c:pt>
                <c:pt idx="916">
                  <c:v>0.11040339702760082</c:v>
                </c:pt>
                <c:pt idx="917">
                  <c:v>0.11040339702760082</c:v>
                </c:pt>
                <c:pt idx="918">
                  <c:v>0.11040339702760082</c:v>
                </c:pt>
                <c:pt idx="919">
                  <c:v>0.10828025477707004</c:v>
                </c:pt>
                <c:pt idx="920">
                  <c:v>0.10615711252653925</c:v>
                </c:pt>
                <c:pt idx="921">
                  <c:v>0.10403397027600847</c:v>
                </c:pt>
                <c:pt idx="922">
                  <c:v>0.10403397027600847</c:v>
                </c:pt>
                <c:pt idx="923">
                  <c:v>0.10403397027600847</c:v>
                </c:pt>
                <c:pt idx="924">
                  <c:v>0.10191082802547768</c:v>
                </c:pt>
                <c:pt idx="925">
                  <c:v>9.9787685774946899E-2</c:v>
                </c:pt>
                <c:pt idx="926">
                  <c:v>9.9787685774946899E-2</c:v>
                </c:pt>
                <c:pt idx="927">
                  <c:v>9.9787685774946899E-2</c:v>
                </c:pt>
                <c:pt idx="928">
                  <c:v>9.7664543524416114E-2</c:v>
                </c:pt>
                <c:pt idx="929">
                  <c:v>9.7664543524416114E-2</c:v>
                </c:pt>
                <c:pt idx="930">
                  <c:v>9.7664543524416114E-2</c:v>
                </c:pt>
                <c:pt idx="931">
                  <c:v>9.7664543524416114E-2</c:v>
                </c:pt>
                <c:pt idx="932">
                  <c:v>9.5541401273885329E-2</c:v>
                </c:pt>
                <c:pt idx="933">
                  <c:v>9.3418259023354544E-2</c:v>
                </c:pt>
                <c:pt idx="934">
                  <c:v>9.3418259023354544E-2</c:v>
                </c:pt>
                <c:pt idx="935">
                  <c:v>9.1295116772823759E-2</c:v>
                </c:pt>
                <c:pt idx="936">
                  <c:v>8.9171974522292974E-2</c:v>
                </c:pt>
                <c:pt idx="937">
                  <c:v>8.7048832271762189E-2</c:v>
                </c:pt>
                <c:pt idx="938">
                  <c:v>8.4925690021231404E-2</c:v>
                </c:pt>
                <c:pt idx="939">
                  <c:v>8.2802547770700619E-2</c:v>
                </c:pt>
                <c:pt idx="940">
                  <c:v>8.2802547770700619E-2</c:v>
                </c:pt>
                <c:pt idx="941">
                  <c:v>8.0679405520169833E-2</c:v>
                </c:pt>
                <c:pt idx="942">
                  <c:v>7.8556263269639048E-2</c:v>
                </c:pt>
                <c:pt idx="943">
                  <c:v>7.6433121019108263E-2</c:v>
                </c:pt>
                <c:pt idx="944">
                  <c:v>7.4309978768577478E-2</c:v>
                </c:pt>
                <c:pt idx="945">
                  <c:v>7.2186836518046693E-2</c:v>
                </c:pt>
                <c:pt idx="946">
                  <c:v>7.0063694267515908E-2</c:v>
                </c:pt>
                <c:pt idx="947">
                  <c:v>6.7940552016985123E-2</c:v>
                </c:pt>
                <c:pt idx="948">
                  <c:v>6.5817409766454338E-2</c:v>
                </c:pt>
                <c:pt idx="949">
                  <c:v>6.5817409766454338E-2</c:v>
                </c:pt>
                <c:pt idx="950">
                  <c:v>6.3694267515923553E-2</c:v>
                </c:pt>
                <c:pt idx="951">
                  <c:v>6.1571125265392768E-2</c:v>
                </c:pt>
                <c:pt idx="952">
                  <c:v>6.1571125265392768E-2</c:v>
                </c:pt>
                <c:pt idx="953">
                  <c:v>6.1571125265392768E-2</c:v>
                </c:pt>
                <c:pt idx="954">
                  <c:v>5.9447983014861983E-2</c:v>
                </c:pt>
                <c:pt idx="955">
                  <c:v>5.7324840764331197E-2</c:v>
                </c:pt>
                <c:pt idx="956">
                  <c:v>5.5201698513800412E-2</c:v>
                </c:pt>
                <c:pt idx="957">
                  <c:v>5.3078556263269627E-2</c:v>
                </c:pt>
                <c:pt idx="958">
                  <c:v>5.3078556263269627E-2</c:v>
                </c:pt>
                <c:pt idx="959">
                  <c:v>5.3078556263269627E-2</c:v>
                </c:pt>
                <c:pt idx="960">
                  <c:v>5.3078556263269627E-2</c:v>
                </c:pt>
                <c:pt idx="961">
                  <c:v>5.0955414012738842E-2</c:v>
                </c:pt>
                <c:pt idx="962">
                  <c:v>4.8832271762208057E-2</c:v>
                </c:pt>
                <c:pt idx="963">
                  <c:v>4.8832271762208057E-2</c:v>
                </c:pt>
                <c:pt idx="964">
                  <c:v>4.6709129511677272E-2</c:v>
                </c:pt>
                <c:pt idx="965">
                  <c:v>4.6709129511677272E-2</c:v>
                </c:pt>
                <c:pt idx="966">
                  <c:v>4.4585987261146487E-2</c:v>
                </c:pt>
                <c:pt idx="967">
                  <c:v>4.2462845010615702E-2</c:v>
                </c:pt>
                <c:pt idx="968">
                  <c:v>4.2462845010615702E-2</c:v>
                </c:pt>
                <c:pt idx="969">
                  <c:v>4.2462845010615702E-2</c:v>
                </c:pt>
                <c:pt idx="970">
                  <c:v>4.0339702760084917E-2</c:v>
                </c:pt>
                <c:pt idx="971">
                  <c:v>4.0339702760084917E-2</c:v>
                </c:pt>
                <c:pt idx="972">
                  <c:v>4.0339702760084917E-2</c:v>
                </c:pt>
                <c:pt idx="973">
                  <c:v>4.0339702760084917E-2</c:v>
                </c:pt>
                <c:pt idx="974">
                  <c:v>3.8216560509554132E-2</c:v>
                </c:pt>
                <c:pt idx="975">
                  <c:v>3.6093418259023347E-2</c:v>
                </c:pt>
                <c:pt idx="976">
                  <c:v>3.3970276008492561E-2</c:v>
                </c:pt>
                <c:pt idx="977">
                  <c:v>3.3970276008492561E-2</c:v>
                </c:pt>
                <c:pt idx="978">
                  <c:v>3.1847133757961776E-2</c:v>
                </c:pt>
                <c:pt idx="979">
                  <c:v>2.9723991507430991E-2</c:v>
                </c:pt>
                <c:pt idx="980">
                  <c:v>2.7600849256900206E-2</c:v>
                </c:pt>
                <c:pt idx="981">
                  <c:v>2.5477707006369421E-2</c:v>
                </c:pt>
                <c:pt idx="982">
                  <c:v>2.5477707006369421E-2</c:v>
                </c:pt>
                <c:pt idx="983">
                  <c:v>2.3354564755838636E-2</c:v>
                </c:pt>
                <c:pt idx="984">
                  <c:v>2.3354564755838636E-2</c:v>
                </c:pt>
                <c:pt idx="985">
                  <c:v>2.1231422505307851E-2</c:v>
                </c:pt>
                <c:pt idx="986">
                  <c:v>1.9108280254777066E-2</c:v>
                </c:pt>
                <c:pt idx="987">
                  <c:v>1.6985138004246281E-2</c:v>
                </c:pt>
                <c:pt idx="988">
                  <c:v>1.4861995753715496E-2</c:v>
                </c:pt>
                <c:pt idx="989">
                  <c:v>1.4861995753715496E-2</c:v>
                </c:pt>
                <c:pt idx="990">
                  <c:v>1.2738853503184711E-2</c:v>
                </c:pt>
                <c:pt idx="991">
                  <c:v>1.0615711252653925E-2</c:v>
                </c:pt>
                <c:pt idx="992">
                  <c:v>8.4925690021231404E-3</c:v>
                </c:pt>
                <c:pt idx="993">
                  <c:v>8.4925690021231404E-3</c:v>
                </c:pt>
                <c:pt idx="994">
                  <c:v>8.4925690021231404E-3</c:v>
                </c:pt>
                <c:pt idx="995">
                  <c:v>6.3694267515923553E-3</c:v>
                </c:pt>
                <c:pt idx="996">
                  <c:v>6.3694267515923553E-3</c:v>
                </c:pt>
                <c:pt idx="997">
                  <c:v>4.2462845010615702E-3</c:v>
                </c:pt>
                <c:pt idx="998">
                  <c:v>4.2462845010615702E-3</c:v>
                </c:pt>
                <c:pt idx="999">
                  <c:v>4.2462845010615702E-3</c:v>
                </c:pt>
                <c:pt idx="1000">
                  <c:v>4.2462845010615702E-3</c:v>
                </c:pt>
                <c:pt idx="1001">
                  <c:v>4.2462845010615702E-3</c:v>
                </c:pt>
                <c:pt idx="1002">
                  <c:v>2.1231422505307851E-3</c:v>
                </c:pt>
                <c:pt idx="1003">
                  <c:v>0</c:v>
                </c:pt>
                <c:pt idx="1004">
                  <c:v>1</c:v>
                </c:pt>
                <c:pt idx="1005">
                  <c:v>0.99575371549893843</c:v>
                </c:pt>
                <c:pt idx="1006">
                  <c:v>0.99150743099787686</c:v>
                </c:pt>
                <c:pt idx="1007">
                  <c:v>0.98938428874734607</c:v>
                </c:pt>
                <c:pt idx="1008">
                  <c:v>0.9851380042462845</c:v>
                </c:pt>
                <c:pt idx="1009">
                  <c:v>0.98089171974522293</c:v>
                </c:pt>
                <c:pt idx="1010">
                  <c:v>0.97452229299363058</c:v>
                </c:pt>
                <c:pt idx="1011">
                  <c:v>0.97239915074309979</c:v>
                </c:pt>
                <c:pt idx="1012">
                  <c:v>0.96602972399150744</c:v>
                </c:pt>
                <c:pt idx="1013">
                  <c:v>0.95966029723991508</c:v>
                </c:pt>
                <c:pt idx="1014">
                  <c:v>0.94904458598726116</c:v>
                </c:pt>
                <c:pt idx="1015">
                  <c:v>0.9426751592356688</c:v>
                </c:pt>
                <c:pt idx="1016">
                  <c:v>0.93842887473460723</c:v>
                </c:pt>
                <c:pt idx="1017">
                  <c:v>0.92993630573248409</c:v>
                </c:pt>
                <c:pt idx="1018">
                  <c:v>0.92569002123142252</c:v>
                </c:pt>
                <c:pt idx="1019">
                  <c:v>0.91719745222929938</c:v>
                </c:pt>
                <c:pt idx="1020">
                  <c:v>0.91082802547770703</c:v>
                </c:pt>
                <c:pt idx="1021">
                  <c:v>0.9002123142250531</c:v>
                </c:pt>
                <c:pt idx="1022">
                  <c:v>0.88110403397027603</c:v>
                </c:pt>
                <c:pt idx="1023">
                  <c:v>0.86624203821656054</c:v>
                </c:pt>
                <c:pt idx="1024">
                  <c:v>0.8428874734607219</c:v>
                </c:pt>
                <c:pt idx="1025">
                  <c:v>0.82165605095541405</c:v>
                </c:pt>
                <c:pt idx="1026">
                  <c:v>0.80891719745222934</c:v>
                </c:pt>
                <c:pt idx="1027">
                  <c:v>0.79830148619957542</c:v>
                </c:pt>
                <c:pt idx="1028">
                  <c:v>0.78131634819532914</c:v>
                </c:pt>
                <c:pt idx="1029">
                  <c:v>0.76008492569002128</c:v>
                </c:pt>
                <c:pt idx="1030">
                  <c:v>0.74734607218683657</c:v>
                </c:pt>
                <c:pt idx="1031">
                  <c:v>0.73673036093418265</c:v>
                </c:pt>
                <c:pt idx="1032">
                  <c:v>0.71762208067940558</c:v>
                </c:pt>
                <c:pt idx="1033">
                  <c:v>0.68789808917197459</c:v>
                </c:pt>
                <c:pt idx="1034">
                  <c:v>0.67728237791932067</c:v>
                </c:pt>
                <c:pt idx="1035">
                  <c:v>0.65605095541401282</c:v>
                </c:pt>
                <c:pt idx="1036">
                  <c:v>0.62845010615711261</c:v>
                </c:pt>
                <c:pt idx="1037">
                  <c:v>0.60934182590233543</c:v>
                </c:pt>
                <c:pt idx="1038">
                  <c:v>0.59023354564755837</c:v>
                </c:pt>
                <c:pt idx="1039">
                  <c:v>0.57537154989384287</c:v>
                </c:pt>
                <c:pt idx="1040">
                  <c:v>0.56475583864118895</c:v>
                </c:pt>
                <c:pt idx="1041">
                  <c:v>0.54989384288747345</c:v>
                </c:pt>
                <c:pt idx="1042">
                  <c:v>0.5286624203821656</c:v>
                </c:pt>
                <c:pt idx="1043">
                  <c:v>0.5138004246284501</c:v>
                </c:pt>
                <c:pt idx="1044">
                  <c:v>0.49681528662420382</c:v>
                </c:pt>
                <c:pt idx="1045">
                  <c:v>0.48407643312101911</c:v>
                </c:pt>
                <c:pt idx="1046">
                  <c:v>0.46284501061571126</c:v>
                </c:pt>
                <c:pt idx="1047">
                  <c:v>0.43312101910828027</c:v>
                </c:pt>
                <c:pt idx="1048">
                  <c:v>0.39278131634819535</c:v>
                </c:pt>
                <c:pt idx="1049">
                  <c:v>0.36942675159235672</c:v>
                </c:pt>
                <c:pt idx="1050">
                  <c:v>0.35456475583864122</c:v>
                </c:pt>
                <c:pt idx="1051">
                  <c:v>0.33970276008492573</c:v>
                </c:pt>
                <c:pt idx="1052">
                  <c:v>0.32696390658174102</c:v>
                </c:pt>
                <c:pt idx="1053">
                  <c:v>0.32271762208067944</c:v>
                </c:pt>
                <c:pt idx="1054">
                  <c:v>0.3142250530785563</c:v>
                </c:pt>
                <c:pt idx="1055">
                  <c:v>0.31210191082802552</c:v>
                </c:pt>
                <c:pt idx="1056">
                  <c:v>0.30148619957537159</c:v>
                </c:pt>
                <c:pt idx="1057">
                  <c:v>0.29511677282377924</c:v>
                </c:pt>
                <c:pt idx="1058">
                  <c:v>0.28237791932059453</c:v>
                </c:pt>
                <c:pt idx="1059">
                  <c:v>0.2717622080679406</c:v>
                </c:pt>
                <c:pt idx="1060">
                  <c:v>0.26114649681528668</c:v>
                </c:pt>
                <c:pt idx="1061">
                  <c:v>0.25690021231422511</c:v>
                </c:pt>
                <c:pt idx="1062">
                  <c:v>0.25053078556263275</c:v>
                </c:pt>
                <c:pt idx="1063">
                  <c:v>0.24628450106157107</c:v>
                </c:pt>
                <c:pt idx="1064">
                  <c:v>0.24416135881104029</c:v>
                </c:pt>
                <c:pt idx="1065">
                  <c:v>0.23779193205944793</c:v>
                </c:pt>
                <c:pt idx="1066">
                  <c:v>0.23354564755838636</c:v>
                </c:pt>
                <c:pt idx="1067">
                  <c:v>0.227176220806794</c:v>
                </c:pt>
                <c:pt idx="1068">
                  <c:v>0.21656050955414008</c:v>
                </c:pt>
                <c:pt idx="1069">
                  <c:v>0.21231422505307851</c:v>
                </c:pt>
                <c:pt idx="1070">
                  <c:v>0.20806794055201694</c:v>
                </c:pt>
                <c:pt idx="1071">
                  <c:v>0.20169851380042458</c:v>
                </c:pt>
                <c:pt idx="1072">
                  <c:v>0.1995753715498938</c:v>
                </c:pt>
                <c:pt idx="1073">
                  <c:v>0.19320594479830144</c:v>
                </c:pt>
                <c:pt idx="1074">
                  <c:v>0.18683651804670909</c:v>
                </c:pt>
                <c:pt idx="1075">
                  <c:v>0.1847133757961783</c:v>
                </c:pt>
                <c:pt idx="1076">
                  <c:v>0.17834394904458595</c:v>
                </c:pt>
                <c:pt idx="1077">
                  <c:v>0.17409766454352438</c:v>
                </c:pt>
                <c:pt idx="1078">
                  <c:v>0.16560509554140124</c:v>
                </c:pt>
                <c:pt idx="1079">
                  <c:v>0.15498938428874731</c:v>
                </c:pt>
                <c:pt idx="1080">
                  <c:v>0.14649681528662417</c:v>
                </c:pt>
                <c:pt idx="1081">
                  <c:v>0.14012738853503182</c:v>
                </c:pt>
                <c:pt idx="1082">
                  <c:v>0.14012738853503182</c:v>
                </c:pt>
                <c:pt idx="1083">
                  <c:v>0.13800424628450103</c:v>
                </c:pt>
                <c:pt idx="1084">
                  <c:v>0.13375796178343946</c:v>
                </c:pt>
                <c:pt idx="1085">
                  <c:v>0.13163481953290868</c:v>
                </c:pt>
                <c:pt idx="1086">
                  <c:v>0.12526539278131632</c:v>
                </c:pt>
                <c:pt idx="1087">
                  <c:v>0.11677282377919318</c:v>
                </c:pt>
                <c:pt idx="1088">
                  <c:v>0.11677282377919318</c:v>
                </c:pt>
                <c:pt idx="1089">
                  <c:v>0.11252653927813161</c:v>
                </c:pt>
                <c:pt idx="1090">
                  <c:v>0.11040339702760082</c:v>
                </c:pt>
                <c:pt idx="1091">
                  <c:v>0.10828025477707004</c:v>
                </c:pt>
                <c:pt idx="1092">
                  <c:v>9.9787685774946899E-2</c:v>
                </c:pt>
                <c:pt idx="1093">
                  <c:v>9.7664543524416114E-2</c:v>
                </c:pt>
                <c:pt idx="1094">
                  <c:v>9.5541401273885329E-2</c:v>
                </c:pt>
                <c:pt idx="1095">
                  <c:v>9.5541401273885329E-2</c:v>
                </c:pt>
                <c:pt idx="1096">
                  <c:v>9.3418259023354544E-2</c:v>
                </c:pt>
                <c:pt idx="1097">
                  <c:v>9.1295116772823759E-2</c:v>
                </c:pt>
                <c:pt idx="1098">
                  <c:v>9.1295116772823759E-2</c:v>
                </c:pt>
                <c:pt idx="1099">
                  <c:v>8.4925690021231404E-2</c:v>
                </c:pt>
                <c:pt idx="1100">
                  <c:v>8.0679405520169833E-2</c:v>
                </c:pt>
                <c:pt idx="1101">
                  <c:v>7.6433121019108263E-2</c:v>
                </c:pt>
                <c:pt idx="1102">
                  <c:v>7.2186836518046693E-2</c:v>
                </c:pt>
                <c:pt idx="1103">
                  <c:v>6.7940552016985123E-2</c:v>
                </c:pt>
                <c:pt idx="1104">
                  <c:v>6.5817409766454338E-2</c:v>
                </c:pt>
                <c:pt idx="1105">
                  <c:v>6.1571125265392768E-2</c:v>
                </c:pt>
                <c:pt idx="1106">
                  <c:v>5.9447983014861983E-2</c:v>
                </c:pt>
                <c:pt idx="1107">
                  <c:v>5.7324840764331197E-2</c:v>
                </c:pt>
                <c:pt idx="1108">
                  <c:v>5.3078556263269627E-2</c:v>
                </c:pt>
                <c:pt idx="1109">
                  <c:v>5.3078556263269627E-2</c:v>
                </c:pt>
                <c:pt idx="1110">
                  <c:v>5.0955414012738842E-2</c:v>
                </c:pt>
                <c:pt idx="1111">
                  <c:v>4.8832271762208057E-2</c:v>
                </c:pt>
                <c:pt idx="1112">
                  <c:v>4.6709129511677272E-2</c:v>
                </c:pt>
                <c:pt idx="1113">
                  <c:v>4.4585987261146487E-2</c:v>
                </c:pt>
                <c:pt idx="1114">
                  <c:v>4.2462845010615702E-2</c:v>
                </c:pt>
                <c:pt idx="1115">
                  <c:v>3.8216560509554132E-2</c:v>
                </c:pt>
                <c:pt idx="1116">
                  <c:v>3.6093418259023347E-2</c:v>
                </c:pt>
                <c:pt idx="1117">
                  <c:v>3.3970276008492561E-2</c:v>
                </c:pt>
                <c:pt idx="1118">
                  <c:v>3.1847133757961776E-2</c:v>
                </c:pt>
                <c:pt idx="1119">
                  <c:v>3.1847133757961776E-2</c:v>
                </c:pt>
                <c:pt idx="1120">
                  <c:v>2.9723991507430991E-2</c:v>
                </c:pt>
                <c:pt idx="1121">
                  <c:v>2.9723991507430991E-2</c:v>
                </c:pt>
                <c:pt idx="1122">
                  <c:v>2.7600849256900206E-2</c:v>
                </c:pt>
                <c:pt idx="1123">
                  <c:v>2.3354564755838636E-2</c:v>
                </c:pt>
                <c:pt idx="1124">
                  <c:v>2.1231422505307851E-2</c:v>
                </c:pt>
                <c:pt idx="1125">
                  <c:v>2.1231422505307851E-2</c:v>
                </c:pt>
                <c:pt idx="1126">
                  <c:v>1.9108280254777066E-2</c:v>
                </c:pt>
                <c:pt idx="1127">
                  <c:v>1.9108280254777066E-2</c:v>
                </c:pt>
                <c:pt idx="1128">
                  <c:v>1.6985138004246281E-2</c:v>
                </c:pt>
                <c:pt idx="1129">
                  <c:v>1.4861995753715496E-2</c:v>
                </c:pt>
                <c:pt idx="1130">
                  <c:v>1.2738853503184711E-2</c:v>
                </c:pt>
                <c:pt idx="1131">
                  <c:v>1.0615711252653925E-2</c:v>
                </c:pt>
                <c:pt idx="1132">
                  <c:v>8.4925690021231404E-3</c:v>
                </c:pt>
                <c:pt idx="1133">
                  <c:v>8.4925690021231404E-3</c:v>
                </c:pt>
                <c:pt idx="1134">
                  <c:v>6.3694267515923553E-3</c:v>
                </c:pt>
                <c:pt idx="1135">
                  <c:v>6.3694267515923553E-3</c:v>
                </c:pt>
                <c:pt idx="1136">
                  <c:v>6.3694267515923553E-3</c:v>
                </c:pt>
                <c:pt idx="1137">
                  <c:v>4.2462845010615702E-3</c:v>
                </c:pt>
                <c:pt idx="1138">
                  <c:v>2.1231422505307851E-3</c:v>
                </c:pt>
                <c:pt idx="1139">
                  <c:v>0</c:v>
                </c:pt>
                <c:pt idx="1140">
                  <c:v>0</c:v>
                </c:pt>
                <c:pt idx="1141">
                  <c:v>2.1231422505307855E-3</c:v>
                </c:pt>
                <c:pt idx="1142">
                  <c:v>4.246284501061571E-3</c:v>
                </c:pt>
                <c:pt idx="1143">
                  <c:v>6.369426751592357E-3</c:v>
                </c:pt>
                <c:pt idx="1144">
                  <c:v>6.369426751592357E-3</c:v>
                </c:pt>
                <c:pt idx="1145">
                  <c:v>8.4925690021231421E-3</c:v>
                </c:pt>
                <c:pt idx="1146">
                  <c:v>1.0615711252653927E-2</c:v>
                </c:pt>
                <c:pt idx="1147">
                  <c:v>1.0615711252653927E-2</c:v>
                </c:pt>
                <c:pt idx="1148">
                  <c:v>1.2738853503184714E-2</c:v>
                </c:pt>
                <c:pt idx="1149">
                  <c:v>1.2738853503184714E-2</c:v>
                </c:pt>
                <c:pt idx="1150">
                  <c:v>1.4861995753715499E-2</c:v>
                </c:pt>
                <c:pt idx="1151">
                  <c:v>1.6985138004246284E-2</c:v>
                </c:pt>
                <c:pt idx="1152">
                  <c:v>1.6985138004246284E-2</c:v>
                </c:pt>
                <c:pt idx="1153">
                  <c:v>1.6985138004246284E-2</c:v>
                </c:pt>
                <c:pt idx="1154">
                  <c:v>1.9108280254777069E-2</c:v>
                </c:pt>
                <c:pt idx="1155">
                  <c:v>2.1231422505307854E-2</c:v>
                </c:pt>
                <c:pt idx="1156">
                  <c:v>2.1231422505307854E-2</c:v>
                </c:pt>
                <c:pt idx="1157">
                  <c:v>2.3354564755838639E-2</c:v>
                </c:pt>
                <c:pt idx="1158">
                  <c:v>2.5477707006369428E-2</c:v>
                </c:pt>
                <c:pt idx="1159">
                  <c:v>2.5477707006369428E-2</c:v>
                </c:pt>
                <c:pt idx="1160">
                  <c:v>2.7600849256900213E-2</c:v>
                </c:pt>
                <c:pt idx="1161">
                  <c:v>2.9723991507430998E-2</c:v>
                </c:pt>
                <c:pt idx="1162">
                  <c:v>3.1847133757961783E-2</c:v>
                </c:pt>
                <c:pt idx="1163">
                  <c:v>3.3970276008492568E-2</c:v>
                </c:pt>
                <c:pt idx="1164">
                  <c:v>3.6093418259023353E-2</c:v>
                </c:pt>
                <c:pt idx="1165">
                  <c:v>3.6093418259023353E-2</c:v>
                </c:pt>
                <c:pt idx="1166">
                  <c:v>3.8216560509554139E-2</c:v>
                </c:pt>
                <c:pt idx="1167">
                  <c:v>4.0339702760084924E-2</c:v>
                </c:pt>
                <c:pt idx="1168">
                  <c:v>4.0339702760084924E-2</c:v>
                </c:pt>
                <c:pt idx="1169">
                  <c:v>4.2462845010615709E-2</c:v>
                </c:pt>
                <c:pt idx="1170">
                  <c:v>4.4585987261146494E-2</c:v>
                </c:pt>
                <c:pt idx="1171">
                  <c:v>4.6709129511677279E-2</c:v>
                </c:pt>
                <c:pt idx="1172">
                  <c:v>4.8832271762208071E-2</c:v>
                </c:pt>
                <c:pt idx="1173">
                  <c:v>4.8832271762208071E-2</c:v>
                </c:pt>
                <c:pt idx="1174">
                  <c:v>5.0955414012738856E-2</c:v>
                </c:pt>
                <c:pt idx="1175">
                  <c:v>5.3078556263269641E-2</c:v>
                </c:pt>
                <c:pt idx="1176">
                  <c:v>5.5201698513800426E-2</c:v>
                </c:pt>
                <c:pt idx="1177">
                  <c:v>5.7324840764331211E-2</c:v>
                </c:pt>
                <c:pt idx="1178">
                  <c:v>5.9447983014861996E-2</c:v>
                </c:pt>
                <c:pt idx="1179">
                  <c:v>6.1571125265392782E-2</c:v>
                </c:pt>
                <c:pt idx="1180">
                  <c:v>6.3694267515923567E-2</c:v>
                </c:pt>
                <c:pt idx="1181">
                  <c:v>6.5817409766454352E-2</c:v>
                </c:pt>
                <c:pt idx="1182">
                  <c:v>6.7940552016985137E-2</c:v>
                </c:pt>
                <c:pt idx="1183">
                  <c:v>6.7940552016985137E-2</c:v>
                </c:pt>
                <c:pt idx="1184">
                  <c:v>7.0063694267515922E-2</c:v>
                </c:pt>
                <c:pt idx="1185">
                  <c:v>7.2186836518046707E-2</c:v>
                </c:pt>
                <c:pt idx="1186">
                  <c:v>7.2186836518046707E-2</c:v>
                </c:pt>
                <c:pt idx="1187">
                  <c:v>7.4309978768577492E-2</c:v>
                </c:pt>
                <c:pt idx="1188">
                  <c:v>7.6433121019108277E-2</c:v>
                </c:pt>
                <c:pt idx="1189">
                  <c:v>7.8556263269639062E-2</c:v>
                </c:pt>
                <c:pt idx="1190">
                  <c:v>8.0679405520169847E-2</c:v>
                </c:pt>
                <c:pt idx="1191">
                  <c:v>8.2802547770700632E-2</c:v>
                </c:pt>
                <c:pt idx="1192">
                  <c:v>8.4925690021231418E-2</c:v>
                </c:pt>
                <c:pt idx="1193">
                  <c:v>8.7048832271762203E-2</c:v>
                </c:pt>
                <c:pt idx="1194">
                  <c:v>8.9171974522292988E-2</c:v>
                </c:pt>
                <c:pt idx="1195">
                  <c:v>8.9171974522292988E-2</c:v>
                </c:pt>
                <c:pt idx="1196">
                  <c:v>9.1295116772823773E-2</c:v>
                </c:pt>
                <c:pt idx="1197">
                  <c:v>9.3418259023354558E-2</c:v>
                </c:pt>
                <c:pt idx="1198">
                  <c:v>9.3418259023354558E-2</c:v>
                </c:pt>
                <c:pt idx="1199">
                  <c:v>9.5541401273885357E-2</c:v>
                </c:pt>
                <c:pt idx="1200">
                  <c:v>9.7664543524416142E-2</c:v>
                </c:pt>
                <c:pt idx="1201">
                  <c:v>9.9787685774946927E-2</c:v>
                </c:pt>
                <c:pt idx="1202">
                  <c:v>0.10191082802547771</c:v>
                </c:pt>
                <c:pt idx="1203">
                  <c:v>0.1040339702760085</c:v>
                </c:pt>
                <c:pt idx="1204">
                  <c:v>0.1040339702760085</c:v>
                </c:pt>
                <c:pt idx="1205">
                  <c:v>0.10615711252653928</c:v>
                </c:pt>
                <c:pt idx="1206">
                  <c:v>0.10828025477707007</c:v>
                </c:pt>
                <c:pt idx="1207">
                  <c:v>0.10828025477707007</c:v>
                </c:pt>
                <c:pt idx="1208">
                  <c:v>0.11040339702760085</c:v>
                </c:pt>
                <c:pt idx="1209">
                  <c:v>0.11252653927813164</c:v>
                </c:pt>
                <c:pt idx="1210">
                  <c:v>0.11464968152866242</c:v>
                </c:pt>
                <c:pt idx="1211">
                  <c:v>0.11677282377919321</c:v>
                </c:pt>
                <c:pt idx="1212">
                  <c:v>0.11889596602972399</c:v>
                </c:pt>
                <c:pt idx="1213">
                  <c:v>0.12101910828025478</c:v>
                </c:pt>
                <c:pt idx="1214">
                  <c:v>0.12314225053078556</c:v>
                </c:pt>
                <c:pt idx="1215">
                  <c:v>0.12526539278131635</c:v>
                </c:pt>
                <c:pt idx="1216">
                  <c:v>0.12738853503184713</c:v>
                </c:pt>
                <c:pt idx="1217">
                  <c:v>0.12951167728237792</c:v>
                </c:pt>
                <c:pt idx="1218">
                  <c:v>0.1316348195329087</c:v>
                </c:pt>
                <c:pt idx="1219">
                  <c:v>0.13375796178343949</c:v>
                </c:pt>
                <c:pt idx="1220">
                  <c:v>0.13588110403397027</c:v>
                </c:pt>
                <c:pt idx="1221">
                  <c:v>0.13800424628450106</c:v>
                </c:pt>
                <c:pt idx="1222">
                  <c:v>0.14012738853503184</c:v>
                </c:pt>
                <c:pt idx="1223">
                  <c:v>0.14012738853503184</c:v>
                </c:pt>
                <c:pt idx="1224">
                  <c:v>0.14225053078556263</c:v>
                </c:pt>
                <c:pt idx="1225">
                  <c:v>0.14437367303609341</c:v>
                </c:pt>
                <c:pt idx="1226">
                  <c:v>0.1464968152866242</c:v>
                </c:pt>
                <c:pt idx="1227">
                  <c:v>0.14861995753715498</c:v>
                </c:pt>
                <c:pt idx="1228">
                  <c:v>0.15074309978768577</c:v>
                </c:pt>
                <c:pt idx="1229">
                  <c:v>0.15286624203821655</c:v>
                </c:pt>
                <c:pt idx="1230">
                  <c:v>0.15498938428874734</c:v>
                </c:pt>
                <c:pt idx="1231">
                  <c:v>0.15711252653927812</c:v>
                </c:pt>
                <c:pt idx="1232">
                  <c:v>0.15923566878980891</c:v>
                </c:pt>
                <c:pt idx="1233">
                  <c:v>0.16135881104033969</c:v>
                </c:pt>
                <c:pt idx="1234">
                  <c:v>0.16348195329087048</c:v>
                </c:pt>
                <c:pt idx="1235">
                  <c:v>0.16348195329087048</c:v>
                </c:pt>
                <c:pt idx="1236">
                  <c:v>0.16560509554140126</c:v>
                </c:pt>
                <c:pt idx="1237">
                  <c:v>0.16772823779193205</c:v>
                </c:pt>
                <c:pt idx="1238">
                  <c:v>0.16985138004246284</c:v>
                </c:pt>
                <c:pt idx="1239">
                  <c:v>0.17197452229299362</c:v>
                </c:pt>
                <c:pt idx="1240">
                  <c:v>0.17197452229299362</c:v>
                </c:pt>
                <c:pt idx="1241">
                  <c:v>0.17409766454352441</c:v>
                </c:pt>
                <c:pt idx="1242">
                  <c:v>0.17622080679405519</c:v>
                </c:pt>
                <c:pt idx="1243">
                  <c:v>0.17834394904458598</c:v>
                </c:pt>
                <c:pt idx="1244">
                  <c:v>0.18046709129511676</c:v>
                </c:pt>
                <c:pt idx="1245">
                  <c:v>0.18046709129511676</c:v>
                </c:pt>
                <c:pt idx="1246">
                  <c:v>0.18259023354564755</c:v>
                </c:pt>
                <c:pt idx="1247">
                  <c:v>0.18471337579617833</c:v>
                </c:pt>
                <c:pt idx="1248">
                  <c:v>0.18683651804670912</c:v>
                </c:pt>
                <c:pt idx="1249">
                  <c:v>0.18895966029723993</c:v>
                </c:pt>
                <c:pt idx="1250">
                  <c:v>0.19108280254777071</c:v>
                </c:pt>
                <c:pt idx="1251">
                  <c:v>0.1932059447983015</c:v>
                </c:pt>
                <c:pt idx="1252">
                  <c:v>0.19532908704883228</c:v>
                </c:pt>
                <c:pt idx="1253">
                  <c:v>0.19745222929936307</c:v>
                </c:pt>
                <c:pt idx="1254">
                  <c:v>0.20169851380042464</c:v>
                </c:pt>
                <c:pt idx="1255">
                  <c:v>0.20382165605095542</c:v>
                </c:pt>
                <c:pt idx="1256">
                  <c:v>0.20594479830148621</c:v>
                </c:pt>
                <c:pt idx="1257">
                  <c:v>0.20806794055201699</c:v>
                </c:pt>
                <c:pt idx="1258">
                  <c:v>0.21019108280254778</c:v>
                </c:pt>
                <c:pt idx="1259">
                  <c:v>0.21231422505307856</c:v>
                </c:pt>
                <c:pt idx="1260">
                  <c:v>0.21443736730360935</c:v>
                </c:pt>
                <c:pt idx="1261">
                  <c:v>0.21656050955414013</c:v>
                </c:pt>
                <c:pt idx="1262">
                  <c:v>0.21868365180467092</c:v>
                </c:pt>
                <c:pt idx="1263">
                  <c:v>0.2208067940552017</c:v>
                </c:pt>
                <c:pt idx="1264">
                  <c:v>0.22292993630573249</c:v>
                </c:pt>
                <c:pt idx="1265">
                  <c:v>0.22505307855626328</c:v>
                </c:pt>
                <c:pt idx="1266">
                  <c:v>0.22717622080679406</c:v>
                </c:pt>
                <c:pt idx="1267">
                  <c:v>0.22929936305732485</c:v>
                </c:pt>
                <c:pt idx="1268">
                  <c:v>0.22929936305732485</c:v>
                </c:pt>
                <c:pt idx="1269">
                  <c:v>0.23142250530785563</c:v>
                </c:pt>
                <c:pt idx="1270">
                  <c:v>0.23354564755838642</c:v>
                </c:pt>
                <c:pt idx="1271">
                  <c:v>0.2356687898089172</c:v>
                </c:pt>
                <c:pt idx="1272">
                  <c:v>0.23779193205944799</c:v>
                </c:pt>
                <c:pt idx="1273">
                  <c:v>0.23991507430997877</c:v>
                </c:pt>
                <c:pt idx="1274">
                  <c:v>0.24203821656050956</c:v>
                </c:pt>
                <c:pt idx="1275">
                  <c:v>0.24416135881104034</c:v>
                </c:pt>
                <c:pt idx="1276">
                  <c:v>0.24628450106157113</c:v>
                </c:pt>
                <c:pt idx="1277">
                  <c:v>0.24628450106157113</c:v>
                </c:pt>
                <c:pt idx="1278">
                  <c:v>0.24840764331210191</c:v>
                </c:pt>
                <c:pt idx="1279">
                  <c:v>0.2505307855626327</c:v>
                </c:pt>
                <c:pt idx="1280">
                  <c:v>0.25265392781316348</c:v>
                </c:pt>
                <c:pt idx="1281">
                  <c:v>0.25477707006369427</c:v>
                </c:pt>
                <c:pt idx="1282">
                  <c:v>0.25690021231422505</c:v>
                </c:pt>
                <c:pt idx="1283">
                  <c:v>0.25902335456475584</c:v>
                </c:pt>
                <c:pt idx="1284">
                  <c:v>0.26114649681528662</c:v>
                </c:pt>
                <c:pt idx="1285">
                  <c:v>0.26326963906581741</c:v>
                </c:pt>
                <c:pt idx="1286">
                  <c:v>0.26539278131634819</c:v>
                </c:pt>
                <c:pt idx="1287">
                  <c:v>0.26751592356687898</c:v>
                </c:pt>
                <c:pt idx="1288">
                  <c:v>0.26963906581740976</c:v>
                </c:pt>
                <c:pt idx="1289">
                  <c:v>0.26963906581740976</c:v>
                </c:pt>
                <c:pt idx="1290">
                  <c:v>0.27176220806794055</c:v>
                </c:pt>
                <c:pt idx="1291">
                  <c:v>0.27388535031847133</c:v>
                </c:pt>
                <c:pt idx="1292">
                  <c:v>0.27600849256900212</c:v>
                </c:pt>
                <c:pt idx="1293">
                  <c:v>0.2781316348195329</c:v>
                </c:pt>
                <c:pt idx="1294">
                  <c:v>0.28025477707006369</c:v>
                </c:pt>
                <c:pt idx="1295">
                  <c:v>0.28025477707006369</c:v>
                </c:pt>
                <c:pt idx="1296">
                  <c:v>0.28025477707006369</c:v>
                </c:pt>
                <c:pt idx="1297">
                  <c:v>0.28237791932059447</c:v>
                </c:pt>
                <c:pt idx="1298">
                  <c:v>0.28450106157112526</c:v>
                </c:pt>
                <c:pt idx="1299">
                  <c:v>0.28662420382165604</c:v>
                </c:pt>
                <c:pt idx="1300">
                  <c:v>0.28874734607218683</c:v>
                </c:pt>
                <c:pt idx="1301">
                  <c:v>0.29087048832271761</c:v>
                </c:pt>
                <c:pt idx="1302">
                  <c:v>0.2929936305732484</c:v>
                </c:pt>
                <c:pt idx="1303">
                  <c:v>0.29511677282377918</c:v>
                </c:pt>
                <c:pt idx="1304">
                  <c:v>0.29511677282377918</c:v>
                </c:pt>
                <c:pt idx="1305">
                  <c:v>0.29723991507430997</c:v>
                </c:pt>
                <c:pt idx="1306">
                  <c:v>0.29936305732484075</c:v>
                </c:pt>
                <c:pt idx="1307">
                  <c:v>0.30148619957537154</c:v>
                </c:pt>
                <c:pt idx="1308">
                  <c:v>0.30360934182590232</c:v>
                </c:pt>
                <c:pt idx="1309">
                  <c:v>0.30573248407643311</c:v>
                </c:pt>
                <c:pt idx="1310">
                  <c:v>0.30785562632696389</c:v>
                </c:pt>
                <c:pt idx="1311">
                  <c:v>0.30997876857749468</c:v>
                </c:pt>
                <c:pt idx="1312">
                  <c:v>0.31210191082802546</c:v>
                </c:pt>
                <c:pt idx="1313">
                  <c:v>0.31422505307855625</c:v>
                </c:pt>
                <c:pt idx="1314">
                  <c:v>0.31422505307855625</c:v>
                </c:pt>
                <c:pt idx="1315">
                  <c:v>0.31634819532908703</c:v>
                </c:pt>
                <c:pt idx="1316">
                  <c:v>0.31634819532908703</c:v>
                </c:pt>
                <c:pt idx="1317">
                  <c:v>0.31847133757961782</c:v>
                </c:pt>
                <c:pt idx="1318">
                  <c:v>0.3205944798301486</c:v>
                </c:pt>
                <c:pt idx="1319">
                  <c:v>0.32271762208067939</c:v>
                </c:pt>
                <c:pt idx="1320">
                  <c:v>0.32484076433121017</c:v>
                </c:pt>
                <c:pt idx="1321">
                  <c:v>0.32484076433121017</c:v>
                </c:pt>
                <c:pt idx="1322">
                  <c:v>0.32696390658174096</c:v>
                </c:pt>
                <c:pt idx="1323">
                  <c:v>0.32908704883227174</c:v>
                </c:pt>
                <c:pt idx="1324">
                  <c:v>0.33121019108280253</c:v>
                </c:pt>
                <c:pt idx="1325">
                  <c:v>0.33333333333333331</c:v>
                </c:pt>
                <c:pt idx="1326">
                  <c:v>0.3354564755838641</c:v>
                </c:pt>
                <c:pt idx="1327">
                  <c:v>0.3354564755838641</c:v>
                </c:pt>
                <c:pt idx="1328">
                  <c:v>0.33757961783439489</c:v>
                </c:pt>
                <c:pt idx="1329">
                  <c:v>0.33970276008492567</c:v>
                </c:pt>
                <c:pt idx="1330">
                  <c:v>0.34182590233545646</c:v>
                </c:pt>
                <c:pt idx="1331">
                  <c:v>0.34182590233545646</c:v>
                </c:pt>
                <c:pt idx="1332">
                  <c:v>0.34394904458598724</c:v>
                </c:pt>
                <c:pt idx="1333">
                  <c:v>0.34607218683651803</c:v>
                </c:pt>
                <c:pt idx="1334">
                  <c:v>0.34819532908704881</c:v>
                </c:pt>
                <c:pt idx="1335">
                  <c:v>0.3503184713375796</c:v>
                </c:pt>
                <c:pt idx="1336">
                  <c:v>0.35456475583864117</c:v>
                </c:pt>
                <c:pt idx="1337">
                  <c:v>0.35668789808917195</c:v>
                </c:pt>
                <c:pt idx="1338">
                  <c:v>0.35881104033970274</c:v>
                </c:pt>
                <c:pt idx="1339">
                  <c:v>0.36093418259023352</c:v>
                </c:pt>
                <c:pt idx="1340">
                  <c:v>0.36518046709129509</c:v>
                </c:pt>
                <c:pt idx="1341">
                  <c:v>0.36730360934182588</c:v>
                </c:pt>
                <c:pt idx="1342">
                  <c:v>0.36942675159235666</c:v>
                </c:pt>
                <c:pt idx="1343">
                  <c:v>0.37154989384288745</c:v>
                </c:pt>
                <c:pt idx="1344">
                  <c:v>0.37367303609341823</c:v>
                </c:pt>
                <c:pt idx="1345">
                  <c:v>0.37579617834394907</c:v>
                </c:pt>
                <c:pt idx="1346">
                  <c:v>0.37791932059447986</c:v>
                </c:pt>
                <c:pt idx="1347">
                  <c:v>0.38004246284501064</c:v>
                </c:pt>
                <c:pt idx="1348">
                  <c:v>0.38004246284501064</c:v>
                </c:pt>
                <c:pt idx="1349">
                  <c:v>0.38216560509554143</c:v>
                </c:pt>
                <c:pt idx="1350">
                  <c:v>0.38428874734607221</c:v>
                </c:pt>
                <c:pt idx="1351">
                  <c:v>0.38853503184713378</c:v>
                </c:pt>
                <c:pt idx="1352">
                  <c:v>0.39065817409766457</c:v>
                </c:pt>
                <c:pt idx="1353">
                  <c:v>0.39278131634819535</c:v>
                </c:pt>
                <c:pt idx="1354">
                  <c:v>0.39490445859872614</c:v>
                </c:pt>
                <c:pt idx="1355">
                  <c:v>0.39702760084925692</c:v>
                </c:pt>
                <c:pt idx="1356">
                  <c:v>0.39915074309978771</c:v>
                </c:pt>
                <c:pt idx="1357">
                  <c:v>0.40127388535031849</c:v>
                </c:pt>
                <c:pt idx="1358">
                  <c:v>0.40339702760084928</c:v>
                </c:pt>
                <c:pt idx="1359">
                  <c:v>0.40339702760084928</c:v>
                </c:pt>
                <c:pt idx="1360">
                  <c:v>0.40552016985138006</c:v>
                </c:pt>
                <c:pt idx="1361">
                  <c:v>0.40764331210191085</c:v>
                </c:pt>
                <c:pt idx="1362">
                  <c:v>0.40976645435244163</c:v>
                </c:pt>
                <c:pt idx="1363">
                  <c:v>0.40976645435244163</c:v>
                </c:pt>
                <c:pt idx="1364">
                  <c:v>0.40976645435244163</c:v>
                </c:pt>
                <c:pt idx="1365">
                  <c:v>0.41188959660297242</c:v>
                </c:pt>
                <c:pt idx="1366">
                  <c:v>0.4140127388535032</c:v>
                </c:pt>
                <c:pt idx="1367">
                  <c:v>0.41613588110403399</c:v>
                </c:pt>
                <c:pt idx="1368">
                  <c:v>0.41825902335456477</c:v>
                </c:pt>
                <c:pt idx="1369">
                  <c:v>0.42038216560509556</c:v>
                </c:pt>
                <c:pt idx="1370">
                  <c:v>0.42250530785562634</c:v>
                </c:pt>
                <c:pt idx="1371">
                  <c:v>0.42250530785562634</c:v>
                </c:pt>
                <c:pt idx="1372">
                  <c:v>0.42462845010615713</c:v>
                </c:pt>
                <c:pt idx="1373">
                  <c:v>0.42675159235668791</c:v>
                </c:pt>
                <c:pt idx="1374">
                  <c:v>0.4288747346072187</c:v>
                </c:pt>
                <c:pt idx="1375">
                  <c:v>0.43099787685774948</c:v>
                </c:pt>
                <c:pt idx="1376">
                  <c:v>0.43524416135881105</c:v>
                </c:pt>
                <c:pt idx="1377">
                  <c:v>0.43736730360934184</c:v>
                </c:pt>
                <c:pt idx="1378">
                  <c:v>0.44161358811040341</c:v>
                </c:pt>
                <c:pt idx="1379">
                  <c:v>0.4437367303609342</c:v>
                </c:pt>
                <c:pt idx="1380">
                  <c:v>0.44585987261146498</c:v>
                </c:pt>
                <c:pt idx="1381">
                  <c:v>0.44798301486199577</c:v>
                </c:pt>
                <c:pt idx="1382">
                  <c:v>0.45010615711252655</c:v>
                </c:pt>
                <c:pt idx="1383">
                  <c:v>0.45647558386411891</c:v>
                </c:pt>
                <c:pt idx="1384">
                  <c:v>0.45859872611464969</c:v>
                </c:pt>
                <c:pt idx="1385">
                  <c:v>0.46072186836518048</c:v>
                </c:pt>
                <c:pt idx="1386">
                  <c:v>0.46284501061571126</c:v>
                </c:pt>
                <c:pt idx="1387">
                  <c:v>0.46496815286624205</c:v>
                </c:pt>
                <c:pt idx="1388">
                  <c:v>0.46709129511677283</c:v>
                </c:pt>
                <c:pt idx="1389">
                  <c:v>0.46709129511677283</c:v>
                </c:pt>
                <c:pt idx="1390">
                  <c:v>0.4713375796178344</c:v>
                </c:pt>
                <c:pt idx="1391">
                  <c:v>0.47346072186836519</c:v>
                </c:pt>
                <c:pt idx="1392">
                  <c:v>0.47558386411889597</c:v>
                </c:pt>
                <c:pt idx="1393">
                  <c:v>0.47983014861995754</c:v>
                </c:pt>
                <c:pt idx="1394">
                  <c:v>0.48195329087048833</c:v>
                </c:pt>
                <c:pt idx="1395">
                  <c:v>0.48407643312101911</c:v>
                </c:pt>
                <c:pt idx="1396">
                  <c:v>0.4861995753715499</c:v>
                </c:pt>
                <c:pt idx="1397">
                  <c:v>0.48832271762208068</c:v>
                </c:pt>
                <c:pt idx="1398">
                  <c:v>0.49044585987261147</c:v>
                </c:pt>
                <c:pt idx="1399">
                  <c:v>0.49256900212314225</c:v>
                </c:pt>
                <c:pt idx="1400">
                  <c:v>0.49469214437367304</c:v>
                </c:pt>
                <c:pt idx="1401">
                  <c:v>0.49681528662420382</c:v>
                </c:pt>
                <c:pt idx="1402">
                  <c:v>0.49893842887473461</c:v>
                </c:pt>
                <c:pt idx="1403">
                  <c:v>0.50106157112526539</c:v>
                </c:pt>
                <c:pt idx="1404">
                  <c:v>0.50318471337579618</c:v>
                </c:pt>
                <c:pt idx="1405">
                  <c:v>0.50530785562632696</c:v>
                </c:pt>
                <c:pt idx="1406">
                  <c:v>0.50743099787685775</c:v>
                </c:pt>
                <c:pt idx="1407">
                  <c:v>0.50955414012738853</c:v>
                </c:pt>
                <c:pt idx="1408">
                  <c:v>0.51167728237791932</c:v>
                </c:pt>
                <c:pt idx="1409">
                  <c:v>0.5138004246284501</c:v>
                </c:pt>
                <c:pt idx="1410">
                  <c:v>0.5138004246284501</c:v>
                </c:pt>
                <c:pt idx="1411">
                  <c:v>0.51592356687898089</c:v>
                </c:pt>
                <c:pt idx="1412">
                  <c:v>0.51804670912951167</c:v>
                </c:pt>
                <c:pt idx="1413">
                  <c:v>0.52229299363057324</c:v>
                </c:pt>
                <c:pt idx="1414">
                  <c:v>0.52441613588110403</c:v>
                </c:pt>
                <c:pt idx="1415">
                  <c:v>0.52653927813163481</c:v>
                </c:pt>
                <c:pt idx="1416">
                  <c:v>0.52653927813163481</c:v>
                </c:pt>
                <c:pt idx="1417">
                  <c:v>0.5286624203821656</c:v>
                </c:pt>
                <c:pt idx="1418">
                  <c:v>0.5286624203821656</c:v>
                </c:pt>
                <c:pt idx="1419">
                  <c:v>0.53078556263269638</c:v>
                </c:pt>
                <c:pt idx="1420">
                  <c:v>0.53503184713375795</c:v>
                </c:pt>
                <c:pt idx="1421">
                  <c:v>0.53715498938428874</c:v>
                </c:pt>
                <c:pt idx="1422">
                  <c:v>0.53715498938428874</c:v>
                </c:pt>
                <c:pt idx="1423">
                  <c:v>0.53927813163481952</c:v>
                </c:pt>
                <c:pt idx="1424">
                  <c:v>0.54140127388535031</c:v>
                </c:pt>
                <c:pt idx="1425">
                  <c:v>0.54352441613588109</c:v>
                </c:pt>
                <c:pt idx="1426">
                  <c:v>0.54564755838641188</c:v>
                </c:pt>
                <c:pt idx="1427">
                  <c:v>0.54777070063694266</c:v>
                </c:pt>
                <c:pt idx="1428">
                  <c:v>0.54989384288747345</c:v>
                </c:pt>
                <c:pt idx="1429">
                  <c:v>0.55201698513800423</c:v>
                </c:pt>
                <c:pt idx="1430">
                  <c:v>0.55414012738853502</c:v>
                </c:pt>
                <c:pt idx="1431">
                  <c:v>0.5562632696390658</c:v>
                </c:pt>
                <c:pt idx="1432">
                  <c:v>0.55838641188959659</c:v>
                </c:pt>
                <c:pt idx="1433">
                  <c:v>0.56050955414012738</c:v>
                </c:pt>
                <c:pt idx="1434">
                  <c:v>0.56050955414012738</c:v>
                </c:pt>
                <c:pt idx="1435">
                  <c:v>0.56263269639065816</c:v>
                </c:pt>
                <c:pt idx="1436">
                  <c:v>0.56475583864118895</c:v>
                </c:pt>
                <c:pt idx="1437">
                  <c:v>0.56687898089171973</c:v>
                </c:pt>
                <c:pt idx="1438">
                  <c:v>0.56900212314225052</c:v>
                </c:pt>
                <c:pt idx="1439">
                  <c:v>0.5711252653927813</c:v>
                </c:pt>
                <c:pt idx="1440">
                  <c:v>0.57324840764331209</c:v>
                </c:pt>
                <c:pt idx="1441">
                  <c:v>0.57537154989384287</c:v>
                </c:pt>
                <c:pt idx="1442">
                  <c:v>0.57749469214437366</c:v>
                </c:pt>
                <c:pt idx="1443">
                  <c:v>0.57749469214437366</c:v>
                </c:pt>
                <c:pt idx="1444">
                  <c:v>0.57961783439490444</c:v>
                </c:pt>
                <c:pt idx="1445">
                  <c:v>0.58174097664543523</c:v>
                </c:pt>
                <c:pt idx="1446">
                  <c:v>0.58386411889596601</c:v>
                </c:pt>
                <c:pt idx="1447">
                  <c:v>0.5859872611464968</c:v>
                </c:pt>
                <c:pt idx="1448">
                  <c:v>0.5859872611464968</c:v>
                </c:pt>
                <c:pt idx="1449">
                  <c:v>0.5859872611464968</c:v>
                </c:pt>
                <c:pt idx="1450">
                  <c:v>0.59023354564755837</c:v>
                </c:pt>
                <c:pt idx="1451">
                  <c:v>0.59235668789808915</c:v>
                </c:pt>
                <c:pt idx="1452">
                  <c:v>0.59447983014861994</c:v>
                </c:pt>
                <c:pt idx="1453">
                  <c:v>0.59447983014861994</c:v>
                </c:pt>
                <c:pt idx="1454">
                  <c:v>0.59660297239915072</c:v>
                </c:pt>
                <c:pt idx="1455">
                  <c:v>0.59872611464968151</c:v>
                </c:pt>
                <c:pt idx="1456">
                  <c:v>0.60084925690021229</c:v>
                </c:pt>
                <c:pt idx="1457">
                  <c:v>0.60297239915074308</c:v>
                </c:pt>
                <c:pt idx="1458">
                  <c:v>0.60297239915074308</c:v>
                </c:pt>
                <c:pt idx="1459">
                  <c:v>0.60509554140127386</c:v>
                </c:pt>
                <c:pt idx="1460">
                  <c:v>0.60934182590233543</c:v>
                </c:pt>
                <c:pt idx="1461">
                  <c:v>0.61146496815286622</c:v>
                </c:pt>
                <c:pt idx="1462">
                  <c:v>0.613588110403397</c:v>
                </c:pt>
                <c:pt idx="1463">
                  <c:v>0.61571125265392779</c:v>
                </c:pt>
                <c:pt idx="1464">
                  <c:v>0.61783439490445857</c:v>
                </c:pt>
                <c:pt idx="1465">
                  <c:v>0.61995753715498936</c:v>
                </c:pt>
                <c:pt idx="1466">
                  <c:v>0.62208067940552014</c:v>
                </c:pt>
                <c:pt idx="1467">
                  <c:v>0.62420382165605093</c:v>
                </c:pt>
                <c:pt idx="1468">
                  <c:v>0.62632696390658171</c:v>
                </c:pt>
                <c:pt idx="1469">
                  <c:v>0.6284501061571125</c:v>
                </c:pt>
                <c:pt idx="1470">
                  <c:v>0.63057324840764328</c:v>
                </c:pt>
                <c:pt idx="1471">
                  <c:v>0.63269639065817407</c:v>
                </c:pt>
                <c:pt idx="1472">
                  <c:v>0.63481953290870485</c:v>
                </c:pt>
                <c:pt idx="1473">
                  <c:v>0.63694267515923564</c:v>
                </c:pt>
                <c:pt idx="1474">
                  <c:v>0.63906581740976642</c:v>
                </c:pt>
                <c:pt idx="1475">
                  <c:v>0.64118895966029721</c:v>
                </c:pt>
                <c:pt idx="1476">
                  <c:v>0.64331210191082799</c:v>
                </c:pt>
                <c:pt idx="1477">
                  <c:v>0.64543524416135878</c:v>
                </c:pt>
                <c:pt idx="1478">
                  <c:v>0.64543524416135878</c:v>
                </c:pt>
                <c:pt idx="1479">
                  <c:v>0.64755838641188956</c:v>
                </c:pt>
                <c:pt idx="1480">
                  <c:v>0.64755838641188956</c:v>
                </c:pt>
                <c:pt idx="1481">
                  <c:v>0.64968152866242035</c:v>
                </c:pt>
                <c:pt idx="1482">
                  <c:v>0.65180467091295113</c:v>
                </c:pt>
                <c:pt idx="1483">
                  <c:v>0.65392781316348192</c:v>
                </c:pt>
                <c:pt idx="1484">
                  <c:v>0.6560509554140127</c:v>
                </c:pt>
                <c:pt idx="1485">
                  <c:v>0.65817409766454349</c:v>
                </c:pt>
                <c:pt idx="1486">
                  <c:v>0.66029723991507427</c:v>
                </c:pt>
                <c:pt idx="1487">
                  <c:v>0.66242038216560506</c:v>
                </c:pt>
                <c:pt idx="1488">
                  <c:v>0.66454352441613584</c:v>
                </c:pt>
                <c:pt idx="1489">
                  <c:v>0.66666666666666663</c:v>
                </c:pt>
                <c:pt idx="1490">
                  <c:v>0.6709129511677282</c:v>
                </c:pt>
                <c:pt idx="1491">
                  <c:v>0.67303609341825898</c:v>
                </c:pt>
                <c:pt idx="1492">
                  <c:v>0.67515923566878977</c:v>
                </c:pt>
                <c:pt idx="1493">
                  <c:v>0.67728237791932056</c:v>
                </c:pt>
                <c:pt idx="1494">
                  <c:v>0.68152866242038213</c:v>
                </c:pt>
                <c:pt idx="1495">
                  <c:v>0.68365180467091291</c:v>
                </c:pt>
                <c:pt idx="1496">
                  <c:v>0.68365180467091291</c:v>
                </c:pt>
                <c:pt idx="1497">
                  <c:v>0.68365180467091291</c:v>
                </c:pt>
                <c:pt idx="1498">
                  <c:v>0.6857749469214437</c:v>
                </c:pt>
                <c:pt idx="1499">
                  <c:v>0.68789808917197448</c:v>
                </c:pt>
                <c:pt idx="1500">
                  <c:v>0.69002123142250527</c:v>
                </c:pt>
                <c:pt idx="1501">
                  <c:v>0.69214437367303605</c:v>
                </c:pt>
                <c:pt idx="1502">
                  <c:v>0.69426751592356684</c:v>
                </c:pt>
                <c:pt idx="1503">
                  <c:v>0.69639065817409762</c:v>
                </c:pt>
                <c:pt idx="1504">
                  <c:v>0.69851380042462841</c:v>
                </c:pt>
                <c:pt idx="1505">
                  <c:v>0.69851380042462841</c:v>
                </c:pt>
                <c:pt idx="1506">
                  <c:v>0.70063694267515919</c:v>
                </c:pt>
                <c:pt idx="1507">
                  <c:v>0.70276008492568998</c:v>
                </c:pt>
                <c:pt idx="1508">
                  <c:v>0.70276008492568998</c:v>
                </c:pt>
                <c:pt idx="1509">
                  <c:v>0.70488322717622076</c:v>
                </c:pt>
                <c:pt idx="1510">
                  <c:v>0.70700636942675155</c:v>
                </c:pt>
                <c:pt idx="1511">
                  <c:v>0.70912951167728233</c:v>
                </c:pt>
                <c:pt idx="1512">
                  <c:v>0.7133757961783439</c:v>
                </c:pt>
                <c:pt idx="1513">
                  <c:v>0.71549893842887469</c:v>
                </c:pt>
                <c:pt idx="1514">
                  <c:v>0.71762208067940547</c:v>
                </c:pt>
                <c:pt idx="1515">
                  <c:v>0.71974522292993626</c:v>
                </c:pt>
                <c:pt idx="1516">
                  <c:v>0.72186836518046704</c:v>
                </c:pt>
                <c:pt idx="1517">
                  <c:v>0.72399150743099783</c:v>
                </c:pt>
                <c:pt idx="1518">
                  <c:v>0.72611464968152861</c:v>
                </c:pt>
                <c:pt idx="1519">
                  <c:v>0.7282377919320594</c:v>
                </c:pt>
                <c:pt idx="1520">
                  <c:v>0.73036093418259018</c:v>
                </c:pt>
                <c:pt idx="1521">
                  <c:v>0.73248407643312097</c:v>
                </c:pt>
                <c:pt idx="1522">
                  <c:v>0.73460721868365175</c:v>
                </c:pt>
                <c:pt idx="1523">
                  <c:v>0.73673036093418254</c:v>
                </c:pt>
                <c:pt idx="1524">
                  <c:v>0.73885350318471332</c:v>
                </c:pt>
                <c:pt idx="1525">
                  <c:v>0.73885350318471332</c:v>
                </c:pt>
                <c:pt idx="1526">
                  <c:v>0.74097664543524411</c:v>
                </c:pt>
                <c:pt idx="1527">
                  <c:v>0.74522292993630568</c:v>
                </c:pt>
                <c:pt idx="1528">
                  <c:v>0.74734607218683646</c:v>
                </c:pt>
                <c:pt idx="1529">
                  <c:v>0.74946921443736725</c:v>
                </c:pt>
                <c:pt idx="1530">
                  <c:v>0.75159235668789814</c:v>
                </c:pt>
                <c:pt idx="1531">
                  <c:v>0.75371549893842893</c:v>
                </c:pt>
                <c:pt idx="1532">
                  <c:v>0.7579617834394905</c:v>
                </c:pt>
                <c:pt idx="1533">
                  <c:v>0.76433121019108285</c:v>
                </c:pt>
                <c:pt idx="1534">
                  <c:v>0.76645435244161364</c:v>
                </c:pt>
                <c:pt idx="1535">
                  <c:v>0.76857749469214443</c:v>
                </c:pt>
                <c:pt idx="1536">
                  <c:v>0.76857749469214443</c:v>
                </c:pt>
                <c:pt idx="1537">
                  <c:v>0.77070063694267521</c:v>
                </c:pt>
                <c:pt idx="1538">
                  <c:v>0.77070063694267521</c:v>
                </c:pt>
                <c:pt idx="1539">
                  <c:v>0.772823779193206</c:v>
                </c:pt>
                <c:pt idx="1540">
                  <c:v>0.77494692144373678</c:v>
                </c:pt>
                <c:pt idx="1541">
                  <c:v>0.77707006369426757</c:v>
                </c:pt>
                <c:pt idx="1542">
                  <c:v>0.77919320594479835</c:v>
                </c:pt>
                <c:pt idx="1543">
                  <c:v>0.78131634819532914</c:v>
                </c:pt>
                <c:pt idx="1544">
                  <c:v>0.78343949044585992</c:v>
                </c:pt>
                <c:pt idx="1545">
                  <c:v>0.78556263269639071</c:v>
                </c:pt>
                <c:pt idx="1546">
                  <c:v>0.78556263269639071</c:v>
                </c:pt>
                <c:pt idx="1547">
                  <c:v>0.78768577494692149</c:v>
                </c:pt>
                <c:pt idx="1548">
                  <c:v>0.78980891719745228</c:v>
                </c:pt>
                <c:pt idx="1549">
                  <c:v>0.79193205944798306</c:v>
                </c:pt>
                <c:pt idx="1550">
                  <c:v>0.79405520169851385</c:v>
                </c:pt>
                <c:pt idx="1551">
                  <c:v>0.79617834394904463</c:v>
                </c:pt>
                <c:pt idx="1552">
                  <c:v>0.79830148619957542</c:v>
                </c:pt>
                <c:pt idx="1553">
                  <c:v>0.8004246284501062</c:v>
                </c:pt>
                <c:pt idx="1554">
                  <c:v>0.80254777070063699</c:v>
                </c:pt>
                <c:pt idx="1555">
                  <c:v>0.80467091295116777</c:v>
                </c:pt>
                <c:pt idx="1556">
                  <c:v>0.80679405520169856</c:v>
                </c:pt>
                <c:pt idx="1557">
                  <c:v>0.80891719745222934</c:v>
                </c:pt>
                <c:pt idx="1558">
                  <c:v>0.81104033970276013</c:v>
                </c:pt>
                <c:pt idx="1559">
                  <c:v>0.81316348195329091</c:v>
                </c:pt>
                <c:pt idx="1560">
                  <c:v>0.8152866242038217</c:v>
                </c:pt>
                <c:pt idx="1561">
                  <c:v>0.81740976645435248</c:v>
                </c:pt>
                <c:pt idx="1562">
                  <c:v>0.81953290870488327</c:v>
                </c:pt>
                <c:pt idx="1563">
                  <c:v>0.82165605095541405</c:v>
                </c:pt>
                <c:pt idx="1564">
                  <c:v>0.82377919320594484</c:v>
                </c:pt>
                <c:pt idx="1565">
                  <c:v>0.82590233545647562</c:v>
                </c:pt>
                <c:pt idx="1566">
                  <c:v>0.82802547770700641</c:v>
                </c:pt>
                <c:pt idx="1567">
                  <c:v>0.83014861995753719</c:v>
                </c:pt>
                <c:pt idx="1568">
                  <c:v>0.83014861995753719</c:v>
                </c:pt>
                <c:pt idx="1569">
                  <c:v>0.83227176220806798</c:v>
                </c:pt>
                <c:pt idx="1570">
                  <c:v>0.83439490445859876</c:v>
                </c:pt>
                <c:pt idx="1571">
                  <c:v>0.84076433121019112</c:v>
                </c:pt>
                <c:pt idx="1572">
                  <c:v>0.8428874734607219</c:v>
                </c:pt>
                <c:pt idx="1573">
                  <c:v>0.84501061571125269</c:v>
                </c:pt>
                <c:pt idx="1574">
                  <c:v>0.84501061571125269</c:v>
                </c:pt>
                <c:pt idx="1575">
                  <c:v>0.84713375796178347</c:v>
                </c:pt>
                <c:pt idx="1576">
                  <c:v>0.84925690021231426</c:v>
                </c:pt>
                <c:pt idx="1577">
                  <c:v>0.85350318471337583</c:v>
                </c:pt>
                <c:pt idx="1578">
                  <c:v>0.85562632696390661</c:v>
                </c:pt>
                <c:pt idx="1579">
                  <c:v>0.8577494692144374</c:v>
                </c:pt>
                <c:pt idx="1580">
                  <c:v>0.85987261146496818</c:v>
                </c:pt>
                <c:pt idx="1581">
                  <c:v>0.86199575371549897</c:v>
                </c:pt>
                <c:pt idx="1582">
                  <c:v>0.86411889596602975</c:v>
                </c:pt>
                <c:pt idx="1583">
                  <c:v>0.86411889596602975</c:v>
                </c:pt>
                <c:pt idx="1584">
                  <c:v>0.86624203821656054</c:v>
                </c:pt>
                <c:pt idx="1585">
                  <c:v>0.86836518046709132</c:v>
                </c:pt>
                <c:pt idx="1586">
                  <c:v>0.87048832271762211</c:v>
                </c:pt>
                <c:pt idx="1587">
                  <c:v>0.87261146496815289</c:v>
                </c:pt>
                <c:pt idx="1588">
                  <c:v>0.87473460721868368</c:v>
                </c:pt>
                <c:pt idx="1589">
                  <c:v>0.87685774946921446</c:v>
                </c:pt>
                <c:pt idx="1590">
                  <c:v>0.87898089171974525</c:v>
                </c:pt>
                <c:pt idx="1591">
                  <c:v>0.88110403397027603</c:v>
                </c:pt>
                <c:pt idx="1592">
                  <c:v>0.88322717622080682</c:v>
                </c:pt>
                <c:pt idx="1593">
                  <c:v>0.88535031847133761</c:v>
                </c:pt>
                <c:pt idx="1594">
                  <c:v>0.88747346072186839</c:v>
                </c:pt>
                <c:pt idx="1595">
                  <c:v>0.88959660297239918</c:v>
                </c:pt>
                <c:pt idx="1596">
                  <c:v>0.89171974522292996</c:v>
                </c:pt>
                <c:pt idx="1597">
                  <c:v>0.89384288747346075</c:v>
                </c:pt>
                <c:pt idx="1598">
                  <c:v>0.89384288747346075</c:v>
                </c:pt>
                <c:pt idx="1599">
                  <c:v>0.89596602972399153</c:v>
                </c:pt>
                <c:pt idx="1600">
                  <c:v>0.89808917197452232</c:v>
                </c:pt>
                <c:pt idx="1601">
                  <c:v>0.9002123142250531</c:v>
                </c:pt>
                <c:pt idx="1602">
                  <c:v>0.90233545647558389</c:v>
                </c:pt>
                <c:pt idx="1603">
                  <c:v>0.90445859872611467</c:v>
                </c:pt>
                <c:pt idx="1604">
                  <c:v>0.90658174097664546</c:v>
                </c:pt>
                <c:pt idx="1605">
                  <c:v>0.90870488322717624</c:v>
                </c:pt>
                <c:pt idx="1606">
                  <c:v>0.91082802547770703</c:v>
                </c:pt>
                <c:pt idx="1607">
                  <c:v>0.91295116772823781</c:v>
                </c:pt>
                <c:pt idx="1608">
                  <c:v>0.9150743099787686</c:v>
                </c:pt>
                <c:pt idx="1609">
                  <c:v>0.91719745222929938</c:v>
                </c:pt>
                <c:pt idx="1610">
                  <c:v>0.91719745222929938</c:v>
                </c:pt>
                <c:pt idx="1611">
                  <c:v>0.91719745222929938</c:v>
                </c:pt>
                <c:pt idx="1612">
                  <c:v>0.92144373673036095</c:v>
                </c:pt>
                <c:pt idx="1613">
                  <c:v>0.92356687898089174</c:v>
                </c:pt>
                <c:pt idx="1614">
                  <c:v>0.92569002123142252</c:v>
                </c:pt>
                <c:pt idx="1615">
                  <c:v>0.92781316348195331</c:v>
                </c:pt>
                <c:pt idx="1616">
                  <c:v>0.92993630573248409</c:v>
                </c:pt>
                <c:pt idx="1617">
                  <c:v>0.93205944798301488</c:v>
                </c:pt>
                <c:pt idx="1618">
                  <c:v>0.93418259023354566</c:v>
                </c:pt>
                <c:pt idx="1619">
                  <c:v>0.93630573248407645</c:v>
                </c:pt>
                <c:pt idx="1620">
                  <c:v>0.93842887473460723</c:v>
                </c:pt>
                <c:pt idx="1621">
                  <c:v>0.94055201698513802</c:v>
                </c:pt>
                <c:pt idx="1622">
                  <c:v>0.9426751592356688</c:v>
                </c:pt>
                <c:pt idx="1623">
                  <c:v>0.94479830148619959</c:v>
                </c:pt>
                <c:pt idx="1624">
                  <c:v>0.94692144373673037</c:v>
                </c:pt>
                <c:pt idx="1625">
                  <c:v>0.94904458598726116</c:v>
                </c:pt>
                <c:pt idx="1626">
                  <c:v>0.95116772823779194</c:v>
                </c:pt>
                <c:pt idx="1627">
                  <c:v>0.95116772823779194</c:v>
                </c:pt>
                <c:pt idx="1628">
                  <c:v>0.95329087048832273</c:v>
                </c:pt>
                <c:pt idx="1629">
                  <c:v>0.95541401273885351</c:v>
                </c:pt>
                <c:pt idx="1630">
                  <c:v>0.9575371549893843</c:v>
                </c:pt>
                <c:pt idx="1631">
                  <c:v>0.95966029723991508</c:v>
                </c:pt>
                <c:pt idx="1632">
                  <c:v>0.95966029723991508</c:v>
                </c:pt>
                <c:pt idx="1633">
                  <c:v>0.95966029723991508</c:v>
                </c:pt>
                <c:pt idx="1634">
                  <c:v>0.96178343949044587</c:v>
                </c:pt>
                <c:pt idx="1635">
                  <c:v>0.96390658174097665</c:v>
                </c:pt>
                <c:pt idx="1636">
                  <c:v>0.96602972399150744</c:v>
                </c:pt>
                <c:pt idx="1637">
                  <c:v>0.96815286624203822</c:v>
                </c:pt>
                <c:pt idx="1638">
                  <c:v>0.97027600849256901</c:v>
                </c:pt>
                <c:pt idx="1639">
                  <c:v>0.97239915074309979</c:v>
                </c:pt>
                <c:pt idx="1640">
                  <c:v>0.97452229299363058</c:v>
                </c:pt>
                <c:pt idx="1641">
                  <c:v>0.97664543524416136</c:v>
                </c:pt>
                <c:pt idx="1642">
                  <c:v>0.97876857749469215</c:v>
                </c:pt>
                <c:pt idx="1643">
                  <c:v>0.98089171974522293</c:v>
                </c:pt>
                <c:pt idx="1644">
                  <c:v>0.98301486199575372</c:v>
                </c:pt>
                <c:pt idx="1645">
                  <c:v>0.9851380042462845</c:v>
                </c:pt>
                <c:pt idx="1646">
                  <c:v>0.98726114649681529</c:v>
                </c:pt>
                <c:pt idx="1647">
                  <c:v>0.98726114649681529</c:v>
                </c:pt>
                <c:pt idx="1648">
                  <c:v>0.98938428874734607</c:v>
                </c:pt>
                <c:pt idx="1649">
                  <c:v>0.99150743099787686</c:v>
                </c:pt>
                <c:pt idx="1650">
                  <c:v>0.99150743099787686</c:v>
                </c:pt>
                <c:pt idx="1651">
                  <c:v>0.99363057324840764</c:v>
                </c:pt>
                <c:pt idx="1652">
                  <c:v>0.99575371549893843</c:v>
                </c:pt>
                <c:pt idx="1653">
                  <c:v>0.99787685774946921</c:v>
                </c:pt>
                <c:pt idx="1654">
                  <c:v>1</c:v>
                </c:pt>
                <c:pt idx="1655">
                  <c:v>0</c:v>
                </c:pt>
                <c:pt idx="1656">
                  <c:v>1</c:v>
                </c:pt>
              </c:numCache>
            </c:numRef>
          </c:xVal>
          <c:yVal>
            <c:numRef>
              <c:f>List1!$C$2:$C$1658</c:f>
              <c:numCache>
                <c:formatCode>General</c:formatCode>
                <c:ptCount val="1657"/>
                <c:pt idx="533" formatCode="###0.000">
                  <c:v>1</c:v>
                </c:pt>
                <c:pt idx="534" formatCode="###0.000">
                  <c:v>1</c:v>
                </c:pt>
                <c:pt idx="535" formatCode="###0.000">
                  <c:v>1</c:v>
                </c:pt>
                <c:pt idx="536" formatCode="###0.000">
                  <c:v>1</c:v>
                </c:pt>
                <c:pt idx="537" formatCode="###0.000">
                  <c:v>1</c:v>
                </c:pt>
                <c:pt idx="538" formatCode="###0.000">
                  <c:v>1</c:v>
                </c:pt>
                <c:pt idx="539" formatCode="###0.000">
                  <c:v>1</c:v>
                </c:pt>
                <c:pt idx="540" formatCode="###0.000">
                  <c:v>1</c:v>
                </c:pt>
                <c:pt idx="541" formatCode="###0.000">
                  <c:v>1</c:v>
                </c:pt>
                <c:pt idx="542" formatCode="###0.000">
                  <c:v>1</c:v>
                </c:pt>
                <c:pt idx="543" formatCode="###0.000">
                  <c:v>1</c:v>
                </c:pt>
                <c:pt idx="544" formatCode="###0.000">
                  <c:v>1</c:v>
                </c:pt>
                <c:pt idx="545" formatCode="###0.000">
                  <c:v>1</c:v>
                </c:pt>
                <c:pt idx="546" formatCode="###0.000">
                  <c:v>1</c:v>
                </c:pt>
                <c:pt idx="547" formatCode="###0.000">
                  <c:v>1</c:v>
                </c:pt>
                <c:pt idx="548" formatCode="###0.000">
                  <c:v>1</c:v>
                </c:pt>
                <c:pt idx="549" formatCode="###0.000">
                  <c:v>1</c:v>
                </c:pt>
                <c:pt idx="550" formatCode="###0.000">
                  <c:v>0.98684210526315785</c:v>
                </c:pt>
                <c:pt idx="551" formatCode="###0.000">
                  <c:v>0.98684210526315785</c:v>
                </c:pt>
                <c:pt idx="552" formatCode="###0.000">
                  <c:v>0.98684210526315785</c:v>
                </c:pt>
                <c:pt idx="553" formatCode="###0.000">
                  <c:v>0.98684210526315785</c:v>
                </c:pt>
                <c:pt idx="554" formatCode="###0.000">
                  <c:v>0.98684210526315785</c:v>
                </c:pt>
                <c:pt idx="555" formatCode="###0.000">
                  <c:v>0.98684210526315785</c:v>
                </c:pt>
                <c:pt idx="556" formatCode="###0.000">
                  <c:v>0.98684210526315785</c:v>
                </c:pt>
                <c:pt idx="557" formatCode="###0.000">
                  <c:v>0.98684210526315785</c:v>
                </c:pt>
                <c:pt idx="558" formatCode="###0.000">
                  <c:v>0.98684210526315785</c:v>
                </c:pt>
                <c:pt idx="559" formatCode="###0.000">
                  <c:v>0.98684210526315785</c:v>
                </c:pt>
                <c:pt idx="560" formatCode="###0.000">
                  <c:v>0.98684210526315785</c:v>
                </c:pt>
                <c:pt idx="561" formatCode="###0.000">
                  <c:v>0.98684210526315785</c:v>
                </c:pt>
                <c:pt idx="562" formatCode="###0.000">
                  <c:v>0.98684210526315785</c:v>
                </c:pt>
                <c:pt idx="563" formatCode="###0.000">
                  <c:v>0.98684210526315785</c:v>
                </c:pt>
                <c:pt idx="564" formatCode="###0.000">
                  <c:v>0.98684210526315785</c:v>
                </c:pt>
                <c:pt idx="565" formatCode="###0.000">
                  <c:v>0.97368421052631582</c:v>
                </c:pt>
                <c:pt idx="566" formatCode="###0.000">
                  <c:v>0.97368421052631582</c:v>
                </c:pt>
                <c:pt idx="567" formatCode="###0.000">
                  <c:v>0.96052631578947367</c:v>
                </c:pt>
                <c:pt idx="568" formatCode="###0.000">
                  <c:v>0.96052631578947367</c:v>
                </c:pt>
                <c:pt idx="569" formatCode="###0.000">
                  <c:v>0.96052631578947367</c:v>
                </c:pt>
                <c:pt idx="570" formatCode="###0.000">
                  <c:v>0.96052631578947367</c:v>
                </c:pt>
                <c:pt idx="571" formatCode="###0.000">
                  <c:v>0.96052631578947367</c:v>
                </c:pt>
                <c:pt idx="572" formatCode="###0.000">
                  <c:v>0.96052631578947367</c:v>
                </c:pt>
                <c:pt idx="573" formatCode="###0.000">
                  <c:v>0.96052631578947367</c:v>
                </c:pt>
                <c:pt idx="574" formatCode="###0.000">
                  <c:v>0.96052631578947367</c:v>
                </c:pt>
                <c:pt idx="575" formatCode="###0.000">
                  <c:v>0.96052631578947367</c:v>
                </c:pt>
                <c:pt idx="576" formatCode="###0.000">
                  <c:v>0.96052631578947367</c:v>
                </c:pt>
                <c:pt idx="577" formatCode="###0.000">
                  <c:v>0.96052631578947367</c:v>
                </c:pt>
                <c:pt idx="578" formatCode="###0.000">
                  <c:v>0.96052631578947367</c:v>
                </c:pt>
                <c:pt idx="579" formatCode="###0.000">
                  <c:v>0.96052631578947367</c:v>
                </c:pt>
                <c:pt idx="580" formatCode="###0.000">
                  <c:v>0.96052631578947367</c:v>
                </c:pt>
                <c:pt idx="581" formatCode="###0.000">
                  <c:v>0.96052631578947367</c:v>
                </c:pt>
                <c:pt idx="582" formatCode="###0.000">
                  <c:v>0.96052631578947367</c:v>
                </c:pt>
                <c:pt idx="583" formatCode="###0.000">
                  <c:v>0.96052631578947367</c:v>
                </c:pt>
                <c:pt idx="584" formatCode="###0.000">
                  <c:v>0.96052631578947367</c:v>
                </c:pt>
                <c:pt idx="585" formatCode="###0.000">
                  <c:v>0.96052631578947367</c:v>
                </c:pt>
                <c:pt idx="586" formatCode="###0.000">
                  <c:v>0.96052631578947367</c:v>
                </c:pt>
                <c:pt idx="587" formatCode="###0.000">
                  <c:v>0.96052631578947367</c:v>
                </c:pt>
                <c:pt idx="588" formatCode="###0.000">
                  <c:v>0.96052631578947367</c:v>
                </c:pt>
                <c:pt idx="589" formatCode="###0.000">
                  <c:v>0.96052631578947367</c:v>
                </c:pt>
                <c:pt idx="590" formatCode="###0.000">
                  <c:v>0.96052631578947367</c:v>
                </c:pt>
                <c:pt idx="591" formatCode="###0.000">
                  <c:v>0.96052631578947367</c:v>
                </c:pt>
                <c:pt idx="592" formatCode="###0.000">
                  <c:v>0.96052631578947367</c:v>
                </c:pt>
                <c:pt idx="593" formatCode="###0.000">
                  <c:v>0.96052631578947367</c:v>
                </c:pt>
                <c:pt idx="594" formatCode="###0.000">
                  <c:v>0.96052631578947367</c:v>
                </c:pt>
                <c:pt idx="595" formatCode="###0.000">
                  <c:v>0.96052631578947367</c:v>
                </c:pt>
                <c:pt idx="596" formatCode="###0.000">
                  <c:v>0.96052631578947367</c:v>
                </c:pt>
                <c:pt idx="597" formatCode="###0.000">
                  <c:v>0.96052631578947367</c:v>
                </c:pt>
                <c:pt idx="598" formatCode="###0.000">
                  <c:v>0.96052631578947367</c:v>
                </c:pt>
                <c:pt idx="599" formatCode="###0.000">
                  <c:v>0.96052631578947367</c:v>
                </c:pt>
                <c:pt idx="600" formatCode="###0.000">
                  <c:v>0.96052631578947367</c:v>
                </c:pt>
                <c:pt idx="601" formatCode="###0.000">
                  <c:v>0.96052631578947367</c:v>
                </c:pt>
                <c:pt idx="602" formatCode="###0.000">
                  <c:v>0.96052631578947367</c:v>
                </c:pt>
                <c:pt idx="603" formatCode="###0.000">
                  <c:v>0.96052631578947367</c:v>
                </c:pt>
                <c:pt idx="604" formatCode="###0.000">
                  <c:v>0.96052631578947367</c:v>
                </c:pt>
                <c:pt idx="605" formatCode="###0.000">
                  <c:v>0.96052631578947367</c:v>
                </c:pt>
                <c:pt idx="606" formatCode="###0.000">
                  <c:v>0.96052631578947367</c:v>
                </c:pt>
                <c:pt idx="607" formatCode="###0.000">
                  <c:v>0.96052631578947367</c:v>
                </c:pt>
                <c:pt idx="608" formatCode="###0.000">
                  <c:v>0.96052631578947367</c:v>
                </c:pt>
                <c:pt idx="609" formatCode="###0.000">
                  <c:v>0.96052631578947367</c:v>
                </c:pt>
                <c:pt idx="610" formatCode="###0.000">
                  <c:v>0.96052631578947367</c:v>
                </c:pt>
                <c:pt idx="611" formatCode="###0.000">
                  <c:v>0.96052631578947367</c:v>
                </c:pt>
                <c:pt idx="612" formatCode="###0.000">
                  <c:v>0.96052631578947367</c:v>
                </c:pt>
                <c:pt idx="613" formatCode="###0.000">
                  <c:v>0.96052631578947367</c:v>
                </c:pt>
                <c:pt idx="614" formatCode="###0.000">
                  <c:v>0.96052631578947367</c:v>
                </c:pt>
                <c:pt idx="615" formatCode="###0.000">
                  <c:v>0.96052631578947367</c:v>
                </c:pt>
                <c:pt idx="616" formatCode="###0.000">
                  <c:v>0.96052631578947367</c:v>
                </c:pt>
                <c:pt idx="617" formatCode="###0.000">
                  <c:v>0.96052631578947367</c:v>
                </c:pt>
                <c:pt idx="618" formatCode="###0.000">
                  <c:v>0.96052631578947367</c:v>
                </c:pt>
                <c:pt idx="619" formatCode="###0.000">
                  <c:v>0.96052631578947367</c:v>
                </c:pt>
                <c:pt idx="620" formatCode="###0.000">
                  <c:v>0.96052631578947367</c:v>
                </c:pt>
                <c:pt idx="621" formatCode="###0.000">
                  <c:v>0.96052631578947367</c:v>
                </c:pt>
                <c:pt idx="622" formatCode="###0.000">
                  <c:v>0.96052631578947367</c:v>
                </c:pt>
                <c:pt idx="623" formatCode="###0.000">
                  <c:v>0.96052631578947367</c:v>
                </c:pt>
                <c:pt idx="624" formatCode="###0.000">
                  <c:v>0.96052631578947367</c:v>
                </c:pt>
                <c:pt idx="625" formatCode="###0.000">
                  <c:v>0.96052631578947367</c:v>
                </c:pt>
                <c:pt idx="626" formatCode="###0.000">
                  <c:v>0.96052631578947367</c:v>
                </c:pt>
                <c:pt idx="627" formatCode="###0.000">
                  <c:v>0.96052631578947367</c:v>
                </c:pt>
                <c:pt idx="628" formatCode="###0.000">
                  <c:v>0.96052631578947367</c:v>
                </c:pt>
                <c:pt idx="629" formatCode="###0.000">
                  <c:v>0.96052631578947367</c:v>
                </c:pt>
                <c:pt idx="630" formatCode="###0.000">
                  <c:v>0.96052631578947367</c:v>
                </c:pt>
                <c:pt idx="631" formatCode="###0.000">
                  <c:v>0.96052631578947367</c:v>
                </c:pt>
                <c:pt idx="632" formatCode="###0.000">
                  <c:v>0.96052631578947367</c:v>
                </c:pt>
                <c:pt idx="633" formatCode="###0.000">
                  <c:v>0.94736842105263153</c:v>
                </c:pt>
                <c:pt idx="634" formatCode="###0.000">
                  <c:v>0.94736842105263153</c:v>
                </c:pt>
                <c:pt idx="635" formatCode="###0.000">
                  <c:v>0.94736842105263153</c:v>
                </c:pt>
                <c:pt idx="636" formatCode="###0.000">
                  <c:v>0.94736842105263153</c:v>
                </c:pt>
                <c:pt idx="637" formatCode="###0.000">
                  <c:v>0.94736842105263153</c:v>
                </c:pt>
                <c:pt idx="638" formatCode="###0.000">
                  <c:v>0.93421052631578949</c:v>
                </c:pt>
                <c:pt idx="639" formatCode="###0.000">
                  <c:v>0.93421052631578949</c:v>
                </c:pt>
                <c:pt idx="640" formatCode="###0.000">
                  <c:v>0.93421052631578949</c:v>
                </c:pt>
                <c:pt idx="641" formatCode="###0.000">
                  <c:v>0.93421052631578949</c:v>
                </c:pt>
                <c:pt idx="642" formatCode="###0.000">
                  <c:v>0.93421052631578949</c:v>
                </c:pt>
                <c:pt idx="643" formatCode="###0.000">
                  <c:v>0.93421052631578949</c:v>
                </c:pt>
                <c:pt idx="644" formatCode="###0.000">
                  <c:v>0.93421052631578949</c:v>
                </c:pt>
                <c:pt idx="645" formatCode="###0.000">
                  <c:v>0.93421052631578949</c:v>
                </c:pt>
                <c:pt idx="646" formatCode="###0.000">
                  <c:v>0.93421052631578949</c:v>
                </c:pt>
                <c:pt idx="647" formatCode="###0.000">
                  <c:v>0.93421052631578949</c:v>
                </c:pt>
                <c:pt idx="648" formatCode="###0.000">
                  <c:v>0.93421052631578949</c:v>
                </c:pt>
                <c:pt idx="649" formatCode="###0.000">
                  <c:v>0.93421052631578949</c:v>
                </c:pt>
                <c:pt idx="650" formatCode="###0.000">
                  <c:v>0.93421052631578949</c:v>
                </c:pt>
                <c:pt idx="651" formatCode="###0.000">
                  <c:v>0.93421052631578949</c:v>
                </c:pt>
                <c:pt idx="652" formatCode="###0.000">
                  <c:v>0.93421052631578949</c:v>
                </c:pt>
                <c:pt idx="653" formatCode="###0.000">
                  <c:v>0.93421052631578949</c:v>
                </c:pt>
                <c:pt idx="654" formatCode="###0.000">
                  <c:v>0.93421052631578949</c:v>
                </c:pt>
                <c:pt idx="655" formatCode="###0.000">
                  <c:v>0.93421052631578949</c:v>
                </c:pt>
                <c:pt idx="656" formatCode="###0.000">
                  <c:v>0.93421052631578949</c:v>
                </c:pt>
                <c:pt idx="657" formatCode="###0.000">
                  <c:v>0.93421052631578949</c:v>
                </c:pt>
                <c:pt idx="658" formatCode="###0.000">
                  <c:v>0.93421052631578949</c:v>
                </c:pt>
                <c:pt idx="659" formatCode="###0.000">
                  <c:v>0.93421052631578949</c:v>
                </c:pt>
                <c:pt idx="660" formatCode="###0.000">
                  <c:v>0.93421052631578949</c:v>
                </c:pt>
                <c:pt idx="661" formatCode="###0.000">
                  <c:v>0.93421052631578949</c:v>
                </c:pt>
                <c:pt idx="662" formatCode="###0.000">
                  <c:v>0.93421052631578949</c:v>
                </c:pt>
                <c:pt idx="663" formatCode="###0.000">
                  <c:v>0.93421052631578949</c:v>
                </c:pt>
                <c:pt idx="664" formatCode="###0.000">
                  <c:v>0.93421052631578949</c:v>
                </c:pt>
                <c:pt idx="665" formatCode="###0.000">
                  <c:v>0.93421052631578949</c:v>
                </c:pt>
                <c:pt idx="666" formatCode="###0.000">
                  <c:v>0.93421052631578949</c:v>
                </c:pt>
                <c:pt idx="667" formatCode="###0.000">
                  <c:v>0.93421052631578949</c:v>
                </c:pt>
                <c:pt idx="668" formatCode="###0.000">
                  <c:v>0.92105263157894735</c:v>
                </c:pt>
                <c:pt idx="669" formatCode="###0.000">
                  <c:v>0.92105263157894735</c:v>
                </c:pt>
                <c:pt idx="670" formatCode="###0.000">
                  <c:v>0.92105263157894735</c:v>
                </c:pt>
                <c:pt idx="671" formatCode="###0.000">
                  <c:v>0.92105263157894735</c:v>
                </c:pt>
                <c:pt idx="672" formatCode="###0.000">
                  <c:v>0.92105263157894735</c:v>
                </c:pt>
                <c:pt idx="673" formatCode="###0.000">
                  <c:v>0.92105263157894735</c:v>
                </c:pt>
                <c:pt idx="674" formatCode="###0.000">
                  <c:v>0.92105263157894735</c:v>
                </c:pt>
                <c:pt idx="675" formatCode="###0.000">
                  <c:v>0.92105263157894735</c:v>
                </c:pt>
                <c:pt idx="676" formatCode="###0.000">
                  <c:v>0.92105263157894735</c:v>
                </c:pt>
                <c:pt idx="677" formatCode="###0.000">
                  <c:v>0.92105263157894735</c:v>
                </c:pt>
                <c:pt idx="678" formatCode="###0.000">
                  <c:v>0.92105263157894735</c:v>
                </c:pt>
                <c:pt idx="679" formatCode="###0.000">
                  <c:v>0.92105263157894735</c:v>
                </c:pt>
                <c:pt idx="680" formatCode="###0.000">
                  <c:v>0.92105263157894735</c:v>
                </c:pt>
                <c:pt idx="681" formatCode="###0.000">
                  <c:v>0.92105263157894735</c:v>
                </c:pt>
                <c:pt idx="682" formatCode="###0.000">
                  <c:v>0.92105263157894735</c:v>
                </c:pt>
                <c:pt idx="683" formatCode="###0.000">
                  <c:v>0.92105263157894735</c:v>
                </c:pt>
                <c:pt idx="684" formatCode="###0.000">
                  <c:v>0.92105263157894735</c:v>
                </c:pt>
                <c:pt idx="685" formatCode="###0.000">
                  <c:v>0.92105263157894735</c:v>
                </c:pt>
                <c:pt idx="686" formatCode="###0.000">
                  <c:v>0.92105263157894735</c:v>
                </c:pt>
                <c:pt idx="687" formatCode="###0.000">
                  <c:v>0.92105263157894735</c:v>
                </c:pt>
                <c:pt idx="688" formatCode="###0.000">
                  <c:v>0.90789473684210531</c:v>
                </c:pt>
                <c:pt idx="689" formatCode="###0.000">
                  <c:v>0.90789473684210531</c:v>
                </c:pt>
                <c:pt idx="690" formatCode="###0.000">
                  <c:v>0.90789473684210531</c:v>
                </c:pt>
                <c:pt idx="691" formatCode="###0.000">
                  <c:v>0.90789473684210531</c:v>
                </c:pt>
                <c:pt idx="692" formatCode="###0.000">
                  <c:v>0.90789473684210531</c:v>
                </c:pt>
                <c:pt idx="693" formatCode="###0.000">
                  <c:v>0.90789473684210531</c:v>
                </c:pt>
                <c:pt idx="694" formatCode="###0.000">
                  <c:v>0.90789473684210531</c:v>
                </c:pt>
                <c:pt idx="695" formatCode="###0.000">
                  <c:v>0.90789473684210531</c:v>
                </c:pt>
                <c:pt idx="696" formatCode="###0.000">
                  <c:v>0.89473684210526316</c:v>
                </c:pt>
                <c:pt idx="697" formatCode="###0.000">
                  <c:v>0.89473684210526316</c:v>
                </c:pt>
                <c:pt idx="698" formatCode="###0.000">
                  <c:v>0.89473684210526316</c:v>
                </c:pt>
                <c:pt idx="699" formatCode="###0.000">
                  <c:v>0.89473684210526316</c:v>
                </c:pt>
                <c:pt idx="700" formatCode="###0.000">
                  <c:v>0.89473684210526316</c:v>
                </c:pt>
                <c:pt idx="701" formatCode="###0.000">
                  <c:v>0.89473684210526316</c:v>
                </c:pt>
                <c:pt idx="702" formatCode="###0.000">
                  <c:v>0.89473684210526316</c:v>
                </c:pt>
                <c:pt idx="703" formatCode="###0.000">
                  <c:v>0.89473684210526316</c:v>
                </c:pt>
                <c:pt idx="704" formatCode="###0.000">
                  <c:v>0.89473684210526316</c:v>
                </c:pt>
                <c:pt idx="705" formatCode="###0.000">
                  <c:v>0.89473684210526316</c:v>
                </c:pt>
                <c:pt idx="706" formatCode="###0.000">
                  <c:v>0.89473684210526316</c:v>
                </c:pt>
                <c:pt idx="707" formatCode="###0.000">
                  <c:v>0.88157894736842102</c:v>
                </c:pt>
                <c:pt idx="708" formatCode="###0.000">
                  <c:v>0.88157894736842102</c:v>
                </c:pt>
                <c:pt idx="709" formatCode="###0.000">
                  <c:v>0.88157894736842102</c:v>
                </c:pt>
                <c:pt idx="710" formatCode="###0.000">
                  <c:v>0.88157894736842102</c:v>
                </c:pt>
                <c:pt idx="711" formatCode="###0.000">
                  <c:v>0.86842105263157898</c:v>
                </c:pt>
                <c:pt idx="712" formatCode="###0.000">
                  <c:v>0.86842105263157898</c:v>
                </c:pt>
                <c:pt idx="713" formatCode="###0.000">
                  <c:v>0.86842105263157898</c:v>
                </c:pt>
                <c:pt idx="714" formatCode="###0.000">
                  <c:v>0.86842105263157898</c:v>
                </c:pt>
                <c:pt idx="715" formatCode="###0.000">
                  <c:v>0.86842105263157898</c:v>
                </c:pt>
                <c:pt idx="716" formatCode="###0.000">
                  <c:v>0.86842105263157898</c:v>
                </c:pt>
                <c:pt idx="717" formatCode="###0.000">
                  <c:v>0.85526315789473684</c:v>
                </c:pt>
                <c:pt idx="718" formatCode="###0.000">
                  <c:v>0.85526315789473684</c:v>
                </c:pt>
                <c:pt idx="719" formatCode="###0.000">
                  <c:v>0.85526315789473684</c:v>
                </c:pt>
                <c:pt idx="720" formatCode="###0.000">
                  <c:v>0.85526315789473684</c:v>
                </c:pt>
                <c:pt idx="721" formatCode="###0.000">
                  <c:v>0.85526315789473684</c:v>
                </c:pt>
                <c:pt idx="722" formatCode="###0.000">
                  <c:v>0.85526315789473684</c:v>
                </c:pt>
                <c:pt idx="723" formatCode="###0.000">
                  <c:v>0.85526315789473684</c:v>
                </c:pt>
                <c:pt idx="724" formatCode="###0.000">
                  <c:v>0.85526315789473684</c:v>
                </c:pt>
                <c:pt idx="725" formatCode="###0.000">
                  <c:v>0.85526315789473684</c:v>
                </c:pt>
                <c:pt idx="726" formatCode="###0.000">
                  <c:v>0.85526315789473684</c:v>
                </c:pt>
                <c:pt idx="727" formatCode="###0.000">
                  <c:v>0.84210526315789469</c:v>
                </c:pt>
                <c:pt idx="728" formatCode="###0.000">
                  <c:v>0.84210526315789469</c:v>
                </c:pt>
                <c:pt idx="729" formatCode="###0.000">
                  <c:v>0.84210526315789469</c:v>
                </c:pt>
                <c:pt idx="730" formatCode="###0.000">
                  <c:v>0.84210526315789469</c:v>
                </c:pt>
                <c:pt idx="731" formatCode="###0.000">
                  <c:v>0.84210526315789469</c:v>
                </c:pt>
                <c:pt idx="732" formatCode="###0.000">
                  <c:v>0.84210526315789469</c:v>
                </c:pt>
                <c:pt idx="733" formatCode="###0.000">
                  <c:v>0.84210526315789469</c:v>
                </c:pt>
                <c:pt idx="734" formatCode="###0.000">
                  <c:v>0.84210526315789469</c:v>
                </c:pt>
                <c:pt idx="735" formatCode="###0.000">
                  <c:v>0.84210526315789469</c:v>
                </c:pt>
                <c:pt idx="736" formatCode="###0.000">
                  <c:v>0.84210526315789469</c:v>
                </c:pt>
                <c:pt idx="737" formatCode="###0.000">
                  <c:v>0.82894736842105265</c:v>
                </c:pt>
                <c:pt idx="738" formatCode="###0.000">
                  <c:v>0.82894736842105265</c:v>
                </c:pt>
                <c:pt idx="739" formatCode="###0.000">
                  <c:v>0.82894736842105265</c:v>
                </c:pt>
                <c:pt idx="740" formatCode="###0.000">
                  <c:v>0.82894736842105265</c:v>
                </c:pt>
                <c:pt idx="741" formatCode="###0.000">
                  <c:v>0.82894736842105265</c:v>
                </c:pt>
                <c:pt idx="742" formatCode="###0.000">
                  <c:v>0.82894736842105265</c:v>
                </c:pt>
                <c:pt idx="743" formatCode="###0.000">
                  <c:v>0.82894736842105265</c:v>
                </c:pt>
                <c:pt idx="744" formatCode="###0.000">
                  <c:v>0.82894736842105265</c:v>
                </c:pt>
                <c:pt idx="745" formatCode="###0.000">
                  <c:v>0.82894736842105265</c:v>
                </c:pt>
                <c:pt idx="746" formatCode="###0.000">
                  <c:v>0.82894736842105265</c:v>
                </c:pt>
                <c:pt idx="747" formatCode="###0.000">
                  <c:v>0.82894736842105265</c:v>
                </c:pt>
                <c:pt idx="748" formatCode="###0.000">
                  <c:v>0.82894736842105265</c:v>
                </c:pt>
                <c:pt idx="749" formatCode="###0.000">
                  <c:v>0.82894736842105265</c:v>
                </c:pt>
                <c:pt idx="750" formatCode="###0.000">
                  <c:v>0.81578947368421051</c:v>
                </c:pt>
                <c:pt idx="751" formatCode="###0.000">
                  <c:v>0.81578947368421051</c:v>
                </c:pt>
                <c:pt idx="752" formatCode="###0.000">
                  <c:v>0.80263157894736847</c:v>
                </c:pt>
                <c:pt idx="753" formatCode="###0.000">
                  <c:v>0.80263157894736847</c:v>
                </c:pt>
                <c:pt idx="754" formatCode="###0.000">
                  <c:v>0.78947368421052633</c:v>
                </c:pt>
                <c:pt idx="755" formatCode="###0.000">
                  <c:v>0.78947368421052633</c:v>
                </c:pt>
                <c:pt idx="756" formatCode="###0.000">
                  <c:v>0.77631578947368418</c:v>
                </c:pt>
                <c:pt idx="757" formatCode="###0.000">
                  <c:v>0.77631578947368418</c:v>
                </c:pt>
                <c:pt idx="758" formatCode="###0.000">
                  <c:v>0.77631578947368418</c:v>
                </c:pt>
                <c:pt idx="759" formatCode="###0.000">
                  <c:v>0.77631578947368418</c:v>
                </c:pt>
                <c:pt idx="760" formatCode="###0.000">
                  <c:v>0.77631578947368418</c:v>
                </c:pt>
                <c:pt idx="761" formatCode="###0.000">
                  <c:v>0.77631578947368418</c:v>
                </c:pt>
                <c:pt idx="762" formatCode="###0.000">
                  <c:v>0.77631578947368418</c:v>
                </c:pt>
                <c:pt idx="763" formatCode="###0.000">
                  <c:v>0.77631578947368418</c:v>
                </c:pt>
                <c:pt idx="764" formatCode="###0.000">
                  <c:v>0.77631578947368418</c:v>
                </c:pt>
                <c:pt idx="765" formatCode="###0.000">
                  <c:v>0.77631578947368418</c:v>
                </c:pt>
                <c:pt idx="766" formatCode="###0.000">
                  <c:v>0.77631578947368418</c:v>
                </c:pt>
                <c:pt idx="767" formatCode="###0.000">
                  <c:v>0.77631578947368418</c:v>
                </c:pt>
                <c:pt idx="768" formatCode="###0.000">
                  <c:v>0.77631578947368418</c:v>
                </c:pt>
                <c:pt idx="769" formatCode="###0.000">
                  <c:v>0.77631578947368418</c:v>
                </c:pt>
                <c:pt idx="770" formatCode="###0.000">
                  <c:v>0.76315789473684215</c:v>
                </c:pt>
                <c:pt idx="771" formatCode="###0.000">
                  <c:v>0.76315789473684215</c:v>
                </c:pt>
                <c:pt idx="772" formatCode="###0.000">
                  <c:v>0.76315789473684215</c:v>
                </c:pt>
                <c:pt idx="773" formatCode="###0.000">
                  <c:v>0.76315789473684215</c:v>
                </c:pt>
                <c:pt idx="774" formatCode="###0.000">
                  <c:v>0.75</c:v>
                </c:pt>
                <c:pt idx="775" formatCode="###0.000">
                  <c:v>0.75</c:v>
                </c:pt>
                <c:pt idx="776" formatCode="###0.000">
                  <c:v>0.75</c:v>
                </c:pt>
                <c:pt idx="777" formatCode="###0.000">
                  <c:v>0.75</c:v>
                </c:pt>
                <c:pt idx="778" formatCode="###0.000">
                  <c:v>0.75</c:v>
                </c:pt>
                <c:pt idx="779" formatCode="###0.000">
                  <c:v>0.75</c:v>
                </c:pt>
                <c:pt idx="780" formatCode="###0.000">
                  <c:v>0.75</c:v>
                </c:pt>
                <c:pt idx="781" formatCode="###0.000">
                  <c:v>0.75</c:v>
                </c:pt>
                <c:pt idx="782" formatCode="###0.000">
                  <c:v>0.75</c:v>
                </c:pt>
                <c:pt idx="783" formatCode="###0.000">
                  <c:v>0.75</c:v>
                </c:pt>
                <c:pt idx="784" formatCode="###0.000">
                  <c:v>0.75</c:v>
                </c:pt>
                <c:pt idx="785" formatCode="###0.000">
                  <c:v>0.75</c:v>
                </c:pt>
                <c:pt idx="786" formatCode="###0.000">
                  <c:v>0.75</c:v>
                </c:pt>
                <c:pt idx="787" formatCode="###0.000">
                  <c:v>0.75</c:v>
                </c:pt>
                <c:pt idx="788" formatCode="###0.000">
                  <c:v>0.75</c:v>
                </c:pt>
                <c:pt idx="789" formatCode="###0.000">
                  <c:v>0.75</c:v>
                </c:pt>
                <c:pt idx="790" formatCode="###0.000">
                  <c:v>0.75</c:v>
                </c:pt>
                <c:pt idx="791" formatCode="###0.000">
                  <c:v>0.75</c:v>
                </c:pt>
                <c:pt idx="792" formatCode="###0.000">
                  <c:v>0.75</c:v>
                </c:pt>
                <c:pt idx="793" formatCode="###0.000">
                  <c:v>0.75</c:v>
                </c:pt>
                <c:pt idx="794" formatCode="###0.000">
                  <c:v>0.75</c:v>
                </c:pt>
                <c:pt idx="795" formatCode="###0.000">
                  <c:v>0.75</c:v>
                </c:pt>
                <c:pt idx="796" formatCode="###0.000">
                  <c:v>0.75</c:v>
                </c:pt>
                <c:pt idx="797" formatCode="###0.000">
                  <c:v>0.75</c:v>
                </c:pt>
                <c:pt idx="798" formatCode="###0.000">
                  <c:v>0.73684210526315785</c:v>
                </c:pt>
                <c:pt idx="799" formatCode="###0.000">
                  <c:v>0.73684210526315785</c:v>
                </c:pt>
                <c:pt idx="800" formatCode="###0.000">
                  <c:v>0.73684210526315785</c:v>
                </c:pt>
                <c:pt idx="801" formatCode="###0.000">
                  <c:v>0.72368421052631582</c:v>
                </c:pt>
                <c:pt idx="802" formatCode="###0.000">
                  <c:v>0.72368421052631582</c:v>
                </c:pt>
                <c:pt idx="803" formatCode="###0.000">
                  <c:v>0.72368421052631582</c:v>
                </c:pt>
                <c:pt idx="804" formatCode="###0.000">
                  <c:v>0.72368421052631582</c:v>
                </c:pt>
                <c:pt idx="805" formatCode="###0.000">
                  <c:v>0.72368421052631582</c:v>
                </c:pt>
                <c:pt idx="806" formatCode="###0.000">
                  <c:v>0.72368421052631582</c:v>
                </c:pt>
                <c:pt idx="807" formatCode="###0.000">
                  <c:v>0.72368421052631582</c:v>
                </c:pt>
                <c:pt idx="808" formatCode="###0.000">
                  <c:v>0.72368421052631582</c:v>
                </c:pt>
                <c:pt idx="809" formatCode="###0.000">
                  <c:v>0.72368421052631582</c:v>
                </c:pt>
                <c:pt idx="810" formatCode="###0.000">
                  <c:v>0.71052631578947367</c:v>
                </c:pt>
                <c:pt idx="811" formatCode="###0.000">
                  <c:v>0.71052631578947367</c:v>
                </c:pt>
                <c:pt idx="812" formatCode="###0.000">
                  <c:v>0.71052631578947367</c:v>
                </c:pt>
                <c:pt idx="813" formatCode="###0.000">
                  <c:v>0.71052631578947367</c:v>
                </c:pt>
                <c:pt idx="814" formatCode="###0.000">
                  <c:v>0.71052631578947367</c:v>
                </c:pt>
                <c:pt idx="815" formatCode="###0.000">
                  <c:v>0.71052631578947367</c:v>
                </c:pt>
                <c:pt idx="816" formatCode="###0.000">
                  <c:v>0.71052631578947367</c:v>
                </c:pt>
                <c:pt idx="817" formatCode="###0.000">
                  <c:v>0.71052631578947367</c:v>
                </c:pt>
                <c:pt idx="818" formatCode="###0.000">
                  <c:v>0.69736842105263153</c:v>
                </c:pt>
                <c:pt idx="819" formatCode="###0.000">
                  <c:v>0.69736842105263153</c:v>
                </c:pt>
                <c:pt idx="820" formatCode="###0.000">
                  <c:v>0.68421052631578949</c:v>
                </c:pt>
                <c:pt idx="821" formatCode="###0.000">
                  <c:v>0.68421052631578949</c:v>
                </c:pt>
                <c:pt idx="822" formatCode="###0.000">
                  <c:v>0.68421052631578949</c:v>
                </c:pt>
                <c:pt idx="823" formatCode="###0.000">
                  <c:v>0.67105263157894735</c:v>
                </c:pt>
                <c:pt idx="824" formatCode="###0.000">
                  <c:v>0.67105263157894735</c:v>
                </c:pt>
                <c:pt idx="825" formatCode="###0.000">
                  <c:v>0.67105263157894735</c:v>
                </c:pt>
                <c:pt idx="826" formatCode="###0.000">
                  <c:v>0.67105263157894735</c:v>
                </c:pt>
                <c:pt idx="827" formatCode="###0.000">
                  <c:v>0.67105263157894735</c:v>
                </c:pt>
                <c:pt idx="828" formatCode="###0.000">
                  <c:v>0.65789473684210531</c:v>
                </c:pt>
                <c:pt idx="829" formatCode="###0.000">
                  <c:v>0.65789473684210531</c:v>
                </c:pt>
                <c:pt idx="830" formatCode="###0.000">
                  <c:v>0.64473684210526316</c:v>
                </c:pt>
                <c:pt idx="831" formatCode="###0.000">
                  <c:v>0.64473684210526316</c:v>
                </c:pt>
                <c:pt idx="832" formatCode="###0.000">
                  <c:v>0.64473684210526316</c:v>
                </c:pt>
                <c:pt idx="833" formatCode="###0.000">
                  <c:v>0.64473684210526316</c:v>
                </c:pt>
                <c:pt idx="834" formatCode="###0.000">
                  <c:v>0.64473684210526316</c:v>
                </c:pt>
                <c:pt idx="835" formatCode="###0.000">
                  <c:v>0.64473684210526316</c:v>
                </c:pt>
                <c:pt idx="836" formatCode="###0.000">
                  <c:v>0.64473684210526316</c:v>
                </c:pt>
                <c:pt idx="837" formatCode="###0.000">
                  <c:v>0.64473684210526316</c:v>
                </c:pt>
                <c:pt idx="838" formatCode="###0.000">
                  <c:v>0.63157894736842102</c:v>
                </c:pt>
                <c:pt idx="839" formatCode="###0.000">
                  <c:v>0.63157894736842102</c:v>
                </c:pt>
                <c:pt idx="840" formatCode="###0.000">
                  <c:v>0.63157894736842102</c:v>
                </c:pt>
                <c:pt idx="841" formatCode="###0.000">
                  <c:v>0.63157894736842102</c:v>
                </c:pt>
                <c:pt idx="842" formatCode="###0.000">
                  <c:v>0.63157894736842102</c:v>
                </c:pt>
                <c:pt idx="843" formatCode="###0.000">
                  <c:v>0.61842105263157898</c:v>
                </c:pt>
                <c:pt idx="844" formatCode="###0.000">
                  <c:v>0.61842105263157898</c:v>
                </c:pt>
                <c:pt idx="845" formatCode="###0.000">
                  <c:v>0.61842105263157898</c:v>
                </c:pt>
                <c:pt idx="846" formatCode="###0.000">
                  <c:v>0.61842105263157898</c:v>
                </c:pt>
                <c:pt idx="847" formatCode="###0.000">
                  <c:v>0.61842105263157898</c:v>
                </c:pt>
                <c:pt idx="848" formatCode="###0.000">
                  <c:v>0.61842105263157898</c:v>
                </c:pt>
                <c:pt idx="849" formatCode="###0.000">
                  <c:v>0.61842105263157898</c:v>
                </c:pt>
                <c:pt idx="850" formatCode="###0.000">
                  <c:v>0.61842105263157898</c:v>
                </c:pt>
                <c:pt idx="851" formatCode="###0.000">
                  <c:v>0.61842105263157898</c:v>
                </c:pt>
                <c:pt idx="852" formatCode="###0.000">
                  <c:v>0.61842105263157898</c:v>
                </c:pt>
                <c:pt idx="853" formatCode="###0.000">
                  <c:v>0.61842105263157898</c:v>
                </c:pt>
                <c:pt idx="854" formatCode="###0.000">
                  <c:v>0.61842105263157898</c:v>
                </c:pt>
                <c:pt idx="855" formatCode="###0.000">
                  <c:v>0.61842105263157898</c:v>
                </c:pt>
                <c:pt idx="856" formatCode="###0.000">
                  <c:v>0.61842105263157898</c:v>
                </c:pt>
                <c:pt idx="857" formatCode="###0.000">
                  <c:v>0.61842105263157898</c:v>
                </c:pt>
                <c:pt idx="858" formatCode="###0.000">
                  <c:v>0.60526315789473684</c:v>
                </c:pt>
                <c:pt idx="859" formatCode="###0.000">
                  <c:v>0.60526315789473684</c:v>
                </c:pt>
                <c:pt idx="860" formatCode="###0.000">
                  <c:v>0.60526315789473684</c:v>
                </c:pt>
                <c:pt idx="861" formatCode="###0.000">
                  <c:v>0.60526315789473684</c:v>
                </c:pt>
                <c:pt idx="862" formatCode="###0.000">
                  <c:v>0.60526315789473684</c:v>
                </c:pt>
                <c:pt idx="863" formatCode="###0.000">
                  <c:v>0.60526315789473684</c:v>
                </c:pt>
                <c:pt idx="864" formatCode="###0.000">
                  <c:v>0.60526315789473684</c:v>
                </c:pt>
                <c:pt idx="865" formatCode="###0.000">
                  <c:v>0.60526315789473684</c:v>
                </c:pt>
                <c:pt idx="866" formatCode="###0.000">
                  <c:v>0.60526315789473684</c:v>
                </c:pt>
                <c:pt idx="867" formatCode="###0.000">
                  <c:v>0.60526315789473684</c:v>
                </c:pt>
                <c:pt idx="868" formatCode="###0.000">
                  <c:v>0.59210526315789469</c:v>
                </c:pt>
                <c:pt idx="869" formatCode="###0.000">
                  <c:v>0.57894736842105265</c:v>
                </c:pt>
                <c:pt idx="870" formatCode="###0.000">
                  <c:v>0.57894736842105265</c:v>
                </c:pt>
                <c:pt idx="871" formatCode="###0.000">
                  <c:v>0.57894736842105265</c:v>
                </c:pt>
                <c:pt idx="872" formatCode="###0.000">
                  <c:v>0.57894736842105265</c:v>
                </c:pt>
                <c:pt idx="873" formatCode="###0.000">
                  <c:v>0.56578947368421051</c:v>
                </c:pt>
                <c:pt idx="874" formatCode="###0.000">
                  <c:v>0.56578947368421051</c:v>
                </c:pt>
                <c:pt idx="875" formatCode="###0.000">
                  <c:v>0.56578947368421051</c:v>
                </c:pt>
                <c:pt idx="876" formatCode="###0.000">
                  <c:v>0.56578947368421051</c:v>
                </c:pt>
                <c:pt idx="877" formatCode="###0.000">
                  <c:v>0.55263157894736847</c:v>
                </c:pt>
                <c:pt idx="878" formatCode="###0.000">
                  <c:v>0.55263157894736847</c:v>
                </c:pt>
                <c:pt idx="879" formatCode="###0.000">
                  <c:v>0.55263157894736847</c:v>
                </c:pt>
                <c:pt idx="880" formatCode="###0.000">
                  <c:v>0.53947368421052633</c:v>
                </c:pt>
                <c:pt idx="881" formatCode="###0.000">
                  <c:v>0.53947368421052633</c:v>
                </c:pt>
                <c:pt idx="882" formatCode="###0.000">
                  <c:v>0.53947368421052633</c:v>
                </c:pt>
                <c:pt idx="883" formatCode="###0.000">
                  <c:v>0.52631578947368418</c:v>
                </c:pt>
                <c:pt idx="884" formatCode="###0.000">
                  <c:v>0.51315789473684215</c:v>
                </c:pt>
                <c:pt idx="885" formatCode="###0.000">
                  <c:v>0.51315789473684215</c:v>
                </c:pt>
                <c:pt idx="886" formatCode="###0.000">
                  <c:v>0.5</c:v>
                </c:pt>
                <c:pt idx="887" formatCode="###0.000">
                  <c:v>0.5</c:v>
                </c:pt>
                <c:pt idx="888" formatCode="###0.000">
                  <c:v>0.5</c:v>
                </c:pt>
                <c:pt idx="889" formatCode="###0.000">
                  <c:v>0.5</c:v>
                </c:pt>
                <c:pt idx="890" formatCode="###0.000">
                  <c:v>0.5</c:v>
                </c:pt>
                <c:pt idx="891" formatCode="###0.000">
                  <c:v>0.5</c:v>
                </c:pt>
                <c:pt idx="892" formatCode="###0.000">
                  <c:v>0.5</c:v>
                </c:pt>
                <c:pt idx="893" formatCode="###0.000">
                  <c:v>0.48684210526315791</c:v>
                </c:pt>
                <c:pt idx="894" formatCode="###0.000">
                  <c:v>0.48684210526315791</c:v>
                </c:pt>
                <c:pt idx="895" formatCode="###0.000">
                  <c:v>0.48684210526315791</c:v>
                </c:pt>
                <c:pt idx="896" formatCode="###0.000">
                  <c:v>0.48684210526315791</c:v>
                </c:pt>
                <c:pt idx="897" formatCode="###0.000">
                  <c:v>0.48684210526315791</c:v>
                </c:pt>
                <c:pt idx="898" formatCode="###0.000">
                  <c:v>0.48684210526315791</c:v>
                </c:pt>
                <c:pt idx="899" formatCode="###0.000">
                  <c:v>0.48684210526315791</c:v>
                </c:pt>
                <c:pt idx="900" formatCode="###0.000">
                  <c:v>0.48684210526315791</c:v>
                </c:pt>
                <c:pt idx="901" formatCode="###0.000">
                  <c:v>0.47368421052631576</c:v>
                </c:pt>
                <c:pt idx="902" formatCode="###0.000">
                  <c:v>0.47368421052631576</c:v>
                </c:pt>
                <c:pt idx="903" formatCode="###0.000">
                  <c:v>0.47368421052631576</c:v>
                </c:pt>
                <c:pt idx="904" formatCode="###0.000">
                  <c:v>0.47368421052631576</c:v>
                </c:pt>
                <c:pt idx="905" formatCode="###0.000">
                  <c:v>0.47368421052631576</c:v>
                </c:pt>
                <c:pt idx="906" formatCode="###0.000">
                  <c:v>0.47368421052631576</c:v>
                </c:pt>
                <c:pt idx="907" formatCode="###0.000">
                  <c:v>0.47368421052631576</c:v>
                </c:pt>
                <c:pt idx="908" formatCode="###0.000">
                  <c:v>0.47368421052631576</c:v>
                </c:pt>
                <c:pt idx="909" formatCode="###0.000">
                  <c:v>0.47368421052631576</c:v>
                </c:pt>
                <c:pt idx="910" formatCode="###0.000">
                  <c:v>0.47368421052631576</c:v>
                </c:pt>
                <c:pt idx="911" formatCode="###0.000">
                  <c:v>0.47368421052631576</c:v>
                </c:pt>
                <c:pt idx="912" formatCode="###0.000">
                  <c:v>0.47368421052631576</c:v>
                </c:pt>
                <c:pt idx="913" formatCode="###0.000">
                  <c:v>0.47368421052631576</c:v>
                </c:pt>
                <c:pt idx="914" formatCode="###0.000">
                  <c:v>0.47368421052631576</c:v>
                </c:pt>
                <c:pt idx="915" formatCode="###0.000">
                  <c:v>0.47368421052631576</c:v>
                </c:pt>
                <c:pt idx="916" formatCode="###0.000">
                  <c:v>0.47368421052631576</c:v>
                </c:pt>
                <c:pt idx="917" formatCode="###0.000">
                  <c:v>0.46052631578947367</c:v>
                </c:pt>
                <c:pt idx="918" formatCode="###0.000">
                  <c:v>0.44736842105263158</c:v>
                </c:pt>
                <c:pt idx="919" formatCode="###0.000">
                  <c:v>0.44736842105263158</c:v>
                </c:pt>
                <c:pt idx="920" formatCode="###0.000">
                  <c:v>0.44736842105263158</c:v>
                </c:pt>
                <c:pt idx="921" formatCode="###0.000">
                  <c:v>0.43421052631578949</c:v>
                </c:pt>
                <c:pt idx="922" formatCode="###0.000">
                  <c:v>0.42105263157894735</c:v>
                </c:pt>
                <c:pt idx="923" formatCode="###0.000">
                  <c:v>0.40789473684210525</c:v>
                </c:pt>
                <c:pt idx="924" formatCode="###0.000">
                  <c:v>0.40789473684210525</c:v>
                </c:pt>
                <c:pt idx="925" formatCode="###0.000">
                  <c:v>0.40789473684210525</c:v>
                </c:pt>
                <c:pt idx="926" formatCode="###0.000">
                  <c:v>0.39473684210526316</c:v>
                </c:pt>
                <c:pt idx="927" formatCode="###0.000">
                  <c:v>0.38157894736842107</c:v>
                </c:pt>
                <c:pt idx="928" formatCode="###0.000">
                  <c:v>0.38157894736842107</c:v>
                </c:pt>
                <c:pt idx="929" formatCode="###0.000">
                  <c:v>0.36842105263157893</c:v>
                </c:pt>
                <c:pt idx="930" formatCode="###0.000">
                  <c:v>0.35526315789473684</c:v>
                </c:pt>
                <c:pt idx="931" formatCode="###0.000">
                  <c:v>0.34210526315789475</c:v>
                </c:pt>
                <c:pt idx="932" formatCode="###0.000">
                  <c:v>0.34210526315789475</c:v>
                </c:pt>
                <c:pt idx="933" formatCode="###0.000">
                  <c:v>0.34210526315789475</c:v>
                </c:pt>
                <c:pt idx="934" formatCode="###0.000">
                  <c:v>0.32894736842105265</c:v>
                </c:pt>
                <c:pt idx="935" formatCode="###0.000">
                  <c:v>0.32894736842105265</c:v>
                </c:pt>
                <c:pt idx="936" formatCode="###0.000">
                  <c:v>0.32894736842105265</c:v>
                </c:pt>
                <c:pt idx="937" formatCode="###0.000">
                  <c:v>0.32894736842105265</c:v>
                </c:pt>
                <c:pt idx="938" formatCode="###0.000">
                  <c:v>0.32894736842105265</c:v>
                </c:pt>
                <c:pt idx="939" formatCode="###0.000">
                  <c:v>0.32894736842105265</c:v>
                </c:pt>
                <c:pt idx="940" formatCode="###0.000">
                  <c:v>0.31578947368421051</c:v>
                </c:pt>
                <c:pt idx="941" formatCode="###0.000">
                  <c:v>0.31578947368421051</c:v>
                </c:pt>
                <c:pt idx="942" formatCode="###0.000">
                  <c:v>0.31578947368421051</c:v>
                </c:pt>
                <c:pt idx="943" formatCode="###0.000">
                  <c:v>0.31578947368421051</c:v>
                </c:pt>
                <c:pt idx="944" formatCode="###0.000">
                  <c:v>0.31578947368421051</c:v>
                </c:pt>
                <c:pt idx="945" formatCode="###0.000">
                  <c:v>0.31578947368421051</c:v>
                </c:pt>
                <c:pt idx="946" formatCode="###0.000">
                  <c:v>0.31578947368421051</c:v>
                </c:pt>
                <c:pt idx="947" formatCode="###0.000">
                  <c:v>0.31578947368421051</c:v>
                </c:pt>
                <c:pt idx="948" formatCode="###0.000">
                  <c:v>0.31578947368421051</c:v>
                </c:pt>
                <c:pt idx="949" formatCode="###0.000">
                  <c:v>0.30263157894736842</c:v>
                </c:pt>
                <c:pt idx="950" formatCode="###0.000">
                  <c:v>0.30263157894736842</c:v>
                </c:pt>
                <c:pt idx="951" formatCode="###0.000">
                  <c:v>0.30263157894736842</c:v>
                </c:pt>
                <c:pt idx="952" formatCode="###0.000">
                  <c:v>0.28947368421052633</c:v>
                </c:pt>
                <c:pt idx="953" formatCode="###0.000">
                  <c:v>0.27631578947368424</c:v>
                </c:pt>
                <c:pt idx="954" formatCode="###0.000">
                  <c:v>0.27631578947368424</c:v>
                </c:pt>
                <c:pt idx="955" formatCode="###0.000">
                  <c:v>0.27631578947368424</c:v>
                </c:pt>
                <c:pt idx="956" formatCode="###0.000">
                  <c:v>0.27631578947368424</c:v>
                </c:pt>
                <c:pt idx="957" formatCode="###0.000">
                  <c:v>0.27631578947368424</c:v>
                </c:pt>
                <c:pt idx="958" formatCode="###0.000">
                  <c:v>0.26315789473684209</c:v>
                </c:pt>
                <c:pt idx="959" formatCode="###0.000">
                  <c:v>0.25</c:v>
                </c:pt>
                <c:pt idx="960" formatCode="###0.000">
                  <c:v>0.23684210526315788</c:v>
                </c:pt>
                <c:pt idx="961" formatCode="###0.000">
                  <c:v>0.23684210526315788</c:v>
                </c:pt>
                <c:pt idx="962" formatCode="###0.000">
                  <c:v>0.23684210526315788</c:v>
                </c:pt>
                <c:pt idx="963" formatCode="###0.000">
                  <c:v>0.22368421052631579</c:v>
                </c:pt>
                <c:pt idx="964" formatCode="###0.000">
                  <c:v>0.22368421052631579</c:v>
                </c:pt>
                <c:pt idx="965" formatCode="###0.000">
                  <c:v>0.21052631578947367</c:v>
                </c:pt>
                <c:pt idx="966" formatCode="###0.000">
                  <c:v>0.21052631578947367</c:v>
                </c:pt>
                <c:pt idx="967" formatCode="###0.000">
                  <c:v>0.21052631578947367</c:v>
                </c:pt>
                <c:pt idx="968" formatCode="###0.000">
                  <c:v>0.19736842105263158</c:v>
                </c:pt>
                <c:pt idx="969" formatCode="###0.000">
                  <c:v>0.18421052631578946</c:v>
                </c:pt>
                <c:pt idx="970" formatCode="###0.000">
                  <c:v>0.18421052631578946</c:v>
                </c:pt>
                <c:pt idx="971" formatCode="###0.000">
                  <c:v>0.17105263157894737</c:v>
                </c:pt>
                <c:pt idx="972" formatCode="###0.000">
                  <c:v>0.15789473684210525</c:v>
                </c:pt>
                <c:pt idx="973" formatCode="###0.000">
                  <c:v>0.14473684210526316</c:v>
                </c:pt>
                <c:pt idx="974" formatCode="###0.000">
                  <c:v>0.14473684210526316</c:v>
                </c:pt>
                <c:pt idx="975" formatCode="###0.000">
                  <c:v>0.14473684210526316</c:v>
                </c:pt>
                <c:pt idx="976" formatCode="###0.000">
                  <c:v>0.14473684210526316</c:v>
                </c:pt>
                <c:pt idx="977" formatCode="###0.000">
                  <c:v>0.13157894736842105</c:v>
                </c:pt>
                <c:pt idx="978" formatCode="###0.000">
                  <c:v>0.13157894736842105</c:v>
                </c:pt>
                <c:pt idx="979" formatCode="###0.000">
                  <c:v>0.13157894736842105</c:v>
                </c:pt>
                <c:pt idx="980" formatCode="###0.000">
                  <c:v>0.13157894736842105</c:v>
                </c:pt>
                <c:pt idx="981" formatCode="###0.000">
                  <c:v>0.13157894736842105</c:v>
                </c:pt>
                <c:pt idx="982" formatCode="###0.000">
                  <c:v>0.11842105263157894</c:v>
                </c:pt>
                <c:pt idx="983" formatCode="###0.000">
                  <c:v>0.11842105263157894</c:v>
                </c:pt>
                <c:pt idx="984" formatCode="###0.000">
                  <c:v>0.10526315789473684</c:v>
                </c:pt>
                <c:pt idx="985" formatCode="###0.000">
                  <c:v>0.10526315789473684</c:v>
                </c:pt>
                <c:pt idx="986" formatCode="###0.000">
                  <c:v>0.10526315789473684</c:v>
                </c:pt>
                <c:pt idx="987" formatCode="###0.000">
                  <c:v>0.10526315789473684</c:v>
                </c:pt>
                <c:pt idx="988" formatCode="###0.000">
                  <c:v>0.10526315789473684</c:v>
                </c:pt>
                <c:pt idx="989" formatCode="###0.000">
                  <c:v>9.2105263157894732E-2</c:v>
                </c:pt>
                <c:pt idx="990" formatCode="###0.000">
                  <c:v>9.2105263157894732E-2</c:v>
                </c:pt>
                <c:pt idx="991" formatCode="###0.000">
                  <c:v>9.2105263157894732E-2</c:v>
                </c:pt>
                <c:pt idx="992" formatCode="###0.000">
                  <c:v>9.2105263157894732E-2</c:v>
                </c:pt>
                <c:pt idx="993" formatCode="###0.000">
                  <c:v>7.8947368421052627E-2</c:v>
                </c:pt>
                <c:pt idx="994" formatCode="###0.000">
                  <c:v>6.5789473684210523E-2</c:v>
                </c:pt>
                <c:pt idx="995" formatCode="###0.000">
                  <c:v>6.5789473684210523E-2</c:v>
                </c:pt>
                <c:pt idx="996" formatCode="###0.000">
                  <c:v>5.2631578947368418E-2</c:v>
                </c:pt>
                <c:pt idx="997" formatCode="###0.000">
                  <c:v>5.2631578947368418E-2</c:v>
                </c:pt>
                <c:pt idx="998" formatCode="###0.000">
                  <c:v>3.9473684210526314E-2</c:v>
                </c:pt>
                <c:pt idx="999" formatCode="###0.000">
                  <c:v>2.6315789473684209E-2</c:v>
                </c:pt>
                <c:pt idx="1000" formatCode="###0.000">
                  <c:v>1.3157894736842105E-2</c:v>
                </c:pt>
                <c:pt idx="1001" formatCode="###0.000">
                  <c:v>0</c:v>
                </c:pt>
                <c:pt idx="1002" formatCode="###0.000">
                  <c:v>0</c:v>
                </c:pt>
                <c:pt idx="1003" formatCode="###0.00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80E-4D70-826D-D8D354D186D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Creatinine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List1!$A$2:$A$1658</c:f>
              <c:numCache>
                <c:formatCode>###0.000</c:formatCode>
                <c:ptCount val="1657"/>
                <c:pt idx="0">
                  <c:v>1</c:v>
                </c:pt>
                <c:pt idx="1">
                  <c:v>0.99787685774946921</c:v>
                </c:pt>
                <c:pt idx="2">
                  <c:v>0.99575371549893843</c:v>
                </c:pt>
                <c:pt idx="3">
                  <c:v>0.99363057324840764</c:v>
                </c:pt>
                <c:pt idx="4">
                  <c:v>0.99363057324840764</c:v>
                </c:pt>
                <c:pt idx="5">
                  <c:v>0.99150743099787686</c:v>
                </c:pt>
                <c:pt idx="6">
                  <c:v>0.98938428874734607</c:v>
                </c:pt>
                <c:pt idx="7">
                  <c:v>0.98726114649681529</c:v>
                </c:pt>
                <c:pt idx="8">
                  <c:v>0.9851380042462845</c:v>
                </c:pt>
                <c:pt idx="9">
                  <c:v>0.9851380042462845</c:v>
                </c:pt>
                <c:pt idx="10">
                  <c:v>0.98301486199575372</c:v>
                </c:pt>
                <c:pt idx="11">
                  <c:v>0.98089171974522293</c:v>
                </c:pt>
                <c:pt idx="12">
                  <c:v>0.97876857749469215</c:v>
                </c:pt>
                <c:pt idx="13">
                  <c:v>0.97664543524416136</c:v>
                </c:pt>
                <c:pt idx="14">
                  <c:v>0.97452229299363058</c:v>
                </c:pt>
                <c:pt idx="15">
                  <c:v>0.97239915074309979</c:v>
                </c:pt>
                <c:pt idx="16">
                  <c:v>0.97027600849256901</c:v>
                </c:pt>
                <c:pt idx="17">
                  <c:v>0.96815286624203822</c:v>
                </c:pt>
                <c:pt idx="18">
                  <c:v>0.96602972399150744</c:v>
                </c:pt>
                <c:pt idx="19">
                  <c:v>0.96602972399150744</c:v>
                </c:pt>
                <c:pt idx="20">
                  <c:v>0.96390658174097665</c:v>
                </c:pt>
                <c:pt idx="21">
                  <c:v>0.96178343949044587</c:v>
                </c:pt>
                <c:pt idx="22">
                  <c:v>0.95966029723991508</c:v>
                </c:pt>
                <c:pt idx="23">
                  <c:v>0.9575371549893843</c:v>
                </c:pt>
                <c:pt idx="24">
                  <c:v>0.95541401273885351</c:v>
                </c:pt>
                <c:pt idx="25">
                  <c:v>0.95329087048832273</c:v>
                </c:pt>
                <c:pt idx="26">
                  <c:v>0.95116772823779194</c:v>
                </c:pt>
                <c:pt idx="27">
                  <c:v>0.94904458598726116</c:v>
                </c:pt>
                <c:pt idx="28">
                  <c:v>0.94692144373673037</c:v>
                </c:pt>
                <c:pt idx="29">
                  <c:v>0.94479830148619959</c:v>
                </c:pt>
                <c:pt idx="30">
                  <c:v>0.9426751592356688</c:v>
                </c:pt>
                <c:pt idx="31">
                  <c:v>0.94055201698513802</c:v>
                </c:pt>
                <c:pt idx="32">
                  <c:v>0.93842887473460723</c:v>
                </c:pt>
                <c:pt idx="33">
                  <c:v>0.93630573248407645</c:v>
                </c:pt>
                <c:pt idx="34">
                  <c:v>0.93418259023354566</c:v>
                </c:pt>
                <c:pt idx="35">
                  <c:v>0.93205944798301488</c:v>
                </c:pt>
                <c:pt idx="36">
                  <c:v>0.92993630573248409</c:v>
                </c:pt>
                <c:pt idx="37">
                  <c:v>0.92781316348195331</c:v>
                </c:pt>
                <c:pt idx="38">
                  <c:v>0.92569002123142252</c:v>
                </c:pt>
                <c:pt idx="39">
                  <c:v>0.92356687898089174</c:v>
                </c:pt>
                <c:pt idx="40">
                  <c:v>0.92144373673036095</c:v>
                </c:pt>
                <c:pt idx="41">
                  <c:v>0.91932059447983017</c:v>
                </c:pt>
                <c:pt idx="42">
                  <c:v>0.91932059447983017</c:v>
                </c:pt>
                <c:pt idx="43">
                  <c:v>0.91719745222929938</c:v>
                </c:pt>
                <c:pt idx="44">
                  <c:v>0.91719745222929938</c:v>
                </c:pt>
                <c:pt idx="45">
                  <c:v>0.9150743099787686</c:v>
                </c:pt>
                <c:pt idx="46">
                  <c:v>0.91295116772823781</c:v>
                </c:pt>
                <c:pt idx="47">
                  <c:v>0.91082802547770703</c:v>
                </c:pt>
                <c:pt idx="48">
                  <c:v>0.90870488322717624</c:v>
                </c:pt>
                <c:pt idx="49">
                  <c:v>0.90658174097664546</c:v>
                </c:pt>
                <c:pt idx="50">
                  <c:v>0.90445859872611467</c:v>
                </c:pt>
                <c:pt idx="51">
                  <c:v>0.90233545647558389</c:v>
                </c:pt>
                <c:pt idx="52">
                  <c:v>0.90233545647558389</c:v>
                </c:pt>
                <c:pt idx="53">
                  <c:v>0.90233545647558389</c:v>
                </c:pt>
                <c:pt idx="54">
                  <c:v>0.9002123142250531</c:v>
                </c:pt>
                <c:pt idx="55">
                  <c:v>0.89808917197452232</c:v>
                </c:pt>
                <c:pt idx="56">
                  <c:v>0.89596602972399153</c:v>
                </c:pt>
                <c:pt idx="57">
                  <c:v>0.89384288747346075</c:v>
                </c:pt>
                <c:pt idx="58">
                  <c:v>0.89171974522292996</c:v>
                </c:pt>
                <c:pt idx="59">
                  <c:v>0.88959660297239918</c:v>
                </c:pt>
                <c:pt idx="60">
                  <c:v>0.88747346072186839</c:v>
                </c:pt>
                <c:pt idx="61">
                  <c:v>0.88535031847133761</c:v>
                </c:pt>
                <c:pt idx="62">
                  <c:v>0.88322717622080682</c:v>
                </c:pt>
                <c:pt idx="63">
                  <c:v>0.88110403397027603</c:v>
                </c:pt>
                <c:pt idx="64">
                  <c:v>0.87898089171974525</c:v>
                </c:pt>
                <c:pt idx="65">
                  <c:v>0.87685774946921446</c:v>
                </c:pt>
                <c:pt idx="66">
                  <c:v>0.87685774946921446</c:v>
                </c:pt>
                <c:pt idx="67">
                  <c:v>0.87473460721868368</c:v>
                </c:pt>
                <c:pt idx="68">
                  <c:v>0.87473460721868368</c:v>
                </c:pt>
                <c:pt idx="69">
                  <c:v>0.87261146496815289</c:v>
                </c:pt>
                <c:pt idx="70">
                  <c:v>0.87048832271762211</c:v>
                </c:pt>
                <c:pt idx="71">
                  <c:v>0.86836518046709132</c:v>
                </c:pt>
                <c:pt idx="72">
                  <c:v>0.86624203821656054</c:v>
                </c:pt>
                <c:pt idx="73">
                  <c:v>0.86411889596602975</c:v>
                </c:pt>
                <c:pt idx="74">
                  <c:v>0.86199575371549897</c:v>
                </c:pt>
                <c:pt idx="75">
                  <c:v>0.85987261146496818</c:v>
                </c:pt>
                <c:pt idx="76">
                  <c:v>0.8577494692144374</c:v>
                </c:pt>
                <c:pt idx="77">
                  <c:v>0.8577494692144374</c:v>
                </c:pt>
                <c:pt idx="78">
                  <c:v>0.85562632696390661</c:v>
                </c:pt>
                <c:pt idx="79">
                  <c:v>0.85350318471337583</c:v>
                </c:pt>
                <c:pt idx="80">
                  <c:v>0.85138004246284504</c:v>
                </c:pt>
                <c:pt idx="81">
                  <c:v>0.84925690021231426</c:v>
                </c:pt>
                <c:pt idx="82">
                  <c:v>0.84713375796178347</c:v>
                </c:pt>
                <c:pt idx="83">
                  <c:v>0.84501061571125269</c:v>
                </c:pt>
                <c:pt idx="84">
                  <c:v>0.8428874734607219</c:v>
                </c:pt>
                <c:pt idx="85">
                  <c:v>0.84076433121019112</c:v>
                </c:pt>
                <c:pt idx="86">
                  <c:v>0.84076433121019112</c:v>
                </c:pt>
                <c:pt idx="87">
                  <c:v>0.84076433121019112</c:v>
                </c:pt>
                <c:pt idx="88">
                  <c:v>0.83864118895966033</c:v>
                </c:pt>
                <c:pt idx="89">
                  <c:v>0.83651804670912955</c:v>
                </c:pt>
                <c:pt idx="90">
                  <c:v>0.83439490445859876</c:v>
                </c:pt>
                <c:pt idx="91">
                  <c:v>0.83227176220806798</c:v>
                </c:pt>
                <c:pt idx="92">
                  <c:v>0.83014861995753719</c:v>
                </c:pt>
                <c:pt idx="93">
                  <c:v>0.82802547770700641</c:v>
                </c:pt>
                <c:pt idx="94">
                  <c:v>0.82590233545647562</c:v>
                </c:pt>
                <c:pt idx="95">
                  <c:v>0.82377919320594484</c:v>
                </c:pt>
                <c:pt idx="96">
                  <c:v>0.82165605095541405</c:v>
                </c:pt>
                <c:pt idx="97">
                  <c:v>0.81953290870488327</c:v>
                </c:pt>
                <c:pt idx="98">
                  <c:v>0.81740976645435248</c:v>
                </c:pt>
                <c:pt idx="99">
                  <c:v>0.8152866242038217</c:v>
                </c:pt>
                <c:pt idx="100">
                  <c:v>0.81316348195329091</c:v>
                </c:pt>
                <c:pt idx="101">
                  <c:v>0.80891719745222934</c:v>
                </c:pt>
                <c:pt idx="102">
                  <c:v>0.80679405520169856</c:v>
                </c:pt>
                <c:pt idx="103">
                  <c:v>0.80467091295116777</c:v>
                </c:pt>
                <c:pt idx="104">
                  <c:v>0.80467091295116777</c:v>
                </c:pt>
                <c:pt idx="105">
                  <c:v>0.80254777070063699</c:v>
                </c:pt>
                <c:pt idx="106">
                  <c:v>0.80254777070063699</c:v>
                </c:pt>
                <c:pt idx="107">
                  <c:v>0.8004246284501062</c:v>
                </c:pt>
                <c:pt idx="108">
                  <c:v>0.79830148619957542</c:v>
                </c:pt>
                <c:pt idx="109">
                  <c:v>0.79617834394904463</c:v>
                </c:pt>
                <c:pt idx="110">
                  <c:v>0.79405520169851385</c:v>
                </c:pt>
                <c:pt idx="111">
                  <c:v>0.79193205944798306</c:v>
                </c:pt>
                <c:pt idx="112">
                  <c:v>0.78980891719745228</c:v>
                </c:pt>
                <c:pt idx="113">
                  <c:v>0.78980891719745228</c:v>
                </c:pt>
                <c:pt idx="114">
                  <c:v>0.78768577494692149</c:v>
                </c:pt>
                <c:pt idx="115">
                  <c:v>0.78556263269639071</c:v>
                </c:pt>
                <c:pt idx="116">
                  <c:v>0.78343949044585992</c:v>
                </c:pt>
                <c:pt idx="117">
                  <c:v>0.78131634819532914</c:v>
                </c:pt>
                <c:pt idx="118">
                  <c:v>0.77919320594479835</c:v>
                </c:pt>
                <c:pt idx="119">
                  <c:v>0.77707006369426757</c:v>
                </c:pt>
                <c:pt idx="120">
                  <c:v>0.77494692144373678</c:v>
                </c:pt>
                <c:pt idx="121">
                  <c:v>0.772823779193206</c:v>
                </c:pt>
                <c:pt idx="122">
                  <c:v>0.77070063694267521</c:v>
                </c:pt>
                <c:pt idx="123">
                  <c:v>0.76857749469214443</c:v>
                </c:pt>
                <c:pt idx="124">
                  <c:v>0.76645435244161364</c:v>
                </c:pt>
                <c:pt idx="125">
                  <c:v>0.76433121019108285</c:v>
                </c:pt>
                <c:pt idx="126">
                  <c:v>0.76220806794055207</c:v>
                </c:pt>
                <c:pt idx="127">
                  <c:v>0.76008492569002128</c:v>
                </c:pt>
                <c:pt idx="128">
                  <c:v>0.7579617834394905</c:v>
                </c:pt>
                <c:pt idx="129">
                  <c:v>0.75371549893842893</c:v>
                </c:pt>
                <c:pt idx="130">
                  <c:v>0.75159235668789814</c:v>
                </c:pt>
                <c:pt idx="131">
                  <c:v>0.74946921443736736</c:v>
                </c:pt>
                <c:pt idx="132">
                  <c:v>0.74522292993630579</c:v>
                </c:pt>
                <c:pt idx="133">
                  <c:v>0.743099787685775</c:v>
                </c:pt>
                <c:pt idx="134">
                  <c:v>0.74097664543524422</c:v>
                </c:pt>
                <c:pt idx="135">
                  <c:v>0.73885350318471343</c:v>
                </c:pt>
                <c:pt idx="136">
                  <c:v>0.73673036093418265</c:v>
                </c:pt>
                <c:pt idx="137">
                  <c:v>0.73460721868365186</c:v>
                </c:pt>
                <c:pt idx="138">
                  <c:v>0.73248407643312108</c:v>
                </c:pt>
                <c:pt idx="139">
                  <c:v>0.73036093418259029</c:v>
                </c:pt>
                <c:pt idx="140">
                  <c:v>0.72611464968152872</c:v>
                </c:pt>
                <c:pt idx="141">
                  <c:v>0.72399150743099794</c:v>
                </c:pt>
                <c:pt idx="142">
                  <c:v>0.72186836518046715</c:v>
                </c:pt>
                <c:pt idx="143">
                  <c:v>0.72186836518046715</c:v>
                </c:pt>
                <c:pt idx="144">
                  <c:v>0.71974522292993637</c:v>
                </c:pt>
                <c:pt idx="145">
                  <c:v>0.71762208067940558</c:v>
                </c:pt>
                <c:pt idx="146">
                  <c:v>0.7154989384288748</c:v>
                </c:pt>
                <c:pt idx="147">
                  <c:v>0.71337579617834401</c:v>
                </c:pt>
                <c:pt idx="148">
                  <c:v>0.71125265392781323</c:v>
                </c:pt>
                <c:pt idx="149">
                  <c:v>0.70912951167728244</c:v>
                </c:pt>
                <c:pt idx="150">
                  <c:v>0.70912951167728244</c:v>
                </c:pt>
                <c:pt idx="151">
                  <c:v>0.70700636942675166</c:v>
                </c:pt>
                <c:pt idx="152">
                  <c:v>0.70488322717622087</c:v>
                </c:pt>
                <c:pt idx="153">
                  <c:v>0.70276008492569009</c:v>
                </c:pt>
                <c:pt idx="154">
                  <c:v>0.7006369426751593</c:v>
                </c:pt>
                <c:pt idx="155">
                  <c:v>0.69851380042462852</c:v>
                </c:pt>
                <c:pt idx="156">
                  <c:v>0.69639065817409773</c:v>
                </c:pt>
                <c:pt idx="157">
                  <c:v>0.69426751592356695</c:v>
                </c:pt>
                <c:pt idx="158">
                  <c:v>0.69214437367303616</c:v>
                </c:pt>
                <c:pt idx="159">
                  <c:v>0.69002123142250538</c:v>
                </c:pt>
                <c:pt idx="160">
                  <c:v>0.68789808917197459</c:v>
                </c:pt>
                <c:pt idx="161">
                  <c:v>0.68789808917197459</c:v>
                </c:pt>
                <c:pt idx="162">
                  <c:v>0.68577494692144381</c:v>
                </c:pt>
                <c:pt idx="163">
                  <c:v>0.68365180467091302</c:v>
                </c:pt>
                <c:pt idx="164">
                  <c:v>0.68152866242038224</c:v>
                </c:pt>
                <c:pt idx="165">
                  <c:v>0.67940552016985145</c:v>
                </c:pt>
                <c:pt idx="166">
                  <c:v>0.67728237791932067</c:v>
                </c:pt>
                <c:pt idx="167">
                  <c:v>0.67728237791932067</c:v>
                </c:pt>
                <c:pt idx="168">
                  <c:v>0.67515923566878988</c:v>
                </c:pt>
                <c:pt idx="169">
                  <c:v>0.6730360934182591</c:v>
                </c:pt>
                <c:pt idx="170">
                  <c:v>0.67091295116772831</c:v>
                </c:pt>
                <c:pt idx="171">
                  <c:v>0.66878980891719753</c:v>
                </c:pt>
                <c:pt idx="172">
                  <c:v>0.66878980891719753</c:v>
                </c:pt>
                <c:pt idx="173">
                  <c:v>0.66878980891719753</c:v>
                </c:pt>
                <c:pt idx="174">
                  <c:v>0.66666666666666674</c:v>
                </c:pt>
                <c:pt idx="175">
                  <c:v>0.66454352441613596</c:v>
                </c:pt>
                <c:pt idx="176">
                  <c:v>0.66454352441613596</c:v>
                </c:pt>
                <c:pt idx="177">
                  <c:v>0.66242038216560517</c:v>
                </c:pt>
                <c:pt idx="178">
                  <c:v>0.66029723991507439</c:v>
                </c:pt>
                <c:pt idx="179">
                  <c:v>0.6581740976645436</c:v>
                </c:pt>
                <c:pt idx="180">
                  <c:v>0.65605095541401282</c:v>
                </c:pt>
                <c:pt idx="181">
                  <c:v>0.65392781316348203</c:v>
                </c:pt>
                <c:pt idx="182">
                  <c:v>0.65180467091295125</c:v>
                </c:pt>
                <c:pt idx="183">
                  <c:v>0.65180467091295125</c:v>
                </c:pt>
                <c:pt idx="184">
                  <c:v>0.64968152866242046</c:v>
                </c:pt>
                <c:pt idx="185">
                  <c:v>0.64968152866242046</c:v>
                </c:pt>
                <c:pt idx="186">
                  <c:v>0.64755838641188967</c:v>
                </c:pt>
                <c:pt idx="187">
                  <c:v>0.64543524416135889</c:v>
                </c:pt>
                <c:pt idx="188">
                  <c:v>0.6433121019108281</c:v>
                </c:pt>
                <c:pt idx="189">
                  <c:v>0.6433121019108281</c:v>
                </c:pt>
                <c:pt idx="190">
                  <c:v>0.64118895966029732</c:v>
                </c:pt>
                <c:pt idx="191">
                  <c:v>0.63694267515923575</c:v>
                </c:pt>
                <c:pt idx="192">
                  <c:v>0.63481953290870496</c:v>
                </c:pt>
                <c:pt idx="193">
                  <c:v>0.63269639065817418</c:v>
                </c:pt>
                <c:pt idx="194">
                  <c:v>0.63057324840764339</c:v>
                </c:pt>
                <c:pt idx="195">
                  <c:v>0.62845010615711261</c:v>
                </c:pt>
                <c:pt idx="196">
                  <c:v>0.62632696390658182</c:v>
                </c:pt>
                <c:pt idx="197">
                  <c:v>0.62420382165605093</c:v>
                </c:pt>
                <c:pt idx="198">
                  <c:v>0.62420382165605093</c:v>
                </c:pt>
                <c:pt idx="199">
                  <c:v>0.62420382165605093</c:v>
                </c:pt>
                <c:pt idx="200">
                  <c:v>0.62208067940552014</c:v>
                </c:pt>
                <c:pt idx="201">
                  <c:v>0.61995753715498936</c:v>
                </c:pt>
                <c:pt idx="202">
                  <c:v>0.61783439490445857</c:v>
                </c:pt>
                <c:pt idx="203">
                  <c:v>0.61783439490445857</c:v>
                </c:pt>
                <c:pt idx="204">
                  <c:v>0.61571125265392779</c:v>
                </c:pt>
                <c:pt idx="205">
                  <c:v>0.613588110403397</c:v>
                </c:pt>
                <c:pt idx="206">
                  <c:v>0.61146496815286622</c:v>
                </c:pt>
                <c:pt idx="207">
                  <c:v>0.60934182590233543</c:v>
                </c:pt>
                <c:pt idx="208">
                  <c:v>0.60721868365180465</c:v>
                </c:pt>
                <c:pt idx="209">
                  <c:v>0.60509554140127386</c:v>
                </c:pt>
                <c:pt idx="210">
                  <c:v>0.60297239915074308</c:v>
                </c:pt>
                <c:pt idx="211">
                  <c:v>0.59872611464968151</c:v>
                </c:pt>
                <c:pt idx="212">
                  <c:v>0.59660297239915072</c:v>
                </c:pt>
                <c:pt idx="213">
                  <c:v>0.59447983014861994</c:v>
                </c:pt>
                <c:pt idx="214">
                  <c:v>0.59235668789808915</c:v>
                </c:pt>
                <c:pt idx="215">
                  <c:v>0.59023354564755837</c:v>
                </c:pt>
                <c:pt idx="216">
                  <c:v>0.58811040339702758</c:v>
                </c:pt>
                <c:pt idx="217">
                  <c:v>0.5859872611464968</c:v>
                </c:pt>
                <c:pt idx="218">
                  <c:v>0.58386411889596601</c:v>
                </c:pt>
                <c:pt idx="219">
                  <c:v>0.58174097664543523</c:v>
                </c:pt>
                <c:pt idx="220">
                  <c:v>0.57961783439490444</c:v>
                </c:pt>
                <c:pt idx="221">
                  <c:v>0.57749469214437366</c:v>
                </c:pt>
                <c:pt idx="222">
                  <c:v>0.57749469214437366</c:v>
                </c:pt>
                <c:pt idx="223">
                  <c:v>0.57537154989384287</c:v>
                </c:pt>
                <c:pt idx="224">
                  <c:v>0.5711252653927813</c:v>
                </c:pt>
                <c:pt idx="225">
                  <c:v>0.56900212314225052</c:v>
                </c:pt>
                <c:pt idx="226">
                  <c:v>0.56687898089171973</c:v>
                </c:pt>
                <c:pt idx="227">
                  <c:v>0.56263269639065816</c:v>
                </c:pt>
                <c:pt idx="228">
                  <c:v>0.56050955414012738</c:v>
                </c:pt>
                <c:pt idx="229">
                  <c:v>0.55838641188959659</c:v>
                </c:pt>
                <c:pt idx="230">
                  <c:v>0.5562632696390658</c:v>
                </c:pt>
                <c:pt idx="231">
                  <c:v>0.55414012738853502</c:v>
                </c:pt>
                <c:pt idx="232">
                  <c:v>0.55201698513800423</c:v>
                </c:pt>
                <c:pt idx="233">
                  <c:v>0.54989384288747345</c:v>
                </c:pt>
                <c:pt idx="234">
                  <c:v>0.54777070063694266</c:v>
                </c:pt>
                <c:pt idx="235">
                  <c:v>0.54564755838641188</c:v>
                </c:pt>
                <c:pt idx="236">
                  <c:v>0.54352441613588109</c:v>
                </c:pt>
                <c:pt idx="237">
                  <c:v>0.54140127388535031</c:v>
                </c:pt>
                <c:pt idx="238">
                  <c:v>0.54140127388535031</c:v>
                </c:pt>
                <c:pt idx="239">
                  <c:v>0.53927813163481952</c:v>
                </c:pt>
                <c:pt idx="240">
                  <c:v>0.53927813163481952</c:v>
                </c:pt>
                <c:pt idx="241">
                  <c:v>0.53715498938428874</c:v>
                </c:pt>
                <c:pt idx="242">
                  <c:v>0.53503184713375795</c:v>
                </c:pt>
                <c:pt idx="243">
                  <c:v>0.53290870488322717</c:v>
                </c:pt>
                <c:pt idx="244">
                  <c:v>0.53078556263269638</c:v>
                </c:pt>
                <c:pt idx="245">
                  <c:v>0.5286624203821656</c:v>
                </c:pt>
                <c:pt idx="246">
                  <c:v>0.52653927813163481</c:v>
                </c:pt>
                <c:pt idx="247">
                  <c:v>0.52653927813163481</c:v>
                </c:pt>
                <c:pt idx="248">
                  <c:v>0.52441613588110403</c:v>
                </c:pt>
                <c:pt idx="249">
                  <c:v>0.52229299363057324</c:v>
                </c:pt>
                <c:pt idx="250">
                  <c:v>0.52016985138004246</c:v>
                </c:pt>
                <c:pt idx="251">
                  <c:v>0.51804670912951167</c:v>
                </c:pt>
                <c:pt idx="252">
                  <c:v>0.51592356687898089</c:v>
                </c:pt>
                <c:pt idx="253">
                  <c:v>0.5138004246284501</c:v>
                </c:pt>
                <c:pt idx="254">
                  <c:v>0.5138004246284501</c:v>
                </c:pt>
                <c:pt idx="255">
                  <c:v>0.5138004246284501</c:v>
                </c:pt>
                <c:pt idx="256">
                  <c:v>0.51167728237791932</c:v>
                </c:pt>
                <c:pt idx="257">
                  <c:v>0.50955414012738853</c:v>
                </c:pt>
                <c:pt idx="258">
                  <c:v>0.50743099787685775</c:v>
                </c:pt>
                <c:pt idx="259">
                  <c:v>0.50530785562632696</c:v>
                </c:pt>
                <c:pt idx="260">
                  <c:v>0.50318471337579618</c:v>
                </c:pt>
                <c:pt idx="261">
                  <c:v>0.50106157112526539</c:v>
                </c:pt>
                <c:pt idx="262">
                  <c:v>0.49893842887473461</c:v>
                </c:pt>
                <c:pt idx="263">
                  <c:v>0.49681528662420382</c:v>
                </c:pt>
                <c:pt idx="264">
                  <c:v>0.49469214437367304</c:v>
                </c:pt>
                <c:pt idx="265">
                  <c:v>0.49256900212314225</c:v>
                </c:pt>
                <c:pt idx="266">
                  <c:v>0.49044585987261147</c:v>
                </c:pt>
                <c:pt idx="267">
                  <c:v>0.48832271762208068</c:v>
                </c:pt>
                <c:pt idx="268">
                  <c:v>0.4861995753715499</c:v>
                </c:pt>
                <c:pt idx="269">
                  <c:v>0.48407643312101911</c:v>
                </c:pt>
                <c:pt idx="270">
                  <c:v>0.48195329087048833</c:v>
                </c:pt>
                <c:pt idx="271">
                  <c:v>0.47983014861995754</c:v>
                </c:pt>
                <c:pt idx="272">
                  <c:v>0.47983014861995754</c:v>
                </c:pt>
                <c:pt idx="273">
                  <c:v>0.47770700636942676</c:v>
                </c:pt>
                <c:pt idx="274">
                  <c:v>0.47558386411889597</c:v>
                </c:pt>
                <c:pt idx="275">
                  <c:v>0.47346072186836519</c:v>
                </c:pt>
                <c:pt idx="276">
                  <c:v>0.4713375796178344</c:v>
                </c:pt>
                <c:pt idx="277">
                  <c:v>0.46921443736730362</c:v>
                </c:pt>
                <c:pt idx="278">
                  <c:v>0.46709129511677283</c:v>
                </c:pt>
                <c:pt idx="279">
                  <c:v>0.46496815286624205</c:v>
                </c:pt>
                <c:pt idx="280">
                  <c:v>0.46284501061571126</c:v>
                </c:pt>
                <c:pt idx="281">
                  <c:v>0.45859872611464969</c:v>
                </c:pt>
                <c:pt idx="282">
                  <c:v>0.45647558386411891</c:v>
                </c:pt>
                <c:pt idx="283">
                  <c:v>0.45647558386411891</c:v>
                </c:pt>
                <c:pt idx="284">
                  <c:v>0.45435244161358812</c:v>
                </c:pt>
                <c:pt idx="285">
                  <c:v>0.45222929936305734</c:v>
                </c:pt>
                <c:pt idx="286">
                  <c:v>0.45010615711252655</c:v>
                </c:pt>
                <c:pt idx="287">
                  <c:v>0.44798301486199577</c:v>
                </c:pt>
                <c:pt idx="288">
                  <c:v>0.44585987261146498</c:v>
                </c:pt>
                <c:pt idx="289">
                  <c:v>0.4437367303609342</c:v>
                </c:pt>
                <c:pt idx="290">
                  <c:v>0.44161358811040341</c:v>
                </c:pt>
                <c:pt idx="291">
                  <c:v>0.43949044585987262</c:v>
                </c:pt>
                <c:pt idx="292">
                  <c:v>0.43736730360934184</c:v>
                </c:pt>
                <c:pt idx="293">
                  <c:v>0.43524416135881105</c:v>
                </c:pt>
                <c:pt idx="294">
                  <c:v>0.43312101910828027</c:v>
                </c:pt>
                <c:pt idx="295">
                  <c:v>0.43312101910828027</c:v>
                </c:pt>
                <c:pt idx="296">
                  <c:v>0.43099787685774948</c:v>
                </c:pt>
                <c:pt idx="297">
                  <c:v>0.43099787685774948</c:v>
                </c:pt>
                <c:pt idx="298">
                  <c:v>0.4288747346072187</c:v>
                </c:pt>
                <c:pt idx="299">
                  <c:v>0.42675159235668791</c:v>
                </c:pt>
                <c:pt idx="300">
                  <c:v>0.42462845010615713</c:v>
                </c:pt>
                <c:pt idx="301">
                  <c:v>0.42250530785562634</c:v>
                </c:pt>
                <c:pt idx="302">
                  <c:v>0.42038216560509556</c:v>
                </c:pt>
                <c:pt idx="303">
                  <c:v>0.41825902335456477</c:v>
                </c:pt>
                <c:pt idx="304">
                  <c:v>0.41613588110403399</c:v>
                </c:pt>
                <c:pt idx="305">
                  <c:v>0.4140127388535032</c:v>
                </c:pt>
                <c:pt idx="306">
                  <c:v>0.4140127388535032</c:v>
                </c:pt>
                <c:pt idx="307">
                  <c:v>0.41188959660297242</c:v>
                </c:pt>
                <c:pt idx="308">
                  <c:v>0.40976645435244163</c:v>
                </c:pt>
                <c:pt idx="309">
                  <c:v>0.40764331210191085</c:v>
                </c:pt>
                <c:pt idx="310">
                  <c:v>0.40552016985138006</c:v>
                </c:pt>
                <c:pt idx="311">
                  <c:v>0.40339702760084928</c:v>
                </c:pt>
                <c:pt idx="312">
                  <c:v>0.40127388535031849</c:v>
                </c:pt>
                <c:pt idx="313">
                  <c:v>0.39915074309978771</c:v>
                </c:pt>
                <c:pt idx="314">
                  <c:v>0.39702760084925692</c:v>
                </c:pt>
                <c:pt idx="315">
                  <c:v>0.39490445859872614</c:v>
                </c:pt>
                <c:pt idx="316">
                  <c:v>0.39278131634819535</c:v>
                </c:pt>
                <c:pt idx="317">
                  <c:v>0.39065817409766457</c:v>
                </c:pt>
                <c:pt idx="318">
                  <c:v>0.38853503184713378</c:v>
                </c:pt>
                <c:pt idx="319">
                  <c:v>0.386411889596603</c:v>
                </c:pt>
                <c:pt idx="320">
                  <c:v>0.38428874734607221</c:v>
                </c:pt>
                <c:pt idx="321">
                  <c:v>0.38216560509554143</c:v>
                </c:pt>
                <c:pt idx="322">
                  <c:v>0.38004246284501064</c:v>
                </c:pt>
                <c:pt idx="323">
                  <c:v>0.37791932059447986</c:v>
                </c:pt>
                <c:pt idx="324">
                  <c:v>0.37579617834394907</c:v>
                </c:pt>
                <c:pt idx="325">
                  <c:v>0.37579617834394907</c:v>
                </c:pt>
                <c:pt idx="326">
                  <c:v>0.37367303609341829</c:v>
                </c:pt>
                <c:pt idx="327">
                  <c:v>0.3715498938428875</c:v>
                </c:pt>
                <c:pt idx="328">
                  <c:v>0.3715498938428875</c:v>
                </c:pt>
                <c:pt idx="329">
                  <c:v>0.36942675159235672</c:v>
                </c:pt>
                <c:pt idx="330">
                  <c:v>0.36730360934182593</c:v>
                </c:pt>
                <c:pt idx="331">
                  <c:v>0.36518046709129515</c:v>
                </c:pt>
                <c:pt idx="332">
                  <c:v>0.36518046709129515</c:v>
                </c:pt>
                <c:pt idx="333">
                  <c:v>0.36305732484076436</c:v>
                </c:pt>
                <c:pt idx="334">
                  <c:v>0.36093418259023358</c:v>
                </c:pt>
                <c:pt idx="335">
                  <c:v>0.35881104033970279</c:v>
                </c:pt>
                <c:pt idx="336">
                  <c:v>0.35881104033970279</c:v>
                </c:pt>
                <c:pt idx="337">
                  <c:v>0.35668789808917201</c:v>
                </c:pt>
                <c:pt idx="338">
                  <c:v>0.35456475583864122</c:v>
                </c:pt>
                <c:pt idx="339">
                  <c:v>0.35244161358811044</c:v>
                </c:pt>
                <c:pt idx="340">
                  <c:v>0.35031847133757965</c:v>
                </c:pt>
                <c:pt idx="341">
                  <c:v>0.34819532908704887</c:v>
                </c:pt>
                <c:pt idx="342">
                  <c:v>0.34607218683651808</c:v>
                </c:pt>
                <c:pt idx="343">
                  <c:v>0.3439490445859873</c:v>
                </c:pt>
                <c:pt idx="344">
                  <c:v>0.34182590233545651</c:v>
                </c:pt>
                <c:pt idx="345">
                  <c:v>0.34182590233545651</c:v>
                </c:pt>
                <c:pt idx="346">
                  <c:v>0.33970276008492573</c:v>
                </c:pt>
                <c:pt idx="347">
                  <c:v>0.33970276008492573</c:v>
                </c:pt>
                <c:pt idx="348">
                  <c:v>0.33757961783439494</c:v>
                </c:pt>
                <c:pt idx="349">
                  <c:v>0.33545647558386416</c:v>
                </c:pt>
                <c:pt idx="350">
                  <c:v>0.33333333333333337</c:v>
                </c:pt>
                <c:pt idx="351">
                  <c:v>0.33121019108280259</c:v>
                </c:pt>
                <c:pt idx="352">
                  <c:v>0.3290870488322718</c:v>
                </c:pt>
                <c:pt idx="353">
                  <c:v>0.32696390658174102</c:v>
                </c:pt>
                <c:pt idx="354">
                  <c:v>0.32696390658174102</c:v>
                </c:pt>
                <c:pt idx="355">
                  <c:v>0.32484076433121023</c:v>
                </c:pt>
                <c:pt idx="356">
                  <c:v>0.32271762208067944</c:v>
                </c:pt>
                <c:pt idx="357">
                  <c:v>0.32059447983014866</c:v>
                </c:pt>
                <c:pt idx="358">
                  <c:v>0.31847133757961787</c:v>
                </c:pt>
                <c:pt idx="359">
                  <c:v>0.31634819532908709</c:v>
                </c:pt>
                <c:pt idx="360">
                  <c:v>0.3142250530785563</c:v>
                </c:pt>
                <c:pt idx="361">
                  <c:v>0.31210191082802552</c:v>
                </c:pt>
                <c:pt idx="362">
                  <c:v>0.31210191082802552</c:v>
                </c:pt>
                <c:pt idx="363">
                  <c:v>0.30997876857749473</c:v>
                </c:pt>
                <c:pt idx="364">
                  <c:v>0.30785562632696395</c:v>
                </c:pt>
                <c:pt idx="365">
                  <c:v>0.30573248407643316</c:v>
                </c:pt>
                <c:pt idx="366">
                  <c:v>0.30360934182590238</c:v>
                </c:pt>
                <c:pt idx="367">
                  <c:v>0.30148619957537159</c:v>
                </c:pt>
                <c:pt idx="368">
                  <c:v>0.29936305732484081</c:v>
                </c:pt>
                <c:pt idx="369">
                  <c:v>0.29723991507431002</c:v>
                </c:pt>
                <c:pt idx="370">
                  <c:v>0.29511677282377924</c:v>
                </c:pt>
                <c:pt idx="371">
                  <c:v>0.29299363057324845</c:v>
                </c:pt>
                <c:pt idx="372">
                  <c:v>0.28874734607218688</c:v>
                </c:pt>
                <c:pt idx="373">
                  <c:v>0.28874734607218688</c:v>
                </c:pt>
                <c:pt idx="374">
                  <c:v>0.2866242038216561</c:v>
                </c:pt>
                <c:pt idx="375">
                  <c:v>0.28450106157112531</c:v>
                </c:pt>
                <c:pt idx="376">
                  <c:v>0.28237791932059453</c:v>
                </c:pt>
                <c:pt idx="377">
                  <c:v>0.28025477707006374</c:v>
                </c:pt>
                <c:pt idx="378">
                  <c:v>0.27813163481953296</c:v>
                </c:pt>
                <c:pt idx="379">
                  <c:v>0.27600849256900217</c:v>
                </c:pt>
                <c:pt idx="380">
                  <c:v>0.27388535031847139</c:v>
                </c:pt>
                <c:pt idx="381">
                  <c:v>0.2717622080679406</c:v>
                </c:pt>
                <c:pt idx="382">
                  <c:v>0.26963906581740982</c:v>
                </c:pt>
                <c:pt idx="383">
                  <c:v>0.26751592356687903</c:v>
                </c:pt>
                <c:pt idx="384">
                  <c:v>0.26539278131634825</c:v>
                </c:pt>
                <c:pt idx="385">
                  <c:v>0.26326963906581746</c:v>
                </c:pt>
                <c:pt idx="386">
                  <c:v>0.26114649681528668</c:v>
                </c:pt>
                <c:pt idx="387">
                  <c:v>0.26114649681528668</c:v>
                </c:pt>
                <c:pt idx="388">
                  <c:v>0.25902335456475589</c:v>
                </c:pt>
                <c:pt idx="389">
                  <c:v>0.25690021231422511</c:v>
                </c:pt>
                <c:pt idx="390">
                  <c:v>0.25477707006369432</c:v>
                </c:pt>
                <c:pt idx="391">
                  <c:v>0.25265392781316354</c:v>
                </c:pt>
                <c:pt idx="392">
                  <c:v>0.25053078556263275</c:v>
                </c:pt>
                <c:pt idx="393">
                  <c:v>0.24840764331210186</c:v>
                </c:pt>
                <c:pt idx="394">
                  <c:v>0.24628450106157107</c:v>
                </c:pt>
                <c:pt idx="395">
                  <c:v>0.24416135881104029</c:v>
                </c:pt>
                <c:pt idx="396">
                  <c:v>0.2420382165605095</c:v>
                </c:pt>
                <c:pt idx="397">
                  <c:v>0.23991507430997872</c:v>
                </c:pt>
                <c:pt idx="398">
                  <c:v>0.23779193205944793</c:v>
                </c:pt>
                <c:pt idx="399">
                  <c:v>0.23566878980891715</c:v>
                </c:pt>
                <c:pt idx="400">
                  <c:v>0.23354564755838636</c:v>
                </c:pt>
                <c:pt idx="401">
                  <c:v>0.23142250530785557</c:v>
                </c:pt>
                <c:pt idx="402">
                  <c:v>0.22929936305732479</c:v>
                </c:pt>
                <c:pt idx="403">
                  <c:v>0.227176220806794</c:v>
                </c:pt>
                <c:pt idx="404">
                  <c:v>0.22505307855626322</c:v>
                </c:pt>
                <c:pt idx="405">
                  <c:v>0.22292993630573243</c:v>
                </c:pt>
                <c:pt idx="406">
                  <c:v>0.22080679405520165</c:v>
                </c:pt>
                <c:pt idx="407">
                  <c:v>0.22080679405520165</c:v>
                </c:pt>
                <c:pt idx="408">
                  <c:v>0.21868365180467086</c:v>
                </c:pt>
                <c:pt idx="409">
                  <c:v>0.21868365180467086</c:v>
                </c:pt>
                <c:pt idx="410">
                  <c:v>0.21656050955414008</c:v>
                </c:pt>
                <c:pt idx="411">
                  <c:v>0.21443736730360929</c:v>
                </c:pt>
                <c:pt idx="412">
                  <c:v>0.21231422505307851</c:v>
                </c:pt>
                <c:pt idx="413">
                  <c:v>0.21231422505307851</c:v>
                </c:pt>
                <c:pt idx="414">
                  <c:v>0.21019108280254772</c:v>
                </c:pt>
                <c:pt idx="415">
                  <c:v>0.20806794055201694</c:v>
                </c:pt>
                <c:pt idx="416">
                  <c:v>0.20594479830148615</c:v>
                </c:pt>
                <c:pt idx="417">
                  <c:v>0.20594479830148615</c:v>
                </c:pt>
                <c:pt idx="418">
                  <c:v>0.20382165605095537</c:v>
                </c:pt>
                <c:pt idx="419">
                  <c:v>0.20169851380042458</c:v>
                </c:pt>
                <c:pt idx="420">
                  <c:v>0.1995753715498938</c:v>
                </c:pt>
                <c:pt idx="421">
                  <c:v>0.19745222929936301</c:v>
                </c:pt>
                <c:pt idx="422">
                  <c:v>0.19532908704883223</c:v>
                </c:pt>
                <c:pt idx="423">
                  <c:v>0.19320594479830144</c:v>
                </c:pt>
                <c:pt idx="424">
                  <c:v>0.19108280254777066</c:v>
                </c:pt>
                <c:pt idx="425">
                  <c:v>0.18895966029723987</c:v>
                </c:pt>
                <c:pt idx="426">
                  <c:v>0.18683651804670909</c:v>
                </c:pt>
                <c:pt idx="427">
                  <c:v>0.1847133757961783</c:v>
                </c:pt>
                <c:pt idx="428">
                  <c:v>0.1847133757961783</c:v>
                </c:pt>
                <c:pt idx="429">
                  <c:v>0.18259023354564752</c:v>
                </c:pt>
                <c:pt idx="430">
                  <c:v>0.18046709129511673</c:v>
                </c:pt>
                <c:pt idx="431">
                  <c:v>0.17834394904458595</c:v>
                </c:pt>
                <c:pt idx="432">
                  <c:v>0.17622080679405516</c:v>
                </c:pt>
                <c:pt idx="433">
                  <c:v>0.17622080679405516</c:v>
                </c:pt>
                <c:pt idx="434">
                  <c:v>0.17409766454352438</c:v>
                </c:pt>
                <c:pt idx="435">
                  <c:v>0.17197452229299359</c:v>
                </c:pt>
                <c:pt idx="436">
                  <c:v>0.16772823779193202</c:v>
                </c:pt>
                <c:pt idx="437">
                  <c:v>0.16560509554140124</c:v>
                </c:pt>
                <c:pt idx="438">
                  <c:v>0.16560509554140124</c:v>
                </c:pt>
                <c:pt idx="439">
                  <c:v>0.16348195329087045</c:v>
                </c:pt>
                <c:pt idx="440">
                  <c:v>0.16135881104033967</c:v>
                </c:pt>
                <c:pt idx="441">
                  <c:v>0.15923566878980888</c:v>
                </c:pt>
                <c:pt idx="442">
                  <c:v>0.1571125265392781</c:v>
                </c:pt>
                <c:pt idx="443">
                  <c:v>0.1571125265392781</c:v>
                </c:pt>
                <c:pt idx="444">
                  <c:v>0.15498938428874731</c:v>
                </c:pt>
                <c:pt idx="445">
                  <c:v>0.15286624203821653</c:v>
                </c:pt>
                <c:pt idx="446">
                  <c:v>0.15074309978768574</c:v>
                </c:pt>
                <c:pt idx="447">
                  <c:v>0.14861995753715496</c:v>
                </c:pt>
                <c:pt idx="448">
                  <c:v>0.14649681528662417</c:v>
                </c:pt>
                <c:pt idx="449">
                  <c:v>0.14437367303609339</c:v>
                </c:pt>
                <c:pt idx="450">
                  <c:v>0.1422505307855626</c:v>
                </c:pt>
                <c:pt idx="451">
                  <c:v>0.14012738853503182</c:v>
                </c:pt>
                <c:pt idx="452">
                  <c:v>0.14012738853503182</c:v>
                </c:pt>
                <c:pt idx="453">
                  <c:v>0.13800424628450103</c:v>
                </c:pt>
                <c:pt idx="454">
                  <c:v>0.13588110403397025</c:v>
                </c:pt>
                <c:pt idx="455">
                  <c:v>0.13375796178343946</c:v>
                </c:pt>
                <c:pt idx="456">
                  <c:v>0.13375796178343946</c:v>
                </c:pt>
                <c:pt idx="457">
                  <c:v>0.13163481953290868</c:v>
                </c:pt>
                <c:pt idx="458">
                  <c:v>0.12951167728237789</c:v>
                </c:pt>
                <c:pt idx="459">
                  <c:v>0.12738853503184711</c:v>
                </c:pt>
                <c:pt idx="460">
                  <c:v>0.12526539278131632</c:v>
                </c:pt>
                <c:pt idx="461">
                  <c:v>0.12526539278131632</c:v>
                </c:pt>
                <c:pt idx="462">
                  <c:v>0.12314225053078554</c:v>
                </c:pt>
                <c:pt idx="463">
                  <c:v>0.12101910828025475</c:v>
                </c:pt>
                <c:pt idx="464">
                  <c:v>0.11889596602972397</c:v>
                </c:pt>
                <c:pt idx="465">
                  <c:v>0.11677282377919318</c:v>
                </c:pt>
                <c:pt idx="466">
                  <c:v>0.11464968152866239</c:v>
                </c:pt>
                <c:pt idx="467">
                  <c:v>0.11252653927813161</c:v>
                </c:pt>
                <c:pt idx="468">
                  <c:v>0.11040339702760082</c:v>
                </c:pt>
                <c:pt idx="469">
                  <c:v>0.10828025477707004</c:v>
                </c:pt>
                <c:pt idx="470">
                  <c:v>0.10615711252653925</c:v>
                </c:pt>
                <c:pt idx="471">
                  <c:v>0.10403397027600847</c:v>
                </c:pt>
                <c:pt idx="472">
                  <c:v>0.10191082802547768</c:v>
                </c:pt>
                <c:pt idx="473">
                  <c:v>9.9787685774946899E-2</c:v>
                </c:pt>
                <c:pt idx="474">
                  <c:v>9.9787685774946899E-2</c:v>
                </c:pt>
                <c:pt idx="475">
                  <c:v>9.7664543524416114E-2</c:v>
                </c:pt>
                <c:pt idx="476">
                  <c:v>9.5541401273885329E-2</c:v>
                </c:pt>
                <c:pt idx="477">
                  <c:v>9.3418259023354544E-2</c:v>
                </c:pt>
                <c:pt idx="478">
                  <c:v>9.3418259023354544E-2</c:v>
                </c:pt>
                <c:pt idx="479">
                  <c:v>9.1295116772823759E-2</c:v>
                </c:pt>
                <c:pt idx="480">
                  <c:v>9.1295116772823759E-2</c:v>
                </c:pt>
                <c:pt idx="481">
                  <c:v>8.9171974522292974E-2</c:v>
                </c:pt>
                <c:pt idx="482">
                  <c:v>8.7048832271762189E-2</c:v>
                </c:pt>
                <c:pt idx="483">
                  <c:v>8.7048832271762189E-2</c:v>
                </c:pt>
                <c:pt idx="484">
                  <c:v>8.4925690021231404E-2</c:v>
                </c:pt>
                <c:pt idx="485">
                  <c:v>8.2802547770700619E-2</c:v>
                </c:pt>
                <c:pt idx="486">
                  <c:v>8.0679405520169833E-2</c:v>
                </c:pt>
                <c:pt idx="487">
                  <c:v>7.8556263269639048E-2</c:v>
                </c:pt>
                <c:pt idx="488">
                  <c:v>7.6433121019108263E-2</c:v>
                </c:pt>
                <c:pt idx="489">
                  <c:v>7.4309978768577478E-2</c:v>
                </c:pt>
                <c:pt idx="490">
                  <c:v>7.2186836518046693E-2</c:v>
                </c:pt>
                <c:pt idx="491">
                  <c:v>7.2186836518046693E-2</c:v>
                </c:pt>
                <c:pt idx="492">
                  <c:v>7.0063694267515908E-2</c:v>
                </c:pt>
                <c:pt idx="493">
                  <c:v>7.0063694267515908E-2</c:v>
                </c:pt>
                <c:pt idx="494">
                  <c:v>6.7940552016985123E-2</c:v>
                </c:pt>
                <c:pt idx="495">
                  <c:v>6.3694267515923553E-2</c:v>
                </c:pt>
                <c:pt idx="496">
                  <c:v>6.1571125265392768E-2</c:v>
                </c:pt>
                <c:pt idx="497">
                  <c:v>5.9447983014861983E-2</c:v>
                </c:pt>
                <c:pt idx="498">
                  <c:v>5.9447983014861983E-2</c:v>
                </c:pt>
                <c:pt idx="499">
                  <c:v>5.7324840764331197E-2</c:v>
                </c:pt>
                <c:pt idx="500">
                  <c:v>5.5201698513800412E-2</c:v>
                </c:pt>
                <c:pt idx="501">
                  <c:v>5.3078556263269627E-2</c:v>
                </c:pt>
                <c:pt idx="502">
                  <c:v>5.0955414012738842E-2</c:v>
                </c:pt>
                <c:pt idx="503">
                  <c:v>5.0955414012738842E-2</c:v>
                </c:pt>
                <c:pt idx="504">
                  <c:v>4.8832271762208057E-2</c:v>
                </c:pt>
                <c:pt idx="505">
                  <c:v>4.6709129511677272E-2</c:v>
                </c:pt>
                <c:pt idx="506">
                  <c:v>4.4585987261146487E-2</c:v>
                </c:pt>
                <c:pt idx="507">
                  <c:v>4.2462845010615702E-2</c:v>
                </c:pt>
                <c:pt idx="508">
                  <c:v>4.0339702760084917E-2</c:v>
                </c:pt>
                <c:pt idx="509">
                  <c:v>3.8216560509554132E-2</c:v>
                </c:pt>
                <c:pt idx="510">
                  <c:v>3.8216560509554132E-2</c:v>
                </c:pt>
                <c:pt idx="511">
                  <c:v>3.6093418259023347E-2</c:v>
                </c:pt>
                <c:pt idx="512">
                  <c:v>3.3970276008492561E-2</c:v>
                </c:pt>
                <c:pt idx="513">
                  <c:v>3.3970276008492561E-2</c:v>
                </c:pt>
                <c:pt idx="514">
                  <c:v>3.3970276008492561E-2</c:v>
                </c:pt>
                <c:pt idx="515">
                  <c:v>3.1847133757961776E-2</c:v>
                </c:pt>
                <c:pt idx="516">
                  <c:v>2.9723991507430991E-2</c:v>
                </c:pt>
                <c:pt idx="517">
                  <c:v>2.9723991507430991E-2</c:v>
                </c:pt>
                <c:pt idx="518">
                  <c:v>2.7600849256900206E-2</c:v>
                </c:pt>
                <c:pt idx="519">
                  <c:v>2.5477707006369421E-2</c:v>
                </c:pt>
                <c:pt idx="520">
                  <c:v>2.3354564755838636E-2</c:v>
                </c:pt>
                <c:pt idx="521">
                  <c:v>2.1231422505307851E-2</c:v>
                </c:pt>
                <c:pt idx="522">
                  <c:v>1.9108280254777066E-2</c:v>
                </c:pt>
                <c:pt idx="523">
                  <c:v>1.6985138004246281E-2</c:v>
                </c:pt>
                <c:pt idx="524">
                  <c:v>1.4861995753715496E-2</c:v>
                </c:pt>
                <c:pt idx="525">
                  <c:v>1.2738853503184711E-2</c:v>
                </c:pt>
                <c:pt idx="526">
                  <c:v>1.0615711252653925E-2</c:v>
                </c:pt>
                <c:pt idx="527">
                  <c:v>8.4925690021231404E-3</c:v>
                </c:pt>
                <c:pt idx="528">
                  <c:v>6.3694267515923553E-3</c:v>
                </c:pt>
                <c:pt idx="529">
                  <c:v>6.3694267515923553E-3</c:v>
                </c:pt>
                <c:pt idx="530">
                  <c:v>4.2462845010615702E-3</c:v>
                </c:pt>
                <c:pt idx="531">
                  <c:v>2.1231422505307851E-3</c:v>
                </c:pt>
                <c:pt idx="532">
                  <c:v>0</c:v>
                </c:pt>
                <c:pt idx="533">
                  <c:v>1</c:v>
                </c:pt>
                <c:pt idx="534">
                  <c:v>0.99787685774946921</c:v>
                </c:pt>
                <c:pt idx="535">
                  <c:v>0.99575371549893843</c:v>
                </c:pt>
                <c:pt idx="536">
                  <c:v>0.99363057324840764</c:v>
                </c:pt>
                <c:pt idx="537">
                  <c:v>0.99150743099787686</c:v>
                </c:pt>
                <c:pt idx="538">
                  <c:v>0.9851380042462845</c:v>
                </c:pt>
                <c:pt idx="539">
                  <c:v>0.97876857749469215</c:v>
                </c:pt>
                <c:pt idx="540">
                  <c:v>0.97452229299363058</c:v>
                </c:pt>
                <c:pt idx="541">
                  <c:v>0.97239915074309979</c:v>
                </c:pt>
                <c:pt idx="542">
                  <c:v>0.97027600849256901</c:v>
                </c:pt>
                <c:pt idx="543">
                  <c:v>0.96815286624203822</c:v>
                </c:pt>
                <c:pt idx="544">
                  <c:v>0.96178343949044587</c:v>
                </c:pt>
                <c:pt idx="545">
                  <c:v>0.95966029723991508</c:v>
                </c:pt>
                <c:pt idx="546">
                  <c:v>0.9575371549893843</c:v>
                </c:pt>
                <c:pt idx="547">
                  <c:v>0.95116772823779194</c:v>
                </c:pt>
                <c:pt idx="548">
                  <c:v>0.94904458598726116</c:v>
                </c:pt>
                <c:pt idx="549">
                  <c:v>0.94692144373673037</c:v>
                </c:pt>
                <c:pt idx="550">
                  <c:v>0.94479830148619959</c:v>
                </c:pt>
                <c:pt idx="551">
                  <c:v>0.94055201698513802</c:v>
                </c:pt>
                <c:pt idx="552">
                  <c:v>0.93630573248407645</c:v>
                </c:pt>
                <c:pt idx="553">
                  <c:v>0.93418259023354566</c:v>
                </c:pt>
                <c:pt idx="554">
                  <c:v>0.92993630573248409</c:v>
                </c:pt>
                <c:pt idx="555">
                  <c:v>0.92781316348195331</c:v>
                </c:pt>
                <c:pt idx="556">
                  <c:v>0.92569002123142252</c:v>
                </c:pt>
                <c:pt idx="557">
                  <c:v>0.92144373673036095</c:v>
                </c:pt>
                <c:pt idx="558">
                  <c:v>0.91719745222929938</c:v>
                </c:pt>
                <c:pt idx="559">
                  <c:v>0.9150743099787686</c:v>
                </c:pt>
                <c:pt idx="560">
                  <c:v>0.91295116772823781</c:v>
                </c:pt>
                <c:pt idx="561">
                  <c:v>0.91082802547770703</c:v>
                </c:pt>
                <c:pt idx="562">
                  <c:v>0.90870488322717624</c:v>
                </c:pt>
                <c:pt idx="563">
                  <c:v>0.90658174097664546</c:v>
                </c:pt>
                <c:pt idx="564">
                  <c:v>0.90445859872611467</c:v>
                </c:pt>
                <c:pt idx="565">
                  <c:v>0.90233545647558389</c:v>
                </c:pt>
                <c:pt idx="566">
                  <c:v>0.9002123142250531</c:v>
                </c:pt>
                <c:pt idx="567">
                  <c:v>0.89808917197452232</c:v>
                </c:pt>
                <c:pt idx="568">
                  <c:v>0.89596602972399153</c:v>
                </c:pt>
                <c:pt idx="569">
                  <c:v>0.89384288747346075</c:v>
                </c:pt>
                <c:pt idx="570">
                  <c:v>0.88747346072186839</c:v>
                </c:pt>
                <c:pt idx="571">
                  <c:v>0.88535031847133761</c:v>
                </c:pt>
                <c:pt idx="572">
                  <c:v>0.88322717622080682</c:v>
                </c:pt>
                <c:pt idx="573">
                  <c:v>0.88110403397027603</c:v>
                </c:pt>
                <c:pt idx="574">
                  <c:v>0.87898089171974525</c:v>
                </c:pt>
                <c:pt idx="575">
                  <c:v>0.87473460721868368</c:v>
                </c:pt>
                <c:pt idx="576">
                  <c:v>0.87261146496815289</c:v>
                </c:pt>
                <c:pt idx="577">
                  <c:v>0.86836518046709132</c:v>
                </c:pt>
                <c:pt idx="578">
                  <c:v>0.86199575371549897</c:v>
                </c:pt>
                <c:pt idx="579">
                  <c:v>0.85987261146496818</c:v>
                </c:pt>
                <c:pt idx="580">
                  <c:v>0.8577494692144374</c:v>
                </c:pt>
                <c:pt idx="581">
                  <c:v>0.85350318471337583</c:v>
                </c:pt>
                <c:pt idx="582">
                  <c:v>0.84925690021231426</c:v>
                </c:pt>
                <c:pt idx="583">
                  <c:v>0.84713375796178347</c:v>
                </c:pt>
                <c:pt idx="584">
                  <c:v>0.84501061571125269</c:v>
                </c:pt>
                <c:pt idx="585">
                  <c:v>0.84076433121019112</c:v>
                </c:pt>
                <c:pt idx="586">
                  <c:v>0.83864118895966033</c:v>
                </c:pt>
                <c:pt idx="587">
                  <c:v>0.83651804670912955</c:v>
                </c:pt>
                <c:pt idx="588">
                  <c:v>0.83439490445859876</c:v>
                </c:pt>
                <c:pt idx="589">
                  <c:v>0.83227176220806798</c:v>
                </c:pt>
                <c:pt idx="590">
                  <c:v>0.83014861995753719</c:v>
                </c:pt>
                <c:pt idx="591">
                  <c:v>0.82802547770700641</c:v>
                </c:pt>
                <c:pt idx="592">
                  <c:v>0.82377919320594484</c:v>
                </c:pt>
                <c:pt idx="593">
                  <c:v>0.82165605095541405</c:v>
                </c:pt>
                <c:pt idx="594">
                  <c:v>0.81953290870488327</c:v>
                </c:pt>
                <c:pt idx="595">
                  <c:v>0.81740976645435248</c:v>
                </c:pt>
                <c:pt idx="596">
                  <c:v>0.81104033970276013</c:v>
                </c:pt>
                <c:pt idx="597">
                  <c:v>0.80679405520169856</c:v>
                </c:pt>
                <c:pt idx="598">
                  <c:v>0.80467091295116777</c:v>
                </c:pt>
                <c:pt idx="599">
                  <c:v>0.80254777070063699</c:v>
                </c:pt>
                <c:pt idx="600">
                  <c:v>0.8004246284501062</c:v>
                </c:pt>
                <c:pt idx="601">
                  <c:v>0.79830148619957542</c:v>
                </c:pt>
                <c:pt idx="602">
                  <c:v>0.79617834394904463</c:v>
                </c:pt>
                <c:pt idx="603">
                  <c:v>0.79405520169851385</c:v>
                </c:pt>
                <c:pt idx="604">
                  <c:v>0.78980891719745228</c:v>
                </c:pt>
                <c:pt idx="605">
                  <c:v>0.78768577494692149</c:v>
                </c:pt>
                <c:pt idx="606">
                  <c:v>0.78131634819532914</c:v>
                </c:pt>
                <c:pt idx="607">
                  <c:v>0.77707006369426757</c:v>
                </c:pt>
                <c:pt idx="608">
                  <c:v>0.772823779193206</c:v>
                </c:pt>
                <c:pt idx="609">
                  <c:v>0.76857749469214443</c:v>
                </c:pt>
                <c:pt idx="610">
                  <c:v>0.76433121019108285</c:v>
                </c:pt>
                <c:pt idx="611">
                  <c:v>0.76220806794055207</c:v>
                </c:pt>
                <c:pt idx="612">
                  <c:v>0.7579617834394905</c:v>
                </c:pt>
                <c:pt idx="613">
                  <c:v>0.75583864118895971</c:v>
                </c:pt>
                <c:pt idx="614">
                  <c:v>0.75371549893842893</c:v>
                </c:pt>
                <c:pt idx="615">
                  <c:v>0.75159235668789814</c:v>
                </c:pt>
                <c:pt idx="616">
                  <c:v>0.74522292993630579</c:v>
                </c:pt>
                <c:pt idx="617">
                  <c:v>0.743099787685775</c:v>
                </c:pt>
                <c:pt idx="618">
                  <c:v>0.74097664543524422</c:v>
                </c:pt>
                <c:pt idx="619">
                  <c:v>0.73885350318471343</c:v>
                </c:pt>
                <c:pt idx="620">
                  <c:v>0.73673036093418265</c:v>
                </c:pt>
                <c:pt idx="621">
                  <c:v>0.73248407643312108</c:v>
                </c:pt>
                <c:pt idx="622">
                  <c:v>0.73036093418259029</c:v>
                </c:pt>
                <c:pt idx="623">
                  <c:v>0.72823779193205951</c:v>
                </c:pt>
                <c:pt idx="624">
                  <c:v>0.72399150743099794</c:v>
                </c:pt>
                <c:pt idx="625">
                  <c:v>0.72186836518046715</c:v>
                </c:pt>
                <c:pt idx="626">
                  <c:v>0.71974522292993637</c:v>
                </c:pt>
                <c:pt idx="627">
                  <c:v>0.71762208067940558</c:v>
                </c:pt>
                <c:pt idx="628">
                  <c:v>0.7154989384288748</c:v>
                </c:pt>
                <c:pt idx="629">
                  <c:v>0.71337579617834401</c:v>
                </c:pt>
                <c:pt idx="630">
                  <c:v>0.71125265392781323</c:v>
                </c:pt>
                <c:pt idx="631">
                  <c:v>0.70912951167728244</c:v>
                </c:pt>
                <c:pt idx="632">
                  <c:v>0.70488322717622087</c:v>
                </c:pt>
                <c:pt idx="633">
                  <c:v>0.69851380042462852</c:v>
                </c:pt>
                <c:pt idx="634">
                  <c:v>0.69214437367303616</c:v>
                </c:pt>
                <c:pt idx="635">
                  <c:v>0.69002123142250538</c:v>
                </c:pt>
                <c:pt idx="636">
                  <c:v>0.68789808917197459</c:v>
                </c:pt>
                <c:pt idx="637">
                  <c:v>0.68577494692144381</c:v>
                </c:pt>
                <c:pt idx="638">
                  <c:v>0.68577494692144381</c:v>
                </c:pt>
                <c:pt idx="639">
                  <c:v>0.68365180467091302</c:v>
                </c:pt>
                <c:pt idx="640">
                  <c:v>0.67940552016985145</c:v>
                </c:pt>
                <c:pt idx="641">
                  <c:v>0.67728237791932067</c:v>
                </c:pt>
                <c:pt idx="642">
                  <c:v>0.67515923566878988</c:v>
                </c:pt>
                <c:pt idx="643">
                  <c:v>0.6730360934182591</c:v>
                </c:pt>
                <c:pt idx="644">
                  <c:v>0.67091295116772831</c:v>
                </c:pt>
                <c:pt idx="645">
                  <c:v>0.66878980891719753</c:v>
                </c:pt>
                <c:pt idx="646">
                  <c:v>0.66666666666666674</c:v>
                </c:pt>
                <c:pt idx="647">
                  <c:v>0.66454352441613596</c:v>
                </c:pt>
                <c:pt idx="648">
                  <c:v>0.66242038216560517</c:v>
                </c:pt>
                <c:pt idx="649">
                  <c:v>0.66029723991507439</c:v>
                </c:pt>
                <c:pt idx="650">
                  <c:v>0.6581740976645436</c:v>
                </c:pt>
                <c:pt idx="651">
                  <c:v>0.65605095541401282</c:v>
                </c:pt>
                <c:pt idx="652">
                  <c:v>0.65392781316348203</c:v>
                </c:pt>
                <c:pt idx="653">
                  <c:v>0.65180467091295125</c:v>
                </c:pt>
                <c:pt idx="654">
                  <c:v>0.64968152866242046</c:v>
                </c:pt>
                <c:pt idx="655">
                  <c:v>0.64755838641188967</c:v>
                </c:pt>
                <c:pt idx="656">
                  <c:v>0.64543524416135889</c:v>
                </c:pt>
                <c:pt idx="657">
                  <c:v>0.64118895966029732</c:v>
                </c:pt>
                <c:pt idx="658">
                  <c:v>0.63906581740976653</c:v>
                </c:pt>
                <c:pt idx="659">
                  <c:v>0.63694267515923575</c:v>
                </c:pt>
                <c:pt idx="660">
                  <c:v>0.63269639065817418</c:v>
                </c:pt>
                <c:pt idx="661">
                  <c:v>0.63057324840764339</c:v>
                </c:pt>
                <c:pt idx="662">
                  <c:v>0.62845010615711261</c:v>
                </c:pt>
                <c:pt idx="663">
                  <c:v>0.62632696390658182</c:v>
                </c:pt>
                <c:pt idx="664">
                  <c:v>0.62420382165605093</c:v>
                </c:pt>
                <c:pt idx="665">
                  <c:v>0.62208067940552014</c:v>
                </c:pt>
                <c:pt idx="666">
                  <c:v>0.61995753715498936</c:v>
                </c:pt>
                <c:pt idx="667">
                  <c:v>0.61783439490445857</c:v>
                </c:pt>
                <c:pt idx="668">
                  <c:v>0.61783439490445857</c:v>
                </c:pt>
                <c:pt idx="669">
                  <c:v>0.61571125265392779</c:v>
                </c:pt>
                <c:pt idx="670">
                  <c:v>0.613588110403397</c:v>
                </c:pt>
                <c:pt idx="671">
                  <c:v>0.61146496815286622</c:v>
                </c:pt>
                <c:pt idx="672">
                  <c:v>0.60934182590233543</c:v>
                </c:pt>
                <c:pt idx="673">
                  <c:v>0.60721868365180465</c:v>
                </c:pt>
                <c:pt idx="674">
                  <c:v>0.60509554140127386</c:v>
                </c:pt>
                <c:pt idx="675">
                  <c:v>0.60297239915074308</c:v>
                </c:pt>
                <c:pt idx="676">
                  <c:v>0.60084925690021229</c:v>
                </c:pt>
                <c:pt idx="677">
                  <c:v>0.59872611464968151</c:v>
                </c:pt>
                <c:pt idx="678">
                  <c:v>0.59660297239915072</c:v>
                </c:pt>
                <c:pt idx="679">
                  <c:v>0.59447983014861994</c:v>
                </c:pt>
                <c:pt idx="680">
                  <c:v>0.59235668789808915</c:v>
                </c:pt>
                <c:pt idx="681">
                  <c:v>0.59023354564755837</c:v>
                </c:pt>
                <c:pt idx="682">
                  <c:v>0.5859872611464968</c:v>
                </c:pt>
                <c:pt idx="683">
                  <c:v>0.58174097664543523</c:v>
                </c:pt>
                <c:pt idx="684">
                  <c:v>0.57961783439490444</c:v>
                </c:pt>
                <c:pt idx="685">
                  <c:v>0.57749469214437366</c:v>
                </c:pt>
                <c:pt idx="686">
                  <c:v>0.57537154989384287</c:v>
                </c:pt>
                <c:pt idx="687">
                  <c:v>0.57324840764331209</c:v>
                </c:pt>
                <c:pt idx="688">
                  <c:v>0.5711252653927813</c:v>
                </c:pt>
                <c:pt idx="689">
                  <c:v>0.56900212314225052</c:v>
                </c:pt>
                <c:pt idx="690">
                  <c:v>0.56687898089171973</c:v>
                </c:pt>
                <c:pt idx="691">
                  <c:v>0.56475583864118895</c:v>
                </c:pt>
                <c:pt idx="692">
                  <c:v>0.56263269639065816</c:v>
                </c:pt>
                <c:pt idx="693">
                  <c:v>0.56050955414012738</c:v>
                </c:pt>
                <c:pt idx="694">
                  <c:v>0.5562632696390658</c:v>
                </c:pt>
                <c:pt idx="695">
                  <c:v>0.55201698513800423</c:v>
                </c:pt>
                <c:pt idx="696">
                  <c:v>0.54989384288747345</c:v>
                </c:pt>
                <c:pt idx="697">
                  <c:v>0.54777070063694266</c:v>
                </c:pt>
                <c:pt idx="698">
                  <c:v>0.54140127388535031</c:v>
                </c:pt>
                <c:pt idx="699">
                  <c:v>0.53927813163481952</c:v>
                </c:pt>
                <c:pt idx="700">
                  <c:v>0.53715498938428874</c:v>
                </c:pt>
                <c:pt idx="701">
                  <c:v>0.53503184713375795</c:v>
                </c:pt>
                <c:pt idx="702">
                  <c:v>0.53078556263269638</c:v>
                </c:pt>
                <c:pt idx="703">
                  <c:v>0.5286624203821656</c:v>
                </c:pt>
                <c:pt idx="704">
                  <c:v>0.52653927813163481</c:v>
                </c:pt>
                <c:pt idx="705">
                  <c:v>0.52441613588110403</c:v>
                </c:pt>
                <c:pt idx="706">
                  <c:v>0.52229299363057324</c:v>
                </c:pt>
                <c:pt idx="707">
                  <c:v>0.52016985138004246</c:v>
                </c:pt>
                <c:pt idx="708">
                  <c:v>0.51804670912951167</c:v>
                </c:pt>
                <c:pt idx="709">
                  <c:v>0.51592356687898089</c:v>
                </c:pt>
                <c:pt idx="710">
                  <c:v>0.5138004246284501</c:v>
                </c:pt>
                <c:pt idx="711">
                  <c:v>0.5138004246284501</c:v>
                </c:pt>
                <c:pt idx="712">
                  <c:v>0.51167728237791932</c:v>
                </c:pt>
                <c:pt idx="713">
                  <c:v>0.50955414012738853</c:v>
                </c:pt>
                <c:pt idx="714">
                  <c:v>0.50743099787685775</c:v>
                </c:pt>
                <c:pt idx="715">
                  <c:v>0.50530785562632696</c:v>
                </c:pt>
                <c:pt idx="716">
                  <c:v>0.50318471337579618</c:v>
                </c:pt>
                <c:pt idx="717">
                  <c:v>0.50318471337579618</c:v>
                </c:pt>
                <c:pt idx="718">
                  <c:v>0.50106157112526539</c:v>
                </c:pt>
                <c:pt idx="719">
                  <c:v>0.49893842887473461</c:v>
                </c:pt>
                <c:pt idx="720">
                  <c:v>0.49681528662420382</c:v>
                </c:pt>
                <c:pt idx="721">
                  <c:v>0.49469214437367304</c:v>
                </c:pt>
                <c:pt idx="722">
                  <c:v>0.49256900212314225</c:v>
                </c:pt>
                <c:pt idx="723">
                  <c:v>0.49044585987261147</c:v>
                </c:pt>
                <c:pt idx="724">
                  <c:v>0.4861995753715499</c:v>
                </c:pt>
                <c:pt idx="725">
                  <c:v>0.48407643312101911</c:v>
                </c:pt>
                <c:pt idx="726">
                  <c:v>0.48195329087048833</c:v>
                </c:pt>
                <c:pt idx="727">
                  <c:v>0.48195329087048833</c:v>
                </c:pt>
                <c:pt idx="728">
                  <c:v>0.47983014861995754</c:v>
                </c:pt>
                <c:pt idx="729">
                  <c:v>0.47770700636942676</c:v>
                </c:pt>
                <c:pt idx="730">
                  <c:v>0.47558386411889597</c:v>
                </c:pt>
                <c:pt idx="731">
                  <c:v>0.47346072186836519</c:v>
                </c:pt>
                <c:pt idx="732">
                  <c:v>0.4713375796178344</c:v>
                </c:pt>
                <c:pt idx="733">
                  <c:v>0.46921443736730362</c:v>
                </c:pt>
                <c:pt idx="734">
                  <c:v>0.46709129511677283</c:v>
                </c:pt>
                <c:pt idx="735">
                  <c:v>0.46496815286624205</c:v>
                </c:pt>
                <c:pt idx="736">
                  <c:v>0.46284501061571126</c:v>
                </c:pt>
                <c:pt idx="737">
                  <c:v>0.46284501061571126</c:v>
                </c:pt>
                <c:pt idx="738">
                  <c:v>0.46072186836518048</c:v>
                </c:pt>
                <c:pt idx="739">
                  <c:v>0.45859872611464969</c:v>
                </c:pt>
                <c:pt idx="740">
                  <c:v>0.45647558386411891</c:v>
                </c:pt>
                <c:pt idx="741">
                  <c:v>0.45435244161358812</c:v>
                </c:pt>
                <c:pt idx="742">
                  <c:v>0.45222929936305734</c:v>
                </c:pt>
                <c:pt idx="743">
                  <c:v>0.45010615711252655</c:v>
                </c:pt>
                <c:pt idx="744">
                  <c:v>0.44798301486199577</c:v>
                </c:pt>
                <c:pt idx="745">
                  <c:v>0.44585987261146498</c:v>
                </c:pt>
                <c:pt idx="746">
                  <c:v>0.4437367303609342</c:v>
                </c:pt>
                <c:pt idx="747">
                  <c:v>0.44161358811040341</c:v>
                </c:pt>
                <c:pt idx="748">
                  <c:v>0.43949044585987262</c:v>
                </c:pt>
                <c:pt idx="749">
                  <c:v>0.43736730360934184</c:v>
                </c:pt>
                <c:pt idx="750">
                  <c:v>0.43736730360934184</c:v>
                </c:pt>
                <c:pt idx="751">
                  <c:v>0.43524416135881105</c:v>
                </c:pt>
                <c:pt idx="752">
                  <c:v>0.43524416135881105</c:v>
                </c:pt>
                <c:pt idx="753">
                  <c:v>0.43312101910828027</c:v>
                </c:pt>
                <c:pt idx="754">
                  <c:v>0.43312101910828027</c:v>
                </c:pt>
                <c:pt idx="755">
                  <c:v>0.43099787685774948</c:v>
                </c:pt>
                <c:pt idx="756">
                  <c:v>0.43099787685774948</c:v>
                </c:pt>
                <c:pt idx="757">
                  <c:v>0.4288747346072187</c:v>
                </c:pt>
                <c:pt idx="758">
                  <c:v>0.42675159235668791</c:v>
                </c:pt>
                <c:pt idx="759">
                  <c:v>0.42462845010615713</c:v>
                </c:pt>
                <c:pt idx="760">
                  <c:v>0.42250530785562634</c:v>
                </c:pt>
                <c:pt idx="761">
                  <c:v>0.42038216560509556</c:v>
                </c:pt>
                <c:pt idx="762">
                  <c:v>0.41825902335456477</c:v>
                </c:pt>
                <c:pt idx="763">
                  <c:v>0.41613588110403399</c:v>
                </c:pt>
                <c:pt idx="764">
                  <c:v>0.4140127388535032</c:v>
                </c:pt>
                <c:pt idx="765">
                  <c:v>0.41188959660297242</c:v>
                </c:pt>
                <c:pt idx="766">
                  <c:v>0.40976645435244163</c:v>
                </c:pt>
                <c:pt idx="767">
                  <c:v>0.40552016985138006</c:v>
                </c:pt>
                <c:pt idx="768">
                  <c:v>0.40339702760084928</c:v>
                </c:pt>
                <c:pt idx="769">
                  <c:v>0.40127388535031849</c:v>
                </c:pt>
                <c:pt idx="770">
                  <c:v>0.40127388535031849</c:v>
                </c:pt>
                <c:pt idx="771">
                  <c:v>0.39915074309978771</c:v>
                </c:pt>
                <c:pt idx="772">
                  <c:v>0.39702760084925692</c:v>
                </c:pt>
                <c:pt idx="773">
                  <c:v>0.39490445859872614</c:v>
                </c:pt>
                <c:pt idx="774">
                  <c:v>0.39490445859872614</c:v>
                </c:pt>
                <c:pt idx="775">
                  <c:v>0.39278131634819535</c:v>
                </c:pt>
                <c:pt idx="776">
                  <c:v>0.39065817409766457</c:v>
                </c:pt>
                <c:pt idx="777">
                  <c:v>0.38853503184713378</c:v>
                </c:pt>
                <c:pt idx="778">
                  <c:v>0.386411889596603</c:v>
                </c:pt>
                <c:pt idx="779">
                  <c:v>0.38428874734607221</c:v>
                </c:pt>
                <c:pt idx="780">
                  <c:v>0.38216560509554143</c:v>
                </c:pt>
                <c:pt idx="781">
                  <c:v>0.38004246284501064</c:v>
                </c:pt>
                <c:pt idx="782">
                  <c:v>0.37791932059447986</c:v>
                </c:pt>
                <c:pt idx="783">
                  <c:v>0.37579617834394907</c:v>
                </c:pt>
                <c:pt idx="784">
                  <c:v>0.37367303609341829</c:v>
                </c:pt>
                <c:pt idx="785">
                  <c:v>0.3715498938428875</c:v>
                </c:pt>
                <c:pt idx="786">
                  <c:v>0.36942675159235672</c:v>
                </c:pt>
                <c:pt idx="787">
                  <c:v>0.36518046709129515</c:v>
                </c:pt>
                <c:pt idx="788">
                  <c:v>0.36305732484076436</c:v>
                </c:pt>
                <c:pt idx="789">
                  <c:v>0.36093418259023358</c:v>
                </c:pt>
                <c:pt idx="790">
                  <c:v>0.35881104033970279</c:v>
                </c:pt>
                <c:pt idx="791">
                  <c:v>0.35668789808917201</c:v>
                </c:pt>
                <c:pt idx="792">
                  <c:v>0.35456475583864122</c:v>
                </c:pt>
                <c:pt idx="793">
                  <c:v>0.35031847133757965</c:v>
                </c:pt>
                <c:pt idx="794">
                  <c:v>0.34819532908704887</c:v>
                </c:pt>
                <c:pt idx="795">
                  <c:v>0.34607218683651808</c:v>
                </c:pt>
                <c:pt idx="796">
                  <c:v>0.3439490445859873</c:v>
                </c:pt>
                <c:pt idx="797">
                  <c:v>0.33970276008492573</c:v>
                </c:pt>
                <c:pt idx="798">
                  <c:v>0.33970276008492573</c:v>
                </c:pt>
                <c:pt idx="799">
                  <c:v>0.33757961783439494</c:v>
                </c:pt>
                <c:pt idx="800">
                  <c:v>0.33545647558386416</c:v>
                </c:pt>
                <c:pt idx="801">
                  <c:v>0.33333333333333337</c:v>
                </c:pt>
                <c:pt idx="802">
                  <c:v>0.33121019108280259</c:v>
                </c:pt>
                <c:pt idx="803">
                  <c:v>0.32696390658174102</c:v>
                </c:pt>
                <c:pt idx="804">
                  <c:v>0.32484076433121023</c:v>
                </c:pt>
                <c:pt idx="805">
                  <c:v>0.32271762208067944</c:v>
                </c:pt>
                <c:pt idx="806">
                  <c:v>0.32059447983014866</c:v>
                </c:pt>
                <c:pt idx="807">
                  <c:v>0.31847133757961787</c:v>
                </c:pt>
                <c:pt idx="808">
                  <c:v>0.31634819532908709</c:v>
                </c:pt>
                <c:pt idx="809">
                  <c:v>0.3142250530785563</c:v>
                </c:pt>
                <c:pt idx="810">
                  <c:v>0.3142250530785563</c:v>
                </c:pt>
                <c:pt idx="811">
                  <c:v>0.31210191082802552</c:v>
                </c:pt>
                <c:pt idx="812">
                  <c:v>0.30997876857749473</c:v>
                </c:pt>
                <c:pt idx="813">
                  <c:v>0.30785562632696395</c:v>
                </c:pt>
                <c:pt idx="814">
                  <c:v>0.30573248407643316</c:v>
                </c:pt>
                <c:pt idx="815">
                  <c:v>0.30148619957537159</c:v>
                </c:pt>
                <c:pt idx="816">
                  <c:v>0.29936305732484081</c:v>
                </c:pt>
                <c:pt idx="817">
                  <c:v>0.29723991507431002</c:v>
                </c:pt>
                <c:pt idx="818">
                  <c:v>0.29723991507431002</c:v>
                </c:pt>
                <c:pt idx="819">
                  <c:v>0.29511677282377924</c:v>
                </c:pt>
                <c:pt idx="820">
                  <c:v>0.29511677282377924</c:v>
                </c:pt>
                <c:pt idx="821">
                  <c:v>0.29299363057324845</c:v>
                </c:pt>
                <c:pt idx="822">
                  <c:v>0.29087048832271767</c:v>
                </c:pt>
                <c:pt idx="823">
                  <c:v>0.29087048832271767</c:v>
                </c:pt>
                <c:pt idx="824">
                  <c:v>0.28874734607218688</c:v>
                </c:pt>
                <c:pt idx="825">
                  <c:v>0.2866242038216561</c:v>
                </c:pt>
                <c:pt idx="826">
                  <c:v>0.28450106157112531</c:v>
                </c:pt>
                <c:pt idx="827">
                  <c:v>0.28237791932059453</c:v>
                </c:pt>
                <c:pt idx="828">
                  <c:v>0.28025477707006374</c:v>
                </c:pt>
                <c:pt idx="829">
                  <c:v>0.27813163481953296</c:v>
                </c:pt>
                <c:pt idx="830">
                  <c:v>0.27813163481953296</c:v>
                </c:pt>
                <c:pt idx="831">
                  <c:v>0.27600849256900217</c:v>
                </c:pt>
                <c:pt idx="832">
                  <c:v>0.27388535031847139</c:v>
                </c:pt>
                <c:pt idx="833">
                  <c:v>0.2717622080679406</c:v>
                </c:pt>
                <c:pt idx="834">
                  <c:v>0.26963906581740982</c:v>
                </c:pt>
                <c:pt idx="835">
                  <c:v>0.26539278131634825</c:v>
                </c:pt>
                <c:pt idx="836">
                  <c:v>0.26326963906581746</c:v>
                </c:pt>
                <c:pt idx="837">
                  <c:v>0.26114649681528668</c:v>
                </c:pt>
                <c:pt idx="838">
                  <c:v>0.26114649681528668</c:v>
                </c:pt>
                <c:pt idx="839">
                  <c:v>0.25902335456475589</c:v>
                </c:pt>
                <c:pt idx="840">
                  <c:v>0.25690021231422511</c:v>
                </c:pt>
                <c:pt idx="841">
                  <c:v>0.25477707006369432</c:v>
                </c:pt>
                <c:pt idx="842">
                  <c:v>0.25265392781316354</c:v>
                </c:pt>
                <c:pt idx="843">
                  <c:v>0.25265392781316354</c:v>
                </c:pt>
                <c:pt idx="844">
                  <c:v>0.25053078556263275</c:v>
                </c:pt>
                <c:pt idx="845">
                  <c:v>0.24840764331210186</c:v>
                </c:pt>
                <c:pt idx="846">
                  <c:v>0.24628450106157107</c:v>
                </c:pt>
                <c:pt idx="847">
                  <c:v>0.24416135881104029</c:v>
                </c:pt>
                <c:pt idx="848">
                  <c:v>0.2420382165605095</c:v>
                </c:pt>
                <c:pt idx="849">
                  <c:v>0.23991507430997872</c:v>
                </c:pt>
                <c:pt idx="850">
                  <c:v>0.23779193205944793</c:v>
                </c:pt>
                <c:pt idx="851">
                  <c:v>0.23566878980891715</c:v>
                </c:pt>
                <c:pt idx="852">
                  <c:v>0.23354564755838636</c:v>
                </c:pt>
                <c:pt idx="853">
                  <c:v>0.22929936305732479</c:v>
                </c:pt>
                <c:pt idx="854">
                  <c:v>0.227176220806794</c:v>
                </c:pt>
                <c:pt idx="855">
                  <c:v>0.22505307855626322</c:v>
                </c:pt>
                <c:pt idx="856">
                  <c:v>0.22292993630573243</c:v>
                </c:pt>
                <c:pt idx="857">
                  <c:v>0.22080679405520165</c:v>
                </c:pt>
                <c:pt idx="858">
                  <c:v>0.22080679405520165</c:v>
                </c:pt>
                <c:pt idx="859">
                  <c:v>0.21656050955414008</c:v>
                </c:pt>
                <c:pt idx="860">
                  <c:v>0.21443736730360929</c:v>
                </c:pt>
                <c:pt idx="861">
                  <c:v>0.21231422505307851</c:v>
                </c:pt>
                <c:pt idx="862">
                  <c:v>0.21019108280254772</c:v>
                </c:pt>
                <c:pt idx="863">
                  <c:v>0.20806794055201694</c:v>
                </c:pt>
                <c:pt idx="864">
                  <c:v>0.20594479830148615</c:v>
                </c:pt>
                <c:pt idx="865">
                  <c:v>0.20382165605095537</c:v>
                </c:pt>
                <c:pt idx="866">
                  <c:v>0.20169851380042458</c:v>
                </c:pt>
                <c:pt idx="867">
                  <c:v>0.1995753715498938</c:v>
                </c:pt>
                <c:pt idx="868">
                  <c:v>0.1995753715498938</c:v>
                </c:pt>
                <c:pt idx="869">
                  <c:v>0.1995753715498938</c:v>
                </c:pt>
                <c:pt idx="870">
                  <c:v>0.19745222929936301</c:v>
                </c:pt>
                <c:pt idx="871">
                  <c:v>0.19532908704883223</c:v>
                </c:pt>
                <c:pt idx="872">
                  <c:v>0.19320594479830144</c:v>
                </c:pt>
                <c:pt idx="873">
                  <c:v>0.19320594479830144</c:v>
                </c:pt>
                <c:pt idx="874">
                  <c:v>0.18895966029723987</c:v>
                </c:pt>
                <c:pt idx="875">
                  <c:v>0.18683651804670909</c:v>
                </c:pt>
                <c:pt idx="876">
                  <c:v>0.1847133757961783</c:v>
                </c:pt>
                <c:pt idx="877">
                  <c:v>0.1847133757961783</c:v>
                </c:pt>
                <c:pt idx="878">
                  <c:v>0.18259023354564752</c:v>
                </c:pt>
                <c:pt idx="879">
                  <c:v>0.18046709129511673</c:v>
                </c:pt>
                <c:pt idx="880">
                  <c:v>0.18046709129511673</c:v>
                </c:pt>
                <c:pt idx="881">
                  <c:v>0.17834394904458595</c:v>
                </c:pt>
                <c:pt idx="882">
                  <c:v>0.17622080679405516</c:v>
                </c:pt>
                <c:pt idx="883">
                  <c:v>0.17622080679405516</c:v>
                </c:pt>
                <c:pt idx="884">
                  <c:v>0.17622080679405516</c:v>
                </c:pt>
                <c:pt idx="885">
                  <c:v>0.17409766454352438</c:v>
                </c:pt>
                <c:pt idx="886">
                  <c:v>0.17197452229299359</c:v>
                </c:pt>
                <c:pt idx="887">
                  <c:v>0.16985138004246281</c:v>
                </c:pt>
                <c:pt idx="888">
                  <c:v>0.16772823779193202</c:v>
                </c:pt>
                <c:pt idx="889">
                  <c:v>0.16560509554140124</c:v>
                </c:pt>
                <c:pt idx="890">
                  <c:v>0.16348195329087045</c:v>
                </c:pt>
                <c:pt idx="891">
                  <c:v>0.16135881104033967</c:v>
                </c:pt>
                <c:pt idx="892">
                  <c:v>0.15923566878980888</c:v>
                </c:pt>
                <c:pt idx="893">
                  <c:v>0.15923566878980888</c:v>
                </c:pt>
                <c:pt idx="894">
                  <c:v>0.1571125265392781</c:v>
                </c:pt>
                <c:pt idx="895">
                  <c:v>0.15498938428874731</c:v>
                </c:pt>
                <c:pt idx="896">
                  <c:v>0.15286624203821653</c:v>
                </c:pt>
                <c:pt idx="897">
                  <c:v>0.15074309978768574</c:v>
                </c:pt>
                <c:pt idx="898">
                  <c:v>0.14861995753715496</c:v>
                </c:pt>
                <c:pt idx="899">
                  <c:v>0.14649681528662417</c:v>
                </c:pt>
                <c:pt idx="900">
                  <c:v>0.14437367303609339</c:v>
                </c:pt>
                <c:pt idx="901">
                  <c:v>0.14437367303609339</c:v>
                </c:pt>
                <c:pt idx="902">
                  <c:v>0.1422505307855626</c:v>
                </c:pt>
                <c:pt idx="903">
                  <c:v>0.14012738853503182</c:v>
                </c:pt>
                <c:pt idx="904">
                  <c:v>0.13800424628450103</c:v>
                </c:pt>
                <c:pt idx="905">
                  <c:v>0.13588110403397025</c:v>
                </c:pt>
                <c:pt idx="906">
                  <c:v>0.13375796178343946</c:v>
                </c:pt>
                <c:pt idx="907">
                  <c:v>0.13163481953290868</c:v>
                </c:pt>
                <c:pt idx="908">
                  <c:v>0.12951167728237789</c:v>
                </c:pt>
                <c:pt idx="909">
                  <c:v>0.12738853503184711</c:v>
                </c:pt>
                <c:pt idx="910">
                  <c:v>0.12526539278131632</c:v>
                </c:pt>
                <c:pt idx="911">
                  <c:v>0.12314225053078554</c:v>
                </c:pt>
                <c:pt idx="912">
                  <c:v>0.12101910828025475</c:v>
                </c:pt>
                <c:pt idx="913">
                  <c:v>0.11889596602972397</c:v>
                </c:pt>
                <c:pt idx="914">
                  <c:v>0.11677282377919318</c:v>
                </c:pt>
                <c:pt idx="915">
                  <c:v>0.11252653927813161</c:v>
                </c:pt>
                <c:pt idx="916">
                  <c:v>0.11040339702760082</c:v>
                </c:pt>
                <c:pt idx="917">
                  <c:v>0.11040339702760082</c:v>
                </c:pt>
                <c:pt idx="918">
                  <c:v>0.11040339702760082</c:v>
                </c:pt>
                <c:pt idx="919">
                  <c:v>0.10828025477707004</c:v>
                </c:pt>
                <c:pt idx="920">
                  <c:v>0.10615711252653925</c:v>
                </c:pt>
                <c:pt idx="921">
                  <c:v>0.10403397027600847</c:v>
                </c:pt>
                <c:pt idx="922">
                  <c:v>0.10403397027600847</c:v>
                </c:pt>
                <c:pt idx="923">
                  <c:v>0.10403397027600847</c:v>
                </c:pt>
                <c:pt idx="924">
                  <c:v>0.10191082802547768</c:v>
                </c:pt>
                <c:pt idx="925">
                  <c:v>9.9787685774946899E-2</c:v>
                </c:pt>
                <c:pt idx="926">
                  <c:v>9.9787685774946899E-2</c:v>
                </c:pt>
                <c:pt idx="927">
                  <c:v>9.9787685774946899E-2</c:v>
                </c:pt>
                <c:pt idx="928">
                  <c:v>9.7664543524416114E-2</c:v>
                </c:pt>
                <c:pt idx="929">
                  <c:v>9.7664543524416114E-2</c:v>
                </c:pt>
                <c:pt idx="930">
                  <c:v>9.7664543524416114E-2</c:v>
                </c:pt>
                <c:pt idx="931">
                  <c:v>9.7664543524416114E-2</c:v>
                </c:pt>
                <c:pt idx="932">
                  <c:v>9.5541401273885329E-2</c:v>
                </c:pt>
                <c:pt idx="933">
                  <c:v>9.3418259023354544E-2</c:v>
                </c:pt>
                <c:pt idx="934">
                  <c:v>9.3418259023354544E-2</c:v>
                </c:pt>
                <c:pt idx="935">
                  <c:v>9.1295116772823759E-2</c:v>
                </c:pt>
                <c:pt idx="936">
                  <c:v>8.9171974522292974E-2</c:v>
                </c:pt>
                <c:pt idx="937">
                  <c:v>8.7048832271762189E-2</c:v>
                </c:pt>
                <c:pt idx="938">
                  <c:v>8.4925690021231404E-2</c:v>
                </c:pt>
                <c:pt idx="939">
                  <c:v>8.2802547770700619E-2</c:v>
                </c:pt>
                <c:pt idx="940">
                  <c:v>8.2802547770700619E-2</c:v>
                </c:pt>
                <c:pt idx="941">
                  <c:v>8.0679405520169833E-2</c:v>
                </c:pt>
                <c:pt idx="942">
                  <c:v>7.8556263269639048E-2</c:v>
                </c:pt>
                <c:pt idx="943">
                  <c:v>7.6433121019108263E-2</c:v>
                </c:pt>
                <c:pt idx="944">
                  <c:v>7.4309978768577478E-2</c:v>
                </c:pt>
                <c:pt idx="945">
                  <c:v>7.2186836518046693E-2</c:v>
                </c:pt>
                <c:pt idx="946">
                  <c:v>7.0063694267515908E-2</c:v>
                </c:pt>
                <c:pt idx="947">
                  <c:v>6.7940552016985123E-2</c:v>
                </c:pt>
                <c:pt idx="948">
                  <c:v>6.5817409766454338E-2</c:v>
                </c:pt>
                <c:pt idx="949">
                  <c:v>6.5817409766454338E-2</c:v>
                </c:pt>
                <c:pt idx="950">
                  <c:v>6.3694267515923553E-2</c:v>
                </c:pt>
                <c:pt idx="951">
                  <c:v>6.1571125265392768E-2</c:v>
                </c:pt>
                <c:pt idx="952">
                  <c:v>6.1571125265392768E-2</c:v>
                </c:pt>
                <c:pt idx="953">
                  <c:v>6.1571125265392768E-2</c:v>
                </c:pt>
                <c:pt idx="954">
                  <c:v>5.9447983014861983E-2</c:v>
                </c:pt>
                <c:pt idx="955">
                  <c:v>5.7324840764331197E-2</c:v>
                </c:pt>
                <c:pt idx="956">
                  <c:v>5.5201698513800412E-2</c:v>
                </c:pt>
                <c:pt idx="957">
                  <c:v>5.3078556263269627E-2</c:v>
                </c:pt>
                <c:pt idx="958">
                  <c:v>5.3078556263269627E-2</c:v>
                </c:pt>
                <c:pt idx="959">
                  <c:v>5.3078556263269627E-2</c:v>
                </c:pt>
                <c:pt idx="960">
                  <c:v>5.3078556263269627E-2</c:v>
                </c:pt>
                <c:pt idx="961">
                  <c:v>5.0955414012738842E-2</c:v>
                </c:pt>
                <c:pt idx="962">
                  <c:v>4.8832271762208057E-2</c:v>
                </c:pt>
                <c:pt idx="963">
                  <c:v>4.8832271762208057E-2</c:v>
                </c:pt>
                <c:pt idx="964">
                  <c:v>4.6709129511677272E-2</c:v>
                </c:pt>
                <c:pt idx="965">
                  <c:v>4.6709129511677272E-2</c:v>
                </c:pt>
                <c:pt idx="966">
                  <c:v>4.4585987261146487E-2</c:v>
                </c:pt>
                <c:pt idx="967">
                  <c:v>4.2462845010615702E-2</c:v>
                </c:pt>
                <c:pt idx="968">
                  <c:v>4.2462845010615702E-2</c:v>
                </c:pt>
                <c:pt idx="969">
                  <c:v>4.2462845010615702E-2</c:v>
                </c:pt>
                <c:pt idx="970">
                  <c:v>4.0339702760084917E-2</c:v>
                </c:pt>
                <c:pt idx="971">
                  <c:v>4.0339702760084917E-2</c:v>
                </c:pt>
                <c:pt idx="972">
                  <c:v>4.0339702760084917E-2</c:v>
                </c:pt>
                <c:pt idx="973">
                  <c:v>4.0339702760084917E-2</c:v>
                </c:pt>
                <c:pt idx="974">
                  <c:v>3.8216560509554132E-2</c:v>
                </c:pt>
                <c:pt idx="975">
                  <c:v>3.6093418259023347E-2</c:v>
                </c:pt>
                <c:pt idx="976">
                  <c:v>3.3970276008492561E-2</c:v>
                </c:pt>
                <c:pt idx="977">
                  <c:v>3.3970276008492561E-2</c:v>
                </c:pt>
                <c:pt idx="978">
                  <c:v>3.1847133757961776E-2</c:v>
                </c:pt>
                <c:pt idx="979">
                  <c:v>2.9723991507430991E-2</c:v>
                </c:pt>
                <c:pt idx="980">
                  <c:v>2.7600849256900206E-2</c:v>
                </c:pt>
                <c:pt idx="981">
                  <c:v>2.5477707006369421E-2</c:v>
                </c:pt>
                <c:pt idx="982">
                  <c:v>2.5477707006369421E-2</c:v>
                </c:pt>
                <c:pt idx="983">
                  <c:v>2.3354564755838636E-2</c:v>
                </c:pt>
                <c:pt idx="984">
                  <c:v>2.3354564755838636E-2</c:v>
                </c:pt>
                <c:pt idx="985">
                  <c:v>2.1231422505307851E-2</c:v>
                </c:pt>
                <c:pt idx="986">
                  <c:v>1.9108280254777066E-2</c:v>
                </c:pt>
                <c:pt idx="987">
                  <c:v>1.6985138004246281E-2</c:v>
                </c:pt>
                <c:pt idx="988">
                  <c:v>1.4861995753715496E-2</c:v>
                </c:pt>
                <c:pt idx="989">
                  <c:v>1.4861995753715496E-2</c:v>
                </c:pt>
                <c:pt idx="990">
                  <c:v>1.2738853503184711E-2</c:v>
                </c:pt>
                <c:pt idx="991">
                  <c:v>1.0615711252653925E-2</c:v>
                </c:pt>
                <c:pt idx="992">
                  <c:v>8.4925690021231404E-3</c:v>
                </c:pt>
                <c:pt idx="993">
                  <c:v>8.4925690021231404E-3</c:v>
                </c:pt>
                <c:pt idx="994">
                  <c:v>8.4925690021231404E-3</c:v>
                </c:pt>
                <c:pt idx="995">
                  <c:v>6.3694267515923553E-3</c:v>
                </c:pt>
                <c:pt idx="996">
                  <c:v>6.3694267515923553E-3</c:v>
                </c:pt>
                <c:pt idx="997">
                  <c:v>4.2462845010615702E-3</c:v>
                </c:pt>
                <c:pt idx="998">
                  <c:v>4.2462845010615702E-3</c:v>
                </c:pt>
                <c:pt idx="999">
                  <c:v>4.2462845010615702E-3</c:v>
                </c:pt>
                <c:pt idx="1000">
                  <c:v>4.2462845010615702E-3</c:v>
                </c:pt>
                <c:pt idx="1001">
                  <c:v>4.2462845010615702E-3</c:v>
                </c:pt>
                <c:pt idx="1002">
                  <c:v>2.1231422505307851E-3</c:v>
                </c:pt>
                <c:pt idx="1003">
                  <c:v>0</c:v>
                </c:pt>
                <c:pt idx="1004">
                  <c:v>1</c:v>
                </c:pt>
                <c:pt idx="1005">
                  <c:v>0.99575371549893843</c:v>
                </c:pt>
                <c:pt idx="1006">
                  <c:v>0.99150743099787686</c:v>
                </c:pt>
                <c:pt idx="1007">
                  <c:v>0.98938428874734607</c:v>
                </c:pt>
                <c:pt idx="1008">
                  <c:v>0.9851380042462845</c:v>
                </c:pt>
                <c:pt idx="1009">
                  <c:v>0.98089171974522293</c:v>
                </c:pt>
                <c:pt idx="1010">
                  <c:v>0.97452229299363058</c:v>
                </c:pt>
                <c:pt idx="1011">
                  <c:v>0.97239915074309979</c:v>
                </c:pt>
                <c:pt idx="1012">
                  <c:v>0.96602972399150744</c:v>
                </c:pt>
                <c:pt idx="1013">
                  <c:v>0.95966029723991508</c:v>
                </c:pt>
                <c:pt idx="1014">
                  <c:v>0.94904458598726116</c:v>
                </c:pt>
                <c:pt idx="1015">
                  <c:v>0.9426751592356688</c:v>
                </c:pt>
                <c:pt idx="1016">
                  <c:v>0.93842887473460723</c:v>
                </c:pt>
                <c:pt idx="1017">
                  <c:v>0.92993630573248409</c:v>
                </c:pt>
                <c:pt idx="1018">
                  <c:v>0.92569002123142252</c:v>
                </c:pt>
                <c:pt idx="1019">
                  <c:v>0.91719745222929938</c:v>
                </c:pt>
                <c:pt idx="1020">
                  <c:v>0.91082802547770703</c:v>
                </c:pt>
                <c:pt idx="1021">
                  <c:v>0.9002123142250531</c:v>
                </c:pt>
                <c:pt idx="1022">
                  <c:v>0.88110403397027603</c:v>
                </c:pt>
                <c:pt idx="1023">
                  <c:v>0.86624203821656054</c:v>
                </c:pt>
                <c:pt idx="1024">
                  <c:v>0.8428874734607219</c:v>
                </c:pt>
                <c:pt idx="1025">
                  <c:v>0.82165605095541405</c:v>
                </c:pt>
                <c:pt idx="1026">
                  <c:v>0.80891719745222934</c:v>
                </c:pt>
                <c:pt idx="1027">
                  <c:v>0.79830148619957542</c:v>
                </c:pt>
                <c:pt idx="1028">
                  <c:v>0.78131634819532914</c:v>
                </c:pt>
                <c:pt idx="1029">
                  <c:v>0.76008492569002128</c:v>
                </c:pt>
                <c:pt idx="1030">
                  <c:v>0.74734607218683657</c:v>
                </c:pt>
                <c:pt idx="1031">
                  <c:v>0.73673036093418265</c:v>
                </c:pt>
                <c:pt idx="1032">
                  <c:v>0.71762208067940558</c:v>
                </c:pt>
                <c:pt idx="1033">
                  <c:v>0.68789808917197459</c:v>
                </c:pt>
                <c:pt idx="1034">
                  <c:v>0.67728237791932067</c:v>
                </c:pt>
                <c:pt idx="1035">
                  <c:v>0.65605095541401282</c:v>
                </c:pt>
                <c:pt idx="1036">
                  <c:v>0.62845010615711261</c:v>
                </c:pt>
                <c:pt idx="1037">
                  <c:v>0.60934182590233543</c:v>
                </c:pt>
                <c:pt idx="1038">
                  <c:v>0.59023354564755837</c:v>
                </c:pt>
                <c:pt idx="1039">
                  <c:v>0.57537154989384287</c:v>
                </c:pt>
                <c:pt idx="1040">
                  <c:v>0.56475583864118895</c:v>
                </c:pt>
                <c:pt idx="1041">
                  <c:v>0.54989384288747345</c:v>
                </c:pt>
                <c:pt idx="1042">
                  <c:v>0.5286624203821656</c:v>
                </c:pt>
                <c:pt idx="1043">
                  <c:v>0.5138004246284501</c:v>
                </c:pt>
                <c:pt idx="1044">
                  <c:v>0.49681528662420382</c:v>
                </c:pt>
                <c:pt idx="1045">
                  <c:v>0.48407643312101911</c:v>
                </c:pt>
                <c:pt idx="1046">
                  <c:v>0.46284501061571126</c:v>
                </c:pt>
                <c:pt idx="1047">
                  <c:v>0.43312101910828027</c:v>
                </c:pt>
                <c:pt idx="1048">
                  <c:v>0.39278131634819535</c:v>
                </c:pt>
                <c:pt idx="1049">
                  <c:v>0.36942675159235672</c:v>
                </c:pt>
                <c:pt idx="1050">
                  <c:v>0.35456475583864122</c:v>
                </c:pt>
                <c:pt idx="1051">
                  <c:v>0.33970276008492573</c:v>
                </c:pt>
                <c:pt idx="1052">
                  <c:v>0.32696390658174102</c:v>
                </c:pt>
                <c:pt idx="1053">
                  <c:v>0.32271762208067944</c:v>
                </c:pt>
                <c:pt idx="1054">
                  <c:v>0.3142250530785563</c:v>
                </c:pt>
                <c:pt idx="1055">
                  <c:v>0.31210191082802552</c:v>
                </c:pt>
                <c:pt idx="1056">
                  <c:v>0.30148619957537159</c:v>
                </c:pt>
                <c:pt idx="1057">
                  <c:v>0.29511677282377924</c:v>
                </c:pt>
                <c:pt idx="1058">
                  <c:v>0.28237791932059453</c:v>
                </c:pt>
                <c:pt idx="1059">
                  <c:v>0.2717622080679406</c:v>
                </c:pt>
                <c:pt idx="1060">
                  <c:v>0.26114649681528668</c:v>
                </c:pt>
                <c:pt idx="1061">
                  <c:v>0.25690021231422511</c:v>
                </c:pt>
                <c:pt idx="1062">
                  <c:v>0.25053078556263275</c:v>
                </c:pt>
                <c:pt idx="1063">
                  <c:v>0.24628450106157107</c:v>
                </c:pt>
                <c:pt idx="1064">
                  <c:v>0.24416135881104029</c:v>
                </c:pt>
                <c:pt idx="1065">
                  <c:v>0.23779193205944793</c:v>
                </c:pt>
                <c:pt idx="1066">
                  <c:v>0.23354564755838636</c:v>
                </c:pt>
                <c:pt idx="1067">
                  <c:v>0.227176220806794</c:v>
                </c:pt>
                <c:pt idx="1068">
                  <c:v>0.21656050955414008</c:v>
                </c:pt>
                <c:pt idx="1069">
                  <c:v>0.21231422505307851</c:v>
                </c:pt>
                <c:pt idx="1070">
                  <c:v>0.20806794055201694</c:v>
                </c:pt>
                <c:pt idx="1071">
                  <c:v>0.20169851380042458</c:v>
                </c:pt>
                <c:pt idx="1072">
                  <c:v>0.1995753715498938</c:v>
                </c:pt>
                <c:pt idx="1073">
                  <c:v>0.19320594479830144</c:v>
                </c:pt>
                <c:pt idx="1074">
                  <c:v>0.18683651804670909</c:v>
                </c:pt>
                <c:pt idx="1075">
                  <c:v>0.1847133757961783</c:v>
                </c:pt>
                <c:pt idx="1076">
                  <c:v>0.17834394904458595</c:v>
                </c:pt>
                <c:pt idx="1077">
                  <c:v>0.17409766454352438</c:v>
                </c:pt>
                <c:pt idx="1078">
                  <c:v>0.16560509554140124</c:v>
                </c:pt>
                <c:pt idx="1079">
                  <c:v>0.15498938428874731</c:v>
                </c:pt>
                <c:pt idx="1080">
                  <c:v>0.14649681528662417</c:v>
                </c:pt>
                <c:pt idx="1081">
                  <c:v>0.14012738853503182</c:v>
                </c:pt>
                <c:pt idx="1082">
                  <c:v>0.14012738853503182</c:v>
                </c:pt>
                <c:pt idx="1083">
                  <c:v>0.13800424628450103</c:v>
                </c:pt>
                <c:pt idx="1084">
                  <c:v>0.13375796178343946</c:v>
                </c:pt>
                <c:pt idx="1085">
                  <c:v>0.13163481953290868</c:v>
                </c:pt>
                <c:pt idx="1086">
                  <c:v>0.12526539278131632</c:v>
                </c:pt>
                <c:pt idx="1087">
                  <c:v>0.11677282377919318</c:v>
                </c:pt>
                <c:pt idx="1088">
                  <c:v>0.11677282377919318</c:v>
                </c:pt>
                <c:pt idx="1089">
                  <c:v>0.11252653927813161</c:v>
                </c:pt>
                <c:pt idx="1090">
                  <c:v>0.11040339702760082</c:v>
                </c:pt>
                <c:pt idx="1091">
                  <c:v>0.10828025477707004</c:v>
                </c:pt>
                <c:pt idx="1092">
                  <c:v>9.9787685774946899E-2</c:v>
                </c:pt>
                <c:pt idx="1093">
                  <c:v>9.7664543524416114E-2</c:v>
                </c:pt>
                <c:pt idx="1094">
                  <c:v>9.5541401273885329E-2</c:v>
                </c:pt>
                <c:pt idx="1095">
                  <c:v>9.5541401273885329E-2</c:v>
                </c:pt>
                <c:pt idx="1096">
                  <c:v>9.3418259023354544E-2</c:v>
                </c:pt>
                <c:pt idx="1097">
                  <c:v>9.1295116772823759E-2</c:v>
                </c:pt>
                <c:pt idx="1098">
                  <c:v>9.1295116772823759E-2</c:v>
                </c:pt>
                <c:pt idx="1099">
                  <c:v>8.4925690021231404E-2</c:v>
                </c:pt>
                <c:pt idx="1100">
                  <c:v>8.0679405520169833E-2</c:v>
                </c:pt>
                <c:pt idx="1101">
                  <c:v>7.6433121019108263E-2</c:v>
                </c:pt>
                <c:pt idx="1102">
                  <c:v>7.2186836518046693E-2</c:v>
                </c:pt>
                <c:pt idx="1103">
                  <c:v>6.7940552016985123E-2</c:v>
                </c:pt>
                <c:pt idx="1104">
                  <c:v>6.5817409766454338E-2</c:v>
                </c:pt>
                <c:pt idx="1105">
                  <c:v>6.1571125265392768E-2</c:v>
                </c:pt>
                <c:pt idx="1106">
                  <c:v>5.9447983014861983E-2</c:v>
                </c:pt>
                <c:pt idx="1107">
                  <c:v>5.7324840764331197E-2</c:v>
                </c:pt>
                <c:pt idx="1108">
                  <c:v>5.3078556263269627E-2</c:v>
                </c:pt>
                <c:pt idx="1109">
                  <c:v>5.3078556263269627E-2</c:v>
                </c:pt>
                <c:pt idx="1110">
                  <c:v>5.0955414012738842E-2</c:v>
                </c:pt>
                <c:pt idx="1111">
                  <c:v>4.8832271762208057E-2</c:v>
                </c:pt>
                <c:pt idx="1112">
                  <c:v>4.6709129511677272E-2</c:v>
                </c:pt>
                <c:pt idx="1113">
                  <c:v>4.4585987261146487E-2</c:v>
                </c:pt>
                <c:pt idx="1114">
                  <c:v>4.2462845010615702E-2</c:v>
                </c:pt>
                <c:pt idx="1115">
                  <c:v>3.8216560509554132E-2</c:v>
                </c:pt>
                <c:pt idx="1116">
                  <c:v>3.6093418259023347E-2</c:v>
                </c:pt>
                <c:pt idx="1117">
                  <c:v>3.3970276008492561E-2</c:v>
                </c:pt>
                <c:pt idx="1118">
                  <c:v>3.1847133757961776E-2</c:v>
                </c:pt>
                <c:pt idx="1119">
                  <c:v>3.1847133757961776E-2</c:v>
                </c:pt>
                <c:pt idx="1120">
                  <c:v>2.9723991507430991E-2</c:v>
                </c:pt>
                <c:pt idx="1121">
                  <c:v>2.9723991507430991E-2</c:v>
                </c:pt>
                <c:pt idx="1122">
                  <c:v>2.7600849256900206E-2</c:v>
                </c:pt>
                <c:pt idx="1123">
                  <c:v>2.3354564755838636E-2</c:v>
                </c:pt>
                <c:pt idx="1124">
                  <c:v>2.1231422505307851E-2</c:v>
                </c:pt>
                <c:pt idx="1125">
                  <c:v>2.1231422505307851E-2</c:v>
                </c:pt>
                <c:pt idx="1126">
                  <c:v>1.9108280254777066E-2</c:v>
                </c:pt>
                <c:pt idx="1127">
                  <c:v>1.9108280254777066E-2</c:v>
                </c:pt>
                <c:pt idx="1128">
                  <c:v>1.6985138004246281E-2</c:v>
                </c:pt>
                <c:pt idx="1129">
                  <c:v>1.4861995753715496E-2</c:v>
                </c:pt>
                <c:pt idx="1130">
                  <c:v>1.2738853503184711E-2</c:v>
                </c:pt>
                <c:pt idx="1131">
                  <c:v>1.0615711252653925E-2</c:v>
                </c:pt>
                <c:pt idx="1132">
                  <c:v>8.4925690021231404E-3</c:v>
                </c:pt>
                <c:pt idx="1133">
                  <c:v>8.4925690021231404E-3</c:v>
                </c:pt>
                <c:pt idx="1134">
                  <c:v>6.3694267515923553E-3</c:v>
                </c:pt>
                <c:pt idx="1135">
                  <c:v>6.3694267515923553E-3</c:v>
                </c:pt>
                <c:pt idx="1136">
                  <c:v>6.3694267515923553E-3</c:v>
                </c:pt>
                <c:pt idx="1137">
                  <c:v>4.2462845010615702E-3</c:v>
                </c:pt>
                <c:pt idx="1138">
                  <c:v>2.1231422505307851E-3</c:v>
                </c:pt>
                <c:pt idx="1139">
                  <c:v>0</c:v>
                </c:pt>
                <c:pt idx="1140">
                  <c:v>0</c:v>
                </c:pt>
                <c:pt idx="1141">
                  <c:v>2.1231422505307855E-3</c:v>
                </c:pt>
                <c:pt idx="1142">
                  <c:v>4.246284501061571E-3</c:v>
                </c:pt>
                <c:pt idx="1143">
                  <c:v>6.369426751592357E-3</c:v>
                </c:pt>
                <c:pt idx="1144">
                  <c:v>6.369426751592357E-3</c:v>
                </c:pt>
                <c:pt idx="1145">
                  <c:v>8.4925690021231421E-3</c:v>
                </c:pt>
                <c:pt idx="1146">
                  <c:v>1.0615711252653927E-2</c:v>
                </c:pt>
                <c:pt idx="1147">
                  <c:v>1.0615711252653927E-2</c:v>
                </c:pt>
                <c:pt idx="1148">
                  <c:v>1.2738853503184714E-2</c:v>
                </c:pt>
                <c:pt idx="1149">
                  <c:v>1.2738853503184714E-2</c:v>
                </c:pt>
                <c:pt idx="1150">
                  <c:v>1.4861995753715499E-2</c:v>
                </c:pt>
                <c:pt idx="1151">
                  <c:v>1.6985138004246284E-2</c:v>
                </c:pt>
                <c:pt idx="1152">
                  <c:v>1.6985138004246284E-2</c:v>
                </c:pt>
                <c:pt idx="1153">
                  <c:v>1.6985138004246284E-2</c:v>
                </c:pt>
                <c:pt idx="1154">
                  <c:v>1.9108280254777069E-2</c:v>
                </c:pt>
                <c:pt idx="1155">
                  <c:v>2.1231422505307854E-2</c:v>
                </c:pt>
                <c:pt idx="1156">
                  <c:v>2.1231422505307854E-2</c:v>
                </c:pt>
                <c:pt idx="1157">
                  <c:v>2.3354564755838639E-2</c:v>
                </c:pt>
                <c:pt idx="1158">
                  <c:v>2.5477707006369428E-2</c:v>
                </c:pt>
                <c:pt idx="1159">
                  <c:v>2.5477707006369428E-2</c:v>
                </c:pt>
                <c:pt idx="1160">
                  <c:v>2.7600849256900213E-2</c:v>
                </c:pt>
                <c:pt idx="1161">
                  <c:v>2.9723991507430998E-2</c:v>
                </c:pt>
                <c:pt idx="1162">
                  <c:v>3.1847133757961783E-2</c:v>
                </c:pt>
                <c:pt idx="1163">
                  <c:v>3.3970276008492568E-2</c:v>
                </c:pt>
                <c:pt idx="1164">
                  <c:v>3.6093418259023353E-2</c:v>
                </c:pt>
                <c:pt idx="1165">
                  <c:v>3.6093418259023353E-2</c:v>
                </c:pt>
                <c:pt idx="1166">
                  <c:v>3.8216560509554139E-2</c:v>
                </c:pt>
                <c:pt idx="1167">
                  <c:v>4.0339702760084924E-2</c:v>
                </c:pt>
                <c:pt idx="1168">
                  <c:v>4.0339702760084924E-2</c:v>
                </c:pt>
                <c:pt idx="1169">
                  <c:v>4.2462845010615709E-2</c:v>
                </c:pt>
                <c:pt idx="1170">
                  <c:v>4.4585987261146494E-2</c:v>
                </c:pt>
                <c:pt idx="1171">
                  <c:v>4.6709129511677279E-2</c:v>
                </c:pt>
                <c:pt idx="1172">
                  <c:v>4.8832271762208071E-2</c:v>
                </c:pt>
                <c:pt idx="1173">
                  <c:v>4.8832271762208071E-2</c:v>
                </c:pt>
                <c:pt idx="1174">
                  <c:v>5.0955414012738856E-2</c:v>
                </c:pt>
                <c:pt idx="1175">
                  <c:v>5.3078556263269641E-2</c:v>
                </c:pt>
                <c:pt idx="1176">
                  <c:v>5.5201698513800426E-2</c:v>
                </c:pt>
                <c:pt idx="1177">
                  <c:v>5.7324840764331211E-2</c:v>
                </c:pt>
                <c:pt idx="1178">
                  <c:v>5.9447983014861996E-2</c:v>
                </c:pt>
                <c:pt idx="1179">
                  <c:v>6.1571125265392782E-2</c:v>
                </c:pt>
                <c:pt idx="1180">
                  <c:v>6.3694267515923567E-2</c:v>
                </c:pt>
                <c:pt idx="1181">
                  <c:v>6.5817409766454352E-2</c:v>
                </c:pt>
                <c:pt idx="1182">
                  <c:v>6.7940552016985137E-2</c:v>
                </c:pt>
                <c:pt idx="1183">
                  <c:v>6.7940552016985137E-2</c:v>
                </c:pt>
                <c:pt idx="1184">
                  <c:v>7.0063694267515922E-2</c:v>
                </c:pt>
                <c:pt idx="1185">
                  <c:v>7.2186836518046707E-2</c:v>
                </c:pt>
                <c:pt idx="1186">
                  <c:v>7.2186836518046707E-2</c:v>
                </c:pt>
                <c:pt idx="1187">
                  <c:v>7.4309978768577492E-2</c:v>
                </c:pt>
                <c:pt idx="1188">
                  <c:v>7.6433121019108277E-2</c:v>
                </c:pt>
                <c:pt idx="1189">
                  <c:v>7.8556263269639062E-2</c:v>
                </c:pt>
                <c:pt idx="1190">
                  <c:v>8.0679405520169847E-2</c:v>
                </c:pt>
                <c:pt idx="1191">
                  <c:v>8.2802547770700632E-2</c:v>
                </c:pt>
                <c:pt idx="1192">
                  <c:v>8.4925690021231418E-2</c:v>
                </c:pt>
                <c:pt idx="1193">
                  <c:v>8.7048832271762203E-2</c:v>
                </c:pt>
                <c:pt idx="1194">
                  <c:v>8.9171974522292988E-2</c:v>
                </c:pt>
                <c:pt idx="1195">
                  <c:v>8.9171974522292988E-2</c:v>
                </c:pt>
                <c:pt idx="1196">
                  <c:v>9.1295116772823773E-2</c:v>
                </c:pt>
                <c:pt idx="1197">
                  <c:v>9.3418259023354558E-2</c:v>
                </c:pt>
                <c:pt idx="1198">
                  <c:v>9.3418259023354558E-2</c:v>
                </c:pt>
                <c:pt idx="1199">
                  <c:v>9.5541401273885357E-2</c:v>
                </c:pt>
                <c:pt idx="1200">
                  <c:v>9.7664543524416142E-2</c:v>
                </c:pt>
                <c:pt idx="1201">
                  <c:v>9.9787685774946927E-2</c:v>
                </c:pt>
                <c:pt idx="1202">
                  <c:v>0.10191082802547771</c:v>
                </c:pt>
                <c:pt idx="1203">
                  <c:v>0.1040339702760085</c:v>
                </c:pt>
                <c:pt idx="1204">
                  <c:v>0.1040339702760085</c:v>
                </c:pt>
                <c:pt idx="1205">
                  <c:v>0.10615711252653928</c:v>
                </c:pt>
                <c:pt idx="1206">
                  <c:v>0.10828025477707007</c:v>
                </c:pt>
                <c:pt idx="1207">
                  <c:v>0.10828025477707007</c:v>
                </c:pt>
                <c:pt idx="1208">
                  <c:v>0.11040339702760085</c:v>
                </c:pt>
                <c:pt idx="1209">
                  <c:v>0.11252653927813164</c:v>
                </c:pt>
                <c:pt idx="1210">
                  <c:v>0.11464968152866242</c:v>
                </c:pt>
                <c:pt idx="1211">
                  <c:v>0.11677282377919321</c:v>
                </c:pt>
                <c:pt idx="1212">
                  <c:v>0.11889596602972399</c:v>
                </c:pt>
                <c:pt idx="1213">
                  <c:v>0.12101910828025478</c:v>
                </c:pt>
                <c:pt idx="1214">
                  <c:v>0.12314225053078556</c:v>
                </c:pt>
                <c:pt idx="1215">
                  <c:v>0.12526539278131635</c:v>
                </c:pt>
                <c:pt idx="1216">
                  <c:v>0.12738853503184713</c:v>
                </c:pt>
                <c:pt idx="1217">
                  <c:v>0.12951167728237792</c:v>
                </c:pt>
                <c:pt idx="1218">
                  <c:v>0.1316348195329087</c:v>
                </c:pt>
                <c:pt idx="1219">
                  <c:v>0.13375796178343949</c:v>
                </c:pt>
                <c:pt idx="1220">
                  <c:v>0.13588110403397027</c:v>
                </c:pt>
                <c:pt idx="1221">
                  <c:v>0.13800424628450106</c:v>
                </c:pt>
                <c:pt idx="1222">
                  <c:v>0.14012738853503184</c:v>
                </c:pt>
                <c:pt idx="1223">
                  <c:v>0.14012738853503184</c:v>
                </c:pt>
                <c:pt idx="1224">
                  <c:v>0.14225053078556263</c:v>
                </c:pt>
                <c:pt idx="1225">
                  <c:v>0.14437367303609341</c:v>
                </c:pt>
                <c:pt idx="1226">
                  <c:v>0.1464968152866242</c:v>
                </c:pt>
                <c:pt idx="1227">
                  <c:v>0.14861995753715498</c:v>
                </c:pt>
                <c:pt idx="1228">
                  <c:v>0.15074309978768577</c:v>
                </c:pt>
                <c:pt idx="1229">
                  <c:v>0.15286624203821655</c:v>
                </c:pt>
                <c:pt idx="1230">
                  <c:v>0.15498938428874734</c:v>
                </c:pt>
                <c:pt idx="1231">
                  <c:v>0.15711252653927812</c:v>
                </c:pt>
                <c:pt idx="1232">
                  <c:v>0.15923566878980891</c:v>
                </c:pt>
                <c:pt idx="1233">
                  <c:v>0.16135881104033969</c:v>
                </c:pt>
                <c:pt idx="1234">
                  <c:v>0.16348195329087048</c:v>
                </c:pt>
                <c:pt idx="1235">
                  <c:v>0.16348195329087048</c:v>
                </c:pt>
                <c:pt idx="1236">
                  <c:v>0.16560509554140126</c:v>
                </c:pt>
                <c:pt idx="1237">
                  <c:v>0.16772823779193205</c:v>
                </c:pt>
                <c:pt idx="1238">
                  <c:v>0.16985138004246284</c:v>
                </c:pt>
                <c:pt idx="1239">
                  <c:v>0.17197452229299362</c:v>
                </c:pt>
                <c:pt idx="1240">
                  <c:v>0.17197452229299362</c:v>
                </c:pt>
                <c:pt idx="1241">
                  <c:v>0.17409766454352441</c:v>
                </c:pt>
                <c:pt idx="1242">
                  <c:v>0.17622080679405519</c:v>
                </c:pt>
                <c:pt idx="1243">
                  <c:v>0.17834394904458598</c:v>
                </c:pt>
                <c:pt idx="1244">
                  <c:v>0.18046709129511676</c:v>
                </c:pt>
                <c:pt idx="1245">
                  <c:v>0.18046709129511676</c:v>
                </c:pt>
                <c:pt idx="1246">
                  <c:v>0.18259023354564755</c:v>
                </c:pt>
                <c:pt idx="1247">
                  <c:v>0.18471337579617833</c:v>
                </c:pt>
                <c:pt idx="1248">
                  <c:v>0.18683651804670912</c:v>
                </c:pt>
                <c:pt idx="1249">
                  <c:v>0.18895966029723993</c:v>
                </c:pt>
                <c:pt idx="1250">
                  <c:v>0.19108280254777071</c:v>
                </c:pt>
                <c:pt idx="1251">
                  <c:v>0.1932059447983015</c:v>
                </c:pt>
                <c:pt idx="1252">
                  <c:v>0.19532908704883228</c:v>
                </c:pt>
                <c:pt idx="1253">
                  <c:v>0.19745222929936307</c:v>
                </c:pt>
                <c:pt idx="1254">
                  <c:v>0.20169851380042464</c:v>
                </c:pt>
                <c:pt idx="1255">
                  <c:v>0.20382165605095542</c:v>
                </c:pt>
                <c:pt idx="1256">
                  <c:v>0.20594479830148621</c:v>
                </c:pt>
                <c:pt idx="1257">
                  <c:v>0.20806794055201699</c:v>
                </c:pt>
                <c:pt idx="1258">
                  <c:v>0.21019108280254778</c:v>
                </c:pt>
                <c:pt idx="1259">
                  <c:v>0.21231422505307856</c:v>
                </c:pt>
                <c:pt idx="1260">
                  <c:v>0.21443736730360935</c:v>
                </c:pt>
                <c:pt idx="1261">
                  <c:v>0.21656050955414013</c:v>
                </c:pt>
                <c:pt idx="1262">
                  <c:v>0.21868365180467092</c:v>
                </c:pt>
                <c:pt idx="1263">
                  <c:v>0.2208067940552017</c:v>
                </c:pt>
                <c:pt idx="1264">
                  <c:v>0.22292993630573249</c:v>
                </c:pt>
                <c:pt idx="1265">
                  <c:v>0.22505307855626328</c:v>
                </c:pt>
                <c:pt idx="1266">
                  <c:v>0.22717622080679406</c:v>
                </c:pt>
                <c:pt idx="1267">
                  <c:v>0.22929936305732485</c:v>
                </c:pt>
                <c:pt idx="1268">
                  <c:v>0.22929936305732485</c:v>
                </c:pt>
                <c:pt idx="1269">
                  <c:v>0.23142250530785563</c:v>
                </c:pt>
                <c:pt idx="1270">
                  <c:v>0.23354564755838642</c:v>
                </c:pt>
                <c:pt idx="1271">
                  <c:v>0.2356687898089172</c:v>
                </c:pt>
                <c:pt idx="1272">
                  <c:v>0.23779193205944799</c:v>
                </c:pt>
                <c:pt idx="1273">
                  <c:v>0.23991507430997877</c:v>
                </c:pt>
                <c:pt idx="1274">
                  <c:v>0.24203821656050956</c:v>
                </c:pt>
                <c:pt idx="1275">
                  <c:v>0.24416135881104034</c:v>
                </c:pt>
                <c:pt idx="1276">
                  <c:v>0.24628450106157113</c:v>
                </c:pt>
                <c:pt idx="1277">
                  <c:v>0.24628450106157113</c:v>
                </c:pt>
                <c:pt idx="1278">
                  <c:v>0.24840764331210191</c:v>
                </c:pt>
                <c:pt idx="1279">
                  <c:v>0.2505307855626327</c:v>
                </c:pt>
                <c:pt idx="1280">
                  <c:v>0.25265392781316348</c:v>
                </c:pt>
                <c:pt idx="1281">
                  <c:v>0.25477707006369427</c:v>
                </c:pt>
                <c:pt idx="1282">
                  <c:v>0.25690021231422505</c:v>
                </c:pt>
                <c:pt idx="1283">
                  <c:v>0.25902335456475584</c:v>
                </c:pt>
                <c:pt idx="1284">
                  <c:v>0.26114649681528662</c:v>
                </c:pt>
                <c:pt idx="1285">
                  <c:v>0.26326963906581741</c:v>
                </c:pt>
                <c:pt idx="1286">
                  <c:v>0.26539278131634819</c:v>
                </c:pt>
                <c:pt idx="1287">
                  <c:v>0.26751592356687898</c:v>
                </c:pt>
                <c:pt idx="1288">
                  <c:v>0.26963906581740976</c:v>
                </c:pt>
                <c:pt idx="1289">
                  <c:v>0.26963906581740976</c:v>
                </c:pt>
                <c:pt idx="1290">
                  <c:v>0.27176220806794055</c:v>
                </c:pt>
                <c:pt idx="1291">
                  <c:v>0.27388535031847133</c:v>
                </c:pt>
                <c:pt idx="1292">
                  <c:v>0.27600849256900212</c:v>
                </c:pt>
                <c:pt idx="1293">
                  <c:v>0.2781316348195329</c:v>
                </c:pt>
                <c:pt idx="1294">
                  <c:v>0.28025477707006369</c:v>
                </c:pt>
                <c:pt idx="1295">
                  <c:v>0.28025477707006369</c:v>
                </c:pt>
                <c:pt idx="1296">
                  <c:v>0.28025477707006369</c:v>
                </c:pt>
                <c:pt idx="1297">
                  <c:v>0.28237791932059447</c:v>
                </c:pt>
                <c:pt idx="1298">
                  <c:v>0.28450106157112526</c:v>
                </c:pt>
                <c:pt idx="1299">
                  <c:v>0.28662420382165604</c:v>
                </c:pt>
                <c:pt idx="1300">
                  <c:v>0.28874734607218683</c:v>
                </c:pt>
                <c:pt idx="1301">
                  <c:v>0.29087048832271761</c:v>
                </c:pt>
                <c:pt idx="1302">
                  <c:v>0.2929936305732484</c:v>
                </c:pt>
                <c:pt idx="1303">
                  <c:v>0.29511677282377918</c:v>
                </c:pt>
                <c:pt idx="1304">
                  <c:v>0.29511677282377918</c:v>
                </c:pt>
                <c:pt idx="1305">
                  <c:v>0.29723991507430997</c:v>
                </c:pt>
                <c:pt idx="1306">
                  <c:v>0.29936305732484075</c:v>
                </c:pt>
                <c:pt idx="1307">
                  <c:v>0.30148619957537154</c:v>
                </c:pt>
                <c:pt idx="1308">
                  <c:v>0.30360934182590232</c:v>
                </c:pt>
                <c:pt idx="1309">
                  <c:v>0.30573248407643311</c:v>
                </c:pt>
                <c:pt idx="1310">
                  <c:v>0.30785562632696389</c:v>
                </c:pt>
                <c:pt idx="1311">
                  <c:v>0.30997876857749468</c:v>
                </c:pt>
                <c:pt idx="1312">
                  <c:v>0.31210191082802546</c:v>
                </c:pt>
                <c:pt idx="1313">
                  <c:v>0.31422505307855625</c:v>
                </c:pt>
                <c:pt idx="1314">
                  <c:v>0.31422505307855625</c:v>
                </c:pt>
                <c:pt idx="1315">
                  <c:v>0.31634819532908703</c:v>
                </c:pt>
                <c:pt idx="1316">
                  <c:v>0.31634819532908703</c:v>
                </c:pt>
                <c:pt idx="1317">
                  <c:v>0.31847133757961782</c:v>
                </c:pt>
                <c:pt idx="1318">
                  <c:v>0.3205944798301486</c:v>
                </c:pt>
                <c:pt idx="1319">
                  <c:v>0.32271762208067939</c:v>
                </c:pt>
                <c:pt idx="1320">
                  <c:v>0.32484076433121017</c:v>
                </c:pt>
                <c:pt idx="1321">
                  <c:v>0.32484076433121017</c:v>
                </c:pt>
                <c:pt idx="1322">
                  <c:v>0.32696390658174096</c:v>
                </c:pt>
                <c:pt idx="1323">
                  <c:v>0.32908704883227174</c:v>
                </c:pt>
                <c:pt idx="1324">
                  <c:v>0.33121019108280253</c:v>
                </c:pt>
                <c:pt idx="1325">
                  <c:v>0.33333333333333331</c:v>
                </c:pt>
                <c:pt idx="1326">
                  <c:v>0.3354564755838641</c:v>
                </c:pt>
                <c:pt idx="1327">
                  <c:v>0.3354564755838641</c:v>
                </c:pt>
                <c:pt idx="1328">
                  <c:v>0.33757961783439489</c:v>
                </c:pt>
                <c:pt idx="1329">
                  <c:v>0.33970276008492567</c:v>
                </c:pt>
                <c:pt idx="1330">
                  <c:v>0.34182590233545646</c:v>
                </c:pt>
                <c:pt idx="1331">
                  <c:v>0.34182590233545646</c:v>
                </c:pt>
                <c:pt idx="1332">
                  <c:v>0.34394904458598724</c:v>
                </c:pt>
                <c:pt idx="1333">
                  <c:v>0.34607218683651803</c:v>
                </c:pt>
                <c:pt idx="1334">
                  <c:v>0.34819532908704881</c:v>
                </c:pt>
                <c:pt idx="1335">
                  <c:v>0.3503184713375796</c:v>
                </c:pt>
                <c:pt idx="1336">
                  <c:v>0.35456475583864117</c:v>
                </c:pt>
                <c:pt idx="1337">
                  <c:v>0.35668789808917195</c:v>
                </c:pt>
                <c:pt idx="1338">
                  <c:v>0.35881104033970274</c:v>
                </c:pt>
                <c:pt idx="1339">
                  <c:v>0.36093418259023352</c:v>
                </c:pt>
                <c:pt idx="1340">
                  <c:v>0.36518046709129509</c:v>
                </c:pt>
                <c:pt idx="1341">
                  <c:v>0.36730360934182588</c:v>
                </c:pt>
                <c:pt idx="1342">
                  <c:v>0.36942675159235666</c:v>
                </c:pt>
                <c:pt idx="1343">
                  <c:v>0.37154989384288745</c:v>
                </c:pt>
                <c:pt idx="1344">
                  <c:v>0.37367303609341823</c:v>
                </c:pt>
                <c:pt idx="1345">
                  <c:v>0.37579617834394907</c:v>
                </c:pt>
                <c:pt idx="1346">
                  <c:v>0.37791932059447986</c:v>
                </c:pt>
                <c:pt idx="1347">
                  <c:v>0.38004246284501064</c:v>
                </c:pt>
                <c:pt idx="1348">
                  <c:v>0.38004246284501064</c:v>
                </c:pt>
                <c:pt idx="1349">
                  <c:v>0.38216560509554143</c:v>
                </c:pt>
                <c:pt idx="1350">
                  <c:v>0.38428874734607221</c:v>
                </c:pt>
                <c:pt idx="1351">
                  <c:v>0.38853503184713378</c:v>
                </c:pt>
                <c:pt idx="1352">
                  <c:v>0.39065817409766457</c:v>
                </c:pt>
                <c:pt idx="1353">
                  <c:v>0.39278131634819535</c:v>
                </c:pt>
                <c:pt idx="1354">
                  <c:v>0.39490445859872614</c:v>
                </c:pt>
                <c:pt idx="1355">
                  <c:v>0.39702760084925692</c:v>
                </c:pt>
                <c:pt idx="1356">
                  <c:v>0.39915074309978771</c:v>
                </c:pt>
                <c:pt idx="1357">
                  <c:v>0.40127388535031849</c:v>
                </c:pt>
                <c:pt idx="1358">
                  <c:v>0.40339702760084928</c:v>
                </c:pt>
                <c:pt idx="1359">
                  <c:v>0.40339702760084928</c:v>
                </c:pt>
                <c:pt idx="1360">
                  <c:v>0.40552016985138006</c:v>
                </c:pt>
                <c:pt idx="1361">
                  <c:v>0.40764331210191085</c:v>
                </c:pt>
                <c:pt idx="1362">
                  <c:v>0.40976645435244163</c:v>
                </c:pt>
                <c:pt idx="1363">
                  <c:v>0.40976645435244163</c:v>
                </c:pt>
                <c:pt idx="1364">
                  <c:v>0.40976645435244163</c:v>
                </c:pt>
                <c:pt idx="1365">
                  <c:v>0.41188959660297242</c:v>
                </c:pt>
                <c:pt idx="1366">
                  <c:v>0.4140127388535032</c:v>
                </c:pt>
                <c:pt idx="1367">
                  <c:v>0.41613588110403399</c:v>
                </c:pt>
                <c:pt idx="1368">
                  <c:v>0.41825902335456477</c:v>
                </c:pt>
                <c:pt idx="1369">
                  <c:v>0.42038216560509556</c:v>
                </c:pt>
                <c:pt idx="1370">
                  <c:v>0.42250530785562634</c:v>
                </c:pt>
                <c:pt idx="1371">
                  <c:v>0.42250530785562634</c:v>
                </c:pt>
                <c:pt idx="1372">
                  <c:v>0.42462845010615713</c:v>
                </c:pt>
                <c:pt idx="1373">
                  <c:v>0.42675159235668791</c:v>
                </c:pt>
                <c:pt idx="1374">
                  <c:v>0.4288747346072187</c:v>
                </c:pt>
                <c:pt idx="1375">
                  <c:v>0.43099787685774948</c:v>
                </c:pt>
                <c:pt idx="1376">
                  <c:v>0.43524416135881105</c:v>
                </c:pt>
                <c:pt idx="1377">
                  <c:v>0.43736730360934184</c:v>
                </c:pt>
                <c:pt idx="1378">
                  <c:v>0.44161358811040341</c:v>
                </c:pt>
                <c:pt idx="1379">
                  <c:v>0.4437367303609342</c:v>
                </c:pt>
                <c:pt idx="1380">
                  <c:v>0.44585987261146498</c:v>
                </c:pt>
                <c:pt idx="1381">
                  <c:v>0.44798301486199577</c:v>
                </c:pt>
                <c:pt idx="1382">
                  <c:v>0.45010615711252655</c:v>
                </c:pt>
                <c:pt idx="1383">
                  <c:v>0.45647558386411891</c:v>
                </c:pt>
                <c:pt idx="1384">
                  <c:v>0.45859872611464969</c:v>
                </c:pt>
                <c:pt idx="1385">
                  <c:v>0.46072186836518048</c:v>
                </c:pt>
                <c:pt idx="1386">
                  <c:v>0.46284501061571126</c:v>
                </c:pt>
                <c:pt idx="1387">
                  <c:v>0.46496815286624205</c:v>
                </c:pt>
                <c:pt idx="1388">
                  <c:v>0.46709129511677283</c:v>
                </c:pt>
                <c:pt idx="1389">
                  <c:v>0.46709129511677283</c:v>
                </c:pt>
                <c:pt idx="1390">
                  <c:v>0.4713375796178344</c:v>
                </c:pt>
                <c:pt idx="1391">
                  <c:v>0.47346072186836519</c:v>
                </c:pt>
                <c:pt idx="1392">
                  <c:v>0.47558386411889597</c:v>
                </c:pt>
                <c:pt idx="1393">
                  <c:v>0.47983014861995754</c:v>
                </c:pt>
                <c:pt idx="1394">
                  <c:v>0.48195329087048833</c:v>
                </c:pt>
                <c:pt idx="1395">
                  <c:v>0.48407643312101911</c:v>
                </c:pt>
                <c:pt idx="1396">
                  <c:v>0.4861995753715499</c:v>
                </c:pt>
                <c:pt idx="1397">
                  <c:v>0.48832271762208068</c:v>
                </c:pt>
                <c:pt idx="1398">
                  <c:v>0.49044585987261147</c:v>
                </c:pt>
                <c:pt idx="1399">
                  <c:v>0.49256900212314225</c:v>
                </c:pt>
                <c:pt idx="1400">
                  <c:v>0.49469214437367304</c:v>
                </c:pt>
                <c:pt idx="1401">
                  <c:v>0.49681528662420382</c:v>
                </c:pt>
                <c:pt idx="1402">
                  <c:v>0.49893842887473461</c:v>
                </c:pt>
                <c:pt idx="1403">
                  <c:v>0.50106157112526539</c:v>
                </c:pt>
                <c:pt idx="1404">
                  <c:v>0.50318471337579618</c:v>
                </c:pt>
                <c:pt idx="1405">
                  <c:v>0.50530785562632696</c:v>
                </c:pt>
                <c:pt idx="1406">
                  <c:v>0.50743099787685775</c:v>
                </c:pt>
                <c:pt idx="1407">
                  <c:v>0.50955414012738853</c:v>
                </c:pt>
                <c:pt idx="1408">
                  <c:v>0.51167728237791932</c:v>
                </c:pt>
                <c:pt idx="1409">
                  <c:v>0.5138004246284501</c:v>
                </c:pt>
                <c:pt idx="1410">
                  <c:v>0.5138004246284501</c:v>
                </c:pt>
                <c:pt idx="1411">
                  <c:v>0.51592356687898089</c:v>
                </c:pt>
                <c:pt idx="1412">
                  <c:v>0.51804670912951167</c:v>
                </c:pt>
                <c:pt idx="1413">
                  <c:v>0.52229299363057324</c:v>
                </c:pt>
                <c:pt idx="1414">
                  <c:v>0.52441613588110403</c:v>
                </c:pt>
                <c:pt idx="1415">
                  <c:v>0.52653927813163481</c:v>
                </c:pt>
                <c:pt idx="1416">
                  <c:v>0.52653927813163481</c:v>
                </c:pt>
                <c:pt idx="1417">
                  <c:v>0.5286624203821656</c:v>
                </c:pt>
                <c:pt idx="1418">
                  <c:v>0.5286624203821656</c:v>
                </c:pt>
                <c:pt idx="1419">
                  <c:v>0.53078556263269638</c:v>
                </c:pt>
                <c:pt idx="1420">
                  <c:v>0.53503184713375795</c:v>
                </c:pt>
                <c:pt idx="1421">
                  <c:v>0.53715498938428874</c:v>
                </c:pt>
                <c:pt idx="1422">
                  <c:v>0.53715498938428874</c:v>
                </c:pt>
                <c:pt idx="1423">
                  <c:v>0.53927813163481952</c:v>
                </c:pt>
                <c:pt idx="1424">
                  <c:v>0.54140127388535031</c:v>
                </c:pt>
                <c:pt idx="1425">
                  <c:v>0.54352441613588109</c:v>
                </c:pt>
                <c:pt idx="1426">
                  <c:v>0.54564755838641188</c:v>
                </c:pt>
                <c:pt idx="1427">
                  <c:v>0.54777070063694266</c:v>
                </c:pt>
                <c:pt idx="1428">
                  <c:v>0.54989384288747345</c:v>
                </c:pt>
                <c:pt idx="1429">
                  <c:v>0.55201698513800423</c:v>
                </c:pt>
                <c:pt idx="1430">
                  <c:v>0.55414012738853502</c:v>
                </c:pt>
                <c:pt idx="1431">
                  <c:v>0.5562632696390658</c:v>
                </c:pt>
                <c:pt idx="1432">
                  <c:v>0.55838641188959659</c:v>
                </c:pt>
                <c:pt idx="1433">
                  <c:v>0.56050955414012738</c:v>
                </c:pt>
                <c:pt idx="1434">
                  <c:v>0.56050955414012738</c:v>
                </c:pt>
                <c:pt idx="1435">
                  <c:v>0.56263269639065816</c:v>
                </c:pt>
                <c:pt idx="1436">
                  <c:v>0.56475583864118895</c:v>
                </c:pt>
                <c:pt idx="1437">
                  <c:v>0.56687898089171973</c:v>
                </c:pt>
                <c:pt idx="1438">
                  <c:v>0.56900212314225052</c:v>
                </c:pt>
                <c:pt idx="1439">
                  <c:v>0.5711252653927813</c:v>
                </c:pt>
                <c:pt idx="1440">
                  <c:v>0.57324840764331209</c:v>
                </c:pt>
                <c:pt idx="1441">
                  <c:v>0.57537154989384287</c:v>
                </c:pt>
                <c:pt idx="1442">
                  <c:v>0.57749469214437366</c:v>
                </c:pt>
                <c:pt idx="1443">
                  <c:v>0.57749469214437366</c:v>
                </c:pt>
                <c:pt idx="1444">
                  <c:v>0.57961783439490444</c:v>
                </c:pt>
                <c:pt idx="1445">
                  <c:v>0.58174097664543523</c:v>
                </c:pt>
                <c:pt idx="1446">
                  <c:v>0.58386411889596601</c:v>
                </c:pt>
                <c:pt idx="1447">
                  <c:v>0.5859872611464968</c:v>
                </c:pt>
                <c:pt idx="1448">
                  <c:v>0.5859872611464968</c:v>
                </c:pt>
                <c:pt idx="1449">
                  <c:v>0.5859872611464968</c:v>
                </c:pt>
                <c:pt idx="1450">
                  <c:v>0.59023354564755837</c:v>
                </c:pt>
                <c:pt idx="1451">
                  <c:v>0.59235668789808915</c:v>
                </c:pt>
                <c:pt idx="1452">
                  <c:v>0.59447983014861994</c:v>
                </c:pt>
                <c:pt idx="1453">
                  <c:v>0.59447983014861994</c:v>
                </c:pt>
                <c:pt idx="1454">
                  <c:v>0.59660297239915072</c:v>
                </c:pt>
                <c:pt idx="1455">
                  <c:v>0.59872611464968151</c:v>
                </c:pt>
                <c:pt idx="1456">
                  <c:v>0.60084925690021229</c:v>
                </c:pt>
                <c:pt idx="1457">
                  <c:v>0.60297239915074308</c:v>
                </c:pt>
                <c:pt idx="1458">
                  <c:v>0.60297239915074308</c:v>
                </c:pt>
                <c:pt idx="1459">
                  <c:v>0.60509554140127386</c:v>
                </c:pt>
                <c:pt idx="1460">
                  <c:v>0.60934182590233543</c:v>
                </c:pt>
                <c:pt idx="1461">
                  <c:v>0.61146496815286622</c:v>
                </c:pt>
                <c:pt idx="1462">
                  <c:v>0.613588110403397</c:v>
                </c:pt>
                <c:pt idx="1463">
                  <c:v>0.61571125265392779</c:v>
                </c:pt>
                <c:pt idx="1464">
                  <c:v>0.61783439490445857</c:v>
                </c:pt>
                <c:pt idx="1465">
                  <c:v>0.61995753715498936</c:v>
                </c:pt>
                <c:pt idx="1466">
                  <c:v>0.62208067940552014</c:v>
                </c:pt>
                <c:pt idx="1467">
                  <c:v>0.62420382165605093</c:v>
                </c:pt>
                <c:pt idx="1468">
                  <c:v>0.62632696390658171</c:v>
                </c:pt>
                <c:pt idx="1469">
                  <c:v>0.6284501061571125</c:v>
                </c:pt>
                <c:pt idx="1470">
                  <c:v>0.63057324840764328</c:v>
                </c:pt>
                <c:pt idx="1471">
                  <c:v>0.63269639065817407</c:v>
                </c:pt>
                <c:pt idx="1472">
                  <c:v>0.63481953290870485</c:v>
                </c:pt>
                <c:pt idx="1473">
                  <c:v>0.63694267515923564</c:v>
                </c:pt>
                <c:pt idx="1474">
                  <c:v>0.63906581740976642</c:v>
                </c:pt>
                <c:pt idx="1475">
                  <c:v>0.64118895966029721</c:v>
                </c:pt>
                <c:pt idx="1476">
                  <c:v>0.64331210191082799</c:v>
                </c:pt>
                <c:pt idx="1477">
                  <c:v>0.64543524416135878</c:v>
                </c:pt>
                <c:pt idx="1478">
                  <c:v>0.64543524416135878</c:v>
                </c:pt>
                <c:pt idx="1479">
                  <c:v>0.64755838641188956</c:v>
                </c:pt>
                <c:pt idx="1480">
                  <c:v>0.64755838641188956</c:v>
                </c:pt>
                <c:pt idx="1481">
                  <c:v>0.64968152866242035</c:v>
                </c:pt>
                <c:pt idx="1482">
                  <c:v>0.65180467091295113</c:v>
                </c:pt>
                <c:pt idx="1483">
                  <c:v>0.65392781316348192</c:v>
                </c:pt>
                <c:pt idx="1484">
                  <c:v>0.6560509554140127</c:v>
                </c:pt>
                <c:pt idx="1485">
                  <c:v>0.65817409766454349</c:v>
                </c:pt>
                <c:pt idx="1486">
                  <c:v>0.66029723991507427</c:v>
                </c:pt>
                <c:pt idx="1487">
                  <c:v>0.66242038216560506</c:v>
                </c:pt>
                <c:pt idx="1488">
                  <c:v>0.66454352441613584</c:v>
                </c:pt>
                <c:pt idx="1489">
                  <c:v>0.66666666666666663</c:v>
                </c:pt>
                <c:pt idx="1490">
                  <c:v>0.6709129511677282</c:v>
                </c:pt>
                <c:pt idx="1491">
                  <c:v>0.67303609341825898</c:v>
                </c:pt>
                <c:pt idx="1492">
                  <c:v>0.67515923566878977</c:v>
                </c:pt>
                <c:pt idx="1493">
                  <c:v>0.67728237791932056</c:v>
                </c:pt>
                <c:pt idx="1494">
                  <c:v>0.68152866242038213</c:v>
                </c:pt>
                <c:pt idx="1495">
                  <c:v>0.68365180467091291</c:v>
                </c:pt>
                <c:pt idx="1496">
                  <c:v>0.68365180467091291</c:v>
                </c:pt>
                <c:pt idx="1497">
                  <c:v>0.68365180467091291</c:v>
                </c:pt>
                <c:pt idx="1498">
                  <c:v>0.6857749469214437</c:v>
                </c:pt>
                <c:pt idx="1499">
                  <c:v>0.68789808917197448</c:v>
                </c:pt>
                <c:pt idx="1500">
                  <c:v>0.69002123142250527</c:v>
                </c:pt>
                <c:pt idx="1501">
                  <c:v>0.69214437367303605</c:v>
                </c:pt>
                <c:pt idx="1502">
                  <c:v>0.69426751592356684</c:v>
                </c:pt>
                <c:pt idx="1503">
                  <c:v>0.69639065817409762</c:v>
                </c:pt>
                <c:pt idx="1504">
                  <c:v>0.69851380042462841</c:v>
                </c:pt>
                <c:pt idx="1505">
                  <c:v>0.69851380042462841</c:v>
                </c:pt>
                <c:pt idx="1506">
                  <c:v>0.70063694267515919</c:v>
                </c:pt>
                <c:pt idx="1507">
                  <c:v>0.70276008492568998</c:v>
                </c:pt>
                <c:pt idx="1508">
                  <c:v>0.70276008492568998</c:v>
                </c:pt>
                <c:pt idx="1509">
                  <c:v>0.70488322717622076</c:v>
                </c:pt>
                <c:pt idx="1510">
                  <c:v>0.70700636942675155</c:v>
                </c:pt>
                <c:pt idx="1511">
                  <c:v>0.70912951167728233</c:v>
                </c:pt>
                <c:pt idx="1512">
                  <c:v>0.7133757961783439</c:v>
                </c:pt>
                <c:pt idx="1513">
                  <c:v>0.71549893842887469</c:v>
                </c:pt>
                <c:pt idx="1514">
                  <c:v>0.71762208067940547</c:v>
                </c:pt>
                <c:pt idx="1515">
                  <c:v>0.71974522292993626</c:v>
                </c:pt>
                <c:pt idx="1516">
                  <c:v>0.72186836518046704</c:v>
                </c:pt>
                <c:pt idx="1517">
                  <c:v>0.72399150743099783</c:v>
                </c:pt>
                <c:pt idx="1518">
                  <c:v>0.72611464968152861</c:v>
                </c:pt>
                <c:pt idx="1519">
                  <c:v>0.7282377919320594</c:v>
                </c:pt>
                <c:pt idx="1520">
                  <c:v>0.73036093418259018</c:v>
                </c:pt>
                <c:pt idx="1521">
                  <c:v>0.73248407643312097</c:v>
                </c:pt>
                <c:pt idx="1522">
                  <c:v>0.73460721868365175</c:v>
                </c:pt>
                <c:pt idx="1523">
                  <c:v>0.73673036093418254</c:v>
                </c:pt>
                <c:pt idx="1524">
                  <c:v>0.73885350318471332</c:v>
                </c:pt>
                <c:pt idx="1525">
                  <c:v>0.73885350318471332</c:v>
                </c:pt>
                <c:pt idx="1526">
                  <c:v>0.74097664543524411</c:v>
                </c:pt>
                <c:pt idx="1527">
                  <c:v>0.74522292993630568</c:v>
                </c:pt>
                <c:pt idx="1528">
                  <c:v>0.74734607218683646</c:v>
                </c:pt>
                <c:pt idx="1529">
                  <c:v>0.74946921443736725</c:v>
                </c:pt>
                <c:pt idx="1530">
                  <c:v>0.75159235668789814</c:v>
                </c:pt>
                <c:pt idx="1531">
                  <c:v>0.75371549893842893</c:v>
                </c:pt>
                <c:pt idx="1532">
                  <c:v>0.7579617834394905</c:v>
                </c:pt>
                <c:pt idx="1533">
                  <c:v>0.76433121019108285</c:v>
                </c:pt>
                <c:pt idx="1534">
                  <c:v>0.76645435244161364</c:v>
                </c:pt>
                <c:pt idx="1535">
                  <c:v>0.76857749469214443</c:v>
                </c:pt>
                <c:pt idx="1536">
                  <c:v>0.76857749469214443</c:v>
                </c:pt>
                <c:pt idx="1537">
                  <c:v>0.77070063694267521</c:v>
                </c:pt>
                <c:pt idx="1538">
                  <c:v>0.77070063694267521</c:v>
                </c:pt>
                <c:pt idx="1539">
                  <c:v>0.772823779193206</c:v>
                </c:pt>
                <c:pt idx="1540">
                  <c:v>0.77494692144373678</c:v>
                </c:pt>
                <c:pt idx="1541">
                  <c:v>0.77707006369426757</c:v>
                </c:pt>
                <c:pt idx="1542">
                  <c:v>0.77919320594479835</c:v>
                </c:pt>
                <c:pt idx="1543">
                  <c:v>0.78131634819532914</c:v>
                </c:pt>
                <c:pt idx="1544">
                  <c:v>0.78343949044585992</c:v>
                </c:pt>
                <c:pt idx="1545">
                  <c:v>0.78556263269639071</c:v>
                </c:pt>
                <c:pt idx="1546">
                  <c:v>0.78556263269639071</c:v>
                </c:pt>
                <c:pt idx="1547">
                  <c:v>0.78768577494692149</c:v>
                </c:pt>
                <c:pt idx="1548">
                  <c:v>0.78980891719745228</c:v>
                </c:pt>
                <c:pt idx="1549">
                  <c:v>0.79193205944798306</c:v>
                </c:pt>
                <c:pt idx="1550">
                  <c:v>0.79405520169851385</c:v>
                </c:pt>
                <c:pt idx="1551">
                  <c:v>0.79617834394904463</c:v>
                </c:pt>
                <c:pt idx="1552">
                  <c:v>0.79830148619957542</c:v>
                </c:pt>
                <c:pt idx="1553">
                  <c:v>0.8004246284501062</c:v>
                </c:pt>
                <c:pt idx="1554">
                  <c:v>0.80254777070063699</c:v>
                </c:pt>
                <c:pt idx="1555">
                  <c:v>0.80467091295116777</c:v>
                </c:pt>
                <c:pt idx="1556">
                  <c:v>0.80679405520169856</c:v>
                </c:pt>
                <c:pt idx="1557">
                  <c:v>0.80891719745222934</c:v>
                </c:pt>
                <c:pt idx="1558">
                  <c:v>0.81104033970276013</c:v>
                </c:pt>
                <c:pt idx="1559">
                  <c:v>0.81316348195329091</c:v>
                </c:pt>
                <c:pt idx="1560">
                  <c:v>0.8152866242038217</c:v>
                </c:pt>
                <c:pt idx="1561">
                  <c:v>0.81740976645435248</c:v>
                </c:pt>
                <c:pt idx="1562">
                  <c:v>0.81953290870488327</c:v>
                </c:pt>
                <c:pt idx="1563">
                  <c:v>0.82165605095541405</c:v>
                </c:pt>
                <c:pt idx="1564">
                  <c:v>0.82377919320594484</c:v>
                </c:pt>
                <c:pt idx="1565">
                  <c:v>0.82590233545647562</c:v>
                </c:pt>
                <c:pt idx="1566">
                  <c:v>0.82802547770700641</c:v>
                </c:pt>
                <c:pt idx="1567">
                  <c:v>0.83014861995753719</c:v>
                </c:pt>
                <c:pt idx="1568">
                  <c:v>0.83014861995753719</c:v>
                </c:pt>
                <c:pt idx="1569">
                  <c:v>0.83227176220806798</c:v>
                </c:pt>
                <c:pt idx="1570">
                  <c:v>0.83439490445859876</c:v>
                </c:pt>
                <c:pt idx="1571">
                  <c:v>0.84076433121019112</c:v>
                </c:pt>
                <c:pt idx="1572">
                  <c:v>0.8428874734607219</c:v>
                </c:pt>
                <c:pt idx="1573">
                  <c:v>0.84501061571125269</c:v>
                </c:pt>
                <c:pt idx="1574">
                  <c:v>0.84501061571125269</c:v>
                </c:pt>
                <c:pt idx="1575">
                  <c:v>0.84713375796178347</c:v>
                </c:pt>
                <c:pt idx="1576">
                  <c:v>0.84925690021231426</c:v>
                </c:pt>
                <c:pt idx="1577">
                  <c:v>0.85350318471337583</c:v>
                </c:pt>
                <c:pt idx="1578">
                  <c:v>0.85562632696390661</c:v>
                </c:pt>
                <c:pt idx="1579">
                  <c:v>0.8577494692144374</c:v>
                </c:pt>
                <c:pt idx="1580">
                  <c:v>0.85987261146496818</c:v>
                </c:pt>
                <c:pt idx="1581">
                  <c:v>0.86199575371549897</c:v>
                </c:pt>
                <c:pt idx="1582">
                  <c:v>0.86411889596602975</c:v>
                </c:pt>
                <c:pt idx="1583">
                  <c:v>0.86411889596602975</c:v>
                </c:pt>
                <c:pt idx="1584">
                  <c:v>0.86624203821656054</c:v>
                </c:pt>
                <c:pt idx="1585">
                  <c:v>0.86836518046709132</c:v>
                </c:pt>
                <c:pt idx="1586">
                  <c:v>0.87048832271762211</c:v>
                </c:pt>
                <c:pt idx="1587">
                  <c:v>0.87261146496815289</c:v>
                </c:pt>
                <c:pt idx="1588">
                  <c:v>0.87473460721868368</c:v>
                </c:pt>
                <c:pt idx="1589">
                  <c:v>0.87685774946921446</c:v>
                </c:pt>
                <c:pt idx="1590">
                  <c:v>0.87898089171974525</c:v>
                </c:pt>
                <c:pt idx="1591">
                  <c:v>0.88110403397027603</c:v>
                </c:pt>
                <c:pt idx="1592">
                  <c:v>0.88322717622080682</c:v>
                </c:pt>
                <c:pt idx="1593">
                  <c:v>0.88535031847133761</c:v>
                </c:pt>
                <c:pt idx="1594">
                  <c:v>0.88747346072186839</c:v>
                </c:pt>
                <c:pt idx="1595">
                  <c:v>0.88959660297239918</c:v>
                </c:pt>
                <c:pt idx="1596">
                  <c:v>0.89171974522292996</c:v>
                </c:pt>
                <c:pt idx="1597">
                  <c:v>0.89384288747346075</c:v>
                </c:pt>
                <c:pt idx="1598">
                  <c:v>0.89384288747346075</c:v>
                </c:pt>
                <c:pt idx="1599">
                  <c:v>0.89596602972399153</c:v>
                </c:pt>
                <c:pt idx="1600">
                  <c:v>0.89808917197452232</c:v>
                </c:pt>
                <c:pt idx="1601">
                  <c:v>0.9002123142250531</c:v>
                </c:pt>
                <c:pt idx="1602">
                  <c:v>0.90233545647558389</c:v>
                </c:pt>
                <c:pt idx="1603">
                  <c:v>0.90445859872611467</c:v>
                </c:pt>
                <c:pt idx="1604">
                  <c:v>0.90658174097664546</c:v>
                </c:pt>
                <c:pt idx="1605">
                  <c:v>0.90870488322717624</c:v>
                </c:pt>
                <c:pt idx="1606">
                  <c:v>0.91082802547770703</c:v>
                </c:pt>
                <c:pt idx="1607">
                  <c:v>0.91295116772823781</c:v>
                </c:pt>
                <c:pt idx="1608">
                  <c:v>0.9150743099787686</c:v>
                </c:pt>
                <c:pt idx="1609">
                  <c:v>0.91719745222929938</c:v>
                </c:pt>
                <c:pt idx="1610">
                  <c:v>0.91719745222929938</c:v>
                </c:pt>
                <c:pt idx="1611">
                  <c:v>0.91719745222929938</c:v>
                </c:pt>
                <c:pt idx="1612">
                  <c:v>0.92144373673036095</c:v>
                </c:pt>
                <c:pt idx="1613">
                  <c:v>0.92356687898089174</c:v>
                </c:pt>
                <c:pt idx="1614">
                  <c:v>0.92569002123142252</c:v>
                </c:pt>
                <c:pt idx="1615">
                  <c:v>0.92781316348195331</c:v>
                </c:pt>
                <c:pt idx="1616">
                  <c:v>0.92993630573248409</c:v>
                </c:pt>
                <c:pt idx="1617">
                  <c:v>0.93205944798301488</c:v>
                </c:pt>
                <c:pt idx="1618">
                  <c:v>0.93418259023354566</c:v>
                </c:pt>
                <c:pt idx="1619">
                  <c:v>0.93630573248407645</c:v>
                </c:pt>
                <c:pt idx="1620">
                  <c:v>0.93842887473460723</c:v>
                </c:pt>
                <c:pt idx="1621">
                  <c:v>0.94055201698513802</c:v>
                </c:pt>
                <c:pt idx="1622">
                  <c:v>0.9426751592356688</c:v>
                </c:pt>
                <c:pt idx="1623">
                  <c:v>0.94479830148619959</c:v>
                </c:pt>
                <c:pt idx="1624">
                  <c:v>0.94692144373673037</c:v>
                </c:pt>
                <c:pt idx="1625">
                  <c:v>0.94904458598726116</c:v>
                </c:pt>
                <c:pt idx="1626">
                  <c:v>0.95116772823779194</c:v>
                </c:pt>
                <c:pt idx="1627">
                  <c:v>0.95116772823779194</c:v>
                </c:pt>
                <c:pt idx="1628">
                  <c:v>0.95329087048832273</c:v>
                </c:pt>
                <c:pt idx="1629">
                  <c:v>0.95541401273885351</c:v>
                </c:pt>
                <c:pt idx="1630">
                  <c:v>0.9575371549893843</c:v>
                </c:pt>
                <c:pt idx="1631">
                  <c:v>0.95966029723991508</c:v>
                </c:pt>
                <c:pt idx="1632">
                  <c:v>0.95966029723991508</c:v>
                </c:pt>
                <c:pt idx="1633">
                  <c:v>0.95966029723991508</c:v>
                </c:pt>
                <c:pt idx="1634">
                  <c:v>0.96178343949044587</c:v>
                </c:pt>
                <c:pt idx="1635">
                  <c:v>0.96390658174097665</c:v>
                </c:pt>
                <c:pt idx="1636">
                  <c:v>0.96602972399150744</c:v>
                </c:pt>
                <c:pt idx="1637">
                  <c:v>0.96815286624203822</c:v>
                </c:pt>
                <c:pt idx="1638">
                  <c:v>0.97027600849256901</c:v>
                </c:pt>
                <c:pt idx="1639">
                  <c:v>0.97239915074309979</c:v>
                </c:pt>
                <c:pt idx="1640">
                  <c:v>0.97452229299363058</c:v>
                </c:pt>
                <c:pt idx="1641">
                  <c:v>0.97664543524416136</c:v>
                </c:pt>
                <c:pt idx="1642">
                  <c:v>0.97876857749469215</c:v>
                </c:pt>
                <c:pt idx="1643">
                  <c:v>0.98089171974522293</c:v>
                </c:pt>
                <c:pt idx="1644">
                  <c:v>0.98301486199575372</c:v>
                </c:pt>
                <c:pt idx="1645">
                  <c:v>0.9851380042462845</c:v>
                </c:pt>
                <c:pt idx="1646">
                  <c:v>0.98726114649681529</c:v>
                </c:pt>
                <c:pt idx="1647">
                  <c:v>0.98726114649681529</c:v>
                </c:pt>
                <c:pt idx="1648">
                  <c:v>0.98938428874734607</c:v>
                </c:pt>
                <c:pt idx="1649">
                  <c:v>0.99150743099787686</c:v>
                </c:pt>
                <c:pt idx="1650">
                  <c:v>0.99150743099787686</c:v>
                </c:pt>
                <c:pt idx="1651">
                  <c:v>0.99363057324840764</c:v>
                </c:pt>
                <c:pt idx="1652">
                  <c:v>0.99575371549893843</c:v>
                </c:pt>
                <c:pt idx="1653">
                  <c:v>0.99787685774946921</c:v>
                </c:pt>
                <c:pt idx="1654">
                  <c:v>1</c:v>
                </c:pt>
                <c:pt idx="1655">
                  <c:v>0</c:v>
                </c:pt>
                <c:pt idx="1656">
                  <c:v>1</c:v>
                </c:pt>
              </c:numCache>
            </c:numRef>
          </c:xVal>
          <c:yVal>
            <c:numRef>
              <c:f>List1!$D$2:$D$1658</c:f>
              <c:numCache>
                <c:formatCode>General</c:formatCode>
                <c:ptCount val="1657"/>
                <c:pt idx="1004" formatCode="###0.000">
                  <c:v>1</c:v>
                </c:pt>
                <c:pt idx="1005" formatCode="###0.000">
                  <c:v>1</c:v>
                </c:pt>
                <c:pt idx="1006" formatCode="###0.000">
                  <c:v>1</c:v>
                </c:pt>
                <c:pt idx="1007" formatCode="###0.000">
                  <c:v>1</c:v>
                </c:pt>
                <c:pt idx="1008" formatCode="###0.000">
                  <c:v>0.98684210526315785</c:v>
                </c:pt>
                <c:pt idx="1009" formatCode="###0.000">
                  <c:v>0.97368421052631582</c:v>
                </c:pt>
                <c:pt idx="1010" formatCode="###0.000">
                  <c:v>0.97368421052631582</c:v>
                </c:pt>
                <c:pt idx="1011" formatCode="###0.000">
                  <c:v>0.97368421052631582</c:v>
                </c:pt>
                <c:pt idx="1012" formatCode="###0.000">
                  <c:v>0.96052631578947367</c:v>
                </c:pt>
                <c:pt idx="1013" formatCode="###0.000">
                  <c:v>0.96052631578947367</c:v>
                </c:pt>
                <c:pt idx="1014" formatCode="###0.000">
                  <c:v>0.96052631578947367</c:v>
                </c:pt>
                <c:pt idx="1015" formatCode="###0.000">
                  <c:v>0.94736842105263153</c:v>
                </c:pt>
                <c:pt idx="1016" formatCode="###0.000">
                  <c:v>0.94736842105263153</c:v>
                </c:pt>
                <c:pt idx="1017" formatCode="###0.000">
                  <c:v>0.93421052631578949</c:v>
                </c:pt>
                <c:pt idx="1018" formatCode="###0.000">
                  <c:v>0.93421052631578949</c:v>
                </c:pt>
                <c:pt idx="1019" formatCode="###0.000">
                  <c:v>0.93421052631578949</c:v>
                </c:pt>
                <c:pt idx="1020" formatCode="###0.000">
                  <c:v>0.93421052631578949</c:v>
                </c:pt>
                <c:pt idx="1021" formatCode="###0.000">
                  <c:v>0.90789473684210531</c:v>
                </c:pt>
                <c:pt idx="1022" formatCode="###0.000">
                  <c:v>0.89473684210526316</c:v>
                </c:pt>
                <c:pt idx="1023" formatCode="###0.000">
                  <c:v>0.88157894736842102</c:v>
                </c:pt>
                <c:pt idx="1024" formatCode="###0.000">
                  <c:v>0.84210526315789469</c:v>
                </c:pt>
                <c:pt idx="1025" formatCode="###0.000">
                  <c:v>0.82894736842105265</c:v>
                </c:pt>
                <c:pt idx="1026" formatCode="###0.000">
                  <c:v>0.80263157894736847</c:v>
                </c:pt>
                <c:pt idx="1027" formatCode="###0.000">
                  <c:v>0.80263157894736847</c:v>
                </c:pt>
                <c:pt idx="1028" formatCode="###0.000">
                  <c:v>0.78947368421052633</c:v>
                </c:pt>
                <c:pt idx="1029" formatCode="###0.000">
                  <c:v>0.78947368421052633</c:v>
                </c:pt>
                <c:pt idx="1030" formatCode="###0.000">
                  <c:v>0.77631578947368418</c:v>
                </c:pt>
                <c:pt idx="1031" formatCode="###0.000">
                  <c:v>0.77631578947368418</c:v>
                </c:pt>
                <c:pt idx="1032" formatCode="###0.000">
                  <c:v>0.75</c:v>
                </c:pt>
                <c:pt idx="1033" formatCode="###0.000">
                  <c:v>0.72368421052631582</c:v>
                </c:pt>
                <c:pt idx="1034" formatCode="###0.000">
                  <c:v>0.71052631578947367</c:v>
                </c:pt>
                <c:pt idx="1035" formatCode="###0.000">
                  <c:v>0.71052631578947367</c:v>
                </c:pt>
                <c:pt idx="1036" formatCode="###0.000">
                  <c:v>0.71052631578947367</c:v>
                </c:pt>
                <c:pt idx="1037" formatCode="###0.000">
                  <c:v>0.68421052631578949</c:v>
                </c:pt>
                <c:pt idx="1038" formatCode="###0.000">
                  <c:v>0.67105263157894735</c:v>
                </c:pt>
                <c:pt idx="1039" formatCode="###0.000">
                  <c:v>0.65789473684210531</c:v>
                </c:pt>
                <c:pt idx="1040" formatCode="###0.000">
                  <c:v>0.64473684210526316</c:v>
                </c:pt>
                <c:pt idx="1041" formatCode="###0.000">
                  <c:v>0.61842105263157898</c:v>
                </c:pt>
                <c:pt idx="1042" formatCode="###0.000">
                  <c:v>0.60526315789473684</c:v>
                </c:pt>
                <c:pt idx="1043" formatCode="###0.000">
                  <c:v>0.59210526315789469</c:v>
                </c:pt>
                <c:pt idx="1044" formatCode="###0.000">
                  <c:v>0.56578947368421051</c:v>
                </c:pt>
                <c:pt idx="1045" formatCode="###0.000">
                  <c:v>0.53947368421052633</c:v>
                </c:pt>
                <c:pt idx="1046" formatCode="###0.000">
                  <c:v>0.53947368421052633</c:v>
                </c:pt>
                <c:pt idx="1047" formatCode="###0.000">
                  <c:v>0.53947368421052633</c:v>
                </c:pt>
                <c:pt idx="1048" formatCode="###0.000">
                  <c:v>0.53947368421052633</c:v>
                </c:pt>
                <c:pt idx="1049" formatCode="###0.000">
                  <c:v>0.5</c:v>
                </c:pt>
                <c:pt idx="1050" formatCode="###0.000">
                  <c:v>0.48684210526315791</c:v>
                </c:pt>
                <c:pt idx="1051" formatCode="###0.000">
                  <c:v>0.48684210526315791</c:v>
                </c:pt>
                <c:pt idx="1052" formatCode="###0.000">
                  <c:v>0.47368421052631576</c:v>
                </c:pt>
                <c:pt idx="1053" formatCode="###0.000">
                  <c:v>0.47368421052631576</c:v>
                </c:pt>
                <c:pt idx="1054" formatCode="###0.000">
                  <c:v>0.46052631578947367</c:v>
                </c:pt>
                <c:pt idx="1055" formatCode="###0.000">
                  <c:v>0.46052631578947367</c:v>
                </c:pt>
                <c:pt idx="1056" formatCode="###0.000">
                  <c:v>0.46052631578947367</c:v>
                </c:pt>
                <c:pt idx="1057" formatCode="###0.000">
                  <c:v>0.44736842105263158</c:v>
                </c:pt>
                <c:pt idx="1058" formatCode="###0.000">
                  <c:v>0.44736842105263158</c:v>
                </c:pt>
                <c:pt idx="1059" formatCode="###0.000">
                  <c:v>0.42105263157894735</c:v>
                </c:pt>
                <c:pt idx="1060" formatCode="###0.000">
                  <c:v>0.40789473684210525</c:v>
                </c:pt>
                <c:pt idx="1061" formatCode="###0.000">
                  <c:v>0.40789473684210525</c:v>
                </c:pt>
                <c:pt idx="1062" formatCode="###0.000">
                  <c:v>0.39473684210526316</c:v>
                </c:pt>
                <c:pt idx="1063" formatCode="###0.000">
                  <c:v>0.39473684210526316</c:v>
                </c:pt>
                <c:pt idx="1064" formatCode="###0.000">
                  <c:v>0.35526315789473684</c:v>
                </c:pt>
                <c:pt idx="1065" formatCode="###0.000">
                  <c:v>0.34210526315789475</c:v>
                </c:pt>
                <c:pt idx="1066" formatCode="###0.000">
                  <c:v>0.32894736842105265</c:v>
                </c:pt>
                <c:pt idx="1067" formatCode="###0.000">
                  <c:v>0.32894736842105265</c:v>
                </c:pt>
                <c:pt idx="1068" formatCode="###0.000">
                  <c:v>0.32894736842105265</c:v>
                </c:pt>
                <c:pt idx="1069" formatCode="###0.000">
                  <c:v>0.31578947368421051</c:v>
                </c:pt>
                <c:pt idx="1070" formatCode="###0.000">
                  <c:v>0.30263157894736842</c:v>
                </c:pt>
                <c:pt idx="1071" formatCode="###0.000">
                  <c:v>0.30263157894736842</c:v>
                </c:pt>
                <c:pt idx="1072" formatCode="###0.000">
                  <c:v>0.30263157894736842</c:v>
                </c:pt>
                <c:pt idx="1073" formatCode="###0.000">
                  <c:v>0.28947368421052633</c:v>
                </c:pt>
                <c:pt idx="1074" formatCode="###0.000">
                  <c:v>0.28947368421052633</c:v>
                </c:pt>
                <c:pt idx="1075" formatCode="###0.000">
                  <c:v>0.28947368421052633</c:v>
                </c:pt>
                <c:pt idx="1076" formatCode="###0.000">
                  <c:v>0.28947368421052633</c:v>
                </c:pt>
                <c:pt idx="1077" formatCode="###0.000">
                  <c:v>0.27631578947368424</c:v>
                </c:pt>
                <c:pt idx="1078" formatCode="###0.000">
                  <c:v>0.27631578947368424</c:v>
                </c:pt>
                <c:pt idx="1079" formatCode="###0.000">
                  <c:v>0.27631578947368424</c:v>
                </c:pt>
                <c:pt idx="1080" formatCode="###0.000">
                  <c:v>0.27631578947368424</c:v>
                </c:pt>
                <c:pt idx="1081" formatCode="###0.000">
                  <c:v>0.27631578947368424</c:v>
                </c:pt>
                <c:pt idx="1082" formatCode="###0.000">
                  <c:v>0.23684210526315788</c:v>
                </c:pt>
                <c:pt idx="1083" formatCode="###0.000">
                  <c:v>0.23684210526315788</c:v>
                </c:pt>
                <c:pt idx="1084" formatCode="###0.000">
                  <c:v>0.23684210526315788</c:v>
                </c:pt>
                <c:pt idx="1085" formatCode="###0.000">
                  <c:v>0.23684210526315788</c:v>
                </c:pt>
                <c:pt idx="1086" formatCode="###0.000">
                  <c:v>0.23684210526315788</c:v>
                </c:pt>
                <c:pt idx="1087" formatCode="###0.000">
                  <c:v>0.23684210526315788</c:v>
                </c:pt>
                <c:pt idx="1088" formatCode="###0.000">
                  <c:v>0.22368421052631579</c:v>
                </c:pt>
                <c:pt idx="1089" formatCode="###0.000">
                  <c:v>0.22368421052631579</c:v>
                </c:pt>
                <c:pt idx="1090" formatCode="###0.000">
                  <c:v>0.22368421052631579</c:v>
                </c:pt>
                <c:pt idx="1091" formatCode="###0.000">
                  <c:v>0.22368421052631579</c:v>
                </c:pt>
                <c:pt idx="1092" formatCode="###0.000">
                  <c:v>0.21052631578947367</c:v>
                </c:pt>
                <c:pt idx="1093" formatCode="###0.000">
                  <c:v>0.21052631578947367</c:v>
                </c:pt>
                <c:pt idx="1094" formatCode="###0.000">
                  <c:v>0.21052631578947367</c:v>
                </c:pt>
                <c:pt idx="1095" formatCode="###0.000">
                  <c:v>0.19736842105263158</c:v>
                </c:pt>
                <c:pt idx="1096" formatCode="###0.000">
                  <c:v>0.18421052631578946</c:v>
                </c:pt>
                <c:pt idx="1097" formatCode="###0.000">
                  <c:v>0.17105263157894737</c:v>
                </c:pt>
                <c:pt idx="1098" formatCode="###0.000">
                  <c:v>0.15789473684210525</c:v>
                </c:pt>
                <c:pt idx="1099" formatCode="###0.000">
                  <c:v>0.15789473684210525</c:v>
                </c:pt>
                <c:pt idx="1100" formatCode="###0.000">
                  <c:v>0.14473684210526316</c:v>
                </c:pt>
                <c:pt idx="1101" formatCode="###0.000">
                  <c:v>0.13157894736842105</c:v>
                </c:pt>
                <c:pt idx="1102" formatCode="###0.000">
                  <c:v>0.11842105263157894</c:v>
                </c:pt>
                <c:pt idx="1103" formatCode="###0.000">
                  <c:v>0.11842105263157894</c:v>
                </c:pt>
                <c:pt idx="1104" formatCode="###0.000">
                  <c:v>0.11842105263157894</c:v>
                </c:pt>
                <c:pt idx="1105" formatCode="###0.000">
                  <c:v>0.10526315789473684</c:v>
                </c:pt>
                <c:pt idx="1106" formatCode="###0.000">
                  <c:v>0.10526315789473684</c:v>
                </c:pt>
                <c:pt idx="1107" formatCode="###0.000">
                  <c:v>0.10526315789473684</c:v>
                </c:pt>
                <c:pt idx="1108" formatCode="###0.000">
                  <c:v>0.10526315789473684</c:v>
                </c:pt>
                <c:pt idx="1109" formatCode="###0.000">
                  <c:v>9.2105263157894732E-2</c:v>
                </c:pt>
                <c:pt idx="1110" formatCode="###0.000">
                  <c:v>9.2105263157894732E-2</c:v>
                </c:pt>
                <c:pt idx="1111" formatCode="###0.000">
                  <c:v>9.2105263157894732E-2</c:v>
                </c:pt>
                <c:pt idx="1112" formatCode="###0.000">
                  <c:v>9.2105263157894732E-2</c:v>
                </c:pt>
                <c:pt idx="1113" formatCode="###0.000">
                  <c:v>9.2105263157894732E-2</c:v>
                </c:pt>
                <c:pt idx="1114" formatCode="###0.000">
                  <c:v>9.2105263157894732E-2</c:v>
                </c:pt>
                <c:pt idx="1115" formatCode="###0.000">
                  <c:v>9.2105263157894732E-2</c:v>
                </c:pt>
                <c:pt idx="1116" formatCode="###0.000">
                  <c:v>9.2105263157894732E-2</c:v>
                </c:pt>
                <c:pt idx="1117" formatCode="###0.000">
                  <c:v>9.2105263157894732E-2</c:v>
                </c:pt>
                <c:pt idx="1118" formatCode="###0.000">
                  <c:v>9.2105263157894732E-2</c:v>
                </c:pt>
                <c:pt idx="1119" formatCode="###0.000">
                  <c:v>7.8947368421052627E-2</c:v>
                </c:pt>
                <c:pt idx="1120" formatCode="###0.000">
                  <c:v>7.8947368421052627E-2</c:v>
                </c:pt>
                <c:pt idx="1121" formatCode="###0.000">
                  <c:v>6.5789473684210523E-2</c:v>
                </c:pt>
                <c:pt idx="1122" formatCode="###0.000">
                  <c:v>6.5789473684210523E-2</c:v>
                </c:pt>
                <c:pt idx="1123" formatCode="###0.000">
                  <c:v>6.5789473684210523E-2</c:v>
                </c:pt>
                <c:pt idx="1124" formatCode="###0.000">
                  <c:v>6.5789473684210523E-2</c:v>
                </c:pt>
                <c:pt idx="1125" formatCode="###0.000">
                  <c:v>5.2631578947368418E-2</c:v>
                </c:pt>
                <c:pt idx="1126" formatCode="###0.000">
                  <c:v>5.2631578947368418E-2</c:v>
                </c:pt>
                <c:pt idx="1127" formatCode="###0.000">
                  <c:v>3.9473684210526314E-2</c:v>
                </c:pt>
                <c:pt idx="1128" formatCode="###0.000">
                  <c:v>3.9473684210526314E-2</c:v>
                </c:pt>
                <c:pt idx="1129" formatCode="###0.000">
                  <c:v>3.9473684210526314E-2</c:v>
                </c:pt>
                <c:pt idx="1130" formatCode="###0.000">
                  <c:v>3.9473684210526314E-2</c:v>
                </c:pt>
                <c:pt idx="1131" formatCode="###0.000">
                  <c:v>3.9473684210526314E-2</c:v>
                </c:pt>
                <c:pt idx="1132" formatCode="###0.000">
                  <c:v>3.9473684210526314E-2</c:v>
                </c:pt>
                <c:pt idx="1133" formatCode="###0.000">
                  <c:v>2.6315789473684209E-2</c:v>
                </c:pt>
                <c:pt idx="1134" formatCode="###0.000">
                  <c:v>2.6315789473684209E-2</c:v>
                </c:pt>
                <c:pt idx="1135" formatCode="###0.000">
                  <c:v>1.3157894736842105E-2</c:v>
                </c:pt>
                <c:pt idx="1136" formatCode="###0.000">
                  <c:v>0</c:v>
                </c:pt>
                <c:pt idx="1137" formatCode="###0.000">
                  <c:v>0</c:v>
                </c:pt>
                <c:pt idx="1138" formatCode="###0.000">
                  <c:v>0</c:v>
                </c:pt>
                <c:pt idx="1139" formatCode="###0.00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80E-4D70-826D-D8D354D186D8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Creatinine clearance</c:v>
                </c:pt>
              </c:strCache>
            </c:strRef>
          </c:tx>
          <c:spPr>
            <a:ln w="190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List1!$A$2:$A$1658</c:f>
              <c:numCache>
                <c:formatCode>###0.000</c:formatCode>
                <c:ptCount val="1657"/>
                <c:pt idx="0">
                  <c:v>1</c:v>
                </c:pt>
                <c:pt idx="1">
                  <c:v>0.99787685774946921</c:v>
                </c:pt>
                <c:pt idx="2">
                  <c:v>0.99575371549893843</c:v>
                </c:pt>
                <c:pt idx="3">
                  <c:v>0.99363057324840764</c:v>
                </c:pt>
                <c:pt idx="4">
                  <c:v>0.99363057324840764</c:v>
                </c:pt>
                <c:pt idx="5">
                  <c:v>0.99150743099787686</c:v>
                </c:pt>
                <c:pt idx="6">
                  <c:v>0.98938428874734607</c:v>
                </c:pt>
                <c:pt idx="7">
                  <c:v>0.98726114649681529</c:v>
                </c:pt>
                <c:pt idx="8">
                  <c:v>0.9851380042462845</c:v>
                </c:pt>
                <c:pt idx="9">
                  <c:v>0.9851380042462845</c:v>
                </c:pt>
                <c:pt idx="10">
                  <c:v>0.98301486199575372</c:v>
                </c:pt>
                <c:pt idx="11">
                  <c:v>0.98089171974522293</c:v>
                </c:pt>
                <c:pt idx="12">
                  <c:v>0.97876857749469215</c:v>
                </c:pt>
                <c:pt idx="13">
                  <c:v>0.97664543524416136</c:v>
                </c:pt>
                <c:pt idx="14">
                  <c:v>0.97452229299363058</c:v>
                </c:pt>
                <c:pt idx="15">
                  <c:v>0.97239915074309979</c:v>
                </c:pt>
                <c:pt idx="16">
                  <c:v>0.97027600849256901</c:v>
                </c:pt>
                <c:pt idx="17">
                  <c:v>0.96815286624203822</c:v>
                </c:pt>
                <c:pt idx="18">
                  <c:v>0.96602972399150744</c:v>
                </c:pt>
                <c:pt idx="19">
                  <c:v>0.96602972399150744</c:v>
                </c:pt>
                <c:pt idx="20">
                  <c:v>0.96390658174097665</c:v>
                </c:pt>
                <c:pt idx="21">
                  <c:v>0.96178343949044587</c:v>
                </c:pt>
                <c:pt idx="22">
                  <c:v>0.95966029723991508</c:v>
                </c:pt>
                <c:pt idx="23">
                  <c:v>0.9575371549893843</c:v>
                </c:pt>
                <c:pt idx="24">
                  <c:v>0.95541401273885351</c:v>
                </c:pt>
                <c:pt idx="25">
                  <c:v>0.95329087048832273</c:v>
                </c:pt>
                <c:pt idx="26">
                  <c:v>0.95116772823779194</c:v>
                </c:pt>
                <c:pt idx="27">
                  <c:v>0.94904458598726116</c:v>
                </c:pt>
                <c:pt idx="28">
                  <c:v>0.94692144373673037</c:v>
                </c:pt>
                <c:pt idx="29">
                  <c:v>0.94479830148619959</c:v>
                </c:pt>
                <c:pt idx="30">
                  <c:v>0.9426751592356688</c:v>
                </c:pt>
                <c:pt idx="31">
                  <c:v>0.94055201698513802</c:v>
                </c:pt>
                <c:pt idx="32">
                  <c:v>0.93842887473460723</c:v>
                </c:pt>
                <c:pt idx="33">
                  <c:v>0.93630573248407645</c:v>
                </c:pt>
                <c:pt idx="34">
                  <c:v>0.93418259023354566</c:v>
                </c:pt>
                <c:pt idx="35">
                  <c:v>0.93205944798301488</c:v>
                </c:pt>
                <c:pt idx="36">
                  <c:v>0.92993630573248409</c:v>
                </c:pt>
                <c:pt idx="37">
                  <c:v>0.92781316348195331</c:v>
                </c:pt>
                <c:pt idx="38">
                  <c:v>0.92569002123142252</c:v>
                </c:pt>
                <c:pt idx="39">
                  <c:v>0.92356687898089174</c:v>
                </c:pt>
                <c:pt idx="40">
                  <c:v>0.92144373673036095</c:v>
                </c:pt>
                <c:pt idx="41">
                  <c:v>0.91932059447983017</c:v>
                </c:pt>
                <c:pt idx="42">
                  <c:v>0.91932059447983017</c:v>
                </c:pt>
                <c:pt idx="43">
                  <c:v>0.91719745222929938</c:v>
                </c:pt>
                <c:pt idx="44">
                  <c:v>0.91719745222929938</c:v>
                </c:pt>
                <c:pt idx="45">
                  <c:v>0.9150743099787686</c:v>
                </c:pt>
                <c:pt idx="46">
                  <c:v>0.91295116772823781</c:v>
                </c:pt>
                <c:pt idx="47">
                  <c:v>0.91082802547770703</c:v>
                </c:pt>
                <c:pt idx="48">
                  <c:v>0.90870488322717624</c:v>
                </c:pt>
                <c:pt idx="49">
                  <c:v>0.90658174097664546</c:v>
                </c:pt>
                <c:pt idx="50">
                  <c:v>0.90445859872611467</c:v>
                </c:pt>
                <c:pt idx="51">
                  <c:v>0.90233545647558389</c:v>
                </c:pt>
                <c:pt idx="52">
                  <c:v>0.90233545647558389</c:v>
                </c:pt>
                <c:pt idx="53">
                  <c:v>0.90233545647558389</c:v>
                </c:pt>
                <c:pt idx="54">
                  <c:v>0.9002123142250531</c:v>
                </c:pt>
                <c:pt idx="55">
                  <c:v>0.89808917197452232</c:v>
                </c:pt>
                <c:pt idx="56">
                  <c:v>0.89596602972399153</c:v>
                </c:pt>
                <c:pt idx="57">
                  <c:v>0.89384288747346075</c:v>
                </c:pt>
                <c:pt idx="58">
                  <c:v>0.89171974522292996</c:v>
                </c:pt>
                <c:pt idx="59">
                  <c:v>0.88959660297239918</c:v>
                </c:pt>
                <c:pt idx="60">
                  <c:v>0.88747346072186839</c:v>
                </c:pt>
                <c:pt idx="61">
                  <c:v>0.88535031847133761</c:v>
                </c:pt>
                <c:pt idx="62">
                  <c:v>0.88322717622080682</c:v>
                </c:pt>
                <c:pt idx="63">
                  <c:v>0.88110403397027603</c:v>
                </c:pt>
                <c:pt idx="64">
                  <c:v>0.87898089171974525</c:v>
                </c:pt>
                <c:pt idx="65">
                  <c:v>0.87685774946921446</c:v>
                </c:pt>
                <c:pt idx="66">
                  <c:v>0.87685774946921446</c:v>
                </c:pt>
                <c:pt idx="67">
                  <c:v>0.87473460721868368</c:v>
                </c:pt>
                <c:pt idx="68">
                  <c:v>0.87473460721868368</c:v>
                </c:pt>
                <c:pt idx="69">
                  <c:v>0.87261146496815289</c:v>
                </c:pt>
                <c:pt idx="70">
                  <c:v>0.87048832271762211</c:v>
                </c:pt>
                <c:pt idx="71">
                  <c:v>0.86836518046709132</c:v>
                </c:pt>
                <c:pt idx="72">
                  <c:v>0.86624203821656054</c:v>
                </c:pt>
                <c:pt idx="73">
                  <c:v>0.86411889596602975</c:v>
                </c:pt>
                <c:pt idx="74">
                  <c:v>0.86199575371549897</c:v>
                </c:pt>
                <c:pt idx="75">
                  <c:v>0.85987261146496818</c:v>
                </c:pt>
                <c:pt idx="76">
                  <c:v>0.8577494692144374</c:v>
                </c:pt>
                <c:pt idx="77">
                  <c:v>0.8577494692144374</c:v>
                </c:pt>
                <c:pt idx="78">
                  <c:v>0.85562632696390661</c:v>
                </c:pt>
                <c:pt idx="79">
                  <c:v>0.85350318471337583</c:v>
                </c:pt>
                <c:pt idx="80">
                  <c:v>0.85138004246284504</c:v>
                </c:pt>
                <c:pt idx="81">
                  <c:v>0.84925690021231426</c:v>
                </c:pt>
                <c:pt idx="82">
                  <c:v>0.84713375796178347</c:v>
                </c:pt>
                <c:pt idx="83">
                  <c:v>0.84501061571125269</c:v>
                </c:pt>
                <c:pt idx="84">
                  <c:v>0.8428874734607219</c:v>
                </c:pt>
                <c:pt idx="85">
                  <c:v>0.84076433121019112</c:v>
                </c:pt>
                <c:pt idx="86">
                  <c:v>0.84076433121019112</c:v>
                </c:pt>
                <c:pt idx="87">
                  <c:v>0.84076433121019112</c:v>
                </c:pt>
                <c:pt idx="88">
                  <c:v>0.83864118895966033</c:v>
                </c:pt>
                <c:pt idx="89">
                  <c:v>0.83651804670912955</c:v>
                </c:pt>
                <c:pt idx="90">
                  <c:v>0.83439490445859876</c:v>
                </c:pt>
                <c:pt idx="91">
                  <c:v>0.83227176220806798</c:v>
                </c:pt>
                <c:pt idx="92">
                  <c:v>0.83014861995753719</c:v>
                </c:pt>
                <c:pt idx="93">
                  <c:v>0.82802547770700641</c:v>
                </c:pt>
                <c:pt idx="94">
                  <c:v>0.82590233545647562</c:v>
                </c:pt>
                <c:pt idx="95">
                  <c:v>0.82377919320594484</c:v>
                </c:pt>
                <c:pt idx="96">
                  <c:v>0.82165605095541405</c:v>
                </c:pt>
                <c:pt idx="97">
                  <c:v>0.81953290870488327</c:v>
                </c:pt>
                <c:pt idx="98">
                  <c:v>0.81740976645435248</c:v>
                </c:pt>
                <c:pt idx="99">
                  <c:v>0.8152866242038217</c:v>
                </c:pt>
                <c:pt idx="100">
                  <c:v>0.81316348195329091</c:v>
                </c:pt>
                <c:pt idx="101">
                  <c:v>0.80891719745222934</c:v>
                </c:pt>
                <c:pt idx="102">
                  <c:v>0.80679405520169856</c:v>
                </c:pt>
                <c:pt idx="103">
                  <c:v>0.80467091295116777</c:v>
                </c:pt>
                <c:pt idx="104">
                  <c:v>0.80467091295116777</c:v>
                </c:pt>
                <c:pt idx="105">
                  <c:v>0.80254777070063699</c:v>
                </c:pt>
                <c:pt idx="106">
                  <c:v>0.80254777070063699</c:v>
                </c:pt>
                <c:pt idx="107">
                  <c:v>0.8004246284501062</c:v>
                </c:pt>
                <c:pt idx="108">
                  <c:v>0.79830148619957542</c:v>
                </c:pt>
                <c:pt idx="109">
                  <c:v>0.79617834394904463</c:v>
                </c:pt>
                <c:pt idx="110">
                  <c:v>0.79405520169851385</c:v>
                </c:pt>
                <c:pt idx="111">
                  <c:v>0.79193205944798306</c:v>
                </c:pt>
                <c:pt idx="112">
                  <c:v>0.78980891719745228</c:v>
                </c:pt>
                <c:pt idx="113">
                  <c:v>0.78980891719745228</c:v>
                </c:pt>
                <c:pt idx="114">
                  <c:v>0.78768577494692149</c:v>
                </c:pt>
                <c:pt idx="115">
                  <c:v>0.78556263269639071</c:v>
                </c:pt>
                <c:pt idx="116">
                  <c:v>0.78343949044585992</c:v>
                </c:pt>
                <c:pt idx="117">
                  <c:v>0.78131634819532914</c:v>
                </c:pt>
                <c:pt idx="118">
                  <c:v>0.77919320594479835</c:v>
                </c:pt>
                <c:pt idx="119">
                  <c:v>0.77707006369426757</c:v>
                </c:pt>
                <c:pt idx="120">
                  <c:v>0.77494692144373678</c:v>
                </c:pt>
                <c:pt idx="121">
                  <c:v>0.772823779193206</c:v>
                </c:pt>
                <c:pt idx="122">
                  <c:v>0.77070063694267521</c:v>
                </c:pt>
                <c:pt idx="123">
                  <c:v>0.76857749469214443</c:v>
                </c:pt>
                <c:pt idx="124">
                  <c:v>0.76645435244161364</c:v>
                </c:pt>
                <c:pt idx="125">
                  <c:v>0.76433121019108285</c:v>
                </c:pt>
                <c:pt idx="126">
                  <c:v>0.76220806794055207</c:v>
                </c:pt>
                <c:pt idx="127">
                  <c:v>0.76008492569002128</c:v>
                </c:pt>
                <c:pt idx="128">
                  <c:v>0.7579617834394905</c:v>
                </c:pt>
                <c:pt idx="129">
                  <c:v>0.75371549893842893</c:v>
                </c:pt>
                <c:pt idx="130">
                  <c:v>0.75159235668789814</c:v>
                </c:pt>
                <c:pt idx="131">
                  <c:v>0.74946921443736736</c:v>
                </c:pt>
                <c:pt idx="132">
                  <c:v>0.74522292993630579</c:v>
                </c:pt>
                <c:pt idx="133">
                  <c:v>0.743099787685775</c:v>
                </c:pt>
                <c:pt idx="134">
                  <c:v>0.74097664543524422</c:v>
                </c:pt>
                <c:pt idx="135">
                  <c:v>0.73885350318471343</c:v>
                </c:pt>
                <c:pt idx="136">
                  <c:v>0.73673036093418265</c:v>
                </c:pt>
                <c:pt idx="137">
                  <c:v>0.73460721868365186</c:v>
                </c:pt>
                <c:pt idx="138">
                  <c:v>0.73248407643312108</c:v>
                </c:pt>
                <c:pt idx="139">
                  <c:v>0.73036093418259029</c:v>
                </c:pt>
                <c:pt idx="140">
                  <c:v>0.72611464968152872</c:v>
                </c:pt>
                <c:pt idx="141">
                  <c:v>0.72399150743099794</c:v>
                </c:pt>
                <c:pt idx="142">
                  <c:v>0.72186836518046715</c:v>
                </c:pt>
                <c:pt idx="143">
                  <c:v>0.72186836518046715</c:v>
                </c:pt>
                <c:pt idx="144">
                  <c:v>0.71974522292993637</c:v>
                </c:pt>
                <c:pt idx="145">
                  <c:v>0.71762208067940558</c:v>
                </c:pt>
                <c:pt idx="146">
                  <c:v>0.7154989384288748</c:v>
                </c:pt>
                <c:pt idx="147">
                  <c:v>0.71337579617834401</c:v>
                </c:pt>
                <c:pt idx="148">
                  <c:v>0.71125265392781323</c:v>
                </c:pt>
                <c:pt idx="149">
                  <c:v>0.70912951167728244</c:v>
                </c:pt>
                <c:pt idx="150">
                  <c:v>0.70912951167728244</c:v>
                </c:pt>
                <c:pt idx="151">
                  <c:v>0.70700636942675166</c:v>
                </c:pt>
                <c:pt idx="152">
                  <c:v>0.70488322717622087</c:v>
                </c:pt>
                <c:pt idx="153">
                  <c:v>0.70276008492569009</c:v>
                </c:pt>
                <c:pt idx="154">
                  <c:v>0.7006369426751593</c:v>
                </c:pt>
                <c:pt idx="155">
                  <c:v>0.69851380042462852</c:v>
                </c:pt>
                <c:pt idx="156">
                  <c:v>0.69639065817409773</c:v>
                </c:pt>
                <c:pt idx="157">
                  <c:v>0.69426751592356695</c:v>
                </c:pt>
                <c:pt idx="158">
                  <c:v>0.69214437367303616</c:v>
                </c:pt>
                <c:pt idx="159">
                  <c:v>0.69002123142250538</c:v>
                </c:pt>
                <c:pt idx="160">
                  <c:v>0.68789808917197459</c:v>
                </c:pt>
                <c:pt idx="161">
                  <c:v>0.68789808917197459</c:v>
                </c:pt>
                <c:pt idx="162">
                  <c:v>0.68577494692144381</c:v>
                </c:pt>
                <c:pt idx="163">
                  <c:v>0.68365180467091302</c:v>
                </c:pt>
                <c:pt idx="164">
                  <c:v>0.68152866242038224</c:v>
                </c:pt>
                <c:pt idx="165">
                  <c:v>0.67940552016985145</c:v>
                </c:pt>
                <c:pt idx="166">
                  <c:v>0.67728237791932067</c:v>
                </c:pt>
                <c:pt idx="167">
                  <c:v>0.67728237791932067</c:v>
                </c:pt>
                <c:pt idx="168">
                  <c:v>0.67515923566878988</c:v>
                </c:pt>
                <c:pt idx="169">
                  <c:v>0.6730360934182591</c:v>
                </c:pt>
                <c:pt idx="170">
                  <c:v>0.67091295116772831</c:v>
                </c:pt>
                <c:pt idx="171">
                  <c:v>0.66878980891719753</c:v>
                </c:pt>
                <c:pt idx="172">
                  <c:v>0.66878980891719753</c:v>
                </c:pt>
                <c:pt idx="173">
                  <c:v>0.66878980891719753</c:v>
                </c:pt>
                <c:pt idx="174">
                  <c:v>0.66666666666666674</c:v>
                </c:pt>
                <c:pt idx="175">
                  <c:v>0.66454352441613596</c:v>
                </c:pt>
                <c:pt idx="176">
                  <c:v>0.66454352441613596</c:v>
                </c:pt>
                <c:pt idx="177">
                  <c:v>0.66242038216560517</c:v>
                </c:pt>
                <c:pt idx="178">
                  <c:v>0.66029723991507439</c:v>
                </c:pt>
                <c:pt idx="179">
                  <c:v>0.6581740976645436</c:v>
                </c:pt>
                <c:pt idx="180">
                  <c:v>0.65605095541401282</c:v>
                </c:pt>
                <c:pt idx="181">
                  <c:v>0.65392781316348203</c:v>
                </c:pt>
                <c:pt idx="182">
                  <c:v>0.65180467091295125</c:v>
                </c:pt>
                <c:pt idx="183">
                  <c:v>0.65180467091295125</c:v>
                </c:pt>
                <c:pt idx="184">
                  <c:v>0.64968152866242046</c:v>
                </c:pt>
                <c:pt idx="185">
                  <c:v>0.64968152866242046</c:v>
                </c:pt>
                <c:pt idx="186">
                  <c:v>0.64755838641188967</c:v>
                </c:pt>
                <c:pt idx="187">
                  <c:v>0.64543524416135889</c:v>
                </c:pt>
                <c:pt idx="188">
                  <c:v>0.6433121019108281</c:v>
                </c:pt>
                <c:pt idx="189">
                  <c:v>0.6433121019108281</c:v>
                </c:pt>
                <c:pt idx="190">
                  <c:v>0.64118895966029732</c:v>
                </c:pt>
                <c:pt idx="191">
                  <c:v>0.63694267515923575</c:v>
                </c:pt>
                <c:pt idx="192">
                  <c:v>0.63481953290870496</c:v>
                </c:pt>
                <c:pt idx="193">
                  <c:v>0.63269639065817418</c:v>
                </c:pt>
                <c:pt idx="194">
                  <c:v>0.63057324840764339</c:v>
                </c:pt>
                <c:pt idx="195">
                  <c:v>0.62845010615711261</c:v>
                </c:pt>
                <c:pt idx="196">
                  <c:v>0.62632696390658182</c:v>
                </c:pt>
                <c:pt idx="197">
                  <c:v>0.62420382165605093</c:v>
                </c:pt>
                <c:pt idx="198">
                  <c:v>0.62420382165605093</c:v>
                </c:pt>
                <c:pt idx="199">
                  <c:v>0.62420382165605093</c:v>
                </c:pt>
                <c:pt idx="200">
                  <c:v>0.62208067940552014</c:v>
                </c:pt>
                <c:pt idx="201">
                  <c:v>0.61995753715498936</c:v>
                </c:pt>
                <c:pt idx="202">
                  <c:v>0.61783439490445857</c:v>
                </c:pt>
                <c:pt idx="203">
                  <c:v>0.61783439490445857</c:v>
                </c:pt>
                <c:pt idx="204">
                  <c:v>0.61571125265392779</c:v>
                </c:pt>
                <c:pt idx="205">
                  <c:v>0.613588110403397</c:v>
                </c:pt>
                <c:pt idx="206">
                  <c:v>0.61146496815286622</c:v>
                </c:pt>
                <c:pt idx="207">
                  <c:v>0.60934182590233543</c:v>
                </c:pt>
                <c:pt idx="208">
                  <c:v>0.60721868365180465</c:v>
                </c:pt>
                <c:pt idx="209">
                  <c:v>0.60509554140127386</c:v>
                </c:pt>
                <c:pt idx="210">
                  <c:v>0.60297239915074308</c:v>
                </c:pt>
                <c:pt idx="211">
                  <c:v>0.59872611464968151</c:v>
                </c:pt>
                <c:pt idx="212">
                  <c:v>0.59660297239915072</c:v>
                </c:pt>
                <c:pt idx="213">
                  <c:v>0.59447983014861994</c:v>
                </c:pt>
                <c:pt idx="214">
                  <c:v>0.59235668789808915</c:v>
                </c:pt>
                <c:pt idx="215">
                  <c:v>0.59023354564755837</c:v>
                </c:pt>
                <c:pt idx="216">
                  <c:v>0.58811040339702758</c:v>
                </c:pt>
                <c:pt idx="217">
                  <c:v>0.5859872611464968</c:v>
                </c:pt>
                <c:pt idx="218">
                  <c:v>0.58386411889596601</c:v>
                </c:pt>
                <c:pt idx="219">
                  <c:v>0.58174097664543523</c:v>
                </c:pt>
                <c:pt idx="220">
                  <c:v>0.57961783439490444</c:v>
                </c:pt>
                <c:pt idx="221">
                  <c:v>0.57749469214437366</c:v>
                </c:pt>
                <c:pt idx="222">
                  <c:v>0.57749469214437366</c:v>
                </c:pt>
                <c:pt idx="223">
                  <c:v>0.57537154989384287</c:v>
                </c:pt>
                <c:pt idx="224">
                  <c:v>0.5711252653927813</c:v>
                </c:pt>
                <c:pt idx="225">
                  <c:v>0.56900212314225052</c:v>
                </c:pt>
                <c:pt idx="226">
                  <c:v>0.56687898089171973</c:v>
                </c:pt>
                <c:pt idx="227">
                  <c:v>0.56263269639065816</c:v>
                </c:pt>
                <c:pt idx="228">
                  <c:v>0.56050955414012738</c:v>
                </c:pt>
                <c:pt idx="229">
                  <c:v>0.55838641188959659</c:v>
                </c:pt>
                <c:pt idx="230">
                  <c:v>0.5562632696390658</c:v>
                </c:pt>
                <c:pt idx="231">
                  <c:v>0.55414012738853502</c:v>
                </c:pt>
                <c:pt idx="232">
                  <c:v>0.55201698513800423</c:v>
                </c:pt>
                <c:pt idx="233">
                  <c:v>0.54989384288747345</c:v>
                </c:pt>
                <c:pt idx="234">
                  <c:v>0.54777070063694266</c:v>
                </c:pt>
                <c:pt idx="235">
                  <c:v>0.54564755838641188</c:v>
                </c:pt>
                <c:pt idx="236">
                  <c:v>0.54352441613588109</c:v>
                </c:pt>
                <c:pt idx="237">
                  <c:v>0.54140127388535031</c:v>
                </c:pt>
                <c:pt idx="238">
                  <c:v>0.54140127388535031</c:v>
                </c:pt>
                <c:pt idx="239">
                  <c:v>0.53927813163481952</c:v>
                </c:pt>
                <c:pt idx="240">
                  <c:v>0.53927813163481952</c:v>
                </c:pt>
                <c:pt idx="241">
                  <c:v>0.53715498938428874</c:v>
                </c:pt>
                <c:pt idx="242">
                  <c:v>0.53503184713375795</c:v>
                </c:pt>
                <c:pt idx="243">
                  <c:v>0.53290870488322717</c:v>
                </c:pt>
                <c:pt idx="244">
                  <c:v>0.53078556263269638</c:v>
                </c:pt>
                <c:pt idx="245">
                  <c:v>0.5286624203821656</c:v>
                </c:pt>
                <c:pt idx="246">
                  <c:v>0.52653927813163481</c:v>
                </c:pt>
                <c:pt idx="247">
                  <c:v>0.52653927813163481</c:v>
                </c:pt>
                <c:pt idx="248">
                  <c:v>0.52441613588110403</c:v>
                </c:pt>
                <c:pt idx="249">
                  <c:v>0.52229299363057324</c:v>
                </c:pt>
                <c:pt idx="250">
                  <c:v>0.52016985138004246</c:v>
                </c:pt>
                <c:pt idx="251">
                  <c:v>0.51804670912951167</c:v>
                </c:pt>
                <c:pt idx="252">
                  <c:v>0.51592356687898089</c:v>
                </c:pt>
                <c:pt idx="253">
                  <c:v>0.5138004246284501</c:v>
                </c:pt>
                <c:pt idx="254">
                  <c:v>0.5138004246284501</c:v>
                </c:pt>
                <c:pt idx="255">
                  <c:v>0.5138004246284501</c:v>
                </c:pt>
                <c:pt idx="256">
                  <c:v>0.51167728237791932</c:v>
                </c:pt>
                <c:pt idx="257">
                  <c:v>0.50955414012738853</c:v>
                </c:pt>
                <c:pt idx="258">
                  <c:v>0.50743099787685775</c:v>
                </c:pt>
                <c:pt idx="259">
                  <c:v>0.50530785562632696</c:v>
                </c:pt>
                <c:pt idx="260">
                  <c:v>0.50318471337579618</c:v>
                </c:pt>
                <c:pt idx="261">
                  <c:v>0.50106157112526539</c:v>
                </c:pt>
                <c:pt idx="262">
                  <c:v>0.49893842887473461</c:v>
                </c:pt>
                <c:pt idx="263">
                  <c:v>0.49681528662420382</c:v>
                </c:pt>
                <c:pt idx="264">
                  <c:v>0.49469214437367304</c:v>
                </c:pt>
                <c:pt idx="265">
                  <c:v>0.49256900212314225</c:v>
                </c:pt>
                <c:pt idx="266">
                  <c:v>0.49044585987261147</c:v>
                </c:pt>
                <c:pt idx="267">
                  <c:v>0.48832271762208068</c:v>
                </c:pt>
                <c:pt idx="268">
                  <c:v>0.4861995753715499</c:v>
                </c:pt>
                <c:pt idx="269">
                  <c:v>0.48407643312101911</c:v>
                </c:pt>
                <c:pt idx="270">
                  <c:v>0.48195329087048833</c:v>
                </c:pt>
                <c:pt idx="271">
                  <c:v>0.47983014861995754</c:v>
                </c:pt>
                <c:pt idx="272">
                  <c:v>0.47983014861995754</c:v>
                </c:pt>
                <c:pt idx="273">
                  <c:v>0.47770700636942676</c:v>
                </c:pt>
                <c:pt idx="274">
                  <c:v>0.47558386411889597</c:v>
                </c:pt>
                <c:pt idx="275">
                  <c:v>0.47346072186836519</c:v>
                </c:pt>
                <c:pt idx="276">
                  <c:v>0.4713375796178344</c:v>
                </c:pt>
                <c:pt idx="277">
                  <c:v>0.46921443736730362</c:v>
                </c:pt>
                <c:pt idx="278">
                  <c:v>0.46709129511677283</c:v>
                </c:pt>
                <c:pt idx="279">
                  <c:v>0.46496815286624205</c:v>
                </c:pt>
                <c:pt idx="280">
                  <c:v>0.46284501061571126</c:v>
                </c:pt>
                <c:pt idx="281">
                  <c:v>0.45859872611464969</c:v>
                </c:pt>
                <c:pt idx="282">
                  <c:v>0.45647558386411891</c:v>
                </c:pt>
                <c:pt idx="283">
                  <c:v>0.45647558386411891</c:v>
                </c:pt>
                <c:pt idx="284">
                  <c:v>0.45435244161358812</c:v>
                </c:pt>
                <c:pt idx="285">
                  <c:v>0.45222929936305734</c:v>
                </c:pt>
                <c:pt idx="286">
                  <c:v>0.45010615711252655</c:v>
                </c:pt>
                <c:pt idx="287">
                  <c:v>0.44798301486199577</c:v>
                </c:pt>
                <c:pt idx="288">
                  <c:v>0.44585987261146498</c:v>
                </c:pt>
                <c:pt idx="289">
                  <c:v>0.4437367303609342</c:v>
                </c:pt>
                <c:pt idx="290">
                  <c:v>0.44161358811040341</c:v>
                </c:pt>
                <c:pt idx="291">
                  <c:v>0.43949044585987262</c:v>
                </c:pt>
                <c:pt idx="292">
                  <c:v>0.43736730360934184</c:v>
                </c:pt>
                <c:pt idx="293">
                  <c:v>0.43524416135881105</c:v>
                </c:pt>
                <c:pt idx="294">
                  <c:v>0.43312101910828027</c:v>
                </c:pt>
                <c:pt idx="295">
                  <c:v>0.43312101910828027</c:v>
                </c:pt>
                <c:pt idx="296">
                  <c:v>0.43099787685774948</c:v>
                </c:pt>
                <c:pt idx="297">
                  <c:v>0.43099787685774948</c:v>
                </c:pt>
                <c:pt idx="298">
                  <c:v>0.4288747346072187</c:v>
                </c:pt>
                <c:pt idx="299">
                  <c:v>0.42675159235668791</c:v>
                </c:pt>
                <c:pt idx="300">
                  <c:v>0.42462845010615713</c:v>
                </c:pt>
                <c:pt idx="301">
                  <c:v>0.42250530785562634</c:v>
                </c:pt>
                <c:pt idx="302">
                  <c:v>0.42038216560509556</c:v>
                </c:pt>
                <c:pt idx="303">
                  <c:v>0.41825902335456477</c:v>
                </c:pt>
                <c:pt idx="304">
                  <c:v>0.41613588110403399</c:v>
                </c:pt>
                <c:pt idx="305">
                  <c:v>0.4140127388535032</c:v>
                </c:pt>
                <c:pt idx="306">
                  <c:v>0.4140127388535032</c:v>
                </c:pt>
                <c:pt idx="307">
                  <c:v>0.41188959660297242</c:v>
                </c:pt>
                <c:pt idx="308">
                  <c:v>0.40976645435244163</c:v>
                </c:pt>
                <c:pt idx="309">
                  <c:v>0.40764331210191085</c:v>
                </c:pt>
                <c:pt idx="310">
                  <c:v>0.40552016985138006</c:v>
                </c:pt>
                <c:pt idx="311">
                  <c:v>0.40339702760084928</c:v>
                </c:pt>
                <c:pt idx="312">
                  <c:v>0.40127388535031849</c:v>
                </c:pt>
                <c:pt idx="313">
                  <c:v>0.39915074309978771</c:v>
                </c:pt>
                <c:pt idx="314">
                  <c:v>0.39702760084925692</c:v>
                </c:pt>
                <c:pt idx="315">
                  <c:v>0.39490445859872614</c:v>
                </c:pt>
                <c:pt idx="316">
                  <c:v>0.39278131634819535</c:v>
                </c:pt>
                <c:pt idx="317">
                  <c:v>0.39065817409766457</c:v>
                </c:pt>
                <c:pt idx="318">
                  <c:v>0.38853503184713378</c:v>
                </c:pt>
                <c:pt idx="319">
                  <c:v>0.386411889596603</c:v>
                </c:pt>
                <c:pt idx="320">
                  <c:v>0.38428874734607221</c:v>
                </c:pt>
                <c:pt idx="321">
                  <c:v>0.38216560509554143</c:v>
                </c:pt>
                <c:pt idx="322">
                  <c:v>0.38004246284501064</c:v>
                </c:pt>
                <c:pt idx="323">
                  <c:v>0.37791932059447986</c:v>
                </c:pt>
                <c:pt idx="324">
                  <c:v>0.37579617834394907</c:v>
                </c:pt>
                <c:pt idx="325">
                  <c:v>0.37579617834394907</c:v>
                </c:pt>
                <c:pt idx="326">
                  <c:v>0.37367303609341829</c:v>
                </c:pt>
                <c:pt idx="327">
                  <c:v>0.3715498938428875</c:v>
                </c:pt>
                <c:pt idx="328">
                  <c:v>0.3715498938428875</c:v>
                </c:pt>
                <c:pt idx="329">
                  <c:v>0.36942675159235672</c:v>
                </c:pt>
                <c:pt idx="330">
                  <c:v>0.36730360934182593</c:v>
                </c:pt>
                <c:pt idx="331">
                  <c:v>0.36518046709129515</c:v>
                </c:pt>
                <c:pt idx="332">
                  <c:v>0.36518046709129515</c:v>
                </c:pt>
                <c:pt idx="333">
                  <c:v>0.36305732484076436</c:v>
                </c:pt>
                <c:pt idx="334">
                  <c:v>0.36093418259023358</c:v>
                </c:pt>
                <c:pt idx="335">
                  <c:v>0.35881104033970279</c:v>
                </c:pt>
                <c:pt idx="336">
                  <c:v>0.35881104033970279</c:v>
                </c:pt>
                <c:pt idx="337">
                  <c:v>0.35668789808917201</c:v>
                </c:pt>
                <c:pt idx="338">
                  <c:v>0.35456475583864122</c:v>
                </c:pt>
                <c:pt idx="339">
                  <c:v>0.35244161358811044</c:v>
                </c:pt>
                <c:pt idx="340">
                  <c:v>0.35031847133757965</c:v>
                </c:pt>
                <c:pt idx="341">
                  <c:v>0.34819532908704887</c:v>
                </c:pt>
                <c:pt idx="342">
                  <c:v>0.34607218683651808</c:v>
                </c:pt>
                <c:pt idx="343">
                  <c:v>0.3439490445859873</c:v>
                </c:pt>
                <c:pt idx="344">
                  <c:v>0.34182590233545651</c:v>
                </c:pt>
                <c:pt idx="345">
                  <c:v>0.34182590233545651</c:v>
                </c:pt>
                <c:pt idx="346">
                  <c:v>0.33970276008492573</c:v>
                </c:pt>
                <c:pt idx="347">
                  <c:v>0.33970276008492573</c:v>
                </c:pt>
                <c:pt idx="348">
                  <c:v>0.33757961783439494</c:v>
                </c:pt>
                <c:pt idx="349">
                  <c:v>0.33545647558386416</c:v>
                </c:pt>
                <c:pt idx="350">
                  <c:v>0.33333333333333337</c:v>
                </c:pt>
                <c:pt idx="351">
                  <c:v>0.33121019108280259</c:v>
                </c:pt>
                <c:pt idx="352">
                  <c:v>0.3290870488322718</c:v>
                </c:pt>
                <c:pt idx="353">
                  <c:v>0.32696390658174102</c:v>
                </c:pt>
                <c:pt idx="354">
                  <c:v>0.32696390658174102</c:v>
                </c:pt>
                <c:pt idx="355">
                  <c:v>0.32484076433121023</c:v>
                </c:pt>
                <c:pt idx="356">
                  <c:v>0.32271762208067944</c:v>
                </c:pt>
                <c:pt idx="357">
                  <c:v>0.32059447983014866</c:v>
                </c:pt>
                <c:pt idx="358">
                  <c:v>0.31847133757961787</c:v>
                </c:pt>
                <c:pt idx="359">
                  <c:v>0.31634819532908709</c:v>
                </c:pt>
                <c:pt idx="360">
                  <c:v>0.3142250530785563</c:v>
                </c:pt>
                <c:pt idx="361">
                  <c:v>0.31210191082802552</c:v>
                </c:pt>
                <c:pt idx="362">
                  <c:v>0.31210191082802552</c:v>
                </c:pt>
                <c:pt idx="363">
                  <c:v>0.30997876857749473</c:v>
                </c:pt>
                <c:pt idx="364">
                  <c:v>0.30785562632696395</c:v>
                </c:pt>
                <c:pt idx="365">
                  <c:v>0.30573248407643316</c:v>
                </c:pt>
                <c:pt idx="366">
                  <c:v>0.30360934182590238</c:v>
                </c:pt>
                <c:pt idx="367">
                  <c:v>0.30148619957537159</c:v>
                </c:pt>
                <c:pt idx="368">
                  <c:v>0.29936305732484081</c:v>
                </c:pt>
                <c:pt idx="369">
                  <c:v>0.29723991507431002</c:v>
                </c:pt>
                <c:pt idx="370">
                  <c:v>0.29511677282377924</c:v>
                </c:pt>
                <c:pt idx="371">
                  <c:v>0.29299363057324845</c:v>
                </c:pt>
                <c:pt idx="372">
                  <c:v>0.28874734607218688</c:v>
                </c:pt>
                <c:pt idx="373">
                  <c:v>0.28874734607218688</c:v>
                </c:pt>
                <c:pt idx="374">
                  <c:v>0.2866242038216561</c:v>
                </c:pt>
                <c:pt idx="375">
                  <c:v>0.28450106157112531</c:v>
                </c:pt>
                <c:pt idx="376">
                  <c:v>0.28237791932059453</c:v>
                </c:pt>
                <c:pt idx="377">
                  <c:v>0.28025477707006374</c:v>
                </c:pt>
                <c:pt idx="378">
                  <c:v>0.27813163481953296</c:v>
                </c:pt>
                <c:pt idx="379">
                  <c:v>0.27600849256900217</c:v>
                </c:pt>
                <c:pt idx="380">
                  <c:v>0.27388535031847139</c:v>
                </c:pt>
                <c:pt idx="381">
                  <c:v>0.2717622080679406</c:v>
                </c:pt>
                <c:pt idx="382">
                  <c:v>0.26963906581740982</c:v>
                </c:pt>
                <c:pt idx="383">
                  <c:v>0.26751592356687903</c:v>
                </c:pt>
                <c:pt idx="384">
                  <c:v>0.26539278131634825</c:v>
                </c:pt>
                <c:pt idx="385">
                  <c:v>0.26326963906581746</c:v>
                </c:pt>
                <c:pt idx="386">
                  <c:v>0.26114649681528668</c:v>
                </c:pt>
                <c:pt idx="387">
                  <c:v>0.26114649681528668</c:v>
                </c:pt>
                <c:pt idx="388">
                  <c:v>0.25902335456475589</c:v>
                </c:pt>
                <c:pt idx="389">
                  <c:v>0.25690021231422511</c:v>
                </c:pt>
                <c:pt idx="390">
                  <c:v>0.25477707006369432</c:v>
                </c:pt>
                <c:pt idx="391">
                  <c:v>0.25265392781316354</c:v>
                </c:pt>
                <c:pt idx="392">
                  <c:v>0.25053078556263275</c:v>
                </c:pt>
                <c:pt idx="393">
                  <c:v>0.24840764331210186</c:v>
                </c:pt>
                <c:pt idx="394">
                  <c:v>0.24628450106157107</c:v>
                </c:pt>
                <c:pt idx="395">
                  <c:v>0.24416135881104029</c:v>
                </c:pt>
                <c:pt idx="396">
                  <c:v>0.2420382165605095</c:v>
                </c:pt>
                <c:pt idx="397">
                  <c:v>0.23991507430997872</c:v>
                </c:pt>
                <c:pt idx="398">
                  <c:v>0.23779193205944793</c:v>
                </c:pt>
                <c:pt idx="399">
                  <c:v>0.23566878980891715</c:v>
                </c:pt>
                <c:pt idx="400">
                  <c:v>0.23354564755838636</c:v>
                </c:pt>
                <c:pt idx="401">
                  <c:v>0.23142250530785557</c:v>
                </c:pt>
                <c:pt idx="402">
                  <c:v>0.22929936305732479</c:v>
                </c:pt>
                <c:pt idx="403">
                  <c:v>0.227176220806794</c:v>
                </c:pt>
                <c:pt idx="404">
                  <c:v>0.22505307855626322</c:v>
                </c:pt>
                <c:pt idx="405">
                  <c:v>0.22292993630573243</c:v>
                </c:pt>
                <c:pt idx="406">
                  <c:v>0.22080679405520165</c:v>
                </c:pt>
                <c:pt idx="407">
                  <c:v>0.22080679405520165</c:v>
                </c:pt>
                <c:pt idx="408">
                  <c:v>0.21868365180467086</c:v>
                </c:pt>
                <c:pt idx="409">
                  <c:v>0.21868365180467086</c:v>
                </c:pt>
                <c:pt idx="410">
                  <c:v>0.21656050955414008</c:v>
                </c:pt>
                <c:pt idx="411">
                  <c:v>0.21443736730360929</c:v>
                </c:pt>
                <c:pt idx="412">
                  <c:v>0.21231422505307851</c:v>
                </c:pt>
                <c:pt idx="413">
                  <c:v>0.21231422505307851</c:v>
                </c:pt>
                <c:pt idx="414">
                  <c:v>0.21019108280254772</c:v>
                </c:pt>
                <c:pt idx="415">
                  <c:v>0.20806794055201694</c:v>
                </c:pt>
                <c:pt idx="416">
                  <c:v>0.20594479830148615</c:v>
                </c:pt>
                <c:pt idx="417">
                  <c:v>0.20594479830148615</c:v>
                </c:pt>
                <c:pt idx="418">
                  <c:v>0.20382165605095537</c:v>
                </c:pt>
                <c:pt idx="419">
                  <c:v>0.20169851380042458</c:v>
                </c:pt>
                <c:pt idx="420">
                  <c:v>0.1995753715498938</c:v>
                </c:pt>
                <c:pt idx="421">
                  <c:v>0.19745222929936301</c:v>
                </c:pt>
                <c:pt idx="422">
                  <c:v>0.19532908704883223</c:v>
                </c:pt>
                <c:pt idx="423">
                  <c:v>0.19320594479830144</c:v>
                </c:pt>
                <c:pt idx="424">
                  <c:v>0.19108280254777066</c:v>
                </c:pt>
                <c:pt idx="425">
                  <c:v>0.18895966029723987</c:v>
                </c:pt>
                <c:pt idx="426">
                  <c:v>0.18683651804670909</c:v>
                </c:pt>
                <c:pt idx="427">
                  <c:v>0.1847133757961783</c:v>
                </c:pt>
                <c:pt idx="428">
                  <c:v>0.1847133757961783</c:v>
                </c:pt>
                <c:pt idx="429">
                  <c:v>0.18259023354564752</c:v>
                </c:pt>
                <c:pt idx="430">
                  <c:v>0.18046709129511673</c:v>
                </c:pt>
                <c:pt idx="431">
                  <c:v>0.17834394904458595</c:v>
                </c:pt>
                <c:pt idx="432">
                  <c:v>0.17622080679405516</c:v>
                </c:pt>
                <c:pt idx="433">
                  <c:v>0.17622080679405516</c:v>
                </c:pt>
                <c:pt idx="434">
                  <c:v>0.17409766454352438</c:v>
                </c:pt>
                <c:pt idx="435">
                  <c:v>0.17197452229299359</c:v>
                </c:pt>
                <c:pt idx="436">
                  <c:v>0.16772823779193202</c:v>
                </c:pt>
                <c:pt idx="437">
                  <c:v>0.16560509554140124</c:v>
                </c:pt>
                <c:pt idx="438">
                  <c:v>0.16560509554140124</c:v>
                </c:pt>
                <c:pt idx="439">
                  <c:v>0.16348195329087045</c:v>
                </c:pt>
                <c:pt idx="440">
                  <c:v>0.16135881104033967</c:v>
                </c:pt>
                <c:pt idx="441">
                  <c:v>0.15923566878980888</c:v>
                </c:pt>
                <c:pt idx="442">
                  <c:v>0.1571125265392781</c:v>
                </c:pt>
                <c:pt idx="443">
                  <c:v>0.1571125265392781</c:v>
                </c:pt>
                <c:pt idx="444">
                  <c:v>0.15498938428874731</c:v>
                </c:pt>
                <c:pt idx="445">
                  <c:v>0.15286624203821653</c:v>
                </c:pt>
                <c:pt idx="446">
                  <c:v>0.15074309978768574</c:v>
                </c:pt>
                <c:pt idx="447">
                  <c:v>0.14861995753715496</c:v>
                </c:pt>
                <c:pt idx="448">
                  <c:v>0.14649681528662417</c:v>
                </c:pt>
                <c:pt idx="449">
                  <c:v>0.14437367303609339</c:v>
                </c:pt>
                <c:pt idx="450">
                  <c:v>0.1422505307855626</c:v>
                </c:pt>
                <c:pt idx="451">
                  <c:v>0.14012738853503182</c:v>
                </c:pt>
                <c:pt idx="452">
                  <c:v>0.14012738853503182</c:v>
                </c:pt>
                <c:pt idx="453">
                  <c:v>0.13800424628450103</c:v>
                </c:pt>
                <c:pt idx="454">
                  <c:v>0.13588110403397025</c:v>
                </c:pt>
                <c:pt idx="455">
                  <c:v>0.13375796178343946</c:v>
                </c:pt>
                <c:pt idx="456">
                  <c:v>0.13375796178343946</c:v>
                </c:pt>
                <c:pt idx="457">
                  <c:v>0.13163481953290868</c:v>
                </c:pt>
                <c:pt idx="458">
                  <c:v>0.12951167728237789</c:v>
                </c:pt>
                <c:pt idx="459">
                  <c:v>0.12738853503184711</c:v>
                </c:pt>
                <c:pt idx="460">
                  <c:v>0.12526539278131632</c:v>
                </c:pt>
                <c:pt idx="461">
                  <c:v>0.12526539278131632</c:v>
                </c:pt>
                <c:pt idx="462">
                  <c:v>0.12314225053078554</c:v>
                </c:pt>
                <c:pt idx="463">
                  <c:v>0.12101910828025475</c:v>
                </c:pt>
                <c:pt idx="464">
                  <c:v>0.11889596602972397</c:v>
                </c:pt>
                <c:pt idx="465">
                  <c:v>0.11677282377919318</c:v>
                </c:pt>
                <c:pt idx="466">
                  <c:v>0.11464968152866239</c:v>
                </c:pt>
                <c:pt idx="467">
                  <c:v>0.11252653927813161</c:v>
                </c:pt>
                <c:pt idx="468">
                  <c:v>0.11040339702760082</c:v>
                </c:pt>
                <c:pt idx="469">
                  <c:v>0.10828025477707004</c:v>
                </c:pt>
                <c:pt idx="470">
                  <c:v>0.10615711252653925</c:v>
                </c:pt>
                <c:pt idx="471">
                  <c:v>0.10403397027600847</c:v>
                </c:pt>
                <c:pt idx="472">
                  <c:v>0.10191082802547768</c:v>
                </c:pt>
                <c:pt idx="473">
                  <c:v>9.9787685774946899E-2</c:v>
                </c:pt>
                <c:pt idx="474">
                  <c:v>9.9787685774946899E-2</c:v>
                </c:pt>
                <c:pt idx="475">
                  <c:v>9.7664543524416114E-2</c:v>
                </c:pt>
                <c:pt idx="476">
                  <c:v>9.5541401273885329E-2</c:v>
                </c:pt>
                <c:pt idx="477">
                  <c:v>9.3418259023354544E-2</c:v>
                </c:pt>
                <c:pt idx="478">
                  <c:v>9.3418259023354544E-2</c:v>
                </c:pt>
                <c:pt idx="479">
                  <c:v>9.1295116772823759E-2</c:v>
                </c:pt>
                <c:pt idx="480">
                  <c:v>9.1295116772823759E-2</c:v>
                </c:pt>
                <c:pt idx="481">
                  <c:v>8.9171974522292974E-2</c:v>
                </c:pt>
                <c:pt idx="482">
                  <c:v>8.7048832271762189E-2</c:v>
                </c:pt>
                <c:pt idx="483">
                  <c:v>8.7048832271762189E-2</c:v>
                </c:pt>
                <c:pt idx="484">
                  <c:v>8.4925690021231404E-2</c:v>
                </c:pt>
                <c:pt idx="485">
                  <c:v>8.2802547770700619E-2</c:v>
                </c:pt>
                <c:pt idx="486">
                  <c:v>8.0679405520169833E-2</c:v>
                </c:pt>
                <c:pt idx="487">
                  <c:v>7.8556263269639048E-2</c:v>
                </c:pt>
                <c:pt idx="488">
                  <c:v>7.6433121019108263E-2</c:v>
                </c:pt>
                <c:pt idx="489">
                  <c:v>7.4309978768577478E-2</c:v>
                </c:pt>
                <c:pt idx="490">
                  <c:v>7.2186836518046693E-2</c:v>
                </c:pt>
                <c:pt idx="491">
                  <c:v>7.2186836518046693E-2</c:v>
                </c:pt>
                <c:pt idx="492">
                  <c:v>7.0063694267515908E-2</c:v>
                </c:pt>
                <c:pt idx="493">
                  <c:v>7.0063694267515908E-2</c:v>
                </c:pt>
                <c:pt idx="494">
                  <c:v>6.7940552016985123E-2</c:v>
                </c:pt>
                <c:pt idx="495">
                  <c:v>6.3694267515923553E-2</c:v>
                </c:pt>
                <c:pt idx="496">
                  <c:v>6.1571125265392768E-2</c:v>
                </c:pt>
                <c:pt idx="497">
                  <c:v>5.9447983014861983E-2</c:v>
                </c:pt>
                <c:pt idx="498">
                  <c:v>5.9447983014861983E-2</c:v>
                </c:pt>
                <c:pt idx="499">
                  <c:v>5.7324840764331197E-2</c:v>
                </c:pt>
                <c:pt idx="500">
                  <c:v>5.5201698513800412E-2</c:v>
                </c:pt>
                <c:pt idx="501">
                  <c:v>5.3078556263269627E-2</c:v>
                </c:pt>
                <c:pt idx="502">
                  <c:v>5.0955414012738842E-2</c:v>
                </c:pt>
                <c:pt idx="503">
                  <c:v>5.0955414012738842E-2</c:v>
                </c:pt>
                <c:pt idx="504">
                  <c:v>4.8832271762208057E-2</c:v>
                </c:pt>
                <c:pt idx="505">
                  <c:v>4.6709129511677272E-2</c:v>
                </c:pt>
                <c:pt idx="506">
                  <c:v>4.4585987261146487E-2</c:v>
                </c:pt>
                <c:pt idx="507">
                  <c:v>4.2462845010615702E-2</c:v>
                </c:pt>
                <c:pt idx="508">
                  <c:v>4.0339702760084917E-2</c:v>
                </c:pt>
                <c:pt idx="509">
                  <c:v>3.8216560509554132E-2</c:v>
                </c:pt>
                <c:pt idx="510">
                  <c:v>3.8216560509554132E-2</c:v>
                </c:pt>
                <c:pt idx="511">
                  <c:v>3.6093418259023347E-2</c:v>
                </c:pt>
                <c:pt idx="512">
                  <c:v>3.3970276008492561E-2</c:v>
                </c:pt>
                <c:pt idx="513">
                  <c:v>3.3970276008492561E-2</c:v>
                </c:pt>
                <c:pt idx="514">
                  <c:v>3.3970276008492561E-2</c:v>
                </c:pt>
                <c:pt idx="515">
                  <c:v>3.1847133757961776E-2</c:v>
                </c:pt>
                <c:pt idx="516">
                  <c:v>2.9723991507430991E-2</c:v>
                </c:pt>
                <c:pt idx="517">
                  <c:v>2.9723991507430991E-2</c:v>
                </c:pt>
                <c:pt idx="518">
                  <c:v>2.7600849256900206E-2</c:v>
                </c:pt>
                <c:pt idx="519">
                  <c:v>2.5477707006369421E-2</c:v>
                </c:pt>
                <c:pt idx="520">
                  <c:v>2.3354564755838636E-2</c:v>
                </c:pt>
                <c:pt idx="521">
                  <c:v>2.1231422505307851E-2</c:v>
                </c:pt>
                <c:pt idx="522">
                  <c:v>1.9108280254777066E-2</c:v>
                </c:pt>
                <c:pt idx="523">
                  <c:v>1.6985138004246281E-2</c:v>
                </c:pt>
                <c:pt idx="524">
                  <c:v>1.4861995753715496E-2</c:v>
                </c:pt>
                <c:pt idx="525">
                  <c:v>1.2738853503184711E-2</c:v>
                </c:pt>
                <c:pt idx="526">
                  <c:v>1.0615711252653925E-2</c:v>
                </c:pt>
                <c:pt idx="527">
                  <c:v>8.4925690021231404E-3</c:v>
                </c:pt>
                <c:pt idx="528">
                  <c:v>6.3694267515923553E-3</c:v>
                </c:pt>
                <c:pt idx="529">
                  <c:v>6.3694267515923553E-3</c:v>
                </c:pt>
                <c:pt idx="530">
                  <c:v>4.2462845010615702E-3</c:v>
                </c:pt>
                <c:pt idx="531">
                  <c:v>2.1231422505307851E-3</c:v>
                </c:pt>
                <c:pt idx="532">
                  <c:v>0</c:v>
                </c:pt>
                <c:pt idx="533">
                  <c:v>1</c:v>
                </c:pt>
                <c:pt idx="534">
                  <c:v>0.99787685774946921</c:v>
                </c:pt>
                <c:pt idx="535">
                  <c:v>0.99575371549893843</c:v>
                </c:pt>
                <c:pt idx="536">
                  <c:v>0.99363057324840764</c:v>
                </c:pt>
                <c:pt idx="537">
                  <c:v>0.99150743099787686</c:v>
                </c:pt>
                <c:pt idx="538">
                  <c:v>0.9851380042462845</c:v>
                </c:pt>
                <c:pt idx="539">
                  <c:v>0.97876857749469215</c:v>
                </c:pt>
                <c:pt idx="540">
                  <c:v>0.97452229299363058</c:v>
                </c:pt>
                <c:pt idx="541">
                  <c:v>0.97239915074309979</c:v>
                </c:pt>
                <c:pt idx="542">
                  <c:v>0.97027600849256901</c:v>
                </c:pt>
                <c:pt idx="543">
                  <c:v>0.96815286624203822</c:v>
                </c:pt>
                <c:pt idx="544">
                  <c:v>0.96178343949044587</c:v>
                </c:pt>
                <c:pt idx="545">
                  <c:v>0.95966029723991508</c:v>
                </c:pt>
                <c:pt idx="546">
                  <c:v>0.9575371549893843</c:v>
                </c:pt>
                <c:pt idx="547">
                  <c:v>0.95116772823779194</c:v>
                </c:pt>
                <c:pt idx="548">
                  <c:v>0.94904458598726116</c:v>
                </c:pt>
                <c:pt idx="549">
                  <c:v>0.94692144373673037</c:v>
                </c:pt>
                <c:pt idx="550">
                  <c:v>0.94479830148619959</c:v>
                </c:pt>
                <c:pt idx="551">
                  <c:v>0.94055201698513802</c:v>
                </c:pt>
                <c:pt idx="552">
                  <c:v>0.93630573248407645</c:v>
                </c:pt>
                <c:pt idx="553">
                  <c:v>0.93418259023354566</c:v>
                </c:pt>
                <c:pt idx="554">
                  <c:v>0.92993630573248409</c:v>
                </c:pt>
                <c:pt idx="555">
                  <c:v>0.92781316348195331</c:v>
                </c:pt>
                <c:pt idx="556">
                  <c:v>0.92569002123142252</c:v>
                </c:pt>
                <c:pt idx="557">
                  <c:v>0.92144373673036095</c:v>
                </c:pt>
                <c:pt idx="558">
                  <c:v>0.91719745222929938</c:v>
                </c:pt>
                <c:pt idx="559">
                  <c:v>0.9150743099787686</c:v>
                </c:pt>
                <c:pt idx="560">
                  <c:v>0.91295116772823781</c:v>
                </c:pt>
                <c:pt idx="561">
                  <c:v>0.91082802547770703</c:v>
                </c:pt>
                <c:pt idx="562">
                  <c:v>0.90870488322717624</c:v>
                </c:pt>
                <c:pt idx="563">
                  <c:v>0.90658174097664546</c:v>
                </c:pt>
                <c:pt idx="564">
                  <c:v>0.90445859872611467</c:v>
                </c:pt>
                <c:pt idx="565">
                  <c:v>0.90233545647558389</c:v>
                </c:pt>
                <c:pt idx="566">
                  <c:v>0.9002123142250531</c:v>
                </c:pt>
                <c:pt idx="567">
                  <c:v>0.89808917197452232</c:v>
                </c:pt>
                <c:pt idx="568">
                  <c:v>0.89596602972399153</c:v>
                </c:pt>
                <c:pt idx="569">
                  <c:v>0.89384288747346075</c:v>
                </c:pt>
                <c:pt idx="570">
                  <c:v>0.88747346072186839</c:v>
                </c:pt>
                <c:pt idx="571">
                  <c:v>0.88535031847133761</c:v>
                </c:pt>
                <c:pt idx="572">
                  <c:v>0.88322717622080682</c:v>
                </c:pt>
                <c:pt idx="573">
                  <c:v>0.88110403397027603</c:v>
                </c:pt>
                <c:pt idx="574">
                  <c:v>0.87898089171974525</c:v>
                </c:pt>
                <c:pt idx="575">
                  <c:v>0.87473460721868368</c:v>
                </c:pt>
                <c:pt idx="576">
                  <c:v>0.87261146496815289</c:v>
                </c:pt>
                <c:pt idx="577">
                  <c:v>0.86836518046709132</c:v>
                </c:pt>
                <c:pt idx="578">
                  <c:v>0.86199575371549897</c:v>
                </c:pt>
                <c:pt idx="579">
                  <c:v>0.85987261146496818</c:v>
                </c:pt>
                <c:pt idx="580">
                  <c:v>0.8577494692144374</c:v>
                </c:pt>
                <c:pt idx="581">
                  <c:v>0.85350318471337583</c:v>
                </c:pt>
                <c:pt idx="582">
                  <c:v>0.84925690021231426</c:v>
                </c:pt>
                <c:pt idx="583">
                  <c:v>0.84713375796178347</c:v>
                </c:pt>
                <c:pt idx="584">
                  <c:v>0.84501061571125269</c:v>
                </c:pt>
                <c:pt idx="585">
                  <c:v>0.84076433121019112</c:v>
                </c:pt>
                <c:pt idx="586">
                  <c:v>0.83864118895966033</c:v>
                </c:pt>
                <c:pt idx="587">
                  <c:v>0.83651804670912955</c:v>
                </c:pt>
                <c:pt idx="588">
                  <c:v>0.83439490445859876</c:v>
                </c:pt>
                <c:pt idx="589">
                  <c:v>0.83227176220806798</c:v>
                </c:pt>
                <c:pt idx="590">
                  <c:v>0.83014861995753719</c:v>
                </c:pt>
                <c:pt idx="591">
                  <c:v>0.82802547770700641</c:v>
                </c:pt>
                <c:pt idx="592">
                  <c:v>0.82377919320594484</c:v>
                </c:pt>
                <c:pt idx="593">
                  <c:v>0.82165605095541405</c:v>
                </c:pt>
                <c:pt idx="594">
                  <c:v>0.81953290870488327</c:v>
                </c:pt>
                <c:pt idx="595">
                  <c:v>0.81740976645435248</c:v>
                </c:pt>
                <c:pt idx="596">
                  <c:v>0.81104033970276013</c:v>
                </c:pt>
                <c:pt idx="597">
                  <c:v>0.80679405520169856</c:v>
                </c:pt>
                <c:pt idx="598">
                  <c:v>0.80467091295116777</c:v>
                </c:pt>
                <c:pt idx="599">
                  <c:v>0.80254777070063699</c:v>
                </c:pt>
                <c:pt idx="600">
                  <c:v>0.8004246284501062</c:v>
                </c:pt>
                <c:pt idx="601">
                  <c:v>0.79830148619957542</c:v>
                </c:pt>
                <c:pt idx="602">
                  <c:v>0.79617834394904463</c:v>
                </c:pt>
                <c:pt idx="603">
                  <c:v>0.79405520169851385</c:v>
                </c:pt>
                <c:pt idx="604">
                  <c:v>0.78980891719745228</c:v>
                </c:pt>
                <c:pt idx="605">
                  <c:v>0.78768577494692149</c:v>
                </c:pt>
                <c:pt idx="606">
                  <c:v>0.78131634819532914</c:v>
                </c:pt>
                <c:pt idx="607">
                  <c:v>0.77707006369426757</c:v>
                </c:pt>
                <c:pt idx="608">
                  <c:v>0.772823779193206</c:v>
                </c:pt>
                <c:pt idx="609">
                  <c:v>0.76857749469214443</c:v>
                </c:pt>
                <c:pt idx="610">
                  <c:v>0.76433121019108285</c:v>
                </c:pt>
                <c:pt idx="611">
                  <c:v>0.76220806794055207</c:v>
                </c:pt>
                <c:pt idx="612">
                  <c:v>0.7579617834394905</c:v>
                </c:pt>
                <c:pt idx="613">
                  <c:v>0.75583864118895971</c:v>
                </c:pt>
                <c:pt idx="614">
                  <c:v>0.75371549893842893</c:v>
                </c:pt>
                <c:pt idx="615">
                  <c:v>0.75159235668789814</c:v>
                </c:pt>
                <c:pt idx="616">
                  <c:v>0.74522292993630579</c:v>
                </c:pt>
                <c:pt idx="617">
                  <c:v>0.743099787685775</c:v>
                </c:pt>
                <c:pt idx="618">
                  <c:v>0.74097664543524422</c:v>
                </c:pt>
                <c:pt idx="619">
                  <c:v>0.73885350318471343</c:v>
                </c:pt>
                <c:pt idx="620">
                  <c:v>0.73673036093418265</c:v>
                </c:pt>
                <c:pt idx="621">
                  <c:v>0.73248407643312108</c:v>
                </c:pt>
                <c:pt idx="622">
                  <c:v>0.73036093418259029</c:v>
                </c:pt>
                <c:pt idx="623">
                  <c:v>0.72823779193205951</c:v>
                </c:pt>
                <c:pt idx="624">
                  <c:v>0.72399150743099794</c:v>
                </c:pt>
                <c:pt idx="625">
                  <c:v>0.72186836518046715</c:v>
                </c:pt>
                <c:pt idx="626">
                  <c:v>0.71974522292993637</c:v>
                </c:pt>
                <c:pt idx="627">
                  <c:v>0.71762208067940558</c:v>
                </c:pt>
                <c:pt idx="628">
                  <c:v>0.7154989384288748</c:v>
                </c:pt>
                <c:pt idx="629">
                  <c:v>0.71337579617834401</c:v>
                </c:pt>
                <c:pt idx="630">
                  <c:v>0.71125265392781323</c:v>
                </c:pt>
                <c:pt idx="631">
                  <c:v>0.70912951167728244</c:v>
                </c:pt>
                <c:pt idx="632">
                  <c:v>0.70488322717622087</c:v>
                </c:pt>
                <c:pt idx="633">
                  <c:v>0.69851380042462852</c:v>
                </c:pt>
                <c:pt idx="634">
                  <c:v>0.69214437367303616</c:v>
                </c:pt>
                <c:pt idx="635">
                  <c:v>0.69002123142250538</c:v>
                </c:pt>
                <c:pt idx="636">
                  <c:v>0.68789808917197459</c:v>
                </c:pt>
                <c:pt idx="637">
                  <c:v>0.68577494692144381</c:v>
                </c:pt>
                <c:pt idx="638">
                  <c:v>0.68577494692144381</c:v>
                </c:pt>
                <c:pt idx="639">
                  <c:v>0.68365180467091302</c:v>
                </c:pt>
                <c:pt idx="640">
                  <c:v>0.67940552016985145</c:v>
                </c:pt>
                <c:pt idx="641">
                  <c:v>0.67728237791932067</c:v>
                </c:pt>
                <c:pt idx="642">
                  <c:v>0.67515923566878988</c:v>
                </c:pt>
                <c:pt idx="643">
                  <c:v>0.6730360934182591</c:v>
                </c:pt>
                <c:pt idx="644">
                  <c:v>0.67091295116772831</c:v>
                </c:pt>
                <c:pt idx="645">
                  <c:v>0.66878980891719753</c:v>
                </c:pt>
                <c:pt idx="646">
                  <c:v>0.66666666666666674</c:v>
                </c:pt>
                <c:pt idx="647">
                  <c:v>0.66454352441613596</c:v>
                </c:pt>
                <c:pt idx="648">
                  <c:v>0.66242038216560517</c:v>
                </c:pt>
                <c:pt idx="649">
                  <c:v>0.66029723991507439</c:v>
                </c:pt>
                <c:pt idx="650">
                  <c:v>0.6581740976645436</c:v>
                </c:pt>
                <c:pt idx="651">
                  <c:v>0.65605095541401282</c:v>
                </c:pt>
                <c:pt idx="652">
                  <c:v>0.65392781316348203</c:v>
                </c:pt>
                <c:pt idx="653">
                  <c:v>0.65180467091295125</c:v>
                </c:pt>
                <c:pt idx="654">
                  <c:v>0.64968152866242046</c:v>
                </c:pt>
                <c:pt idx="655">
                  <c:v>0.64755838641188967</c:v>
                </c:pt>
                <c:pt idx="656">
                  <c:v>0.64543524416135889</c:v>
                </c:pt>
                <c:pt idx="657">
                  <c:v>0.64118895966029732</c:v>
                </c:pt>
                <c:pt idx="658">
                  <c:v>0.63906581740976653</c:v>
                </c:pt>
                <c:pt idx="659">
                  <c:v>0.63694267515923575</c:v>
                </c:pt>
                <c:pt idx="660">
                  <c:v>0.63269639065817418</c:v>
                </c:pt>
                <c:pt idx="661">
                  <c:v>0.63057324840764339</c:v>
                </c:pt>
                <c:pt idx="662">
                  <c:v>0.62845010615711261</c:v>
                </c:pt>
                <c:pt idx="663">
                  <c:v>0.62632696390658182</c:v>
                </c:pt>
                <c:pt idx="664">
                  <c:v>0.62420382165605093</c:v>
                </c:pt>
                <c:pt idx="665">
                  <c:v>0.62208067940552014</c:v>
                </c:pt>
                <c:pt idx="666">
                  <c:v>0.61995753715498936</c:v>
                </c:pt>
                <c:pt idx="667">
                  <c:v>0.61783439490445857</c:v>
                </c:pt>
                <c:pt idx="668">
                  <c:v>0.61783439490445857</c:v>
                </c:pt>
                <c:pt idx="669">
                  <c:v>0.61571125265392779</c:v>
                </c:pt>
                <c:pt idx="670">
                  <c:v>0.613588110403397</c:v>
                </c:pt>
                <c:pt idx="671">
                  <c:v>0.61146496815286622</c:v>
                </c:pt>
                <c:pt idx="672">
                  <c:v>0.60934182590233543</c:v>
                </c:pt>
                <c:pt idx="673">
                  <c:v>0.60721868365180465</c:v>
                </c:pt>
                <c:pt idx="674">
                  <c:v>0.60509554140127386</c:v>
                </c:pt>
                <c:pt idx="675">
                  <c:v>0.60297239915074308</c:v>
                </c:pt>
                <c:pt idx="676">
                  <c:v>0.60084925690021229</c:v>
                </c:pt>
                <c:pt idx="677">
                  <c:v>0.59872611464968151</c:v>
                </c:pt>
                <c:pt idx="678">
                  <c:v>0.59660297239915072</c:v>
                </c:pt>
                <c:pt idx="679">
                  <c:v>0.59447983014861994</c:v>
                </c:pt>
                <c:pt idx="680">
                  <c:v>0.59235668789808915</c:v>
                </c:pt>
                <c:pt idx="681">
                  <c:v>0.59023354564755837</c:v>
                </c:pt>
                <c:pt idx="682">
                  <c:v>0.5859872611464968</c:v>
                </c:pt>
                <c:pt idx="683">
                  <c:v>0.58174097664543523</c:v>
                </c:pt>
                <c:pt idx="684">
                  <c:v>0.57961783439490444</c:v>
                </c:pt>
                <c:pt idx="685">
                  <c:v>0.57749469214437366</c:v>
                </c:pt>
                <c:pt idx="686">
                  <c:v>0.57537154989384287</c:v>
                </c:pt>
                <c:pt idx="687">
                  <c:v>0.57324840764331209</c:v>
                </c:pt>
                <c:pt idx="688">
                  <c:v>0.5711252653927813</c:v>
                </c:pt>
                <c:pt idx="689">
                  <c:v>0.56900212314225052</c:v>
                </c:pt>
                <c:pt idx="690">
                  <c:v>0.56687898089171973</c:v>
                </c:pt>
                <c:pt idx="691">
                  <c:v>0.56475583864118895</c:v>
                </c:pt>
                <c:pt idx="692">
                  <c:v>0.56263269639065816</c:v>
                </c:pt>
                <c:pt idx="693">
                  <c:v>0.56050955414012738</c:v>
                </c:pt>
                <c:pt idx="694">
                  <c:v>0.5562632696390658</c:v>
                </c:pt>
                <c:pt idx="695">
                  <c:v>0.55201698513800423</c:v>
                </c:pt>
                <c:pt idx="696">
                  <c:v>0.54989384288747345</c:v>
                </c:pt>
                <c:pt idx="697">
                  <c:v>0.54777070063694266</c:v>
                </c:pt>
                <c:pt idx="698">
                  <c:v>0.54140127388535031</c:v>
                </c:pt>
                <c:pt idx="699">
                  <c:v>0.53927813163481952</c:v>
                </c:pt>
                <c:pt idx="700">
                  <c:v>0.53715498938428874</c:v>
                </c:pt>
                <c:pt idx="701">
                  <c:v>0.53503184713375795</c:v>
                </c:pt>
                <c:pt idx="702">
                  <c:v>0.53078556263269638</c:v>
                </c:pt>
                <c:pt idx="703">
                  <c:v>0.5286624203821656</c:v>
                </c:pt>
                <c:pt idx="704">
                  <c:v>0.52653927813163481</c:v>
                </c:pt>
                <c:pt idx="705">
                  <c:v>0.52441613588110403</c:v>
                </c:pt>
                <c:pt idx="706">
                  <c:v>0.52229299363057324</c:v>
                </c:pt>
                <c:pt idx="707">
                  <c:v>0.52016985138004246</c:v>
                </c:pt>
                <c:pt idx="708">
                  <c:v>0.51804670912951167</c:v>
                </c:pt>
                <c:pt idx="709">
                  <c:v>0.51592356687898089</c:v>
                </c:pt>
                <c:pt idx="710">
                  <c:v>0.5138004246284501</c:v>
                </c:pt>
                <c:pt idx="711">
                  <c:v>0.5138004246284501</c:v>
                </c:pt>
                <c:pt idx="712">
                  <c:v>0.51167728237791932</c:v>
                </c:pt>
                <c:pt idx="713">
                  <c:v>0.50955414012738853</c:v>
                </c:pt>
                <c:pt idx="714">
                  <c:v>0.50743099787685775</c:v>
                </c:pt>
                <c:pt idx="715">
                  <c:v>0.50530785562632696</c:v>
                </c:pt>
                <c:pt idx="716">
                  <c:v>0.50318471337579618</c:v>
                </c:pt>
                <c:pt idx="717">
                  <c:v>0.50318471337579618</c:v>
                </c:pt>
                <c:pt idx="718">
                  <c:v>0.50106157112526539</c:v>
                </c:pt>
                <c:pt idx="719">
                  <c:v>0.49893842887473461</c:v>
                </c:pt>
                <c:pt idx="720">
                  <c:v>0.49681528662420382</c:v>
                </c:pt>
                <c:pt idx="721">
                  <c:v>0.49469214437367304</c:v>
                </c:pt>
                <c:pt idx="722">
                  <c:v>0.49256900212314225</c:v>
                </c:pt>
                <c:pt idx="723">
                  <c:v>0.49044585987261147</c:v>
                </c:pt>
                <c:pt idx="724">
                  <c:v>0.4861995753715499</c:v>
                </c:pt>
                <c:pt idx="725">
                  <c:v>0.48407643312101911</c:v>
                </c:pt>
                <c:pt idx="726">
                  <c:v>0.48195329087048833</c:v>
                </c:pt>
                <c:pt idx="727">
                  <c:v>0.48195329087048833</c:v>
                </c:pt>
                <c:pt idx="728">
                  <c:v>0.47983014861995754</c:v>
                </c:pt>
                <c:pt idx="729">
                  <c:v>0.47770700636942676</c:v>
                </c:pt>
                <c:pt idx="730">
                  <c:v>0.47558386411889597</c:v>
                </c:pt>
                <c:pt idx="731">
                  <c:v>0.47346072186836519</c:v>
                </c:pt>
                <c:pt idx="732">
                  <c:v>0.4713375796178344</c:v>
                </c:pt>
                <c:pt idx="733">
                  <c:v>0.46921443736730362</c:v>
                </c:pt>
                <c:pt idx="734">
                  <c:v>0.46709129511677283</c:v>
                </c:pt>
                <c:pt idx="735">
                  <c:v>0.46496815286624205</c:v>
                </c:pt>
                <c:pt idx="736">
                  <c:v>0.46284501061571126</c:v>
                </c:pt>
                <c:pt idx="737">
                  <c:v>0.46284501061571126</c:v>
                </c:pt>
                <c:pt idx="738">
                  <c:v>0.46072186836518048</c:v>
                </c:pt>
                <c:pt idx="739">
                  <c:v>0.45859872611464969</c:v>
                </c:pt>
                <c:pt idx="740">
                  <c:v>0.45647558386411891</c:v>
                </c:pt>
                <c:pt idx="741">
                  <c:v>0.45435244161358812</c:v>
                </c:pt>
                <c:pt idx="742">
                  <c:v>0.45222929936305734</c:v>
                </c:pt>
                <c:pt idx="743">
                  <c:v>0.45010615711252655</c:v>
                </c:pt>
                <c:pt idx="744">
                  <c:v>0.44798301486199577</c:v>
                </c:pt>
                <c:pt idx="745">
                  <c:v>0.44585987261146498</c:v>
                </c:pt>
                <c:pt idx="746">
                  <c:v>0.4437367303609342</c:v>
                </c:pt>
                <c:pt idx="747">
                  <c:v>0.44161358811040341</c:v>
                </c:pt>
                <c:pt idx="748">
                  <c:v>0.43949044585987262</c:v>
                </c:pt>
                <c:pt idx="749">
                  <c:v>0.43736730360934184</c:v>
                </c:pt>
                <c:pt idx="750">
                  <c:v>0.43736730360934184</c:v>
                </c:pt>
                <c:pt idx="751">
                  <c:v>0.43524416135881105</c:v>
                </c:pt>
                <c:pt idx="752">
                  <c:v>0.43524416135881105</c:v>
                </c:pt>
                <c:pt idx="753">
                  <c:v>0.43312101910828027</c:v>
                </c:pt>
                <c:pt idx="754">
                  <c:v>0.43312101910828027</c:v>
                </c:pt>
                <c:pt idx="755">
                  <c:v>0.43099787685774948</c:v>
                </c:pt>
                <c:pt idx="756">
                  <c:v>0.43099787685774948</c:v>
                </c:pt>
                <c:pt idx="757">
                  <c:v>0.4288747346072187</c:v>
                </c:pt>
                <c:pt idx="758">
                  <c:v>0.42675159235668791</c:v>
                </c:pt>
                <c:pt idx="759">
                  <c:v>0.42462845010615713</c:v>
                </c:pt>
                <c:pt idx="760">
                  <c:v>0.42250530785562634</c:v>
                </c:pt>
                <c:pt idx="761">
                  <c:v>0.42038216560509556</c:v>
                </c:pt>
                <c:pt idx="762">
                  <c:v>0.41825902335456477</c:v>
                </c:pt>
                <c:pt idx="763">
                  <c:v>0.41613588110403399</c:v>
                </c:pt>
                <c:pt idx="764">
                  <c:v>0.4140127388535032</c:v>
                </c:pt>
                <c:pt idx="765">
                  <c:v>0.41188959660297242</c:v>
                </c:pt>
                <c:pt idx="766">
                  <c:v>0.40976645435244163</c:v>
                </c:pt>
                <c:pt idx="767">
                  <c:v>0.40552016985138006</c:v>
                </c:pt>
                <c:pt idx="768">
                  <c:v>0.40339702760084928</c:v>
                </c:pt>
                <c:pt idx="769">
                  <c:v>0.40127388535031849</c:v>
                </c:pt>
                <c:pt idx="770">
                  <c:v>0.40127388535031849</c:v>
                </c:pt>
                <c:pt idx="771">
                  <c:v>0.39915074309978771</c:v>
                </c:pt>
                <c:pt idx="772">
                  <c:v>0.39702760084925692</c:v>
                </c:pt>
                <c:pt idx="773">
                  <c:v>0.39490445859872614</c:v>
                </c:pt>
                <c:pt idx="774">
                  <c:v>0.39490445859872614</c:v>
                </c:pt>
                <c:pt idx="775">
                  <c:v>0.39278131634819535</c:v>
                </c:pt>
                <c:pt idx="776">
                  <c:v>0.39065817409766457</c:v>
                </c:pt>
                <c:pt idx="777">
                  <c:v>0.38853503184713378</c:v>
                </c:pt>
                <c:pt idx="778">
                  <c:v>0.386411889596603</c:v>
                </c:pt>
                <c:pt idx="779">
                  <c:v>0.38428874734607221</c:v>
                </c:pt>
                <c:pt idx="780">
                  <c:v>0.38216560509554143</c:v>
                </c:pt>
                <c:pt idx="781">
                  <c:v>0.38004246284501064</c:v>
                </c:pt>
                <c:pt idx="782">
                  <c:v>0.37791932059447986</c:v>
                </c:pt>
                <c:pt idx="783">
                  <c:v>0.37579617834394907</c:v>
                </c:pt>
                <c:pt idx="784">
                  <c:v>0.37367303609341829</c:v>
                </c:pt>
                <c:pt idx="785">
                  <c:v>0.3715498938428875</c:v>
                </c:pt>
                <c:pt idx="786">
                  <c:v>0.36942675159235672</c:v>
                </c:pt>
                <c:pt idx="787">
                  <c:v>0.36518046709129515</c:v>
                </c:pt>
                <c:pt idx="788">
                  <c:v>0.36305732484076436</c:v>
                </c:pt>
                <c:pt idx="789">
                  <c:v>0.36093418259023358</c:v>
                </c:pt>
                <c:pt idx="790">
                  <c:v>0.35881104033970279</c:v>
                </c:pt>
                <c:pt idx="791">
                  <c:v>0.35668789808917201</c:v>
                </c:pt>
                <c:pt idx="792">
                  <c:v>0.35456475583864122</c:v>
                </c:pt>
                <c:pt idx="793">
                  <c:v>0.35031847133757965</c:v>
                </c:pt>
                <c:pt idx="794">
                  <c:v>0.34819532908704887</c:v>
                </c:pt>
                <c:pt idx="795">
                  <c:v>0.34607218683651808</c:v>
                </c:pt>
                <c:pt idx="796">
                  <c:v>0.3439490445859873</c:v>
                </c:pt>
                <c:pt idx="797">
                  <c:v>0.33970276008492573</c:v>
                </c:pt>
                <c:pt idx="798">
                  <c:v>0.33970276008492573</c:v>
                </c:pt>
                <c:pt idx="799">
                  <c:v>0.33757961783439494</c:v>
                </c:pt>
                <c:pt idx="800">
                  <c:v>0.33545647558386416</c:v>
                </c:pt>
                <c:pt idx="801">
                  <c:v>0.33333333333333337</c:v>
                </c:pt>
                <c:pt idx="802">
                  <c:v>0.33121019108280259</c:v>
                </c:pt>
                <c:pt idx="803">
                  <c:v>0.32696390658174102</c:v>
                </c:pt>
                <c:pt idx="804">
                  <c:v>0.32484076433121023</c:v>
                </c:pt>
                <c:pt idx="805">
                  <c:v>0.32271762208067944</c:v>
                </c:pt>
                <c:pt idx="806">
                  <c:v>0.32059447983014866</c:v>
                </c:pt>
                <c:pt idx="807">
                  <c:v>0.31847133757961787</c:v>
                </c:pt>
                <c:pt idx="808">
                  <c:v>0.31634819532908709</c:v>
                </c:pt>
                <c:pt idx="809">
                  <c:v>0.3142250530785563</c:v>
                </c:pt>
                <c:pt idx="810">
                  <c:v>0.3142250530785563</c:v>
                </c:pt>
                <c:pt idx="811">
                  <c:v>0.31210191082802552</c:v>
                </c:pt>
                <c:pt idx="812">
                  <c:v>0.30997876857749473</c:v>
                </c:pt>
                <c:pt idx="813">
                  <c:v>0.30785562632696395</c:v>
                </c:pt>
                <c:pt idx="814">
                  <c:v>0.30573248407643316</c:v>
                </c:pt>
                <c:pt idx="815">
                  <c:v>0.30148619957537159</c:v>
                </c:pt>
                <c:pt idx="816">
                  <c:v>0.29936305732484081</c:v>
                </c:pt>
                <c:pt idx="817">
                  <c:v>0.29723991507431002</c:v>
                </c:pt>
                <c:pt idx="818">
                  <c:v>0.29723991507431002</c:v>
                </c:pt>
                <c:pt idx="819">
                  <c:v>0.29511677282377924</c:v>
                </c:pt>
                <c:pt idx="820">
                  <c:v>0.29511677282377924</c:v>
                </c:pt>
                <c:pt idx="821">
                  <c:v>0.29299363057324845</c:v>
                </c:pt>
                <c:pt idx="822">
                  <c:v>0.29087048832271767</c:v>
                </c:pt>
                <c:pt idx="823">
                  <c:v>0.29087048832271767</c:v>
                </c:pt>
                <c:pt idx="824">
                  <c:v>0.28874734607218688</c:v>
                </c:pt>
                <c:pt idx="825">
                  <c:v>0.2866242038216561</c:v>
                </c:pt>
                <c:pt idx="826">
                  <c:v>0.28450106157112531</c:v>
                </c:pt>
                <c:pt idx="827">
                  <c:v>0.28237791932059453</c:v>
                </c:pt>
                <c:pt idx="828">
                  <c:v>0.28025477707006374</c:v>
                </c:pt>
                <c:pt idx="829">
                  <c:v>0.27813163481953296</c:v>
                </c:pt>
                <c:pt idx="830">
                  <c:v>0.27813163481953296</c:v>
                </c:pt>
                <c:pt idx="831">
                  <c:v>0.27600849256900217</c:v>
                </c:pt>
                <c:pt idx="832">
                  <c:v>0.27388535031847139</c:v>
                </c:pt>
                <c:pt idx="833">
                  <c:v>0.2717622080679406</c:v>
                </c:pt>
                <c:pt idx="834">
                  <c:v>0.26963906581740982</c:v>
                </c:pt>
                <c:pt idx="835">
                  <c:v>0.26539278131634825</c:v>
                </c:pt>
                <c:pt idx="836">
                  <c:v>0.26326963906581746</c:v>
                </c:pt>
                <c:pt idx="837">
                  <c:v>0.26114649681528668</c:v>
                </c:pt>
                <c:pt idx="838">
                  <c:v>0.26114649681528668</c:v>
                </c:pt>
                <c:pt idx="839">
                  <c:v>0.25902335456475589</c:v>
                </c:pt>
                <c:pt idx="840">
                  <c:v>0.25690021231422511</c:v>
                </c:pt>
                <c:pt idx="841">
                  <c:v>0.25477707006369432</c:v>
                </c:pt>
                <c:pt idx="842">
                  <c:v>0.25265392781316354</c:v>
                </c:pt>
                <c:pt idx="843">
                  <c:v>0.25265392781316354</c:v>
                </c:pt>
                <c:pt idx="844">
                  <c:v>0.25053078556263275</c:v>
                </c:pt>
                <c:pt idx="845">
                  <c:v>0.24840764331210186</c:v>
                </c:pt>
                <c:pt idx="846">
                  <c:v>0.24628450106157107</c:v>
                </c:pt>
                <c:pt idx="847">
                  <c:v>0.24416135881104029</c:v>
                </c:pt>
                <c:pt idx="848">
                  <c:v>0.2420382165605095</c:v>
                </c:pt>
                <c:pt idx="849">
                  <c:v>0.23991507430997872</c:v>
                </c:pt>
                <c:pt idx="850">
                  <c:v>0.23779193205944793</c:v>
                </c:pt>
                <c:pt idx="851">
                  <c:v>0.23566878980891715</c:v>
                </c:pt>
                <c:pt idx="852">
                  <c:v>0.23354564755838636</c:v>
                </c:pt>
                <c:pt idx="853">
                  <c:v>0.22929936305732479</c:v>
                </c:pt>
                <c:pt idx="854">
                  <c:v>0.227176220806794</c:v>
                </c:pt>
                <c:pt idx="855">
                  <c:v>0.22505307855626322</c:v>
                </c:pt>
                <c:pt idx="856">
                  <c:v>0.22292993630573243</c:v>
                </c:pt>
                <c:pt idx="857">
                  <c:v>0.22080679405520165</c:v>
                </c:pt>
                <c:pt idx="858">
                  <c:v>0.22080679405520165</c:v>
                </c:pt>
                <c:pt idx="859">
                  <c:v>0.21656050955414008</c:v>
                </c:pt>
                <c:pt idx="860">
                  <c:v>0.21443736730360929</c:v>
                </c:pt>
                <c:pt idx="861">
                  <c:v>0.21231422505307851</c:v>
                </c:pt>
                <c:pt idx="862">
                  <c:v>0.21019108280254772</c:v>
                </c:pt>
                <c:pt idx="863">
                  <c:v>0.20806794055201694</c:v>
                </c:pt>
                <c:pt idx="864">
                  <c:v>0.20594479830148615</c:v>
                </c:pt>
                <c:pt idx="865">
                  <c:v>0.20382165605095537</c:v>
                </c:pt>
                <c:pt idx="866">
                  <c:v>0.20169851380042458</c:v>
                </c:pt>
                <c:pt idx="867">
                  <c:v>0.1995753715498938</c:v>
                </c:pt>
                <c:pt idx="868">
                  <c:v>0.1995753715498938</c:v>
                </c:pt>
                <c:pt idx="869">
                  <c:v>0.1995753715498938</c:v>
                </c:pt>
                <c:pt idx="870">
                  <c:v>0.19745222929936301</c:v>
                </c:pt>
                <c:pt idx="871">
                  <c:v>0.19532908704883223</c:v>
                </c:pt>
                <c:pt idx="872">
                  <c:v>0.19320594479830144</c:v>
                </c:pt>
                <c:pt idx="873">
                  <c:v>0.19320594479830144</c:v>
                </c:pt>
                <c:pt idx="874">
                  <c:v>0.18895966029723987</c:v>
                </c:pt>
                <c:pt idx="875">
                  <c:v>0.18683651804670909</c:v>
                </c:pt>
                <c:pt idx="876">
                  <c:v>0.1847133757961783</c:v>
                </c:pt>
                <c:pt idx="877">
                  <c:v>0.1847133757961783</c:v>
                </c:pt>
                <c:pt idx="878">
                  <c:v>0.18259023354564752</c:v>
                </c:pt>
                <c:pt idx="879">
                  <c:v>0.18046709129511673</c:v>
                </c:pt>
                <c:pt idx="880">
                  <c:v>0.18046709129511673</c:v>
                </c:pt>
                <c:pt idx="881">
                  <c:v>0.17834394904458595</c:v>
                </c:pt>
                <c:pt idx="882">
                  <c:v>0.17622080679405516</c:v>
                </c:pt>
                <c:pt idx="883">
                  <c:v>0.17622080679405516</c:v>
                </c:pt>
                <c:pt idx="884">
                  <c:v>0.17622080679405516</c:v>
                </c:pt>
                <c:pt idx="885">
                  <c:v>0.17409766454352438</c:v>
                </c:pt>
                <c:pt idx="886">
                  <c:v>0.17197452229299359</c:v>
                </c:pt>
                <c:pt idx="887">
                  <c:v>0.16985138004246281</c:v>
                </c:pt>
                <c:pt idx="888">
                  <c:v>0.16772823779193202</c:v>
                </c:pt>
                <c:pt idx="889">
                  <c:v>0.16560509554140124</c:v>
                </c:pt>
                <c:pt idx="890">
                  <c:v>0.16348195329087045</c:v>
                </c:pt>
                <c:pt idx="891">
                  <c:v>0.16135881104033967</c:v>
                </c:pt>
                <c:pt idx="892">
                  <c:v>0.15923566878980888</c:v>
                </c:pt>
                <c:pt idx="893">
                  <c:v>0.15923566878980888</c:v>
                </c:pt>
                <c:pt idx="894">
                  <c:v>0.1571125265392781</c:v>
                </c:pt>
                <c:pt idx="895">
                  <c:v>0.15498938428874731</c:v>
                </c:pt>
                <c:pt idx="896">
                  <c:v>0.15286624203821653</c:v>
                </c:pt>
                <c:pt idx="897">
                  <c:v>0.15074309978768574</c:v>
                </c:pt>
                <c:pt idx="898">
                  <c:v>0.14861995753715496</c:v>
                </c:pt>
                <c:pt idx="899">
                  <c:v>0.14649681528662417</c:v>
                </c:pt>
                <c:pt idx="900">
                  <c:v>0.14437367303609339</c:v>
                </c:pt>
                <c:pt idx="901">
                  <c:v>0.14437367303609339</c:v>
                </c:pt>
                <c:pt idx="902">
                  <c:v>0.1422505307855626</c:v>
                </c:pt>
                <c:pt idx="903">
                  <c:v>0.14012738853503182</c:v>
                </c:pt>
                <c:pt idx="904">
                  <c:v>0.13800424628450103</c:v>
                </c:pt>
                <c:pt idx="905">
                  <c:v>0.13588110403397025</c:v>
                </c:pt>
                <c:pt idx="906">
                  <c:v>0.13375796178343946</c:v>
                </c:pt>
                <c:pt idx="907">
                  <c:v>0.13163481953290868</c:v>
                </c:pt>
                <c:pt idx="908">
                  <c:v>0.12951167728237789</c:v>
                </c:pt>
                <c:pt idx="909">
                  <c:v>0.12738853503184711</c:v>
                </c:pt>
                <c:pt idx="910">
                  <c:v>0.12526539278131632</c:v>
                </c:pt>
                <c:pt idx="911">
                  <c:v>0.12314225053078554</c:v>
                </c:pt>
                <c:pt idx="912">
                  <c:v>0.12101910828025475</c:v>
                </c:pt>
                <c:pt idx="913">
                  <c:v>0.11889596602972397</c:v>
                </c:pt>
                <c:pt idx="914">
                  <c:v>0.11677282377919318</c:v>
                </c:pt>
                <c:pt idx="915">
                  <c:v>0.11252653927813161</c:v>
                </c:pt>
                <c:pt idx="916">
                  <c:v>0.11040339702760082</c:v>
                </c:pt>
                <c:pt idx="917">
                  <c:v>0.11040339702760082</c:v>
                </c:pt>
                <c:pt idx="918">
                  <c:v>0.11040339702760082</c:v>
                </c:pt>
                <c:pt idx="919">
                  <c:v>0.10828025477707004</c:v>
                </c:pt>
                <c:pt idx="920">
                  <c:v>0.10615711252653925</c:v>
                </c:pt>
                <c:pt idx="921">
                  <c:v>0.10403397027600847</c:v>
                </c:pt>
                <c:pt idx="922">
                  <c:v>0.10403397027600847</c:v>
                </c:pt>
                <c:pt idx="923">
                  <c:v>0.10403397027600847</c:v>
                </c:pt>
                <c:pt idx="924">
                  <c:v>0.10191082802547768</c:v>
                </c:pt>
                <c:pt idx="925">
                  <c:v>9.9787685774946899E-2</c:v>
                </c:pt>
                <c:pt idx="926">
                  <c:v>9.9787685774946899E-2</c:v>
                </c:pt>
                <c:pt idx="927">
                  <c:v>9.9787685774946899E-2</c:v>
                </c:pt>
                <c:pt idx="928">
                  <c:v>9.7664543524416114E-2</c:v>
                </c:pt>
                <c:pt idx="929">
                  <c:v>9.7664543524416114E-2</c:v>
                </c:pt>
                <c:pt idx="930">
                  <c:v>9.7664543524416114E-2</c:v>
                </c:pt>
                <c:pt idx="931">
                  <c:v>9.7664543524416114E-2</c:v>
                </c:pt>
                <c:pt idx="932">
                  <c:v>9.5541401273885329E-2</c:v>
                </c:pt>
                <c:pt idx="933">
                  <c:v>9.3418259023354544E-2</c:v>
                </c:pt>
                <c:pt idx="934">
                  <c:v>9.3418259023354544E-2</c:v>
                </c:pt>
                <c:pt idx="935">
                  <c:v>9.1295116772823759E-2</c:v>
                </c:pt>
                <c:pt idx="936">
                  <c:v>8.9171974522292974E-2</c:v>
                </c:pt>
                <c:pt idx="937">
                  <c:v>8.7048832271762189E-2</c:v>
                </c:pt>
                <c:pt idx="938">
                  <c:v>8.4925690021231404E-2</c:v>
                </c:pt>
                <c:pt idx="939">
                  <c:v>8.2802547770700619E-2</c:v>
                </c:pt>
                <c:pt idx="940">
                  <c:v>8.2802547770700619E-2</c:v>
                </c:pt>
                <c:pt idx="941">
                  <c:v>8.0679405520169833E-2</c:v>
                </c:pt>
                <c:pt idx="942">
                  <c:v>7.8556263269639048E-2</c:v>
                </c:pt>
                <c:pt idx="943">
                  <c:v>7.6433121019108263E-2</c:v>
                </c:pt>
                <c:pt idx="944">
                  <c:v>7.4309978768577478E-2</c:v>
                </c:pt>
                <c:pt idx="945">
                  <c:v>7.2186836518046693E-2</c:v>
                </c:pt>
                <c:pt idx="946">
                  <c:v>7.0063694267515908E-2</c:v>
                </c:pt>
                <c:pt idx="947">
                  <c:v>6.7940552016985123E-2</c:v>
                </c:pt>
                <c:pt idx="948">
                  <c:v>6.5817409766454338E-2</c:v>
                </c:pt>
                <c:pt idx="949">
                  <c:v>6.5817409766454338E-2</c:v>
                </c:pt>
                <c:pt idx="950">
                  <c:v>6.3694267515923553E-2</c:v>
                </c:pt>
                <c:pt idx="951">
                  <c:v>6.1571125265392768E-2</c:v>
                </c:pt>
                <c:pt idx="952">
                  <c:v>6.1571125265392768E-2</c:v>
                </c:pt>
                <c:pt idx="953">
                  <c:v>6.1571125265392768E-2</c:v>
                </c:pt>
                <c:pt idx="954">
                  <c:v>5.9447983014861983E-2</c:v>
                </c:pt>
                <c:pt idx="955">
                  <c:v>5.7324840764331197E-2</c:v>
                </c:pt>
                <c:pt idx="956">
                  <c:v>5.5201698513800412E-2</c:v>
                </c:pt>
                <c:pt idx="957">
                  <c:v>5.3078556263269627E-2</c:v>
                </c:pt>
                <c:pt idx="958">
                  <c:v>5.3078556263269627E-2</c:v>
                </c:pt>
                <c:pt idx="959">
                  <c:v>5.3078556263269627E-2</c:v>
                </c:pt>
                <c:pt idx="960">
                  <c:v>5.3078556263269627E-2</c:v>
                </c:pt>
                <c:pt idx="961">
                  <c:v>5.0955414012738842E-2</c:v>
                </c:pt>
                <c:pt idx="962">
                  <c:v>4.8832271762208057E-2</c:v>
                </c:pt>
                <c:pt idx="963">
                  <c:v>4.8832271762208057E-2</c:v>
                </c:pt>
                <c:pt idx="964">
                  <c:v>4.6709129511677272E-2</c:v>
                </c:pt>
                <c:pt idx="965">
                  <c:v>4.6709129511677272E-2</c:v>
                </c:pt>
                <c:pt idx="966">
                  <c:v>4.4585987261146487E-2</c:v>
                </c:pt>
                <c:pt idx="967">
                  <c:v>4.2462845010615702E-2</c:v>
                </c:pt>
                <c:pt idx="968">
                  <c:v>4.2462845010615702E-2</c:v>
                </c:pt>
                <c:pt idx="969">
                  <c:v>4.2462845010615702E-2</c:v>
                </c:pt>
                <c:pt idx="970">
                  <c:v>4.0339702760084917E-2</c:v>
                </c:pt>
                <c:pt idx="971">
                  <c:v>4.0339702760084917E-2</c:v>
                </c:pt>
                <c:pt idx="972">
                  <c:v>4.0339702760084917E-2</c:v>
                </c:pt>
                <c:pt idx="973">
                  <c:v>4.0339702760084917E-2</c:v>
                </c:pt>
                <c:pt idx="974">
                  <c:v>3.8216560509554132E-2</c:v>
                </c:pt>
                <c:pt idx="975">
                  <c:v>3.6093418259023347E-2</c:v>
                </c:pt>
                <c:pt idx="976">
                  <c:v>3.3970276008492561E-2</c:v>
                </c:pt>
                <c:pt idx="977">
                  <c:v>3.3970276008492561E-2</c:v>
                </c:pt>
                <c:pt idx="978">
                  <c:v>3.1847133757961776E-2</c:v>
                </c:pt>
                <c:pt idx="979">
                  <c:v>2.9723991507430991E-2</c:v>
                </c:pt>
                <c:pt idx="980">
                  <c:v>2.7600849256900206E-2</c:v>
                </c:pt>
                <c:pt idx="981">
                  <c:v>2.5477707006369421E-2</c:v>
                </c:pt>
                <c:pt idx="982">
                  <c:v>2.5477707006369421E-2</c:v>
                </c:pt>
                <c:pt idx="983">
                  <c:v>2.3354564755838636E-2</c:v>
                </c:pt>
                <c:pt idx="984">
                  <c:v>2.3354564755838636E-2</c:v>
                </c:pt>
                <c:pt idx="985">
                  <c:v>2.1231422505307851E-2</c:v>
                </c:pt>
                <c:pt idx="986">
                  <c:v>1.9108280254777066E-2</c:v>
                </c:pt>
                <c:pt idx="987">
                  <c:v>1.6985138004246281E-2</c:v>
                </c:pt>
                <c:pt idx="988">
                  <c:v>1.4861995753715496E-2</c:v>
                </c:pt>
                <c:pt idx="989">
                  <c:v>1.4861995753715496E-2</c:v>
                </c:pt>
                <c:pt idx="990">
                  <c:v>1.2738853503184711E-2</c:v>
                </c:pt>
                <c:pt idx="991">
                  <c:v>1.0615711252653925E-2</c:v>
                </c:pt>
                <c:pt idx="992">
                  <c:v>8.4925690021231404E-3</c:v>
                </c:pt>
                <c:pt idx="993">
                  <c:v>8.4925690021231404E-3</c:v>
                </c:pt>
                <c:pt idx="994">
                  <c:v>8.4925690021231404E-3</c:v>
                </c:pt>
                <c:pt idx="995">
                  <c:v>6.3694267515923553E-3</c:v>
                </c:pt>
                <c:pt idx="996">
                  <c:v>6.3694267515923553E-3</c:v>
                </c:pt>
                <c:pt idx="997">
                  <c:v>4.2462845010615702E-3</c:v>
                </c:pt>
                <c:pt idx="998">
                  <c:v>4.2462845010615702E-3</c:v>
                </c:pt>
                <c:pt idx="999">
                  <c:v>4.2462845010615702E-3</c:v>
                </c:pt>
                <c:pt idx="1000">
                  <c:v>4.2462845010615702E-3</c:v>
                </c:pt>
                <c:pt idx="1001">
                  <c:v>4.2462845010615702E-3</c:v>
                </c:pt>
                <c:pt idx="1002">
                  <c:v>2.1231422505307851E-3</c:v>
                </c:pt>
                <c:pt idx="1003">
                  <c:v>0</c:v>
                </c:pt>
                <c:pt idx="1004">
                  <c:v>1</c:v>
                </c:pt>
                <c:pt idx="1005">
                  <c:v>0.99575371549893843</c:v>
                </c:pt>
                <c:pt idx="1006">
                  <c:v>0.99150743099787686</c:v>
                </c:pt>
                <c:pt idx="1007">
                  <c:v>0.98938428874734607</c:v>
                </c:pt>
                <c:pt idx="1008">
                  <c:v>0.9851380042462845</c:v>
                </c:pt>
                <c:pt idx="1009">
                  <c:v>0.98089171974522293</c:v>
                </c:pt>
                <c:pt idx="1010">
                  <c:v>0.97452229299363058</c:v>
                </c:pt>
                <c:pt idx="1011">
                  <c:v>0.97239915074309979</c:v>
                </c:pt>
                <c:pt idx="1012">
                  <c:v>0.96602972399150744</c:v>
                </c:pt>
                <c:pt idx="1013">
                  <c:v>0.95966029723991508</c:v>
                </c:pt>
                <c:pt idx="1014">
                  <c:v>0.94904458598726116</c:v>
                </c:pt>
                <c:pt idx="1015">
                  <c:v>0.9426751592356688</c:v>
                </c:pt>
                <c:pt idx="1016">
                  <c:v>0.93842887473460723</c:v>
                </c:pt>
                <c:pt idx="1017">
                  <c:v>0.92993630573248409</c:v>
                </c:pt>
                <c:pt idx="1018">
                  <c:v>0.92569002123142252</c:v>
                </c:pt>
                <c:pt idx="1019">
                  <c:v>0.91719745222929938</c:v>
                </c:pt>
                <c:pt idx="1020">
                  <c:v>0.91082802547770703</c:v>
                </c:pt>
                <c:pt idx="1021">
                  <c:v>0.9002123142250531</c:v>
                </c:pt>
                <c:pt idx="1022">
                  <c:v>0.88110403397027603</c:v>
                </c:pt>
                <c:pt idx="1023">
                  <c:v>0.86624203821656054</c:v>
                </c:pt>
                <c:pt idx="1024">
                  <c:v>0.8428874734607219</c:v>
                </c:pt>
                <c:pt idx="1025">
                  <c:v>0.82165605095541405</c:v>
                </c:pt>
                <c:pt idx="1026">
                  <c:v>0.80891719745222934</c:v>
                </c:pt>
                <c:pt idx="1027">
                  <c:v>0.79830148619957542</c:v>
                </c:pt>
                <c:pt idx="1028">
                  <c:v>0.78131634819532914</c:v>
                </c:pt>
                <c:pt idx="1029">
                  <c:v>0.76008492569002128</c:v>
                </c:pt>
                <c:pt idx="1030">
                  <c:v>0.74734607218683657</c:v>
                </c:pt>
                <c:pt idx="1031">
                  <c:v>0.73673036093418265</c:v>
                </c:pt>
                <c:pt idx="1032">
                  <c:v>0.71762208067940558</c:v>
                </c:pt>
                <c:pt idx="1033">
                  <c:v>0.68789808917197459</c:v>
                </c:pt>
                <c:pt idx="1034">
                  <c:v>0.67728237791932067</c:v>
                </c:pt>
                <c:pt idx="1035">
                  <c:v>0.65605095541401282</c:v>
                </c:pt>
                <c:pt idx="1036">
                  <c:v>0.62845010615711261</c:v>
                </c:pt>
                <c:pt idx="1037">
                  <c:v>0.60934182590233543</c:v>
                </c:pt>
                <c:pt idx="1038">
                  <c:v>0.59023354564755837</c:v>
                </c:pt>
                <c:pt idx="1039">
                  <c:v>0.57537154989384287</c:v>
                </c:pt>
                <c:pt idx="1040">
                  <c:v>0.56475583864118895</c:v>
                </c:pt>
                <c:pt idx="1041">
                  <c:v>0.54989384288747345</c:v>
                </c:pt>
                <c:pt idx="1042">
                  <c:v>0.5286624203821656</c:v>
                </c:pt>
                <c:pt idx="1043">
                  <c:v>0.5138004246284501</c:v>
                </c:pt>
                <c:pt idx="1044">
                  <c:v>0.49681528662420382</c:v>
                </c:pt>
                <c:pt idx="1045">
                  <c:v>0.48407643312101911</c:v>
                </c:pt>
                <c:pt idx="1046">
                  <c:v>0.46284501061571126</c:v>
                </c:pt>
                <c:pt idx="1047">
                  <c:v>0.43312101910828027</c:v>
                </c:pt>
                <c:pt idx="1048">
                  <c:v>0.39278131634819535</c:v>
                </c:pt>
                <c:pt idx="1049">
                  <c:v>0.36942675159235672</c:v>
                </c:pt>
                <c:pt idx="1050">
                  <c:v>0.35456475583864122</c:v>
                </c:pt>
                <c:pt idx="1051">
                  <c:v>0.33970276008492573</c:v>
                </c:pt>
                <c:pt idx="1052">
                  <c:v>0.32696390658174102</c:v>
                </c:pt>
                <c:pt idx="1053">
                  <c:v>0.32271762208067944</c:v>
                </c:pt>
                <c:pt idx="1054">
                  <c:v>0.3142250530785563</c:v>
                </c:pt>
                <c:pt idx="1055">
                  <c:v>0.31210191082802552</c:v>
                </c:pt>
                <c:pt idx="1056">
                  <c:v>0.30148619957537159</c:v>
                </c:pt>
                <c:pt idx="1057">
                  <c:v>0.29511677282377924</c:v>
                </c:pt>
                <c:pt idx="1058">
                  <c:v>0.28237791932059453</c:v>
                </c:pt>
                <c:pt idx="1059">
                  <c:v>0.2717622080679406</c:v>
                </c:pt>
                <c:pt idx="1060">
                  <c:v>0.26114649681528668</c:v>
                </c:pt>
                <c:pt idx="1061">
                  <c:v>0.25690021231422511</c:v>
                </c:pt>
                <c:pt idx="1062">
                  <c:v>0.25053078556263275</c:v>
                </c:pt>
                <c:pt idx="1063">
                  <c:v>0.24628450106157107</c:v>
                </c:pt>
                <c:pt idx="1064">
                  <c:v>0.24416135881104029</c:v>
                </c:pt>
                <c:pt idx="1065">
                  <c:v>0.23779193205944793</c:v>
                </c:pt>
                <c:pt idx="1066">
                  <c:v>0.23354564755838636</c:v>
                </c:pt>
                <c:pt idx="1067">
                  <c:v>0.227176220806794</c:v>
                </c:pt>
                <c:pt idx="1068">
                  <c:v>0.21656050955414008</c:v>
                </c:pt>
                <c:pt idx="1069">
                  <c:v>0.21231422505307851</c:v>
                </c:pt>
                <c:pt idx="1070">
                  <c:v>0.20806794055201694</c:v>
                </c:pt>
                <c:pt idx="1071">
                  <c:v>0.20169851380042458</c:v>
                </c:pt>
                <c:pt idx="1072">
                  <c:v>0.1995753715498938</c:v>
                </c:pt>
                <c:pt idx="1073">
                  <c:v>0.19320594479830144</c:v>
                </c:pt>
                <c:pt idx="1074">
                  <c:v>0.18683651804670909</c:v>
                </c:pt>
                <c:pt idx="1075">
                  <c:v>0.1847133757961783</c:v>
                </c:pt>
                <c:pt idx="1076">
                  <c:v>0.17834394904458595</c:v>
                </c:pt>
                <c:pt idx="1077">
                  <c:v>0.17409766454352438</c:v>
                </c:pt>
                <c:pt idx="1078">
                  <c:v>0.16560509554140124</c:v>
                </c:pt>
                <c:pt idx="1079">
                  <c:v>0.15498938428874731</c:v>
                </c:pt>
                <c:pt idx="1080">
                  <c:v>0.14649681528662417</c:v>
                </c:pt>
                <c:pt idx="1081">
                  <c:v>0.14012738853503182</c:v>
                </c:pt>
                <c:pt idx="1082">
                  <c:v>0.14012738853503182</c:v>
                </c:pt>
                <c:pt idx="1083">
                  <c:v>0.13800424628450103</c:v>
                </c:pt>
                <c:pt idx="1084">
                  <c:v>0.13375796178343946</c:v>
                </c:pt>
                <c:pt idx="1085">
                  <c:v>0.13163481953290868</c:v>
                </c:pt>
                <c:pt idx="1086">
                  <c:v>0.12526539278131632</c:v>
                </c:pt>
                <c:pt idx="1087">
                  <c:v>0.11677282377919318</c:v>
                </c:pt>
                <c:pt idx="1088">
                  <c:v>0.11677282377919318</c:v>
                </c:pt>
                <c:pt idx="1089">
                  <c:v>0.11252653927813161</c:v>
                </c:pt>
                <c:pt idx="1090">
                  <c:v>0.11040339702760082</c:v>
                </c:pt>
                <c:pt idx="1091">
                  <c:v>0.10828025477707004</c:v>
                </c:pt>
                <c:pt idx="1092">
                  <c:v>9.9787685774946899E-2</c:v>
                </c:pt>
                <c:pt idx="1093">
                  <c:v>9.7664543524416114E-2</c:v>
                </c:pt>
                <c:pt idx="1094">
                  <c:v>9.5541401273885329E-2</c:v>
                </c:pt>
                <c:pt idx="1095">
                  <c:v>9.5541401273885329E-2</c:v>
                </c:pt>
                <c:pt idx="1096">
                  <c:v>9.3418259023354544E-2</c:v>
                </c:pt>
                <c:pt idx="1097">
                  <c:v>9.1295116772823759E-2</c:v>
                </c:pt>
                <c:pt idx="1098">
                  <c:v>9.1295116772823759E-2</c:v>
                </c:pt>
                <c:pt idx="1099">
                  <c:v>8.4925690021231404E-2</c:v>
                </c:pt>
                <c:pt idx="1100">
                  <c:v>8.0679405520169833E-2</c:v>
                </c:pt>
                <c:pt idx="1101">
                  <c:v>7.6433121019108263E-2</c:v>
                </c:pt>
                <c:pt idx="1102">
                  <c:v>7.2186836518046693E-2</c:v>
                </c:pt>
                <c:pt idx="1103">
                  <c:v>6.7940552016985123E-2</c:v>
                </c:pt>
                <c:pt idx="1104">
                  <c:v>6.5817409766454338E-2</c:v>
                </c:pt>
                <c:pt idx="1105">
                  <c:v>6.1571125265392768E-2</c:v>
                </c:pt>
                <c:pt idx="1106">
                  <c:v>5.9447983014861983E-2</c:v>
                </c:pt>
                <c:pt idx="1107">
                  <c:v>5.7324840764331197E-2</c:v>
                </c:pt>
                <c:pt idx="1108">
                  <c:v>5.3078556263269627E-2</c:v>
                </c:pt>
                <c:pt idx="1109">
                  <c:v>5.3078556263269627E-2</c:v>
                </c:pt>
                <c:pt idx="1110">
                  <c:v>5.0955414012738842E-2</c:v>
                </c:pt>
                <c:pt idx="1111">
                  <c:v>4.8832271762208057E-2</c:v>
                </c:pt>
                <c:pt idx="1112">
                  <c:v>4.6709129511677272E-2</c:v>
                </c:pt>
                <c:pt idx="1113">
                  <c:v>4.4585987261146487E-2</c:v>
                </c:pt>
                <c:pt idx="1114">
                  <c:v>4.2462845010615702E-2</c:v>
                </c:pt>
                <c:pt idx="1115">
                  <c:v>3.8216560509554132E-2</c:v>
                </c:pt>
                <c:pt idx="1116">
                  <c:v>3.6093418259023347E-2</c:v>
                </c:pt>
                <c:pt idx="1117">
                  <c:v>3.3970276008492561E-2</c:v>
                </c:pt>
                <c:pt idx="1118">
                  <c:v>3.1847133757961776E-2</c:v>
                </c:pt>
                <c:pt idx="1119">
                  <c:v>3.1847133757961776E-2</c:v>
                </c:pt>
                <c:pt idx="1120">
                  <c:v>2.9723991507430991E-2</c:v>
                </c:pt>
                <c:pt idx="1121">
                  <c:v>2.9723991507430991E-2</c:v>
                </c:pt>
                <c:pt idx="1122">
                  <c:v>2.7600849256900206E-2</c:v>
                </c:pt>
                <c:pt idx="1123">
                  <c:v>2.3354564755838636E-2</c:v>
                </c:pt>
                <c:pt idx="1124">
                  <c:v>2.1231422505307851E-2</c:v>
                </c:pt>
                <c:pt idx="1125">
                  <c:v>2.1231422505307851E-2</c:v>
                </c:pt>
                <c:pt idx="1126">
                  <c:v>1.9108280254777066E-2</c:v>
                </c:pt>
                <c:pt idx="1127">
                  <c:v>1.9108280254777066E-2</c:v>
                </c:pt>
                <c:pt idx="1128">
                  <c:v>1.6985138004246281E-2</c:v>
                </c:pt>
                <c:pt idx="1129">
                  <c:v>1.4861995753715496E-2</c:v>
                </c:pt>
                <c:pt idx="1130">
                  <c:v>1.2738853503184711E-2</c:v>
                </c:pt>
                <c:pt idx="1131">
                  <c:v>1.0615711252653925E-2</c:v>
                </c:pt>
                <c:pt idx="1132">
                  <c:v>8.4925690021231404E-3</c:v>
                </c:pt>
                <c:pt idx="1133">
                  <c:v>8.4925690021231404E-3</c:v>
                </c:pt>
                <c:pt idx="1134">
                  <c:v>6.3694267515923553E-3</c:v>
                </c:pt>
                <c:pt idx="1135">
                  <c:v>6.3694267515923553E-3</c:v>
                </c:pt>
                <c:pt idx="1136">
                  <c:v>6.3694267515923553E-3</c:v>
                </c:pt>
                <c:pt idx="1137">
                  <c:v>4.2462845010615702E-3</c:v>
                </c:pt>
                <c:pt idx="1138">
                  <c:v>2.1231422505307851E-3</c:v>
                </c:pt>
                <c:pt idx="1139">
                  <c:v>0</c:v>
                </c:pt>
                <c:pt idx="1140">
                  <c:v>0</c:v>
                </c:pt>
                <c:pt idx="1141">
                  <c:v>2.1231422505307855E-3</c:v>
                </c:pt>
                <c:pt idx="1142">
                  <c:v>4.246284501061571E-3</c:v>
                </c:pt>
                <c:pt idx="1143">
                  <c:v>6.369426751592357E-3</c:v>
                </c:pt>
                <c:pt idx="1144">
                  <c:v>6.369426751592357E-3</c:v>
                </c:pt>
                <c:pt idx="1145">
                  <c:v>8.4925690021231421E-3</c:v>
                </c:pt>
                <c:pt idx="1146">
                  <c:v>1.0615711252653927E-2</c:v>
                </c:pt>
                <c:pt idx="1147">
                  <c:v>1.0615711252653927E-2</c:v>
                </c:pt>
                <c:pt idx="1148">
                  <c:v>1.2738853503184714E-2</c:v>
                </c:pt>
                <c:pt idx="1149">
                  <c:v>1.2738853503184714E-2</c:v>
                </c:pt>
                <c:pt idx="1150">
                  <c:v>1.4861995753715499E-2</c:v>
                </c:pt>
                <c:pt idx="1151">
                  <c:v>1.6985138004246284E-2</c:v>
                </c:pt>
                <c:pt idx="1152">
                  <c:v>1.6985138004246284E-2</c:v>
                </c:pt>
                <c:pt idx="1153">
                  <c:v>1.6985138004246284E-2</c:v>
                </c:pt>
                <c:pt idx="1154">
                  <c:v>1.9108280254777069E-2</c:v>
                </c:pt>
                <c:pt idx="1155">
                  <c:v>2.1231422505307854E-2</c:v>
                </c:pt>
                <c:pt idx="1156">
                  <c:v>2.1231422505307854E-2</c:v>
                </c:pt>
                <c:pt idx="1157">
                  <c:v>2.3354564755838639E-2</c:v>
                </c:pt>
                <c:pt idx="1158">
                  <c:v>2.5477707006369428E-2</c:v>
                </c:pt>
                <c:pt idx="1159">
                  <c:v>2.5477707006369428E-2</c:v>
                </c:pt>
                <c:pt idx="1160">
                  <c:v>2.7600849256900213E-2</c:v>
                </c:pt>
                <c:pt idx="1161">
                  <c:v>2.9723991507430998E-2</c:v>
                </c:pt>
                <c:pt idx="1162">
                  <c:v>3.1847133757961783E-2</c:v>
                </c:pt>
                <c:pt idx="1163">
                  <c:v>3.3970276008492568E-2</c:v>
                </c:pt>
                <c:pt idx="1164">
                  <c:v>3.6093418259023353E-2</c:v>
                </c:pt>
                <c:pt idx="1165">
                  <c:v>3.6093418259023353E-2</c:v>
                </c:pt>
                <c:pt idx="1166">
                  <c:v>3.8216560509554139E-2</c:v>
                </c:pt>
                <c:pt idx="1167">
                  <c:v>4.0339702760084924E-2</c:v>
                </c:pt>
                <c:pt idx="1168">
                  <c:v>4.0339702760084924E-2</c:v>
                </c:pt>
                <c:pt idx="1169">
                  <c:v>4.2462845010615709E-2</c:v>
                </c:pt>
                <c:pt idx="1170">
                  <c:v>4.4585987261146494E-2</c:v>
                </c:pt>
                <c:pt idx="1171">
                  <c:v>4.6709129511677279E-2</c:v>
                </c:pt>
                <c:pt idx="1172">
                  <c:v>4.8832271762208071E-2</c:v>
                </c:pt>
                <c:pt idx="1173">
                  <c:v>4.8832271762208071E-2</c:v>
                </c:pt>
                <c:pt idx="1174">
                  <c:v>5.0955414012738856E-2</c:v>
                </c:pt>
                <c:pt idx="1175">
                  <c:v>5.3078556263269641E-2</c:v>
                </c:pt>
                <c:pt idx="1176">
                  <c:v>5.5201698513800426E-2</c:v>
                </c:pt>
                <c:pt idx="1177">
                  <c:v>5.7324840764331211E-2</c:v>
                </c:pt>
                <c:pt idx="1178">
                  <c:v>5.9447983014861996E-2</c:v>
                </c:pt>
                <c:pt idx="1179">
                  <c:v>6.1571125265392782E-2</c:v>
                </c:pt>
                <c:pt idx="1180">
                  <c:v>6.3694267515923567E-2</c:v>
                </c:pt>
                <c:pt idx="1181">
                  <c:v>6.5817409766454352E-2</c:v>
                </c:pt>
                <c:pt idx="1182">
                  <c:v>6.7940552016985137E-2</c:v>
                </c:pt>
                <c:pt idx="1183">
                  <c:v>6.7940552016985137E-2</c:v>
                </c:pt>
                <c:pt idx="1184">
                  <c:v>7.0063694267515922E-2</c:v>
                </c:pt>
                <c:pt idx="1185">
                  <c:v>7.2186836518046707E-2</c:v>
                </c:pt>
                <c:pt idx="1186">
                  <c:v>7.2186836518046707E-2</c:v>
                </c:pt>
                <c:pt idx="1187">
                  <c:v>7.4309978768577492E-2</c:v>
                </c:pt>
                <c:pt idx="1188">
                  <c:v>7.6433121019108277E-2</c:v>
                </c:pt>
                <c:pt idx="1189">
                  <c:v>7.8556263269639062E-2</c:v>
                </c:pt>
                <c:pt idx="1190">
                  <c:v>8.0679405520169847E-2</c:v>
                </c:pt>
                <c:pt idx="1191">
                  <c:v>8.2802547770700632E-2</c:v>
                </c:pt>
                <c:pt idx="1192">
                  <c:v>8.4925690021231418E-2</c:v>
                </c:pt>
                <c:pt idx="1193">
                  <c:v>8.7048832271762203E-2</c:v>
                </c:pt>
                <c:pt idx="1194">
                  <c:v>8.9171974522292988E-2</c:v>
                </c:pt>
                <c:pt idx="1195">
                  <c:v>8.9171974522292988E-2</c:v>
                </c:pt>
                <c:pt idx="1196">
                  <c:v>9.1295116772823773E-2</c:v>
                </c:pt>
                <c:pt idx="1197">
                  <c:v>9.3418259023354558E-2</c:v>
                </c:pt>
                <c:pt idx="1198">
                  <c:v>9.3418259023354558E-2</c:v>
                </c:pt>
                <c:pt idx="1199">
                  <c:v>9.5541401273885357E-2</c:v>
                </c:pt>
                <c:pt idx="1200">
                  <c:v>9.7664543524416142E-2</c:v>
                </c:pt>
                <c:pt idx="1201">
                  <c:v>9.9787685774946927E-2</c:v>
                </c:pt>
                <c:pt idx="1202">
                  <c:v>0.10191082802547771</c:v>
                </c:pt>
                <c:pt idx="1203">
                  <c:v>0.1040339702760085</c:v>
                </c:pt>
                <c:pt idx="1204">
                  <c:v>0.1040339702760085</c:v>
                </c:pt>
                <c:pt idx="1205">
                  <c:v>0.10615711252653928</c:v>
                </c:pt>
                <c:pt idx="1206">
                  <c:v>0.10828025477707007</c:v>
                </c:pt>
                <c:pt idx="1207">
                  <c:v>0.10828025477707007</c:v>
                </c:pt>
                <c:pt idx="1208">
                  <c:v>0.11040339702760085</c:v>
                </c:pt>
                <c:pt idx="1209">
                  <c:v>0.11252653927813164</c:v>
                </c:pt>
                <c:pt idx="1210">
                  <c:v>0.11464968152866242</c:v>
                </c:pt>
                <c:pt idx="1211">
                  <c:v>0.11677282377919321</c:v>
                </c:pt>
                <c:pt idx="1212">
                  <c:v>0.11889596602972399</c:v>
                </c:pt>
                <c:pt idx="1213">
                  <c:v>0.12101910828025478</c:v>
                </c:pt>
                <c:pt idx="1214">
                  <c:v>0.12314225053078556</c:v>
                </c:pt>
                <c:pt idx="1215">
                  <c:v>0.12526539278131635</c:v>
                </c:pt>
                <c:pt idx="1216">
                  <c:v>0.12738853503184713</c:v>
                </c:pt>
                <c:pt idx="1217">
                  <c:v>0.12951167728237792</c:v>
                </c:pt>
                <c:pt idx="1218">
                  <c:v>0.1316348195329087</c:v>
                </c:pt>
                <c:pt idx="1219">
                  <c:v>0.13375796178343949</c:v>
                </c:pt>
                <c:pt idx="1220">
                  <c:v>0.13588110403397027</c:v>
                </c:pt>
                <c:pt idx="1221">
                  <c:v>0.13800424628450106</c:v>
                </c:pt>
                <c:pt idx="1222">
                  <c:v>0.14012738853503184</c:v>
                </c:pt>
                <c:pt idx="1223">
                  <c:v>0.14012738853503184</c:v>
                </c:pt>
                <c:pt idx="1224">
                  <c:v>0.14225053078556263</c:v>
                </c:pt>
                <c:pt idx="1225">
                  <c:v>0.14437367303609341</c:v>
                </c:pt>
                <c:pt idx="1226">
                  <c:v>0.1464968152866242</c:v>
                </c:pt>
                <c:pt idx="1227">
                  <c:v>0.14861995753715498</c:v>
                </c:pt>
                <c:pt idx="1228">
                  <c:v>0.15074309978768577</c:v>
                </c:pt>
                <c:pt idx="1229">
                  <c:v>0.15286624203821655</c:v>
                </c:pt>
                <c:pt idx="1230">
                  <c:v>0.15498938428874734</c:v>
                </c:pt>
                <c:pt idx="1231">
                  <c:v>0.15711252653927812</c:v>
                </c:pt>
                <c:pt idx="1232">
                  <c:v>0.15923566878980891</c:v>
                </c:pt>
                <c:pt idx="1233">
                  <c:v>0.16135881104033969</c:v>
                </c:pt>
                <c:pt idx="1234">
                  <c:v>0.16348195329087048</c:v>
                </c:pt>
                <c:pt idx="1235">
                  <c:v>0.16348195329087048</c:v>
                </c:pt>
                <c:pt idx="1236">
                  <c:v>0.16560509554140126</c:v>
                </c:pt>
                <c:pt idx="1237">
                  <c:v>0.16772823779193205</c:v>
                </c:pt>
                <c:pt idx="1238">
                  <c:v>0.16985138004246284</c:v>
                </c:pt>
                <c:pt idx="1239">
                  <c:v>0.17197452229299362</c:v>
                </c:pt>
                <c:pt idx="1240">
                  <c:v>0.17197452229299362</c:v>
                </c:pt>
                <c:pt idx="1241">
                  <c:v>0.17409766454352441</c:v>
                </c:pt>
                <c:pt idx="1242">
                  <c:v>0.17622080679405519</c:v>
                </c:pt>
                <c:pt idx="1243">
                  <c:v>0.17834394904458598</c:v>
                </c:pt>
                <c:pt idx="1244">
                  <c:v>0.18046709129511676</c:v>
                </c:pt>
                <c:pt idx="1245">
                  <c:v>0.18046709129511676</c:v>
                </c:pt>
                <c:pt idx="1246">
                  <c:v>0.18259023354564755</c:v>
                </c:pt>
                <c:pt idx="1247">
                  <c:v>0.18471337579617833</c:v>
                </c:pt>
                <c:pt idx="1248">
                  <c:v>0.18683651804670912</c:v>
                </c:pt>
                <c:pt idx="1249">
                  <c:v>0.18895966029723993</c:v>
                </c:pt>
                <c:pt idx="1250">
                  <c:v>0.19108280254777071</c:v>
                </c:pt>
                <c:pt idx="1251">
                  <c:v>0.1932059447983015</c:v>
                </c:pt>
                <c:pt idx="1252">
                  <c:v>0.19532908704883228</c:v>
                </c:pt>
                <c:pt idx="1253">
                  <c:v>0.19745222929936307</c:v>
                </c:pt>
                <c:pt idx="1254">
                  <c:v>0.20169851380042464</c:v>
                </c:pt>
                <c:pt idx="1255">
                  <c:v>0.20382165605095542</c:v>
                </c:pt>
                <c:pt idx="1256">
                  <c:v>0.20594479830148621</c:v>
                </c:pt>
                <c:pt idx="1257">
                  <c:v>0.20806794055201699</c:v>
                </c:pt>
                <c:pt idx="1258">
                  <c:v>0.21019108280254778</c:v>
                </c:pt>
                <c:pt idx="1259">
                  <c:v>0.21231422505307856</c:v>
                </c:pt>
                <c:pt idx="1260">
                  <c:v>0.21443736730360935</c:v>
                </c:pt>
                <c:pt idx="1261">
                  <c:v>0.21656050955414013</c:v>
                </c:pt>
                <c:pt idx="1262">
                  <c:v>0.21868365180467092</c:v>
                </c:pt>
                <c:pt idx="1263">
                  <c:v>0.2208067940552017</c:v>
                </c:pt>
                <c:pt idx="1264">
                  <c:v>0.22292993630573249</c:v>
                </c:pt>
                <c:pt idx="1265">
                  <c:v>0.22505307855626328</c:v>
                </c:pt>
                <c:pt idx="1266">
                  <c:v>0.22717622080679406</c:v>
                </c:pt>
                <c:pt idx="1267">
                  <c:v>0.22929936305732485</c:v>
                </c:pt>
                <c:pt idx="1268">
                  <c:v>0.22929936305732485</c:v>
                </c:pt>
                <c:pt idx="1269">
                  <c:v>0.23142250530785563</c:v>
                </c:pt>
                <c:pt idx="1270">
                  <c:v>0.23354564755838642</c:v>
                </c:pt>
                <c:pt idx="1271">
                  <c:v>0.2356687898089172</c:v>
                </c:pt>
                <c:pt idx="1272">
                  <c:v>0.23779193205944799</c:v>
                </c:pt>
                <c:pt idx="1273">
                  <c:v>0.23991507430997877</c:v>
                </c:pt>
                <c:pt idx="1274">
                  <c:v>0.24203821656050956</c:v>
                </c:pt>
                <c:pt idx="1275">
                  <c:v>0.24416135881104034</c:v>
                </c:pt>
                <c:pt idx="1276">
                  <c:v>0.24628450106157113</c:v>
                </c:pt>
                <c:pt idx="1277">
                  <c:v>0.24628450106157113</c:v>
                </c:pt>
                <c:pt idx="1278">
                  <c:v>0.24840764331210191</c:v>
                </c:pt>
                <c:pt idx="1279">
                  <c:v>0.2505307855626327</c:v>
                </c:pt>
                <c:pt idx="1280">
                  <c:v>0.25265392781316348</c:v>
                </c:pt>
                <c:pt idx="1281">
                  <c:v>0.25477707006369427</c:v>
                </c:pt>
                <c:pt idx="1282">
                  <c:v>0.25690021231422505</c:v>
                </c:pt>
                <c:pt idx="1283">
                  <c:v>0.25902335456475584</c:v>
                </c:pt>
                <c:pt idx="1284">
                  <c:v>0.26114649681528662</c:v>
                </c:pt>
                <c:pt idx="1285">
                  <c:v>0.26326963906581741</c:v>
                </c:pt>
                <c:pt idx="1286">
                  <c:v>0.26539278131634819</c:v>
                </c:pt>
                <c:pt idx="1287">
                  <c:v>0.26751592356687898</c:v>
                </c:pt>
                <c:pt idx="1288">
                  <c:v>0.26963906581740976</c:v>
                </c:pt>
                <c:pt idx="1289">
                  <c:v>0.26963906581740976</c:v>
                </c:pt>
                <c:pt idx="1290">
                  <c:v>0.27176220806794055</c:v>
                </c:pt>
                <c:pt idx="1291">
                  <c:v>0.27388535031847133</c:v>
                </c:pt>
                <c:pt idx="1292">
                  <c:v>0.27600849256900212</c:v>
                </c:pt>
                <c:pt idx="1293">
                  <c:v>0.2781316348195329</c:v>
                </c:pt>
                <c:pt idx="1294">
                  <c:v>0.28025477707006369</c:v>
                </c:pt>
                <c:pt idx="1295">
                  <c:v>0.28025477707006369</c:v>
                </c:pt>
                <c:pt idx="1296">
                  <c:v>0.28025477707006369</c:v>
                </c:pt>
                <c:pt idx="1297">
                  <c:v>0.28237791932059447</c:v>
                </c:pt>
                <c:pt idx="1298">
                  <c:v>0.28450106157112526</c:v>
                </c:pt>
                <c:pt idx="1299">
                  <c:v>0.28662420382165604</c:v>
                </c:pt>
                <c:pt idx="1300">
                  <c:v>0.28874734607218683</c:v>
                </c:pt>
                <c:pt idx="1301">
                  <c:v>0.29087048832271761</c:v>
                </c:pt>
                <c:pt idx="1302">
                  <c:v>0.2929936305732484</c:v>
                </c:pt>
                <c:pt idx="1303">
                  <c:v>0.29511677282377918</c:v>
                </c:pt>
                <c:pt idx="1304">
                  <c:v>0.29511677282377918</c:v>
                </c:pt>
                <c:pt idx="1305">
                  <c:v>0.29723991507430997</c:v>
                </c:pt>
                <c:pt idx="1306">
                  <c:v>0.29936305732484075</c:v>
                </c:pt>
                <c:pt idx="1307">
                  <c:v>0.30148619957537154</c:v>
                </c:pt>
                <c:pt idx="1308">
                  <c:v>0.30360934182590232</c:v>
                </c:pt>
                <c:pt idx="1309">
                  <c:v>0.30573248407643311</c:v>
                </c:pt>
                <c:pt idx="1310">
                  <c:v>0.30785562632696389</c:v>
                </c:pt>
                <c:pt idx="1311">
                  <c:v>0.30997876857749468</c:v>
                </c:pt>
                <c:pt idx="1312">
                  <c:v>0.31210191082802546</c:v>
                </c:pt>
                <c:pt idx="1313">
                  <c:v>0.31422505307855625</c:v>
                </c:pt>
                <c:pt idx="1314">
                  <c:v>0.31422505307855625</c:v>
                </c:pt>
                <c:pt idx="1315">
                  <c:v>0.31634819532908703</c:v>
                </c:pt>
                <c:pt idx="1316">
                  <c:v>0.31634819532908703</c:v>
                </c:pt>
                <c:pt idx="1317">
                  <c:v>0.31847133757961782</c:v>
                </c:pt>
                <c:pt idx="1318">
                  <c:v>0.3205944798301486</c:v>
                </c:pt>
                <c:pt idx="1319">
                  <c:v>0.32271762208067939</c:v>
                </c:pt>
                <c:pt idx="1320">
                  <c:v>0.32484076433121017</c:v>
                </c:pt>
                <c:pt idx="1321">
                  <c:v>0.32484076433121017</c:v>
                </c:pt>
                <c:pt idx="1322">
                  <c:v>0.32696390658174096</c:v>
                </c:pt>
                <c:pt idx="1323">
                  <c:v>0.32908704883227174</c:v>
                </c:pt>
                <c:pt idx="1324">
                  <c:v>0.33121019108280253</c:v>
                </c:pt>
                <c:pt idx="1325">
                  <c:v>0.33333333333333331</c:v>
                </c:pt>
                <c:pt idx="1326">
                  <c:v>0.3354564755838641</c:v>
                </c:pt>
                <c:pt idx="1327">
                  <c:v>0.3354564755838641</c:v>
                </c:pt>
                <c:pt idx="1328">
                  <c:v>0.33757961783439489</c:v>
                </c:pt>
                <c:pt idx="1329">
                  <c:v>0.33970276008492567</c:v>
                </c:pt>
                <c:pt idx="1330">
                  <c:v>0.34182590233545646</c:v>
                </c:pt>
                <c:pt idx="1331">
                  <c:v>0.34182590233545646</c:v>
                </c:pt>
                <c:pt idx="1332">
                  <c:v>0.34394904458598724</c:v>
                </c:pt>
                <c:pt idx="1333">
                  <c:v>0.34607218683651803</c:v>
                </c:pt>
                <c:pt idx="1334">
                  <c:v>0.34819532908704881</c:v>
                </c:pt>
                <c:pt idx="1335">
                  <c:v>0.3503184713375796</c:v>
                </c:pt>
                <c:pt idx="1336">
                  <c:v>0.35456475583864117</c:v>
                </c:pt>
                <c:pt idx="1337">
                  <c:v>0.35668789808917195</c:v>
                </c:pt>
                <c:pt idx="1338">
                  <c:v>0.35881104033970274</c:v>
                </c:pt>
                <c:pt idx="1339">
                  <c:v>0.36093418259023352</c:v>
                </c:pt>
                <c:pt idx="1340">
                  <c:v>0.36518046709129509</c:v>
                </c:pt>
                <c:pt idx="1341">
                  <c:v>0.36730360934182588</c:v>
                </c:pt>
                <c:pt idx="1342">
                  <c:v>0.36942675159235666</c:v>
                </c:pt>
                <c:pt idx="1343">
                  <c:v>0.37154989384288745</c:v>
                </c:pt>
                <c:pt idx="1344">
                  <c:v>0.37367303609341823</c:v>
                </c:pt>
                <c:pt idx="1345">
                  <c:v>0.37579617834394907</c:v>
                </c:pt>
                <c:pt idx="1346">
                  <c:v>0.37791932059447986</c:v>
                </c:pt>
                <c:pt idx="1347">
                  <c:v>0.38004246284501064</c:v>
                </c:pt>
                <c:pt idx="1348">
                  <c:v>0.38004246284501064</c:v>
                </c:pt>
                <c:pt idx="1349">
                  <c:v>0.38216560509554143</c:v>
                </c:pt>
                <c:pt idx="1350">
                  <c:v>0.38428874734607221</c:v>
                </c:pt>
                <c:pt idx="1351">
                  <c:v>0.38853503184713378</c:v>
                </c:pt>
                <c:pt idx="1352">
                  <c:v>0.39065817409766457</c:v>
                </c:pt>
                <c:pt idx="1353">
                  <c:v>0.39278131634819535</c:v>
                </c:pt>
                <c:pt idx="1354">
                  <c:v>0.39490445859872614</c:v>
                </c:pt>
                <c:pt idx="1355">
                  <c:v>0.39702760084925692</c:v>
                </c:pt>
                <c:pt idx="1356">
                  <c:v>0.39915074309978771</c:v>
                </c:pt>
                <c:pt idx="1357">
                  <c:v>0.40127388535031849</c:v>
                </c:pt>
                <c:pt idx="1358">
                  <c:v>0.40339702760084928</c:v>
                </c:pt>
                <c:pt idx="1359">
                  <c:v>0.40339702760084928</c:v>
                </c:pt>
                <c:pt idx="1360">
                  <c:v>0.40552016985138006</c:v>
                </c:pt>
                <c:pt idx="1361">
                  <c:v>0.40764331210191085</c:v>
                </c:pt>
                <c:pt idx="1362">
                  <c:v>0.40976645435244163</c:v>
                </c:pt>
                <c:pt idx="1363">
                  <c:v>0.40976645435244163</c:v>
                </c:pt>
                <c:pt idx="1364">
                  <c:v>0.40976645435244163</c:v>
                </c:pt>
                <c:pt idx="1365">
                  <c:v>0.41188959660297242</c:v>
                </c:pt>
                <c:pt idx="1366">
                  <c:v>0.4140127388535032</c:v>
                </c:pt>
                <c:pt idx="1367">
                  <c:v>0.41613588110403399</c:v>
                </c:pt>
                <c:pt idx="1368">
                  <c:v>0.41825902335456477</c:v>
                </c:pt>
                <c:pt idx="1369">
                  <c:v>0.42038216560509556</c:v>
                </c:pt>
                <c:pt idx="1370">
                  <c:v>0.42250530785562634</c:v>
                </c:pt>
                <c:pt idx="1371">
                  <c:v>0.42250530785562634</c:v>
                </c:pt>
                <c:pt idx="1372">
                  <c:v>0.42462845010615713</c:v>
                </c:pt>
                <c:pt idx="1373">
                  <c:v>0.42675159235668791</c:v>
                </c:pt>
                <c:pt idx="1374">
                  <c:v>0.4288747346072187</c:v>
                </c:pt>
                <c:pt idx="1375">
                  <c:v>0.43099787685774948</c:v>
                </c:pt>
                <c:pt idx="1376">
                  <c:v>0.43524416135881105</c:v>
                </c:pt>
                <c:pt idx="1377">
                  <c:v>0.43736730360934184</c:v>
                </c:pt>
                <c:pt idx="1378">
                  <c:v>0.44161358811040341</c:v>
                </c:pt>
                <c:pt idx="1379">
                  <c:v>0.4437367303609342</c:v>
                </c:pt>
                <c:pt idx="1380">
                  <c:v>0.44585987261146498</c:v>
                </c:pt>
                <c:pt idx="1381">
                  <c:v>0.44798301486199577</c:v>
                </c:pt>
                <c:pt idx="1382">
                  <c:v>0.45010615711252655</c:v>
                </c:pt>
                <c:pt idx="1383">
                  <c:v>0.45647558386411891</c:v>
                </c:pt>
                <c:pt idx="1384">
                  <c:v>0.45859872611464969</c:v>
                </c:pt>
                <c:pt idx="1385">
                  <c:v>0.46072186836518048</c:v>
                </c:pt>
                <c:pt idx="1386">
                  <c:v>0.46284501061571126</c:v>
                </c:pt>
                <c:pt idx="1387">
                  <c:v>0.46496815286624205</c:v>
                </c:pt>
                <c:pt idx="1388">
                  <c:v>0.46709129511677283</c:v>
                </c:pt>
                <c:pt idx="1389">
                  <c:v>0.46709129511677283</c:v>
                </c:pt>
                <c:pt idx="1390">
                  <c:v>0.4713375796178344</c:v>
                </c:pt>
                <c:pt idx="1391">
                  <c:v>0.47346072186836519</c:v>
                </c:pt>
                <c:pt idx="1392">
                  <c:v>0.47558386411889597</c:v>
                </c:pt>
                <c:pt idx="1393">
                  <c:v>0.47983014861995754</c:v>
                </c:pt>
                <c:pt idx="1394">
                  <c:v>0.48195329087048833</c:v>
                </c:pt>
                <c:pt idx="1395">
                  <c:v>0.48407643312101911</c:v>
                </c:pt>
                <c:pt idx="1396">
                  <c:v>0.4861995753715499</c:v>
                </c:pt>
                <c:pt idx="1397">
                  <c:v>0.48832271762208068</c:v>
                </c:pt>
                <c:pt idx="1398">
                  <c:v>0.49044585987261147</c:v>
                </c:pt>
                <c:pt idx="1399">
                  <c:v>0.49256900212314225</c:v>
                </c:pt>
                <c:pt idx="1400">
                  <c:v>0.49469214437367304</c:v>
                </c:pt>
                <c:pt idx="1401">
                  <c:v>0.49681528662420382</c:v>
                </c:pt>
                <c:pt idx="1402">
                  <c:v>0.49893842887473461</c:v>
                </c:pt>
                <c:pt idx="1403">
                  <c:v>0.50106157112526539</c:v>
                </c:pt>
                <c:pt idx="1404">
                  <c:v>0.50318471337579618</c:v>
                </c:pt>
                <c:pt idx="1405">
                  <c:v>0.50530785562632696</c:v>
                </c:pt>
                <c:pt idx="1406">
                  <c:v>0.50743099787685775</c:v>
                </c:pt>
                <c:pt idx="1407">
                  <c:v>0.50955414012738853</c:v>
                </c:pt>
                <c:pt idx="1408">
                  <c:v>0.51167728237791932</c:v>
                </c:pt>
                <c:pt idx="1409">
                  <c:v>0.5138004246284501</c:v>
                </c:pt>
                <c:pt idx="1410">
                  <c:v>0.5138004246284501</c:v>
                </c:pt>
                <c:pt idx="1411">
                  <c:v>0.51592356687898089</c:v>
                </c:pt>
                <c:pt idx="1412">
                  <c:v>0.51804670912951167</c:v>
                </c:pt>
                <c:pt idx="1413">
                  <c:v>0.52229299363057324</c:v>
                </c:pt>
                <c:pt idx="1414">
                  <c:v>0.52441613588110403</c:v>
                </c:pt>
                <c:pt idx="1415">
                  <c:v>0.52653927813163481</c:v>
                </c:pt>
                <c:pt idx="1416">
                  <c:v>0.52653927813163481</c:v>
                </c:pt>
                <c:pt idx="1417">
                  <c:v>0.5286624203821656</c:v>
                </c:pt>
                <c:pt idx="1418">
                  <c:v>0.5286624203821656</c:v>
                </c:pt>
                <c:pt idx="1419">
                  <c:v>0.53078556263269638</c:v>
                </c:pt>
                <c:pt idx="1420">
                  <c:v>0.53503184713375795</c:v>
                </c:pt>
                <c:pt idx="1421">
                  <c:v>0.53715498938428874</c:v>
                </c:pt>
                <c:pt idx="1422">
                  <c:v>0.53715498938428874</c:v>
                </c:pt>
                <c:pt idx="1423">
                  <c:v>0.53927813163481952</c:v>
                </c:pt>
                <c:pt idx="1424">
                  <c:v>0.54140127388535031</c:v>
                </c:pt>
                <c:pt idx="1425">
                  <c:v>0.54352441613588109</c:v>
                </c:pt>
                <c:pt idx="1426">
                  <c:v>0.54564755838641188</c:v>
                </c:pt>
                <c:pt idx="1427">
                  <c:v>0.54777070063694266</c:v>
                </c:pt>
                <c:pt idx="1428">
                  <c:v>0.54989384288747345</c:v>
                </c:pt>
                <c:pt idx="1429">
                  <c:v>0.55201698513800423</c:v>
                </c:pt>
                <c:pt idx="1430">
                  <c:v>0.55414012738853502</c:v>
                </c:pt>
                <c:pt idx="1431">
                  <c:v>0.5562632696390658</c:v>
                </c:pt>
                <c:pt idx="1432">
                  <c:v>0.55838641188959659</c:v>
                </c:pt>
                <c:pt idx="1433">
                  <c:v>0.56050955414012738</c:v>
                </c:pt>
                <c:pt idx="1434">
                  <c:v>0.56050955414012738</c:v>
                </c:pt>
                <c:pt idx="1435">
                  <c:v>0.56263269639065816</c:v>
                </c:pt>
                <c:pt idx="1436">
                  <c:v>0.56475583864118895</c:v>
                </c:pt>
                <c:pt idx="1437">
                  <c:v>0.56687898089171973</c:v>
                </c:pt>
                <c:pt idx="1438">
                  <c:v>0.56900212314225052</c:v>
                </c:pt>
                <c:pt idx="1439">
                  <c:v>0.5711252653927813</c:v>
                </c:pt>
                <c:pt idx="1440">
                  <c:v>0.57324840764331209</c:v>
                </c:pt>
                <c:pt idx="1441">
                  <c:v>0.57537154989384287</c:v>
                </c:pt>
                <c:pt idx="1442">
                  <c:v>0.57749469214437366</c:v>
                </c:pt>
                <c:pt idx="1443">
                  <c:v>0.57749469214437366</c:v>
                </c:pt>
                <c:pt idx="1444">
                  <c:v>0.57961783439490444</c:v>
                </c:pt>
                <c:pt idx="1445">
                  <c:v>0.58174097664543523</c:v>
                </c:pt>
                <c:pt idx="1446">
                  <c:v>0.58386411889596601</c:v>
                </c:pt>
                <c:pt idx="1447">
                  <c:v>0.5859872611464968</c:v>
                </c:pt>
                <c:pt idx="1448">
                  <c:v>0.5859872611464968</c:v>
                </c:pt>
                <c:pt idx="1449">
                  <c:v>0.5859872611464968</c:v>
                </c:pt>
                <c:pt idx="1450">
                  <c:v>0.59023354564755837</c:v>
                </c:pt>
                <c:pt idx="1451">
                  <c:v>0.59235668789808915</c:v>
                </c:pt>
                <c:pt idx="1452">
                  <c:v>0.59447983014861994</c:v>
                </c:pt>
                <c:pt idx="1453">
                  <c:v>0.59447983014861994</c:v>
                </c:pt>
                <c:pt idx="1454">
                  <c:v>0.59660297239915072</c:v>
                </c:pt>
                <c:pt idx="1455">
                  <c:v>0.59872611464968151</c:v>
                </c:pt>
                <c:pt idx="1456">
                  <c:v>0.60084925690021229</c:v>
                </c:pt>
                <c:pt idx="1457">
                  <c:v>0.60297239915074308</c:v>
                </c:pt>
                <c:pt idx="1458">
                  <c:v>0.60297239915074308</c:v>
                </c:pt>
                <c:pt idx="1459">
                  <c:v>0.60509554140127386</c:v>
                </c:pt>
                <c:pt idx="1460">
                  <c:v>0.60934182590233543</c:v>
                </c:pt>
                <c:pt idx="1461">
                  <c:v>0.61146496815286622</c:v>
                </c:pt>
                <c:pt idx="1462">
                  <c:v>0.613588110403397</c:v>
                </c:pt>
                <c:pt idx="1463">
                  <c:v>0.61571125265392779</c:v>
                </c:pt>
                <c:pt idx="1464">
                  <c:v>0.61783439490445857</c:v>
                </c:pt>
                <c:pt idx="1465">
                  <c:v>0.61995753715498936</c:v>
                </c:pt>
                <c:pt idx="1466">
                  <c:v>0.62208067940552014</c:v>
                </c:pt>
                <c:pt idx="1467">
                  <c:v>0.62420382165605093</c:v>
                </c:pt>
                <c:pt idx="1468">
                  <c:v>0.62632696390658171</c:v>
                </c:pt>
                <c:pt idx="1469">
                  <c:v>0.6284501061571125</c:v>
                </c:pt>
                <c:pt idx="1470">
                  <c:v>0.63057324840764328</c:v>
                </c:pt>
                <c:pt idx="1471">
                  <c:v>0.63269639065817407</c:v>
                </c:pt>
                <c:pt idx="1472">
                  <c:v>0.63481953290870485</c:v>
                </c:pt>
                <c:pt idx="1473">
                  <c:v>0.63694267515923564</c:v>
                </c:pt>
                <c:pt idx="1474">
                  <c:v>0.63906581740976642</c:v>
                </c:pt>
                <c:pt idx="1475">
                  <c:v>0.64118895966029721</c:v>
                </c:pt>
                <c:pt idx="1476">
                  <c:v>0.64331210191082799</c:v>
                </c:pt>
                <c:pt idx="1477">
                  <c:v>0.64543524416135878</c:v>
                </c:pt>
                <c:pt idx="1478">
                  <c:v>0.64543524416135878</c:v>
                </c:pt>
                <c:pt idx="1479">
                  <c:v>0.64755838641188956</c:v>
                </c:pt>
                <c:pt idx="1480">
                  <c:v>0.64755838641188956</c:v>
                </c:pt>
                <c:pt idx="1481">
                  <c:v>0.64968152866242035</c:v>
                </c:pt>
                <c:pt idx="1482">
                  <c:v>0.65180467091295113</c:v>
                </c:pt>
                <c:pt idx="1483">
                  <c:v>0.65392781316348192</c:v>
                </c:pt>
                <c:pt idx="1484">
                  <c:v>0.6560509554140127</c:v>
                </c:pt>
                <c:pt idx="1485">
                  <c:v>0.65817409766454349</c:v>
                </c:pt>
                <c:pt idx="1486">
                  <c:v>0.66029723991507427</c:v>
                </c:pt>
                <c:pt idx="1487">
                  <c:v>0.66242038216560506</c:v>
                </c:pt>
                <c:pt idx="1488">
                  <c:v>0.66454352441613584</c:v>
                </c:pt>
                <c:pt idx="1489">
                  <c:v>0.66666666666666663</c:v>
                </c:pt>
                <c:pt idx="1490">
                  <c:v>0.6709129511677282</c:v>
                </c:pt>
                <c:pt idx="1491">
                  <c:v>0.67303609341825898</c:v>
                </c:pt>
                <c:pt idx="1492">
                  <c:v>0.67515923566878977</c:v>
                </c:pt>
                <c:pt idx="1493">
                  <c:v>0.67728237791932056</c:v>
                </c:pt>
                <c:pt idx="1494">
                  <c:v>0.68152866242038213</c:v>
                </c:pt>
                <c:pt idx="1495">
                  <c:v>0.68365180467091291</c:v>
                </c:pt>
                <c:pt idx="1496">
                  <c:v>0.68365180467091291</c:v>
                </c:pt>
                <c:pt idx="1497">
                  <c:v>0.68365180467091291</c:v>
                </c:pt>
                <c:pt idx="1498">
                  <c:v>0.6857749469214437</c:v>
                </c:pt>
                <c:pt idx="1499">
                  <c:v>0.68789808917197448</c:v>
                </c:pt>
                <c:pt idx="1500">
                  <c:v>0.69002123142250527</c:v>
                </c:pt>
                <c:pt idx="1501">
                  <c:v>0.69214437367303605</c:v>
                </c:pt>
                <c:pt idx="1502">
                  <c:v>0.69426751592356684</c:v>
                </c:pt>
                <c:pt idx="1503">
                  <c:v>0.69639065817409762</c:v>
                </c:pt>
                <c:pt idx="1504">
                  <c:v>0.69851380042462841</c:v>
                </c:pt>
                <c:pt idx="1505">
                  <c:v>0.69851380042462841</c:v>
                </c:pt>
                <c:pt idx="1506">
                  <c:v>0.70063694267515919</c:v>
                </c:pt>
                <c:pt idx="1507">
                  <c:v>0.70276008492568998</c:v>
                </c:pt>
                <c:pt idx="1508">
                  <c:v>0.70276008492568998</c:v>
                </c:pt>
                <c:pt idx="1509">
                  <c:v>0.70488322717622076</c:v>
                </c:pt>
                <c:pt idx="1510">
                  <c:v>0.70700636942675155</c:v>
                </c:pt>
                <c:pt idx="1511">
                  <c:v>0.70912951167728233</c:v>
                </c:pt>
                <c:pt idx="1512">
                  <c:v>0.7133757961783439</c:v>
                </c:pt>
                <c:pt idx="1513">
                  <c:v>0.71549893842887469</c:v>
                </c:pt>
                <c:pt idx="1514">
                  <c:v>0.71762208067940547</c:v>
                </c:pt>
                <c:pt idx="1515">
                  <c:v>0.71974522292993626</c:v>
                </c:pt>
                <c:pt idx="1516">
                  <c:v>0.72186836518046704</c:v>
                </c:pt>
                <c:pt idx="1517">
                  <c:v>0.72399150743099783</c:v>
                </c:pt>
                <c:pt idx="1518">
                  <c:v>0.72611464968152861</c:v>
                </c:pt>
                <c:pt idx="1519">
                  <c:v>0.7282377919320594</c:v>
                </c:pt>
                <c:pt idx="1520">
                  <c:v>0.73036093418259018</c:v>
                </c:pt>
                <c:pt idx="1521">
                  <c:v>0.73248407643312097</c:v>
                </c:pt>
                <c:pt idx="1522">
                  <c:v>0.73460721868365175</c:v>
                </c:pt>
                <c:pt idx="1523">
                  <c:v>0.73673036093418254</c:v>
                </c:pt>
                <c:pt idx="1524">
                  <c:v>0.73885350318471332</c:v>
                </c:pt>
                <c:pt idx="1525">
                  <c:v>0.73885350318471332</c:v>
                </c:pt>
                <c:pt idx="1526">
                  <c:v>0.74097664543524411</c:v>
                </c:pt>
                <c:pt idx="1527">
                  <c:v>0.74522292993630568</c:v>
                </c:pt>
                <c:pt idx="1528">
                  <c:v>0.74734607218683646</c:v>
                </c:pt>
                <c:pt idx="1529">
                  <c:v>0.74946921443736725</c:v>
                </c:pt>
                <c:pt idx="1530">
                  <c:v>0.75159235668789814</c:v>
                </c:pt>
                <c:pt idx="1531">
                  <c:v>0.75371549893842893</c:v>
                </c:pt>
                <c:pt idx="1532">
                  <c:v>0.7579617834394905</c:v>
                </c:pt>
                <c:pt idx="1533">
                  <c:v>0.76433121019108285</c:v>
                </c:pt>
                <c:pt idx="1534">
                  <c:v>0.76645435244161364</c:v>
                </c:pt>
                <c:pt idx="1535">
                  <c:v>0.76857749469214443</c:v>
                </c:pt>
                <c:pt idx="1536">
                  <c:v>0.76857749469214443</c:v>
                </c:pt>
                <c:pt idx="1537">
                  <c:v>0.77070063694267521</c:v>
                </c:pt>
                <c:pt idx="1538">
                  <c:v>0.77070063694267521</c:v>
                </c:pt>
                <c:pt idx="1539">
                  <c:v>0.772823779193206</c:v>
                </c:pt>
                <c:pt idx="1540">
                  <c:v>0.77494692144373678</c:v>
                </c:pt>
                <c:pt idx="1541">
                  <c:v>0.77707006369426757</c:v>
                </c:pt>
                <c:pt idx="1542">
                  <c:v>0.77919320594479835</c:v>
                </c:pt>
                <c:pt idx="1543">
                  <c:v>0.78131634819532914</c:v>
                </c:pt>
                <c:pt idx="1544">
                  <c:v>0.78343949044585992</c:v>
                </c:pt>
                <c:pt idx="1545">
                  <c:v>0.78556263269639071</c:v>
                </c:pt>
                <c:pt idx="1546">
                  <c:v>0.78556263269639071</c:v>
                </c:pt>
                <c:pt idx="1547">
                  <c:v>0.78768577494692149</c:v>
                </c:pt>
                <c:pt idx="1548">
                  <c:v>0.78980891719745228</c:v>
                </c:pt>
                <c:pt idx="1549">
                  <c:v>0.79193205944798306</c:v>
                </c:pt>
                <c:pt idx="1550">
                  <c:v>0.79405520169851385</c:v>
                </c:pt>
                <c:pt idx="1551">
                  <c:v>0.79617834394904463</c:v>
                </c:pt>
                <c:pt idx="1552">
                  <c:v>0.79830148619957542</c:v>
                </c:pt>
                <c:pt idx="1553">
                  <c:v>0.8004246284501062</c:v>
                </c:pt>
                <c:pt idx="1554">
                  <c:v>0.80254777070063699</c:v>
                </c:pt>
                <c:pt idx="1555">
                  <c:v>0.80467091295116777</c:v>
                </c:pt>
                <c:pt idx="1556">
                  <c:v>0.80679405520169856</c:v>
                </c:pt>
                <c:pt idx="1557">
                  <c:v>0.80891719745222934</c:v>
                </c:pt>
                <c:pt idx="1558">
                  <c:v>0.81104033970276013</c:v>
                </c:pt>
                <c:pt idx="1559">
                  <c:v>0.81316348195329091</c:v>
                </c:pt>
                <c:pt idx="1560">
                  <c:v>0.8152866242038217</c:v>
                </c:pt>
                <c:pt idx="1561">
                  <c:v>0.81740976645435248</c:v>
                </c:pt>
                <c:pt idx="1562">
                  <c:v>0.81953290870488327</c:v>
                </c:pt>
                <c:pt idx="1563">
                  <c:v>0.82165605095541405</c:v>
                </c:pt>
                <c:pt idx="1564">
                  <c:v>0.82377919320594484</c:v>
                </c:pt>
                <c:pt idx="1565">
                  <c:v>0.82590233545647562</c:v>
                </c:pt>
                <c:pt idx="1566">
                  <c:v>0.82802547770700641</c:v>
                </c:pt>
                <c:pt idx="1567">
                  <c:v>0.83014861995753719</c:v>
                </c:pt>
                <c:pt idx="1568">
                  <c:v>0.83014861995753719</c:v>
                </c:pt>
                <c:pt idx="1569">
                  <c:v>0.83227176220806798</c:v>
                </c:pt>
                <c:pt idx="1570">
                  <c:v>0.83439490445859876</c:v>
                </c:pt>
                <c:pt idx="1571">
                  <c:v>0.84076433121019112</c:v>
                </c:pt>
                <c:pt idx="1572">
                  <c:v>0.8428874734607219</c:v>
                </c:pt>
                <c:pt idx="1573">
                  <c:v>0.84501061571125269</c:v>
                </c:pt>
                <c:pt idx="1574">
                  <c:v>0.84501061571125269</c:v>
                </c:pt>
                <c:pt idx="1575">
                  <c:v>0.84713375796178347</c:v>
                </c:pt>
                <c:pt idx="1576">
                  <c:v>0.84925690021231426</c:v>
                </c:pt>
                <c:pt idx="1577">
                  <c:v>0.85350318471337583</c:v>
                </c:pt>
                <c:pt idx="1578">
                  <c:v>0.85562632696390661</c:v>
                </c:pt>
                <c:pt idx="1579">
                  <c:v>0.8577494692144374</c:v>
                </c:pt>
                <c:pt idx="1580">
                  <c:v>0.85987261146496818</c:v>
                </c:pt>
                <c:pt idx="1581">
                  <c:v>0.86199575371549897</c:v>
                </c:pt>
                <c:pt idx="1582">
                  <c:v>0.86411889596602975</c:v>
                </c:pt>
                <c:pt idx="1583">
                  <c:v>0.86411889596602975</c:v>
                </c:pt>
                <c:pt idx="1584">
                  <c:v>0.86624203821656054</c:v>
                </c:pt>
                <c:pt idx="1585">
                  <c:v>0.86836518046709132</c:v>
                </c:pt>
                <c:pt idx="1586">
                  <c:v>0.87048832271762211</c:v>
                </c:pt>
                <c:pt idx="1587">
                  <c:v>0.87261146496815289</c:v>
                </c:pt>
                <c:pt idx="1588">
                  <c:v>0.87473460721868368</c:v>
                </c:pt>
                <c:pt idx="1589">
                  <c:v>0.87685774946921446</c:v>
                </c:pt>
                <c:pt idx="1590">
                  <c:v>0.87898089171974525</c:v>
                </c:pt>
                <c:pt idx="1591">
                  <c:v>0.88110403397027603</c:v>
                </c:pt>
                <c:pt idx="1592">
                  <c:v>0.88322717622080682</c:v>
                </c:pt>
                <c:pt idx="1593">
                  <c:v>0.88535031847133761</c:v>
                </c:pt>
                <c:pt idx="1594">
                  <c:v>0.88747346072186839</c:v>
                </c:pt>
                <c:pt idx="1595">
                  <c:v>0.88959660297239918</c:v>
                </c:pt>
                <c:pt idx="1596">
                  <c:v>0.89171974522292996</c:v>
                </c:pt>
                <c:pt idx="1597">
                  <c:v>0.89384288747346075</c:v>
                </c:pt>
                <c:pt idx="1598">
                  <c:v>0.89384288747346075</c:v>
                </c:pt>
                <c:pt idx="1599">
                  <c:v>0.89596602972399153</c:v>
                </c:pt>
                <c:pt idx="1600">
                  <c:v>0.89808917197452232</c:v>
                </c:pt>
                <c:pt idx="1601">
                  <c:v>0.9002123142250531</c:v>
                </c:pt>
                <c:pt idx="1602">
                  <c:v>0.90233545647558389</c:v>
                </c:pt>
                <c:pt idx="1603">
                  <c:v>0.90445859872611467</c:v>
                </c:pt>
                <c:pt idx="1604">
                  <c:v>0.90658174097664546</c:v>
                </c:pt>
                <c:pt idx="1605">
                  <c:v>0.90870488322717624</c:v>
                </c:pt>
                <c:pt idx="1606">
                  <c:v>0.91082802547770703</c:v>
                </c:pt>
                <c:pt idx="1607">
                  <c:v>0.91295116772823781</c:v>
                </c:pt>
                <c:pt idx="1608">
                  <c:v>0.9150743099787686</c:v>
                </c:pt>
                <c:pt idx="1609">
                  <c:v>0.91719745222929938</c:v>
                </c:pt>
                <c:pt idx="1610">
                  <c:v>0.91719745222929938</c:v>
                </c:pt>
                <c:pt idx="1611">
                  <c:v>0.91719745222929938</c:v>
                </c:pt>
                <c:pt idx="1612">
                  <c:v>0.92144373673036095</c:v>
                </c:pt>
                <c:pt idx="1613">
                  <c:v>0.92356687898089174</c:v>
                </c:pt>
                <c:pt idx="1614">
                  <c:v>0.92569002123142252</c:v>
                </c:pt>
                <c:pt idx="1615">
                  <c:v>0.92781316348195331</c:v>
                </c:pt>
                <c:pt idx="1616">
                  <c:v>0.92993630573248409</c:v>
                </c:pt>
                <c:pt idx="1617">
                  <c:v>0.93205944798301488</c:v>
                </c:pt>
                <c:pt idx="1618">
                  <c:v>0.93418259023354566</c:v>
                </c:pt>
                <c:pt idx="1619">
                  <c:v>0.93630573248407645</c:v>
                </c:pt>
                <c:pt idx="1620">
                  <c:v>0.93842887473460723</c:v>
                </c:pt>
                <c:pt idx="1621">
                  <c:v>0.94055201698513802</c:v>
                </c:pt>
                <c:pt idx="1622">
                  <c:v>0.9426751592356688</c:v>
                </c:pt>
                <c:pt idx="1623">
                  <c:v>0.94479830148619959</c:v>
                </c:pt>
                <c:pt idx="1624">
                  <c:v>0.94692144373673037</c:v>
                </c:pt>
                <c:pt idx="1625">
                  <c:v>0.94904458598726116</c:v>
                </c:pt>
                <c:pt idx="1626">
                  <c:v>0.95116772823779194</c:v>
                </c:pt>
                <c:pt idx="1627">
                  <c:v>0.95116772823779194</c:v>
                </c:pt>
                <c:pt idx="1628">
                  <c:v>0.95329087048832273</c:v>
                </c:pt>
                <c:pt idx="1629">
                  <c:v>0.95541401273885351</c:v>
                </c:pt>
                <c:pt idx="1630">
                  <c:v>0.9575371549893843</c:v>
                </c:pt>
                <c:pt idx="1631">
                  <c:v>0.95966029723991508</c:v>
                </c:pt>
                <c:pt idx="1632">
                  <c:v>0.95966029723991508</c:v>
                </c:pt>
                <c:pt idx="1633">
                  <c:v>0.95966029723991508</c:v>
                </c:pt>
                <c:pt idx="1634">
                  <c:v>0.96178343949044587</c:v>
                </c:pt>
                <c:pt idx="1635">
                  <c:v>0.96390658174097665</c:v>
                </c:pt>
                <c:pt idx="1636">
                  <c:v>0.96602972399150744</c:v>
                </c:pt>
                <c:pt idx="1637">
                  <c:v>0.96815286624203822</c:v>
                </c:pt>
                <c:pt idx="1638">
                  <c:v>0.97027600849256901</c:v>
                </c:pt>
                <c:pt idx="1639">
                  <c:v>0.97239915074309979</c:v>
                </c:pt>
                <c:pt idx="1640">
                  <c:v>0.97452229299363058</c:v>
                </c:pt>
                <c:pt idx="1641">
                  <c:v>0.97664543524416136</c:v>
                </c:pt>
                <c:pt idx="1642">
                  <c:v>0.97876857749469215</c:v>
                </c:pt>
                <c:pt idx="1643">
                  <c:v>0.98089171974522293</c:v>
                </c:pt>
                <c:pt idx="1644">
                  <c:v>0.98301486199575372</c:v>
                </c:pt>
                <c:pt idx="1645">
                  <c:v>0.9851380042462845</c:v>
                </c:pt>
                <c:pt idx="1646">
                  <c:v>0.98726114649681529</c:v>
                </c:pt>
                <c:pt idx="1647">
                  <c:v>0.98726114649681529</c:v>
                </c:pt>
                <c:pt idx="1648">
                  <c:v>0.98938428874734607</c:v>
                </c:pt>
                <c:pt idx="1649">
                  <c:v>0.99150743099787686</c:v>
                </c:pt>
                <c:pt idx="1650">
                  <c:v>0.99150743099787686</c:v>
                </c:pt>
                <c:pt idx="1651">
                  <c:v>0.99363057324840764</c:v>
                </c:pt>
                <c:pt idx="1652">
                  <c:v>0.99575371549893843</c:v>
                </c:pt>
                <c:pt idx="1653">
                  <c:v>0.99787685774946921</c:v>
                </c:pt>
                <c:pt idx="1654">
                  <c:v>1</c:v>
                </c:pt>
                <c:pt idx="1655">
                  <c:v>0</c:v>
                </c:pt>
                <c:pt idx="1656">
                  <c:v>1</c:v>
                </c:pt>
              </c:numCache>
            </c:numRef>
          </c:xVal>
          <c:yVal>
            <c:numRef>
              <c:f>List1!$E$2:$E$1658</c:f>
              <c:numCache>
                <c:formatCode>General</c:formatCode>
                <c:ptCount val="1657"/>
                <c:pt idx="1140" formatCode="###0.000">
                  <c:v>0</c:v>
                </c:pt>
                <c:pt idx="1141" formatCode="###0.000">
                  <c:v>0</c:v>
                </c:pt>
                <c:pt idx="1142" formatCode="###0.000">
                  <c:v>0</c:v>
                </c:pt>
                <c:pt idx="1143" formatCode="###0.000">
                  <c:v>0</c:v>
                </c:pt>
                <c:pt idx="1144" formatCode="###0.000">
                  <c:v>1.3157894736842146E-2</c:v>
                </c:pt>
                <c:pt idx="1145" formatCode="###0.000">
                  <c:v>1.3157894736842146E-2</c:v>
                </c:pt>
                <c:pt idx="1146" formatCode="###0.000">
                  <c:v>1.3157894736842146E-2</c:v>
                </c:pt>
                <c:pt idx="1147" formatCode="###0.000">
                  <c:v>2.6315789473684181E-2</c:v>
                </c:pt>
                <c:pt idx="1148" formatCode="###0.000">
                  <c:v>2.6315789473684181E-2</c:v>
                </c:pt>
                <c:pt idx="1149" formatCode="###0.000">
                  <c:v>3.9473684210526327E-2</c:v>
                </c:pt>
                <c:pt idx="1150" formatCode="###0.000">
                  <c:v>3.9473684210526327E-2</c:v>
                </c:pt>
                <c:pt idx="1151" formatCode="###0.000">
                  <c:v>3.9473684210526327E-2</c:v>
                </c:pt>
                <c:pt idx="1152" formatCode="###0.000">
                  <c:v>5.2631578947368474E-2</c:v>
                </c:pt>
                <c:pt idx="1153" formatCode="###0.000">
                  <c:v>6.5789473684210509E-2</c:v>
                </c:pt>
                <c:pt idx="1154" formatCode="###0.000">
                  <c:v>6.5789473684210509E-2</c:v>
                </c:pt>
                <c:pt idx="1155" formatCode="###0.000">
                  <c:v>6.5789473684210509E-2</c:v>
                </c:pt>
                <c:pt idx="1156" formatCode="###0.000">
                  <c:v>7.8947368421052655E-2</c:v>
                </c:pt>
                <c:pt idx="1157" formatCode="###0.000">
                  <c:v>7.8947368421052655E-2</c:v>
                </c:pt>
                <c:pt idx="1158" formatCode="###0.000">
                  <c:v>7.8947368421052655E-2</c:v>
                </c:pt>
                <c:pt idx="1159" formatCode="###0.000">
                  <c:v>9.210526315789469E-2</c:v>
                </c:pt>
                <c:pt idx="1160" formatCode="###0.000">
                  <c:v>9.210526315789469E-2</c:v>
                </c:pt>
                <c:pt idx="1161" formatCode="###0.000">
                  <c:v>9.210526315789469E-2</c:v>
                </c:pt>
                <c:pt idx="1162" formatCode="###0.000">
                  <c:v>9.210526315789469E-2</c:v>
                </c:pt>
                <c:pt idx="1163" formatCode="###0.000">
                  <c:v>9.210526315789469E-2</c:v>
                </c:pt>
                <c:pt idx="1164" formatCode="###0.000">
                  <c:v>9.210526315789469E-2</c:v>
                </c:pt>
                <c:pt idx="1165" formatCode="###0.000">
                  <c:v>0.10526315789473684</c:v>
                </c:pt>
                <c:pt idx="1166" formatCode="###0.000">
                  <c:v>0.10526315789473684</c:v>
                </c:pt>
                <c:pt idx="1167" formatCode="###0.000">
                  <c:v>0.10526315789473684</c:v>
                </c:pt>
                <c:pt idx="1168" formatCode="###0.000">
                  <c:v>0.11842105263157898</c:v>
                </c:pt>
                <c:pt idx="1169" formatCode="###0.000">
                  <c:v>0.11842105263157898</c:v>
                </c:pt>
                <c:pt idx="1170" formatCode="###0.000">
                  <c:v>0.11842105263157898</c:v>
                </c:pt>
                <c:pt idx="1171" formatCode="###0.000">
                  <c:v>0.11842105263157898</c:v>
                </c:pt>
                <c:pt idx="1172" formatCode="###0.000">
                  <c:v>0.11842105263157898</c:v>
                </c:pt>
                <c:pt idx="1173" formatCode="###0.000">
                  <c:v>0.13157894736842102</c:v>
                </c:pt>
                <c:pt idx="1174" formatCode="###0.000">
                  <c:v>0.13157894736842102</c:v>
                </c:pt>
                <c:pt idx="1175" formatCode="###0.000">
                  <c:v>0.13157894736842102</c:v>
                </c:pt>
                <c:pt idx="1176" formatCode="###0.000">
                  <c:v>0.13157894736842102</c:v>
                </c:pt>
                <c:pt idx="1177" formatCode="###0.000">
                  <c:v>0.13157894736842102</c:v>
                </c:pt>
                <c:pt idx="1178" formatCode="###0.000">
                  <c:v>0.13157894736842102</c:v>
                </c:pt>
                <c:pt idx="1179" formatCode="###0.000">
                  <c:v>0.13157894736842102</c:v>
                </c:pt>
                <c:pt idx="1180" formatCode="###0.000">
                  <c:v>0.13157894736842102</c:v>
                </c:pt>
                <c:pt idx="1181" formatCode="###0.000">
                  <c:v>0.13157894736842102</c:v>
                </c:pt>
                <c:pt idx="1182" formatCode="###0.000">
                  <c:v>0.13157894736842102</c:v>
                </c:pt>
                <c:pt idx="1183" formatCode="###0.000">
                  <c:v>0.14473684210526316</c:v>
                </c:pt>
                <c:pt idx="1184" formatCode="###0.000">
                  <c:v>0.14473684210526316</c:v>
                </c:pt>
                <c:pt idx="1185" formatCode="###0.000">
                  <c:v>0.14473684210526316</c:v>
                </c:pt>
                <c:pt idx="1186" formatCode="###0.000">
                  <c:v>0.15789473684210531</c:v>
                </c:pt>
                <c:pt idx="1187" formatCode="###0.000">
                  <c:v>0.15789473684210531</c:v>
                </c:pt>
                <c:pt idx="1188" formatCode="###0.000">
                  <c:v>0.15789473684210531</c:v>
                </c:pt>
                <c:pt idx="1189" formatCode="###0.000">
                  <c:v>0.15789473684210531</c:v>
                </c:pt>
                <c:pt idx="1190" formatCode="###0.000">
                  <c:v>0.15789473684210531</c:v>
                </c:pt>
                <c:pt idx="1191" formatCode="###0.000">
                  <c:v>0.15789473684210531</c:v>
                </c:pt>
                <c:pt idx="1192" formatCode="###0.000">
                  <c:v>0.15789473684210531</c:v>
                </c:pt>
                <c:pt idx="1193" formatCode="###0.000">
                  <c:v>0.15789473684210531</c:v>
                </c:pt>
                <c:pt idx="1194" formatCode="###0.000">
                  <c:v>0.17105263157894735</c:v>
                </c:pt>
                <c:pt idx="1195" formatCode="###0.000">
                  <c:v>0.18421052631578949</c:v>
                </c:pt>
                <c:pt idx="1196" formatCode="###0.000">
                  <c:v>0.18421052631578949</c:v>
                </c:pt>
                <c:pt idx="1197" formatCode="###0.000">
                  <c:v>0.18421052631578949</c:v>
                </c:pt>
                <c:pt idx="1198" formatCode="###0.000">
                  <c:v>0.19736842105263153</c:v>
                </c:pt>
                <c:pt idx="1199" formatCode="###0.000">
                  <c:v>0.19736842105263153</c:v>
                </c:pt>
                <c:pt idx="1200" formatCode="###0.000">
                  <c:v>0.19736842105263153</c:v>
                </c:pt>
                <c:pt idx="1201" formatCode="###0.000">
                  <c:v>0.19736842105263153</c:v>
                </c:pt>
                <c:pt idx="1202" formatCode="###0.000">
                  <c:v>0.19736842105263153</c:v>
                </c:pt>
                <c:pt idx="1203" formatCode="###0.000">
                  <c:v>0.19736842105263153</c:v>
                </c:pt>
                <c:pt idx="1204" formatCode="###0.000">
                  <c:v>0.21052631578947367</c:v>
                </c:pt>
                <c:pt idx="1205" formatCode="###0.000">
                  <c:v>0.21052631578947367</c:v>
                </c:pt>
                <c:pt idx="1206" formatCode="###0.000">
                  <c:v>0.21052631578947367</c:v>
                </c:pt>
                <c:pt idx="1207" formatCode="###0.000">
                  <c:v>0.22368421052631582</c:v>
                </c:pt>
                <c:pt idx="1208" formatCode="###0.000">
                  <c:v>0.22368421052631582</c:v>
                </c:pt>
                <c:pt idx="1209" formatCode="###0.000">
                  <c:v>0.22368421052631582</c:v>
                </c:pt>
                <c:pt idx="1210" formatCode="###0.000">
                  <c:v>0.22368421052631582</c:v>
                </c:pt>
                <c:pt idx="1211" formatCode="###0.000">
                  <c:v>0.22368421052631582</c:v>
                </c:pt>
                <c:pt idx="1212" formatCode="###0.000">
                  <c:v>0.22368421052631582</c:v>
                </c:pt>
                <c:pt idx="1213" formatCode="###0.000">
                  <c:v>0.22368421052631582</c:v>
                </c:pt>
                <c:pt idx="1214" formatCode="###0.000">
                  <c:v>0.22368421052631582</c:v>
                </c:pt>
                <c:pt idx="1215" formatCode="###0.000">
                  <c:v>0.22368421052631582</c:v>
                </c:pt>
                <c:pt idx="1216" formatCode="###0.000">
                  <c:v>0.22368421052631582</c:v>
                </c:pt>
                <c:pt idx="1217" formatCode="###0.000">
                  <c:v>0.22368421052631582</c:v>
                </c:pt>
                <c:pt idx="1218" formatCode="###0.000">
                  <c:v>0.22368421052631582</c:v>
                </c:pt>
                <c:pt idx="1219" formatCode="###0.000">
                  <c:v>0.22368421052631582</c:v>
                </c:pt>
                <c:pt idx="1220" formatCode="###0.000">
                  <c:v>0.22368421052631582</c:v>
                </c:pt>
                <c:pt idx="1221" formatCode="###0.000">
                  <c:v>0.22368421052631582</c:v>
                </c:pt>
                <c:pt idx="1222" formatCode="###0.000">
                  <c:v>0.22368421052631582</c:v>
                </c:pt>
                <c:pt idx="1223" formatCode="###0.000">
                  <c:v>0.23684210526315785</c:v>
                </c:pt>
                <c:pt idx="1224" formatCode="###0.000">
                  <c:v>0.23684210526315785</c:v>
                </c:pt>
                <c:pt idx="1225" formatCode="###0.000">
                  <c:v>0.23684210526315785</c:v>
                </c:pt>
                <c:pt idx="1226" formatCode="###0.000">
                  <c:v>0.23684210526315785</c:v>
                </c:pt>
                <c:pt idx="1227" formatCode="###0.000">
                  <c:v>0.23684210526315785</c:v>
                </c:pt>
                <c:pt idx="1228" formatCode="###0.000">
                  <c:v>0.23684210526315785</c:v>
                </c:pt>
                <c:pt idx="1229" formatCode="###0.000">
                  <c:v>0.23684210526315785</c:v>
                </c:pt>
                <c:pt idx="1230" formatCode="###0.000">
                  <c:v>0.23684210526315785</c:v>
                </c:pt>
                <c:pt idx="1231" formatCode="###0.000">
                  <c:v>0.23684210526315785</c:v>
                </c:pt>
                <c:pt idx="1232" formatCode="###0.000">
                  <c:v>0.23684210526315785</c:v>
                </c:pt>
                <c:pt idx="1233" formatCode="###0.000">
                  <c:v>0.23684210526315785</c:v>
                </c:pt>
                <c:pt idx="1234" formatCode="###0.000">
                  <c:v>0.23684210526315785</c:v>
                </c:pt>
                <c:pt idx="1235" formatCode="###0.000">
                  <c:v>0.25</c:v>
                </c:pt>
                <c:pt idx="1236" formatCode="###0.000">
                  <c:v>0.25</c:v>
                </c:pt>
                <c:pt idx="1237" formatCode="###0.000">
                  <c:v>0.25</c:v>
                </c:pt>
                <c:pt idx="1238" formatCode="###0.000">
                  <c:v>0.25</c:v>
                </c:pt>
                <c:pt idx="1239" formatCode="###0.000">
                  <c:v>0.25</c:v>
                </c:pt>
                <c:pt idx="1240" formatCode="###0.000">
                  <c:v>0.26315789473684215</c:v>
                </c:pt>
                <c:pt idx="1241" formatCode="###0.000">
                  <c:v>0.26315789473684215</c:v>
                </c:pt>
                <c:pt idx="1242" formatCode="###0.000">
                  <c:v>0.26315789473684215</c:v>
                </c:pt>
                <c:pt idx="1243" formatCode="###0.000">
                  <c:v>0.26315789473684215</c:v>
                </c:pt>
                <c:pt idx="1244" formatCode="###0.000">
                  <c:v>0.26315789473684215</c:v>
                </c:pt>
                <c:pt idx="1245" formatCode="###0.000">
                  <c:v>0.27631578947368418</c:v>
                </c:pt>
                <c:pt idx="1246" formatCode="###0.000">
                  <c:v>0.27631578947368418</c:v>
                </c:pt>
                <c:pt idx="1247" formatCode="###0.000">
                  <c:v>0.27631578947368418</c:v>
                </c:pt>
                <c:pt idx="1248" formatCode="###0.000">
                  <c:v>0.27631578947368418</c:v>
                </c:pt>
                <c:pt idx="1249" formatCode="###0.000">
                  <c:v>0.27631578947368418</c:v>
                </c:pt>
                <c:pt idx="1250" formatCode="###0.000">
                  <c:v>0.27631578947368418</c:v>
                </c:pt>
                <c:pt idx="1251" formatCode="###0.000">
                  <c:v>0.27631578947368418</c:v>
                </c:pt>
                <c:pt idx="1252" formatCode="###0.000">
                  <c:v>0.27631578947368418</c:v>
                </c:pt>
                <c:pt idx="1253" formatCode="###0.000">
                  <c:v>0.27631578947368418</c:v>
                </c:pt>
                <c:pt idx="1254" formatCode="###0.000">
                  <c:v>0.27631578947368418</c:v>
                </c:pt>
                <c:pt idx="1255" formatCode="###0.000">
                  <c:v>0.27631578947368418</c:v>
                </c:pt>
                <c:pt idx="1256" formatCode="###0.000">
                  <c:v>0.27631578947368418</c:v>
                </c:pt>
                <c:pt idx="1257" formatCode="###0.000">
                  <c:v>0.27631578947368418</c:v>
                </c:pt>
                <c:pt idx="1258" formatCode="###0.000">
                  <c:v>0.27631578947368418</c:v>
                </c:pt>
                <c:pt idx="1259" formatCode="###0.000">
                  <c:v>0.27631578947368418</c:v>
                </c:pt>
                <c:pt idx="1260" formatCode="###0.000">
                  <c:v>0.27631578947368418</c:v>
                </c:pt>
                <c:pt idx="1261" formatCode="###0.000">
                  <c:v>0.27631578947368418</c:v>
                </c:pt>
                <c:pt idx="1262" formatCode="###0.000">
                  <c:v>0.27631578947368418</c:v>
                </c:pt>
                <c:pt idx="1263" formatCode="###0.000">
                  <c:v>0.27631578947368418</c:v>
                </c:pt>
                <c:pt idx="1264" formatCode="###0.000">
                  <c:v>0.27631578947368418</c:v>
                </c:pt>
                <c:pt idx="1265" formatCode="###0.000">
                  <c:v>0.27631578947368418</c:v>
                </c:pt>
                <c:pt idx="1266" formatCode="###0.000">
                  <c:v>0.27631578947368418</c:v>
                </c:pt>
                <c:pt idx="1267" formatCode="###0.000">
                  <c:v>0.27631578947368418</c:v>
                </c:pt>
                <c:pt idx="1268" formatCode="###0.000">
                  <c:v>0.28947368421052633</c:v>
                </c:pt>
                <c:pt idx="1269" formatCode="###0.000">
                  <c:v>0.28947368421052633</c:v>
                </c:pt>
                <c:pt idx="1270" formatCode="###0.000">
                  <c:v>0.28947368421052633</c:v>
                </c:pt>
                <c:pt idx="1271" formatCode="###0.000">
                  <c:v>0.28947368421052633</c:v>
                </c:pt>
                <c:pt idx="1272" formatCode="###0.000">
                  <c:v>0.28947368421052633</c:v>
                </c:pt>
                <c:pt idx="1273" formatCode="###0.000">
                  <c:v>0.28947368421052633</c:v>
                </c:pt>
                <c:pt idx="1274" formatCode="###0.000">
                  <c:v>0.28947368421052633</c:v>
                </c:pt>
                <c:pt idx="1275" formatCode="###0.000">
                  <c:v>0.28947368421052633</c:v>
                </c:pt>
                <c:pt idx="1276" formatCode="###0.000">
                  <c:v>0.28947368421052633</c:v>
                </c:pt>
                <c:pt idx="1277" formatCode="###0.000">
                  <c:v>0.30263157894736847</c:v>
                </c:pt>
                <c:pt idx="1278" formatCode="###0.000">
                  <c:v>0.30263157894736847</c:v>
                </c:pt>
                <c:pt idx="1279" formatCode="###0.000">
                  <c:v>0.30263157894736847</c:v>
                </c:pt>
                <c:pt idx="1280" formatCode="###0.000">
                  <c:v>0.30263157894736847</c:v>
                </c:pt>
                <c:pt idx="1281" formatCode="###0.000">
                  <c:v>0.30263157894736847</c:v>
                </c:pt>
                <c:pt idx="1282" formatCode="###0.000">
                  <c:v>0.30263157894736847</c:v>
                </c:pt>
                <c:pt idx="1283" formatCode="###0.000">
                  <c:v>0.30263157894736847</c:v>
                </c:pt>
                <c:pt idx="1284" formatCode="###0.000">
                  <c:v>0.30263157894736847</c:v>
                </c:pt>
                <c:pt idx="1285" formatCode="###0.000">
                  <c:v>0.30263157894736847</c:v>
                </c:pt>
                <c:pt idx="1286" formatCode="###0.000">
                  <c:v>0.30263157894736847</c:v>
                </c:pt>
                <c:pt idx="1287" formatCode="###0.000">
                  <c:v>0.30263157894736847</c:v>
                </c:pt>
                <c:pt idx="1288" formatCode="###0.000">
                  <c:v>0.30263157894736847</c:v>
                </c:pt>
                <c:pt idx="1289" formatCode="###0.000">
                  <c:v>0.31578947368421051</c:v>
                </c:pt>
                <c:pt idx="1290" formatCode="###0.000">
                  <c:v>0.31578947368421051</c:v>
                </c:pt>
                <c:pt idx="1291" formatCode="###0.000">
                  <c:v>0.31578947368421051</c:v>
                </c:pt>
                <c:pt idx="1292" formatCode="###0.000">
                  <c:v>0.31578947368421051</c:v>
                </c:pt>
                <c:pt idx="1293" formatCode="###0.000">
                  <c:v>0.31578947368421051</c:v>
                </c:pt>
                <c:pt idx="1294" formatCode="###0.000">
                  <c:v>0.31578947368421051</c:v>
                </c:pt>
                <c:pt idx="1295" formatCode="###0.000">
                  <c:v>0.32894736842105265</c:v>
                </c:pt>
                <c:pt idx="1296" formatCode="###0.000">
                  <c:v>0.34210526315789469</c:v>
                </c:pt>
                <c:pt idx="1297" formatCode="###0.000">
                  <c:v>0.34210526315789469</c:v>
                </c:pt>
                <c:pt idx="1298" formatCode="###0.000">
                  <c:v>0.34210526315789469</c:v>
                </c:pt>
                <c:pt idx="1299" formatCode="###0.000">
                  <c:v>0.34210526315789469</c:v>
                </c:pt>
                <c:pt idx="1300" formatCode="###0.000">
                  <c:v>0.34210526315789469</c:v>
                </c:pt>
                <c:pt idx="1301" formatCode="###0.000">
                  <c:v>0.34210526315789469</c:v>
                </c:pt>
                <c:pt idx="1302" formatCode="###0.000">
                  <c:v>0.34210526315789469</c:v>
                </c:pt>
                <c:pt idx="1303" formatCode="###0.000">
                  <c:v>0.34210526315789469</c:v>
                </c:pt>
                <c:pt idx="1304" formatCode="###0.000">
                  <c:v>0.35526315789473684</c:v>
                </c:pt>
                <c:pt idx="1305" formatCode="###0.000">
                  <c:v>0.35526315789473684</c:v>
                </c:pt>
                <c:pt idx="1306" formatCode="###0.000">
                  <c:v>0.35526315789473684</c:v>
                </c:pt>
                <c:pt idx="1307" formatCode="###0.000">
                  <c:v>0.35526315789473684</c:v>
                </c:pt>
                <c:pt idx="1308" formatCode="###0.000">
                  <c:v>0.35526315789473684</c:v>
                </c:pt>
                <c:pt idx="1309" formatCode="###0.000">
                  <c:v>0.35526315789473684</c:v>
                </c:pt>
                <c:pt idx="1310" formatCode="###0.000">
                  <c:v>0.35526315789473684</c:v>
                </c:pt>
                <c:pt idx="1311" formatCode="###0.000">
                  <c:v>0.35526315789473684</c:v>
                </c:pt>
                <c:pt idx="1312" formatCode="###0.000">
                  <c:v>0.35526315789473684</c:v>
                </c:pt>
                <c:pt idx="1313" formatCode="###0.000">
                  <c:v>0.35526315789473684</c:v>
                </c:pt>
                <c:pt idx="1314" formatCode="###0.000">
                  <c:v>0.36842105263157898</c:v>
                </c:pt>
                <c:pt idx="1315" formatCode="###0.000">
                  <c:v>0.36842105263157898</c:v>
                </c:pt>
                <c:pt idx="1316" formatCode="###0.000">
                  <c:v>0.38157894736842102</c:v>
                </c:pt>
                <c:pt idx="1317" formatCode="###0.000">
                  <c:v>0.38157894736842102</c:v>
                </c:pt>
                <c:pt idx="1318" formatCode="###0.000">
                  <c:v>0.38157894736842102</c:v>
                </c:pt>
                <c:pt idx="1319" formatCode="###0.000">
                  <c:v>0.38157894736842102</c:v>
                </c:pt>
                <c:pt idx="1320" formatCode="###0.000">
                  <c:v>0.38157894736842102</c:v>
                </c:pt>
                <c:pt idx="1321" formatCode="###0.000">
                  <c:v>0.39473684210526316</c:v>
                </c:pt>
                <c:pt idx="1322" formatCode="###0.000">
                  <c:v>0.39473684210526316</c:v>
                </c:pt>
                <c:pt idx="1323" formatCode="###0.000">
                  <c:v>0.39473684210526316</c:v>
                </c:pt>
                <c:pt idx="1324" formatCode="###0.000">
                  <c:v>0.39473684210526316</c:v>
                </c:pt>
                <c:pt idx="1325" formatCode="###0.000">
                  <c:v>0.39473684210526316</c:v>
                </c:pt>
                <c:pt idx="1326" formatCode="###0.000">
                  <c:v>0.39473684210526316</c:v>
                </c:pt>
                <c:pt idx="1327" formatCode="###0.000">
                  <c:v>0.40789473684210531</c:v>
                </c:pt>
                <c:pt idx="1328" formatCode="###0.000">
                  <c:v>0.40789473684210531</c:v>
                </c:pt>
                <c:pt idx="1329" formatCode="###0.000">
                  <c:v>0.40789473684210531</c:v>
                </c:pt>
                <c:pt idx="1330" formatCode="###0.000">
                  <c:v>0.40789473684210531</c:v>
                </c:pt>
                <c:pt idx="1331" formatCode="###0.000">
                  <c:v>0.42105263157894735</c:v>
                </c:pt>
                <c:pt idx="1332" formatCode="###0.000">
                  <c:v>0.42105263157894735</c:v>
                </c:pt>
                <c:pt idx="1333" formatCode="###0.000">
                  <c:v>0.42105263157894735</c:v>
                </c:pt>
                <c:pt idx="1334" formatCode="###0.000">
                  <c:v>0.42105263157894735</c:v>
                </c:pt>
                <c:pt idx="1335" formatCode="###0.000">
                  <c:v>0.42105263157894735</c:v>
                </c:pt>
                <c:pt idx="1336" formatCode="###0.000">
                  <c:v>0.42105263157894735</c:v>
                </c:pt>
                <c:pt idx="1337" formatCode="###0.000">
                  <c:v>0.42105263157894735</c:v>
                </c:pt>
                <c:pt idx="1338" formatCode="###0.000">
                  <c:v>0.42105263157894735</c:v>
                </c:pt>
                <c:pt idx="1339" formatCode="###0.000">
                  <c:v>0.42105263157894735</c:v>
                </c:pt>
                <c:pt idx="1340" formatCode="###0.000">
                  <c:v>0.43421052631578949</c:v>
                </c:pt>
                <c:pt idx="1341" formatCode="###0.000">
                  <c:v>0.43421052631578949</c:v>
                </c:pt>
                <c:pt idx="1342" formatCode="###0.000">
                  <c:v>0.43421052631578949</c:v>
                </c:pt>
                <c:pt idx="1343" formatCode="###0.000">
                  <c:v>0.43421052631578949</c:v>
                </c:pt>
                <c:pt idx="1344" formatCode="###0.000">
                  <c:v>0.43421052631578949</c:v>
                </c:pt>
                <c:pt idx="1345" formatCode="###0.000">
                  <c:v>0.43421052631578949</c:v>
                </c:pt>
                <c:pt idx="1346" formatCode="###0.000">
                  <c:v>0.43421052631578949</c:v>
                </c:pt>
                <c:pt idx="1347" formatCode="###0.000">
                  <c:v>0.43421052631578949</c:v>
                </c:pt>
                <c:pt idx="1348" formatCode="###0.000">
                  <c:v>0.44736842105263153</c:v>
                </c:pt>
                <c:pt idx="1349" formatCode="###0.000">
                  <c:v>0.44736842105263153</c:v>
                </c:pt>
                <c:pt idx="1350" formatCode="###0.000">
                  <c:v>0.44736842105263153</c:v>
                </c:pt>
                <c:pt idx="1351" formatCode="###0.000">
                  <c:v>0.44736842105263153</c:v>
                </c:pt>
                <c:pt idx="1352" formatCode="###0.000">
                  <c:v>0.44736842105263153</c:v>
                </c:pt>
                <c:pt idx="1353" formatCode="###0.000">
                  <c:v>0.44736842105263153</c:v>
                </c:pt>
                <c:pt idx="1354" formatCode="###0.000">
                  <c:v>0.44736842105263153</c:v>
                </c:pt>
                <c:pt idx="1355" formatCode="###0.000">
                  <c:v>0.44736842105263153</c:v>
                </c:pt>
                <c:pt idx="1356" formatCode="###0.000">
                  <c:v>0.44736842105263153</c:v>
                </c:pt>
                <c:pt idx="1357" formatCode="###0.000">
                  <c:v>0.44736842105263153</c:v>
                </c:pt>
                <c:pt idx="1358" formatCode="###0.000">
                  <c:v>0.44736842105263153</c:v>
                </c:pt>
                <c:pt idx="1359" formatCode="###0.000">
                  <c:v>0.46052631578947367</c:v>
                </c:pt>
                <c:pt idx="1360" formatCode="###0.000">
                  <c:v>0.46052631578947367</c:v>
                </c:pt>
                <c:pt idx="1361" formatCode="###0.000">
                  <c:v>0.46052631578947367</c:v>
                </c:pt>
                <c:pt idx="1362" formatCode="###0.000">
                  <c:v>0.46052631578947367</c:v>
                </c:pt>
                <c:pt idx="1363" formatCode="###0.000">
                  <c:v>0.47368421052631582</c:v>
                </c:pt>
                <c:pt idx="1364" formatCode="###0.000">
                  <c:v>0.48684210526315785</c:v>
                </c:pt>
                <c:pt idx="1365" formatCode="###0.000">
                  <c:v>0.48684210526315785</c:v>
                </c:pt>
                <c:pt idx="1366" formatCode="###0.000">
                  <c:v>0.48684210526315785</c:v>
                </c:pt>
                <c:pt idx="1367" formatCode="###0.000">
                  <c:v>0.48684210526315785</c:v>
                </c:pt>
                <c:pt idx="1368" formatCode="###0.000">
                  <c:v>0.48684210526315785</c:v>
                </c:pt>
                <c:pt idx="1369" formatCode="###0.000">
                  <c:v>0.48684210526315785</c:v>
                </c:pt>
                <c:pt idx="1370" formatCode="###0.000">
                  <c:v>0.48684210526315785</c:v>
                </c:pt>
                <c:pt idx="1371" formatCode="###0.000">
                  <c:v>0.5</c:v>
                </c:pt>
                <c:pt idx="1372" formatCode="###0.000">
                  <c:v>0.5</c:v>
                </c:pt>
                <c:pt idx="1373" formatCode="###0.000">
                  <c:v>0.5</c:v>
                </c:pt>
                <c:pt idx="1374" formatCode="###0.000">
                  <c:v>0.5</c:v>
                </c:pt>
                <c:pt idx="1375" formatCode="###0.000">
                  <c:v>0.5</c:v>
                </c:pt>
                <c:pt idx="1376" formatCode="###0.000">
                  <c:v>0.5</c:v>
                </c:pt>
                <c:pt idx="1377" formatCode="###0.000">
                  <c:v>0.5</c:v>
                </c:pt>
                <c:pt idx="1378" formatCode="###0.000">
                  <c:v>0.5</c:v>
                </c:pt>
                <c:pt idx="1379" formatCode="###0.000">
                  <c:v>0.5</c:v>
                </c:pt>
                <c:pt idx="1380" formatCode="###0.000">
                  <c:v>0.52631578947368429</c:v>
                </c:pt>
                <c:pt idx="1381" formatCode="###0.000">
                  <c:v>0.52631578947368429</c:v>
                </c:pt>
                <c:pt idx="1382" formatCode="###0.000">
                  <c:v>0.52631578947368429</c:v>
                </c:pt>
                <c:pt idx="1383" formatCode="###0.000">
                  <c:v>0.52631578947368429</c:v>
                </c:pt>
                <c:pt idx="1384" formatCode="###0.000">
                  <c:v>0.52631578947368429</c:v>
                </c:pt>
                <c:pt idx="1385" formatCode="###0.000">
                  <c:v>0.52631578947368429</c:v>
                </c:pt>
                <c:pt idx="1386" formatCode="###0.000">
                  <c:v>0.52631578947368429</c:v>
                </c:pt>
                <c:pt idx="1387" formatCode="###0.000">
                  <c:v>0.52631578947368429</c:v>
                </c:pt>
                <c:pt idx="1388" formatCode="###0.000">
                  <c:v>0.52631578947368429</c:v>
                </c:pt>
                <c:pt idx="1389" formatCode="###0.000">
                  <c:v>0.53947368421052633</c:v>
                </c:pt>
                <c:pt idx="1390" formatCode="###0.000">
                  <c:v>0.53947368421052633</c:v>
                </c:pt>
                <c:pt idx="1391" formatCode="###0.000">
                  <c:v>0.53947368421052633</c:v>
                </c:pt>
                <c:pt idx="1392" formatCode="###0.000">
                  <c:v>0.53947368421052633</c:v>
                </c:pt>
                <c:pt idx="1393" formatCode="###0.000">
                  <c:v>0.53947368421052633</c:v>
                </c:pt>
                <c:pt idx="1394" formatCode="###0.000">
                  <c:v>0.53947368421052633</c:v>
                </c:pt>
                <c:pt idx="1395" formatCode="###0.000">
                  <c:v>0.53947368421052633</c:v>
                </c:pt>
                <c:pt idx="1396" formatCode="###0.000">
                  <c:v>0.53947368421052633</c:v>
                </c:pt>
                <c:pt idx="1397" formatCode="###0.000">
                  <c:v>0.53947368421052633</c:v>
                </c:pt>
                <c:pt idx="1398" formatCode="###0.000">
                  <c:v>0.53947368421052633</c:v>
                </c:pt>
                <c:pt idx="1399" formatCode="###0.000">
                  <c:v>0.53947368421052633</c:v>
                </c:pt>
                <c:pt idx="1400" formatCode="###0.000">
                  <c:v>0.53947368421052633</c:v>
                </c:pt>
                <c:pt idx="1401" formatCode="###0.000">
                  <c:v>0.53947368421052633</c:v>
                </c:pt>
                <c:pt idx="1402" formatCode="###0.000">
                  <c:v>0.53947368421052633</c:v>
                </c:pt>
                <c:pt idx="1403" formatCode="###0.000">
                  <c:v>0.53947368421052633</c:v>
                </c:pt>
                <c:pt idx="1404" formatCode="###0.000">
                  <c:v>0.53947368421052633</c:v>
                </c:pt>
                <c:pt idx="1405" formatCode="###0.000">
                  <c:v>0.53947368421052633</c:v>
                </c:pt>
                <c:pt idx="1406" formatCode="###0.000">
                  <c:v>0.53947368421052633</c:v>
                </c:pt>
                <c:pt idx="1407" formatCode="###0.000">
                  <c:v>0.53947368421052633</c:v>
                </c:pt>
                <c:pt idx="1408" formatCode="###0.000">
                  <c:v>0.53947368421052633</c:v>
                </c:pt>
                <c:pt idx="1409" formatCode="###0.000">
                  <c:v>0.53947368421052633</c:v>
                </c:pt>
                <c:pt idx="1410" formatCode="###0.000">
                  <c:v>0.55263157894736836</c:v>
                </c:pt>
                <c:pt idx="1411" formatCode="###0.000">
                  <c:v>0.55263157894736836</c:v>
                </c:pt>
                <c:pt idx="1412" formatCode="###0.000">
                  <c:v>0.55263157894736836</c:v>
                </c:pt>
                <c:pt idx="1413" formatCode="###0.000">
                  <c:v>0.55263157894736836</c:v>
                </c:pt>
                <c:pt idx="1414" formatCode="###0.000">
                  <c:v>0.55263157894736836</c:v>
                </c:pt>
                <c:pt idx="1415" formatCode="###0.000">
                  <c:v>0.55263157894736836</c:v>
                </c:pt>
                <c:pt idx="1416" formatCode="###0.000">
                  <c:v>0.56578947368421051</c:v>
                </c:pt>
                <c:pt idx="1417" formatCode="###0.000">
                  <c:v>0.56578947368421051</c:v>
                </c:pt>
                <c:pt idx="1418" formatCode="###0.000">
                  <c:v>0.57894736842105265</c:v>
                </c:pt>
                <c:pt idx="1419" formatCode="###0.000">
                  <c:v>0.57894736842105265</c:v>
                </c:pt>
                <c:pt idx="1420" formatCode="###0.000">
                  <c:v>0.57894736842105265</c:v>
                </c:pt>
                <c:pt idx="1421" formatCode="###0.000">
                  <c:v>0.57894736842105265</c:v>
                </c:pt>
                <c:pt idx="1422" formatCode="###0.000">
                  <c:v>0.59210526315789469</c:v>
                </c:pt>
                <c:pt idx="1423" formatCode="###0.000">
                  <c:v>0.59210526315789469</c:v>
                </c:pt>
                <c:pt idx="1424" formatCode="###0.000">
                  <c:v>0.59210526315789469</c:v>
                </c:pt>
                <c:pt idx="1425" formatCode="###0.000">
                  <c:v>0.59210526315789469</c:v>
                </c:pt>
                <c:pt idx="1426" formatCode="###0.000">
                  <c:v>0.59210526315789469</c:v>
                </c:pt>
                <c:pt idx="1427" formatCode="###0.000">
                  <c:v>0.59210526315789469</c:v>
                </c:pt>
                <c:pt idx="1428" formatCode="###0.000">
                  <c:v>0.59210526315789469</c:v>
                </c:pt>
                <c:pt idx="1429" formatCode="###0.000">
                  <c:v>0.59210526315789469</c:v>
                </c:pt>
                <c:pt idx="1430" formatCode="###0.000">
                  <c:v>0.59210526315789469</c:v>
                </c:pt>
                <c:pt idx="1431" formatCode="###0.000">
                  <c:v>0.59210526315789469</c:v>
                </c:pt>
                <c:pt idx="1432" formatCode="###0.000">
                  <c:v>0.59210526315789469</c:v>
                </c:pt>
                <c:pt idx="1433" formatCode="###0.000">
                  <c:v>0.59210526315789469</c:v>
                </c:pt>
                <c:pt idx="1434" formatCode="###0.000">
                  <c:v>0.60526315789473684</c:v>
                </c:pt>
                <c:pt idx="1435" formatCode="###0.000">
                  <c:v>0.60526315789473684</c:v>
                </c:pt>
                <c:pt idx="1436" formatCode="###0.000">
                  <c:v>0.60526315789473684</c:v>
                </c:pt>
                <c:pt idx="1437" formatCode="###0.000">
                  <c:v>0.60526315789473684</c:v>
                </c:pt>
                <c:pt idx="1438" formatCode="###0.000">
                  <c:v>0.60526315789473684</c:v>
                </c:pt>
                <c:pt idx="1439" formatCode="###0.000">
                  <c:v>0.60526315789473684</c:v>
                </c:pt>
                <c:pt idx="1440" formatCode="###0.000">
                  <c:v>0.60526315789473684</c:v>
                </c:pt>
                <c:pt idx="1441" formatCode="###0.000">
                  <c:v>0.60526315789473684</c:v>
                </c:pt>
                <c:pt idx="1442" formatCode="###0.000">
                  <c:v>0.60526315789473684</c:v>
                </c:pt>
                <c:pt idx="1443" formatCode="###0.000">
                  <c:v>0.61842105263157898</c:v>
                </c:pt>
                <c:pt idx="1444" formatCode="###0.000">
                  <c:v>0.61842105263157898</c:v>
                </c:pt>
                <c:pt idx="1445" formatCode="###0.000">
                  <c:v>0.61842105263157898</c:v>
                </c:pt>
                <c:pt idx="1446" formatCode="###0.000">
                  <c:v>0.61842105263157898</c:v>
                </c:pt>
                <c:pt idx="1447" formatCode="###0.000">
                  <c:v>0.61842105263157898</c:v>
                </c:pt>
                <c:pt idx="1448" formatCode="###0.000">
                  <c:v>0.63157894736842102</c:v>
                </c:pt>
                <c:pt idx="1449" formatCode="###0.000">
                  <c:v>0.64473684210526316</c:v>
                </c:pt>
                <c:pt idx="1450" formatCode="###0.000">
                  <c:v>0.64473684210526316</c:v>
                </c:pt>
                <c:pt idx="1451" formatCode="###0.000">
                  <c:v>0.64473684210526316</c:v>
                </c:pt>
                <c:pt idx="1452" formatCode="###0.000">
                  <c:v>0.64473684210526316</c:v>
                </c:pt>
                <c:pt idx="1453" formatCode="###0.000">
                  <c:v>0.65789473684210531</c:v>
                </c:pt>
                <c:pt idx="1454" formatCode="###0.000">
                  <c:v>0.65789473684210531</c:v>
                </c:pt>
                <c:pt idx="1455" formatCode="###0.000">
                  <c:v>0.65789473684210531</c:v>
                </c:pt>
                <c:pt idx="1456" formatCode="###0.000">
                  <c:v>0.65789473684210531</c:v>
                </c:pt>
                <c:pt idx="1457" formatCode="###0.000">
                  <c:v>0.65789473684210531</c:v>
                </c:pt>
                <c:pt idx="1458" formatCode="###0.000">
                  <c:v>0.67105263157894735</c:v>
                </c:pt>
                <c:pt idx="1459" formatCode="###0.000">
                  <c:v>0.68421052631578949</c:v>
                </c:pt>
                <c:pt idx="1460" formatCode="###0.000">
                  <c:v>0.68421052631578949</c:v>
                </c:pt>
                <c:pt idx="1461" formatCode="###0.000">
                  <c:v>0.68421052631578949</c:v>
                </c:pt>
                <c:pt idx="1462" formatCode="###0.000">
                  <c:v>0.68421052631578949</c:v>
                </c:pt>
                <c:pt idx="1463" formatCode="###0.000">
                  <c:v>0.68421052631578949</c:v>
                </c:pt>
                <c:pt idx="1464" formatCode="###0.000">
                  <c:v>0.68421052631578949</c:v>
                </c:pt>
                <c:pt idx="1465" formatCode="###0.000">
                  <c:v>0.68421052631578949</c:v>
                </c:pt>
                <c:pt idx="1466" formatCode="###0.000">
                  <c:v>0.68421052631578949</c:v>
                </c:pt>
                <c:pt idx="1467" formatCode="###0.000">
                  <c:v>0.68421052631578949</c:v>
                </c:pt>
                <c:pt idx="1468" formatCode="###0.000">
                  <c:v>0.68421052631578949</c:v>
                </c:pt>
                <c:pt idx="1469" formatCode="###0.000">
                  <c:v>0.68421052631578949</c:v>
                </c:pt>
                <c:pt idx="1470" formatCode="###0.000">
                  <c:v>0.68421052631578949</c:v>
                </c:pt>
                <c:pt idx="1471" formatCode="###0.000">
                  <c:v>0.68421052631578949</c:v>
                </c:pt>
                <c:pt idx="1472" formatCode="###0.000">
                  <c:v>0.68421052631578949</c:v>
                </c:pt>
                <c:pt idx="1473" formatCode="###0.000">
                  <c:v>0.68421052631578949</c:v>
                </c:pt>
                <c:pt idx="1474" formatCode="###0.000">
                  <c:v>0.68421052631578949</c:v>
                </c:pt>
                <c:pt idx="1475" formatCode="###0.000">
                  <c:v>0.68421052631578949</c:v>
                </c:pt>
                <c:pt idx="1476" formatCode="###0.000">
                  <c:v>0.68421052631578949</c:v>
                </c:pt>
                <c:pt idx="1477" formatCode="###0.000">
                  <c:v>0.68421052631578949</c:v>
                </c:pt>
                <c:pt idx="1478" formatCode="###0.000">
                  <c:v>0.69736842105263164</c:v>
                </c:pt>
                <c:pt idx="1479" formatCode="###0.000">
                  <c:v>0.69736842105263164</c:v>
                </c:pt>
                <c:pt idx="1480" formatCode="###0.000">
                  <c:v>0.71052631578947367</c:v>
                </c:pt>
                <c:pt idx="1481" formatCode="###0.000">
                  <c:v>0.71052631578947367</c:v>
                </c:pt>
                <c:pt idx="1482" formatCode="###0.000">
                  <c:v>0.71052631578947367</c:v>
                </c:pt>
                <c:pt idx="1483" formatCode="###0.000">
                  <c:v>0.71052631578947367</c:v>
                </c:pt>
                <c:pt idx="1484" formatCode="###0.000">
                  <c:v>0.71052631578947367</c:v>
                </c:pt>
                <c:pt idx="1485" formatCode="###0.000">
                  <c:v>0.71052631578947367</c:v>
                </c:pt>
                <c:pt idx="1486" formatCode="###0.000">
                  <c:v>0.71052631578947367</c:v>
                </c:pt>
                <c:pt idx="1487" formatCode="###0.000">
                  <c:v>0.71052631578947367</c:v>
                </c:pt>
                <c:pt idx="1488" formatCode="###0.000">
                  <c:v>0.71052631578947367</c:v>
                </c:pt>
                <c:pt idx="1489" formatCode="###0.000">
                  <c:v>0.71052631578947367</c:v>
                </c:pt>
                <c:pt idx="1490" formatCode="###0.000">
                  <c:v>0.71052631578947367</c:v>
                </c:pt>
                <c:pt idx="1491" formatCode="###0.000">
                  <c:v>0.71052631578947367</c:v>
                </c:pt>
                <c:pt idx="1492" formatCode="###0.000">
                  <c:v>0.71052631578947367</c:v>
                </c:pt>
                <c:pt idx="1493" formatCode="###0.000">
                  <c:v>0.71052631578947367</c:v>
                </c:pt>
                <c:pt idx="1494" formatCode="###0.000">
                  <c:v>0.71052631578947367</c:v>
                </c:pt>
                <c:pt idx="1495" formatCode="###0.000">
                  <c:v>0.71052631578947367</c:v>
                </c:pt>
                <c:pt idx="1496" formatCode="###0.000">
                  <c:v>0.72368421052631571</c:v>
                </c:pt>
                <c:pt idx="1497" formatCode="###0.000">
                  <c:v>0.73684210526315796</c:v>
                </c:pt>
                <c:pt idx="1498" formatCode="###0.000">
                  <c:v>0.73684210526315796</c:v>
                </c:pt>
                <c:pt idx="1499" formatCode="###0.000">
                  <c:v>0.73684210526315796</c:v>
                </c:pt>
                <c:pt idx="1500" formatCode="###0.000">
                  <c:v>0.73684210526315796</c:v>
                </c:pt>
                <c:pt idx="1501" formatCode="###0.000">
                  <c:v>0.73684210526315796</c:v>
                </c:pt>
                <c:pt idx="1502" formatCode="###0.000">
                  <c:v>0.73684210526315796</c:v>
                </c:pt>
                <c:pt idx="1503" formatCode="###0.000">
                  <c:v>0.73684210526315796</c:v>
                </c:pt>
                <c:pt idx="1504" formatCode="###0.000">
                  <c:v>0.73684210526315796</c:v>
                </c:pt>
                <c:pt idx="1505" formatCode="###0.000">
                  <c:v>0.75</c:v>
                </c:pt>
                <c:pt idx="1506" formatCode="###0.000">
                  <c:v>0.75</c:v>
                </c:pt>
                <c:pt idx="1507" formatCode="###0.000">
                  <c:v>0.75</c:v>
                </c:pt>
                <c:pt idx="1508" formatCode="###0.000">
                  <c:v>0.76315789473684215</c:v>
                </c:pt>
                <c:pt idx="1509" formatCode="###0.000">
                  <c:v>0.76315789473684215</c:v>
                </c:pt>
                <c:pt idx="1510" formatCode="###0.000">
                  <c:v>0.76315789473684215</c:v>
                </c:pt>
                <c:pt idx="1511" formatCode="###0.000">
                  <c:v>0.76315789473684215</c:v>
                </c:pt>
                <c:pt idx="1512" formatCode="###0.000">
                  <c:v>0.76315789473684215</c:v>
                </c:pt>
                <c:pt idx="1513" formatCode="###0.000">
                  <c:v>0.76315789473684215</c:v>
                </c:pt>
                <c:pt idx="1514" formatCode="###0.000">
                  <c:v>0.76315789473684215</c:v>
                </c:pt>
                <c:pt idx="1515" formatCode="###0.000">
                  <c:v>0.76315789473684215</c:v>
                </c:pt>
                <c:pt idx="1516" formatCode="###0.000">
                  <c:v>0.76315789473684215</c:v>
                </c:pt>
                <c:pt idx="1517" formatCode="###0.000">
                  <c:v>0.76315789473684215</c:v>
                </c:pt>
                <c:pt idx="1518" formatCode="###0.000">
                  <c:v>0.76315789473684215</c:v>
                </c:pt>
                <c:pt idx="1519" formatCode="###0.000">
                  <c:v>0.76315789473684215</c:v>
                </c:pt>
                <c:pt idx="1520" formatCode="###0.000">
                  <c:v>0.76315789473684215</c:v>
                </c:pt>
                <c:pt idx="1521" formatCode="###0.000">
                  <c:v>0.76315789473684215</c:v>
                </c:pt>
                <c:pt idx="1522" formatCode="###0.000">
                  <c:v>0.76315789473684215</c:v>
                </c:pt>
                <c:pt idx="1523" formatCode="###0.000">
                  <c:v>0.76315789473684215</c:v>
                </c:pt>
                <c:pt idx="1524" formatCode="###0.000">
                  <c:v>0.76315789473684215</c:v>
                </c:pt>
                <c:pt idx="1525" formatCode="###0.000">
                  <c:v>0.77631578947368418</c:v>
                </c:pt>
                <c:pt idx="1526" formatCode="###0.000">
                  <c:v>0.77631578947368418</c:v>
                </c:pt>
                <c:pt idx="1527" formatCode="###0.000">
                  <c:v>0.77631578947368418</c:v>
                </c:pt>
                <c:pt idx="1528" formatCode="###0.000">
                  <c:v>0.77631578947368418</c:v>
                </c:pt>
                <c:pt idx="1529" formatCode="###0.000">
                  <c:v>0.77631578947368418</c:v>
                </c:pt>
                <c:pt idx="1530" formatCode="###0.000">
                  <c:v>0.77631578947368418</c:v>
                </c:pt>
                <c:pt idx="1531" formatCode="###0.000">
                  <c:v>0.77631578947368418</c:v>
                </c:pt>
                <c:pt idx="1532" formatCode="###0.000">
                  <c:v>0.77631578947368418</c:v>
                </c:pt>
                <c:pt idx="1533" formatCode="###0.000">
                  <c:v>0.77631578947368418</c:v>
                </c:pt>
                <c:pt idx="1534" formatCode="###0.000">
                  <c:v>0.77631578947368418</c:v>
                </c:pt>
                <c:pt idx="1535" formatCode="###0.000">
                  <c:v>0.77631578947368418</c:v>
                </c:pt>
                <c:pt idx="1536" formatCode="###0.000">
                  <c:v>0.78947368421052633</c:v>
                </c:pt>
                <c:pt idx="1537" formatCode="###0.000">
                  <c:v>0.78947368421052633</c:v>
                </c:pt>
                <c:pt idx="1538" formatCode="###0.000">
                  <c:v>0.80263157894736836</c:v>
                </c:pt>
                <c:pt idx="1539" formatCode="###0.000">
                  <c:v>0.80263157894736836</c:v>
                </c:pt>
                <c:pt idx="1540" formatCode="###0.000">
                  <c:v>0.80263157894736836</c:v>
                </c:pt>
                <c:pt idx="1541" formatCode="###0.000">
                  <c:v>0.80263157894736836</c:v>
                </c:pt>
                <c:pt idx="1542" formatCode="###0.000">
                  <c:v>0.80263157894736836</c:v>
                </c:pt>
                <c:pt idx="1543" formatCode="###0.000">
                  <c:v>0.80263157894736836</c:v>
                </c:pt>
                <c:pt idx="1544" formatCode="###0.000">
                  <c:v>0.80263157894736836</c:v>
                </c:pt>
                <c:pt idx="1545" formatCode="###0.000">
                  <c:v>0.80263157894736836</c:v>
                </c:pt>
                <c:pt idx="1546" formatCode="###0.000">
                  <c:v>0.81578947368421051</c:v>
                </c:pt>
                <c:pt idx="1547" formatCode="###0.000">
                  <c:v>0.81578947368421051</c:v>
                </c:pt>
                <c:pt idx="1548" formatCode="###0.000">
                  <c:v>0.81578947368421051</c:v>
                </c:pt>
                <c:pt idx="1549" formatCode="###0.000">
                  <c:v>0.81578947368421051</c:v>
                </c:pt>
                <c:pt idx="1550" formatCode="###0.000">
                  <c:v>0.81578947368421051</c:v>
                </c:pt>
                <c:pt idx="1551" formatCode="###0.000">
                  <c:v>0.81578947368421051</c:v>
                </c:pt>
                <c:pt idx="1552" formatCode="###0.000">
                  <c:v>0.81578947368421051</c:v>
                </c:pt>
                <c:pt idx="1553" formatCode="###0.000">
                  <c:v>0.81578947368421051</c:v>
                </c:pt>
                <c:pt idx="1554" formatCode="###0.000">
                  <c:v>0.81578947368421051</c:v>
                </c:pt>
                <c:pt idx="1555" formatCode="###0.000">
                  <c:v>0.81578947368421051</c:v>
                </c:pt>
                <c:pt idx="1556" formatCode="###0.000">
                  <c:v>0.81578947368421051</c:v>
                </c:pt>
                <c:pt idx="1557" formatCode="###0.000">
                  <c:v>0.81578947368421051</c:v>
                </c:pt>
                <c:pt idx="1558" formatCode="###0.000">
                  <c:v>0.81578947368421051</c:v>
                </c:pt>
                <c:pt idx="1559" formatCode="###0.000">
                  <c:v>0.81578947368421051</c:v>
                </c:pt>
                <c:pt idx="1560" formatCode="###0.000">
                  <c:v>0.81578947368421051</c:v>
                </c:pt>
                <c:pt idx="1561" formatCode="###0.000">
                  <c:v>0.81578947368421051</c:v>
                </c:pt>
                <c:pt idx="1562" formatCode="###0.000">
                  <c:v>0.81578947368421051</c:v>
                </c:pt>
                <c:pt idx="1563" formatCode="###0.000">
                  <c:v>0.81578947368421051</c:v>
                </c:pt>
                <c:pt idx="1564" formatCode="###0.000">
                  <c:v>0.81578947368421051</c:v>
                </c:pt>
                <c:pt idx="1565" formatCode="###0.000">
                  <c:v>0.81578947368421051</c:v>
                </c:pt>
                <c:pt idx="1566" formatCode="###0.000">
                  <c:v>0.81578947368421051</c:v>
                </c:pt>
                <c:pt idx="1567" formatCode="###0.000">
                  <c:v>0.81578947368421051</c:v>
                </c:pt>
                <c:pt idx="1568" formatCode="###0.000">
                  <c:v>0.82894736842105265</c:v>
                </c:pt>
                <c:pt idx="1569" formatCode="###0.000">
                  <c:v>0.82894736842105265</c:v>
                </c:pt>
                <c:pt idx="1570" formatCode="###0.000">
                  <c:v>0.82894736842105265</c:v>
                </c:pt>
                <c:pt idx="1571" formatCode="###0.000">
                  <c:v>0.82894736842105265</c:v>
                </c:pt>
                <c:pt idx="1572" formatCode="###0.000">
                  <c:v>0.82894736842105265</c:v>
                </c:pt>
                <c:pt idx="1573" formatCode="###0.000">
                  <c:v>0.82894736842105265</c:v>
                </c:pt>
                <c:pt idx="1574" formatCode="###0.000">
                  <c:v>0.84210526315789469</c:v>
                </c:pt>
                <c:pt idx="1575" formatCode="###0.000">
                  <c:v>0.84210526315789469</c:v>
                </c:pt>
                <c:pt idx="1576" formatCode="###0.000">
                  <c:v>0.84210526315789469</c:v>
                </c:pt>
                <c:pt idx="1577" formatCode="###0.000">
                  <c:v>0.85526315789473684</c:v>
                </c:pt>
                <c:pt idx="1578" formatCode="###0.000">
                  <c:v>0.85526315789473684</c:v>
                </c:pt>
                <c:pt idx="1579" formatCode="###0.000">
                  <c:v>0.85526315789473684</c:v>
                </c:pt>
                <c:pt idx="1580" formatCode="###0.000">
                  <c:v>0.85526315789473684</c:v>
                </c:pt>
                <c:pt idx="1581" formatCode="###0.000">
                  <c:v>0.85526315789473684</c:v>
                </c:pt>
                <c:pt idx="1582" formatCode="###0.000">
                  <c:v>0.85526315789473684</c:v>
                </c:pt>
                <c:pt idx="1583" formatCode="###0.000">
                  <c:v>0.86842105263157898</c:v>
                </c:pt>
                <c:pt idx="1584" formatCode="###0.000">
                  <c:v>0.86842105263157898</c:v>
                </c:pt>
                <c:pt idx="1585" formatCode="###0.000">
                  <c:v>0.86842105263157898</c:v>
                </c:pt>
                <c:pt idx="1586" formatCode="###0.000">
                  <c:v>0.86842105263157898</c:v>
                </c:pt>
                <c:pt idx="1587" formatCode="###0.000">
                  <c:v>0.86842105263157898</c:v>
                </c:pt>
                <c:pt idx="1588" formatCode="###0.000">
                  <c:v>0.86842105263157898</c:v>
                </c:pt>
                <c:pt idx="1589" formatCode="###0.000">
                  <c:v>0.86842105263157898</c:v>
                </c:pt>
                <c:pt idx="1590" formatCode="###0.000">
                  <c:v>0.86842105263157898</c:v>
                </c:pt>
                <c:pt idx="1591" formatCode="###0.000">
                  <c:v>0.86842105263157898</c:v>
                </c:pt>
                <c:pt idx="1592" formatCode="###0.000">
                  <c:v>0.86842105263157898</c:v>
                </c:pt>
                <c:pt idx="1593" formatCode="###0.000">
                  <c:v>0.86842105263157898</c:v>
                </c:pt>
                <c:pt idx="1594" formatCode="###0.000">
                  <c:v>0.86842105263157898</c:v>
                </c:pt>
                <c:pt idx="1595" formatCode="###0.000">
                  <c:v>0.86842105263157898</c:v>
                </c:pt>
                <c:pt idx="1596" formatCode="###0.000">
                  <c:v>0.86842105263157898</c:v>
                </c:pt>
                <c:pt idx="1597" formatCode="###0.000">
                  <c:v>0.86842105263157898</c:v>
                </c:pt>
                <c:pt idx="1598" formatCode="###0.000">
                  <c:v>0.88157894736842102</c:v>
                </c:pt>
                <c:pt idx="1599" formatCode="###0.000">
                  <c:v>0.88157894736842102</c:v>
                </c:pt>
                <c:pt idx="1600" formatCode="###0.000">
                  <c:v>0.88157894736842102</c:v>
                </c:pt>
                <c:pt idx="1601" formatCode="###0.000">
                  <c:v>0.88157894736842102</c:v>
                </c:pt>
                <c:pt idx="1602" formatCode="###0.000">
                  <c:v>0.88157894736842102</c:v>
                </c:pt>
                <c:pt idx="1603" formatCode="###0.000">
                  <c:v>0.88157894736842102</c:v>
                </c:pt>
                <c:pt idx="1604" formatCode="###0.000">
                  <c:v>0.88157894736842102</c:v>
                </c:pt>
                <c:pt idx="1605" formatCode="###0.000">
                  <c:v>0.88157894736842102</c:v>
                </c:pt>
                <c:pt idx="1606" formatCode="###0.000">
                  <c:v>0.88157894736842102</c:v>
                </c:pt>
                <c:pt idx="1607" formatCode="###0.000">
                  <c:v>0.88157894736842102</c:v>
                </c:pt>
                <c:pt idx="1608" formatCode="###0.000">
                  <c:v>0.88157894736842102</c:v>
                </c:pt>
                <c:pt idx="1609" formatCode="###0.000">
                  <c:v>0.88157894736842102</c:v>
                </c:pt>
                <c:pt idx="1610" formatCode="###0.000">
                  <c:v>0.89473684210526316</c:v>
                </c:pt>
                <c:pt idx="1611" formatCode="###0.000">
                  <c:v>0.90789473684210531</c:v>
                </c:pt>
                <c:pt idx="1612" formatCode="###0.000">
                  <c:v>0.90789473684210531</c:v>
                </c:pt>
                <c:pt idx="1613" formatCode="###0.000">
                  <c:v>0.90789473684210531</c:v>
                </c:pt>
                <c:pt idx="1614" formatCode="###0.000">
                  <c:v>0.92105263157894735</c:v>
                </c:pt>
                <c:pt idx="1615" formatCode="###0.000">
                  <c:v>0.92105263157894735</c:v>
                </c:pt>
                <c:pt idx="1616" formatCode="###0.000">
                  <c:v>0.92105263157894735</c:v>
                </c:pt>
                <c:pt idx="1617" formatCode="###0.000">
                  <c:v>0.92105263157894735</c:v>
                </c:pt>
                <c:pt idx="1618" formatCode="###0.000">
                  <c:v>0.92105263157894735</c:v>
                </c:pt>
                <c:pt idx="1619" formatCode="###0.000">
                  <c:v>0.92105263157894735</c:v>
                </c:pt>
                <c:pt idx="1620" formatCode="###0.000">
                  <c:v>0.92105263157894735</c:v>
                </c:pt>
                <c:pt idx="1621" formatCode="###0.000">
                  <c:v>0.92105263157894735</c:v>
                </c:pt>
                <c:pt idx="1622" formatCode="###0.000">
                  <c:v>0.92105263157894735</c:v>
                </c:pt>
                <c:pt idx="1623" formatCode="###0.000">
                  <c:v>0.92105263157894735</c:v>
                </c:pt>
                <c:pt idx="1624" formatCode="###0.000">
                  <c:v>0.92105263157894735</c:v>
                </c:pt>
                <c:pt idx="1625" formatCode="###0.000">
                  <c:v>0.92105263157894735</c:v>
                </c:pt>
                <c:pt idx="1626" formatCode="###0.000">
                  <c:v>0.92105263157894735</c:v>
                </c:pt>
                <c:pt idx="1627" formatCode="###0.000">
                  <c:v>0.93421052631578949</c:v>
                </c:pt>
                <c:pt idx="1628" formatCode="###0.000">
                  <c:v>0.93421052631578949</c:v>
                </c:pt>
                <c:pt idx="1629" formatCode="###0.000">
                  <c:v>0.93421052631578949</c:v>
                </c:pt>
                <c:pt idx="1630" formatCode="###0.000">
                  <c:v>0.93421052631578949</c:v>
                </c:pt>
                <c:pt idx="1631" formatCode="###0.000">
                  <c:v>0.93421052631578949</c:v>
                </c:pt>
                <c:pt idx="1632" formatCode="###0.000">
                  <c:v>0.94736842105263164</c:v>
                </c:pt>
                <c:pt idx="1633" formatCode="###0.000">
                  <c:v>0.96052631578947367</c:v>
                </c:pt>
                <c:pt idx="1634" formatCode="###0.000">
                  <c:v>0.96052631578947367</c:v>
                </c:pt>
                <c:pt idx="1635" formatCode="###0.000">
                  <c:v>0.96052631578947367</c:v>
                </c:pt>
                <c:pt idx="1636" formatCode="###0.000">
                  <c:v>0.96052631578947367</c:v>
                </c:pt>
                <c:pt idx="1637" formatCode="###0.000">
                  <c:v>0.96052631578947367</c:v>
                </c:pt>
                <c:pt idx="1638" formatCode="###0.000">
                  <c:v>0.96052631578947367</c:v>
                </c:pt>
                <c:pt idx="1639" formatCode="###0.000">
                  <c:v>0.96052631578947367</c:v>
                </c:pt>
                <c:pt idx="1640" formatCode="###0.000">
                  <c:v>0.96052631578947367</c:v>
                </c:pt>
                <c:pt idx="1641" formatCode="###0.000">
                  <c:v>0.96052631578947367</c:v>
                </c:pt>
                <c:pt idx="1642" formatCode="###0.000">
                  <c:v>0.96052631578947367</c:v>
                </c:pt>
                <c:pt idx="1643" formatCode="###0.000">
                  <c:v>0.96052631578947367</c:v>
                </c:pt>
                <c:pt idx="1644" formatCode="###0.000">
                  <c:v>0.96052631578947367</c:v>
                </c:pt>
                <c:pt idx="1645" formatCode="###0.000">
                  <c:v>0.96052631578947367</c:v>
                </c:pt>
                <c:pt idx="1646" formatCode="###0.000">
                  <c:v>0.96052631578947367</c:v>
                </c:pt>
                <c:pt idx="1647" formatCode="###0.000">
                  <c:v>0.97368421052631582</c:v>
                </c:pt>
                <c:pt idx="1648" formatCode="###0.000">
                  <c:v>0.97368421052631582</c:v>
                </c:pt>
                <c:pt idx="1649" formatCode="###0.000">
                  <c:v>0.97368421052631582</c:v>
                </c:pt>
                <c:pt idx="1650" formatCode="###0.000">
                  <c:v>0.98684210526315785</c:v>
                </c:pt>
                <c:pt idx="1651" formatCode="###0.000">
                  <c:v>0.98684210526315785</c:v>
                </c:pt>
                <c:pt idx="1652" formatCode="###0.000">
                  <c:v>0.98684210526315785</c:v>
                </c:pt>
                <c:pt idx="1653" formatCode="###0.000">
                  <c:v>0.98684210526315785</c:v>
                </c:pt>
                <c:pt idx="1654" formatCode="###0.000">
                  <c:v>0.98684210526315785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80E-4D70-826D-D8D354D186D8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Sloupec1</c:v>
                </c:pt>
              </c:strCache>
            </c:strRef>
          </c:tx>
          <c:spPr>
            <a:ln w="952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List1!$A$2:$A$1658</c:f>
              <c:numCache>
                <c:formatCode>###0.000</c:formatCode>
                <c:ptCount val="1657"/>
                <c:pt idx="0">
                  <c:v>1</c:v>
                </c:pt>
                <c:pt idx="1">
                  <c:v>0.99787685774946921</c:v>
                </c:pt>
                <c:pt idx="2">
                  <c:v>0.99575371549893843</c:v>
                </c:pt>
                <c:pt idx="3">
                  <c:v>0.99363057324840764</c:v>
                </c:pt>
                <c:pt idx="4">
                  <c:v>0.99363057324840764</c:v>
                </c:pt>
                <c:pt idx="5">
                  <c:v>0.99150743099787686</c:v>
                </c:pt>
                <c:pt idx="6">
                  <c:v>0.98938428874734607</c:v>
                </c:pt>
                <c:pt idx="7">
                  <c:v>0.98726114649681529</c:v>
                </c:pt>
                <c:pt idx="8">
                  <c:v>0.9851380042462845</c:v>
                </c:pt>
                <c:pt idx="9">
                  <c:v>0.9851380042462845</c:v>
                </c:pt>
                <c:pt idx="10">
                  <c:v>0.98301486199575372</c:v>
                </c:pt>
                <c:pt idx="11">
                  <c:v>0.98089171974522293</c:v>
                </c:pt>
                <c:pt idx="12">
                  <c:v>0.97876857749469215</c:v>
                </c:pt>
                <c:pt idx="13">
                  <c:v>0.97664543524416136</c:v>
                </c:pt>
                <c:pt idx="14">
                  <c:v>0.97452229299363058</c:v>
                </c:pt>
                <c:pt idx="15">
                  <c:v>0.97239915074309979</c:v>
                </c:pt>
                <c:pt idx="16">
                  <c:v>0.97027600849256901</c:v>
                </c:pt>
                <c:pt idx="17">
                  <c:v>0.96815286624203822</c:v>
                </c:pt>
                <c:pt idx="18">
                  <c:v>0.96602972399150744</c:v>
                </c:pt>
                <c:pt idx="19">
                  <c:v>0.96602972399150744</c:v>
                </c:pt>
                <c:pt idx="20">
                  <c:v>0.96390658174097665</c:v>
                </c:pt>
                <c:pt idx="21">
                  <c:v>0.96178343949044587</c:v>
                </c:pt>
                <c:pt idx="22">
                  <c:v>0.95966029723991508</c:v>
                </c:pt>
                <c:pt idx="23">
                  <c:v>0.9575371549893843</c:v>
                </c:pt>
                <c:pt idx="24">
                  <c:v>0.95541401273885351</c:v>
                </c:pt>
                <c:pt idx="25">
                  <c:v>0.95329087048832273</c:v>
                </c:pt>
                <c:pt idx="26">
                  <c:v>0.95116772823779194</c:v>
                </c:pt>
                <c:pt idx="27">
                  <c:v>0.94904458598726116</c:v>
                </c:pt>
                <c:pt idx="28">
                  <c:v>0.94692144373673037</c:v>
                </c:pt>
                <c:pt idx="29">
                  <c:v>0.94479830148619959</c:v>
                </c:pt>
                <c:pt idx="30">
                  <c:v>0.9426751592356688</c:v>
                </c:pt>
                <c:pt idx="31">
                  <c:v>0.94055201698513802</c:v>
                </c:pt>
                <c:pt idx="32">
                  <c:v>0.93842887473460723</c:v>
                </c:pt>
                <c:pt idx="33">
                  <c:v>0.93630573248407645</c:v>
                </c:pt>
                <c:pt idx="34">
                  <c:v>0.93418259023354566</c:v>
                </c:pt>
                <c:pt idx="35">
                  <c:v>0.93205944798301488</c:v>
                </c:pt>
                <c:pt idx="36">
                  <c:v>0.92993630573248409</c:v>
                </c:pt>
                <c:pt idx="37">
                  <c:v>0.92781316348195331</c:v>
                </c:pt>
                <c:pt idx="38">
                  <c:v>0.92569002123142252</c:v>
                </c:pt>
                <c:pt idx="39">
                  <c:v>0.92356687898089174</c:v>
                </c:pt>
                <c:pt idx="40">
                  <c:v>0.92144373673036095</c:v>
                </c:pt>
                <c:pt idx="41">
                  <c:v>0.91932059447983017</c:v>
                </c:pt>
                <c:pt idx="42">
                  <c:v>0.91932059447983017</c:v>
                </c:pt>
                <c:pt idx="43">
                  <c:v>0.91719745222929938</c:v>
                </c:pt>
                <c:pt idx="44">
                  <c:v>0.91719745222929938</c:v>
                </c:pt>
                <c:pt idx="45">
                  <c:v>0.9150743099787686</c:v>
                </c:pt>
                <c:pt idx="46">
                  <c:v>0.91295116772823781</c:v>
                </c:pt>
                <c:pt idx="47">
                  <c:v>0.91082802547770703</c:v>
                </c:pt>
                <c:pt idx="48">
                  <c:v>0.90870488322717624</c:v>
                </c:pt>
                <c:pt idx="49">
                  <c:v>0.90658174097664546</c:v>
                </c:pt>
                <c:pt idx="50">
                  <c:v>0.90445859872611467</c:v>
                </c:pt>
                <c:pt idx="51">
                  <c:v>0.90233545647558389</c:v>
                </c:pt>
                <c:pt idx="52">
                  <c:v>0.90233545647558389</c:v>
                </c:pt>
                <c:pt idx="53">
                  <c:v>0.90233545647558389</c:v>
                </c:pt>
                <c:pt idx="54">
                  <c:v>0.9002123142250531</c:v>
                </c:pt>
                <c:pt idx="55">
                  <c:v>0.89808917197452232</c:v>
                </c:pt>
                <c:pt idx="56">
                  <c:v>0.89596602972399153</c:v>
                </c:pt>
                <c:pt idx="57">
                  <c:v>0.89384288747346075</c:v>
                </c:pt>
                <c:pt idx="58">
                  <c:v>0.89171974522292996</c:v>
                </c:pt>
                <c:pt idx="59">
                  <c:v>0.88959660297239918</c:v>
                </c:pt>
                <c:pt idx="60">
                  <c:v>0.88747346072186839</c:v>
                </c:pt>
                <c:pt idx="61">
                  <c:v>0.88535031847133761</c:v>
                </c:pt>
                <c:pt idx="62">
                  <c:v>0.88322717622080682</c:v>
                </c:pt>
                <c:pt idx="63">
                  <c:v>0.88110403397027603</c:v>
                </c:pt>
                <c:pt idx="64">
                  <c:v>0.87898089171974525</c:v>
                </c:pt>
                <c:pt idx="65">
                  <c:v>0.87685774946921446</c:v>
                </c:pt>
                <c:pt idx="66">
                  <c:v>0.87685774946921446</c:v>
                </c:pt>
                <c:pt idx="67">
                  <c:v>0.87473460721868368</c:v>
                </c:pt>
                <c:pt idx="68">
                  <c:v>0.87473460721868368</c:v>
                </c:pt>
                <c:pt idx="69">
                  <c:v>0.87261146496815289</c:v>
                </c:pt>
                <c:pt idx="70">
                  <c:v>0.87048832271762211</c:v>
                </c:pt>
                <c:pt idx="71">
                  <c:v>0.86836518046709132</c:v>
                </c:pt>
                <c:pt idx="72">
                  <c:v>0.86624203821656054</c:v>
                </c:pt>
                <c:pt idx="73">
                  <c:v>0.86411889596602975</c:v>
                </c:pt>
                <c:pt idx="74">
                  <c:v>0.86199575371549897</c:v>
                </c:pt>
                <c:pt idx="75">
                  <c:v>0.85987261146496818</c:v>
                </c:pt>
                <c:pt idx="76">
                  <c:v>0.8577494692144374</c:v>
                </c:pt>
                <c:pt idx="77">
                  <c:v>0.8577494692144374</c:v>
                </c:pt>
                <c:pt idx="78">
                  <c:v>0.85562632696390661</c:v>
                </c:pt>
                <c:pt idx="79">
                  <c:v>0.85350318471337583</c:v>
                </c:pt>
                <c:pt idx="80">
                  <c:v>0.85138004246284504</c:v>
                </c:pt>
                <c:pt idx="81">
                  <c:v>0.84925690021231426</c:v>
                </c:pt>
                <c:pt idx="82">
                  <c:v>0.84713375796178347</c:v>
                </c:pt>
                <c:pt idx="83">
                  <c:v>0.84501061571125269</c:v>
                </c:pt>
                <c:pt idx="84">
                  <c:v>0.8428874734607219</c:v>
                </c:pt>
                <c:pt idx="85">
                  <c:v>0.84076433121019112</c:v>
                </c:pt>
                <c:pt idx="86">
                  <c:v>0.84076433121019112</c:v>
                </c:pt>
                <c:pt idx="87">
                  <c:v>0.84076433121019112</c:v>
                </c:pt>
                <c:pt idx="88">
                  <c:v>0.83864118895966033</c:v>
                </c:pt>
                <c:pt idx="89">
                  <c:v>0.83651804670912955</c:v>
                </c:pt>
                <c:pt idx="90">
                  <c:v>0.83439490445859876</c:v>
                </c:pt>
                <c:pt idx="91">
                  <c:v>0.83227176220806798</c:v>
                </c:pt>
                <c:pt idx="92">
                  <c:v>0.83014861995753719</c:v>
                </c:pt>
                <c:pt idx="93">
                  <c:v>0.82802547770700641</c:v>
                </c:pt>
                <c:pt idx="94">
                  <c:v>0.82590233545647562</c:v>
                </c:pt>
                <c:pt idx="95">
                  <c:v>0.82377919320594484</c:v>
                </c:pt>
                <c:pt idx="96">
                  <c:v>0.82165605095541405</c:v>
                </c:pt>
                <c:pt idx="97">
                  <c:v>0.81953290870488327</c:v>
                </c:pt>
                <c:pt idx="98">
                  <c:v>0.81740976645435248</c:v>
                </c:pt>
                <c:pt idx="99">
                  <c:v>0.8152866242038217</c:v>
                </c:pt>
                <c:pt idx="100">
                  <c:v>0.81316348195329091</c:v>
                </c:pt>
                <c:pt idx="101">
                  <c:v>0.80891719745222934</c:v>
                </c:pt>
                <c:pt idx="102">
                  <c:v>0.80679405520169856</c:v>
                </c:pt>
                <c:pt idx="103">
                  <c:v>0.80467091295116777</c:v>
                </c:pt>
                <c:pt idx="104">
                  <c:v>0.80467091295116777</c:v>
                </c:pt>
                <c:pt idx="105">
                  <c:v>0.80254777070063699</c:v>
                </c:pt>
                <c:pt idx="106">
                  <c:v>0.80254777070063699</c:v>
                </c:pt>
                <c:pt idx="107">
                  <c:v>0.8004246284501062</c:v>
                </c:pt>
                <c:pt idx="108">
                  <c:v>0.79830148619957542</c:v>
                </c:pt>
                <c:pt idx="109">
                  <c:v>0.79617834394904463</c:v>
                </c:pt>
                <c:pt idx="110">
                  <c:v>0.79405520169851385</c:v>
                </c:pt>
                <c:pt idx="111">
                  <c:v>0.79193205944798306</c:v>
                </c:pt>
                <c:pt idx="112">
                  <c:v>0.78980891719745228</c:v>
                </c:pt>
                <c:pt idx="113">
                  <c:v>0.78980891719745228</c:v>
                </c:pt>
                <c:pt idx="114">
                  <c:v>0.78768577494692149</c:v>
                </c:pt>
                <c:pt idx="115">
                  <c:v>0.78556263269639071</c:v>
                </c:pt>
                <c:pt idx="116">
                  <c:v>0.78343949044585992</c:v>
                </c:pt>
                <c:pt idx="117">
                  <c:v>0.78131634819532914</c:v>
                </c:pt>
                <c:pt idx="118">
                  <c:v>0.77919320594479835</c:v>
                </c:pt>
                <c:pt idx="119">
                  <c:v>0.77707006369426757</c:v>
                </c:pt>
                <c:pt idx="120">
                  <c:v>0.77494692144373678</c:v>
                </c:pt>
                <c:pt idx="121">
                  <c:v>0.772823779193206</c:v>
                </c:pt>
                <c:pt idx="122">
                  <c:v>0.77070063694267521</c:v>
                </c:pt>
                <c:pt idx="123">
                  <c:v>0.76857749469214443</c:v>
                </c:pt>
                <c:pt idx="124">
                  <c:v>0.76645435244161364</c:v>
                </c:pt>
                <c:pt idx="125">
                  <c:v>0.76433121019108285</c:v>
                </c:pt>
                <c:pt idx="126">
                  <c:v>0.76220806794055207</c:v>
                </c:pt>
                <c:pt idx="127">
                  <c:v>0.76008492569002128</c:v>
                </c:pt>
                <c:pt idx="128">
                  <c:v>0.7579617834394905</c:v>
                </c:pt>
                <c:pt idx="129">
                  <c:v>0.75371549893842893</c:v>
                </c:pt>
                <c:pt idx="130">
                  <c:v>0.75159235668789814</c:v>
                </c:pt>
                <c:pt idx="131">
                  <c:v>0.74946921443736736</c:v>
                </c:pt>
                <c:pt idx="132">
                  <c:v>0.74522292993630579</c:v>
                </c:pt>
                <c:pt idx="133">
                  <c:v>0.743099787685775</c:v>
                </c:pt>
                <c:pt idx="134">
                  <c:v>0.74097664543524422</c:v>
                </c:pt>
                <c:pt idx="135">
                  <c:v>0.73885350318471343</c:v>
                </c:pt>
                <c:pt idx="136">
                  <c:v>0.73673036093418265</c:v>
                </c:pt>
                <c:pt idx="137">
                  <c:v>0.73460721868365186</c:v>
                </c:pt>
                <c:pt idx="138">
                  <c:v>0.73248407643312108</c:v>
                </c:pt>
                <c:pt idx="139">
                  <c:v>0.73036093418259029</c:v>
                </c:pt>
                <c:pt idx="140">
                  <c:v>0.72611464968152872</c:v>
                </c:pt>
                <c:pt idx="141">
                  <c:v>0.72399150743099794</c:v>
                </c:pt>
                <c:pt idx="142">
                  <c:v>0.72186836518046715</c:v>
                </c:pt>
                <c:pt idx="143">
                  <c:v>0.72186836518046715</c:v>
                </c:pt>
                <c:pt idx="144">
                  <c:v>0.71974522292993637</c:v>
                </c:pt>
                <c:pt idx="145">
                  <c:v>0.71762208067940558</c:v>
                </c:pt>
                <c:pt idx="146">
                  <c:v>0.7154989384288748</c:v>
                </c:pt>
                <c:pt idx="147">
                  <c:v>0.71337579617834401</c:v>
                </c:pt>
                <c:pt idx="148">
                  <c:v>0.71125265392781323</c:v>
                </c:pt>
                <c:pt idx="149">
                  <c:v>0.70912951167728244</c:v>
                </c:pt>
                <c:pt idx="150">
                  <c:v>0.70912951167728244</c:v>
                </c:pt>
                <c:pt idx="151">
                  <c:v>0.70700636942675166</c:v>
                </c:pt>
                <c:pt idx="152">
                  <c:v>0.70488322717622087</c:v>
                </c:pt>
                <c:pt idx="153">
                  <c:v>0.70276008492569009</c:v>
                </c:pt>
                <c:pt idx="154">
                  <c:v>0.7006369426751593</c:v>
                </c:pt>
                <c:pt idx="155">
                  <c:v>0.69851380042462852</c:v>
                </c:pt>
                <c:pt idx="156">
                  <c:v>0.69639065817409773</c:v>
                </c:pt>
                <c:pt idx="157">
                  <c:v>0.69426751592356695</c:v>
                </c:pt>
                <c:pt idx="158">
                  <c:v>0.69214437367303616</c:v>
                </c:pt>
                <c:pt idx="159">
                  <c:v>0.69002123142250538</c:v>
                </c:pt>
                <c:pt idx="160">
                  <c:v>0.68789808917197459</c:v>
                </c:pt>
                <c:pt idx="161">
                  <c:v>0.68789808917197459</c:v>
                </c:pt>
                <c:pt idx="162">
                  <c:v>0.68577494692144381</c:v>
                </c:pt>
                <c:pt idx="163">
                  <c:v>0.68365180467091302</c:v>
                </c:pt>
                <c:pt idx="164">
                  <c:v>0.68152866242038224</c:v>
                </c:pt>
                <c:pt idx="165">
                  <c:v>0.67940552016985145</c:v>
                </c:pt>
                <c:pt idx="166">
                  <c:v>0.67728237791932067</c:v>
                </c:pt>
                <c:pt idx="167">
                  <c:v>0.67728237791932067</c:v>
                </c:pt>
                <c:pt idx="168">
                  <c:v>0.67515923566878988</c:v>
                </c:pt>
                <c:pt idx="169">
                  <c:v>0.6730360934182591</c:v>
                </c:pt>
                <c:pt idx="170">
                  <c:v>0.67091295116772831</c:v>
                </c:pt>
                <c:pt idx="171">
                  <c:v>0.66878980891719753</c:v>
                </c:pt>
                <c:pt idx="172">
                  <c:v>0.66878980891719753</c:v>
                </c:pt>
                <c:pt idx="173">
                  <c:v>0.66878980891719753</c:v>
                </c:pt>
                <c:pt idx="174">
                  <c:v>0.66666666666666674</c:v>
                </c:pt>
                <c:pt idx="175">
                  <c:v>0.66454352441613596</c:v>
                </c:pt>
                <c:pt idx="176">
                  <c:v>0.66454352441613596</c:v>
                </c:pt>
                <c:pt idx="177">
                  <c:v>0.66242038216560517</c:v>
                </c:pt>
                <c:pt idx="178">
                  <c:v>0.66029723991507439</c:v>
                </c:pt>
                <c:pt idx="179">
                  <c:v>0.6581740976645436</c:v>
                </c:pt>
                <c:pt idx="180">
                  <c:v>0.65605095541401282</c:v>
                </c:pt>
                <c:pt idx="181">
                  <c:v>0.65392781316348203</c:v>
                </c:pt>
                <c:pt idx="182">
                  <c:v>0.65180467091295125</c:v>
                </c:pt>
                <c:pt idx="183">
                  <c:v>0.65180467091295125</c:v>
                </c:pt>
                <c:pt idx="184">
                  <c:v>0.64968152866242046</c:v>
                </c:pt>
                <c:pt idx="185">
                  <c:v>0.64968152866242046</c:v>
                </c:pt>
                <c:pt idx="186">
                  <c:v>0.64755838641188967</c:v>
                </c:pt>
                <c:pt idx="187">
                  <c:v>0.64543524416135889</c:v>
                </c:pt>
                <c:pt idx="188">
                  <c:v>0.6433121019108281</c:v>
                </c:pt>
                <c:pt idx="189">
                  <c:v>0.6433121019108281</c:v>
                </c:pt>
                <c:pt idx="190">
                  <c:v>0.64118895966029732</c:v>
                </c:pt>
                <c:pt idx="191">
                  <c:v>0.63694267515923575</c:v>
                </c:pt>
                <c:pt idx="192">
                  <c:v>0.63481953290870496</c:v>
                </c:pt>
                <c:pt idx="193">
                  <c:v>0.63269639065817418</c:v>
                </c:pt>
                <c:pt idx="194">
                  <c:v>0.63057324840764339</c:v>
                </c:pt>
                <c:pt idx="195">
                  <c:v>0.62845010615711261</c:v>
                </c:pt>
                <c:pt idx="196">
                  <c:v>0.62632696390658182</c:v>
                </c:pt>
                <c:pt idx="197">
                  <c:v>0.62420382165605093</c:v>
                </c:pt>
                <c:pt idx="198">
                  <c:v>0.62420382165605093</c:v>
                </c:pt>
                <c:pt idx="199">
                  <c:v>0.62420382165605093</c:v>
                </c:pt>
                <c:pt idx="200">
                  <c:v>0.62208067940552014</c:v>
                </c:pt>
                <c:pt idx="201">
                  <c:v>0.61995753715498936</c:v>
                </c:pt>
                <c:pt idx="202">
                  <c:v>0.61783439490445857</c:v>
                </c:pt>
                <c:pt idx="203">
                  <c:v>0.61783439490445857</c:v>
                </c:pt>
                <c:pt idx="204">
                  <c:v>0.61571125265392779</c:v>
                </c:pt>
                <c:pt idx="205">
                  <c:v>0.613588110403397</c:v>
                </c:pt>
                <c:pt idx="206">
                  <c:v>0.61146496815286622</c:v>
                </c:pt>
                <c:pt idx="207">
                  <c:v>0.60934182590233543</c:v>
                </c:pt>
                <c:pt idx="208">
                  <c:v>0.60721868365180465</c:v>
                </c:pt>
                <c:pt idx="209">
                  <c:v>0.60509554140127386</c:v>
                </c:pt>
                <c:pt idx="210">
                  <c:v>0.60297239915074308</c:v>
                </c:pt>
                <c:pt idx="211">
                  <c:v>0.59872611464968151</c:v>
                </c:pt>
                <c:pt idx="212">
                  <c:v>0.59660297239915072</c:v>
                </c:pt>
                <c:pt idx="213">
                  <c:v>0.59447983014861994</c:v>
                </c:pt>
                <c:pt idx="214">
                  <c:v>0.59235668789808915</c:v>
                </c:pt>
                <c:pt idx="215">
                  <c:v>0.59023354564755837</c:v>
                </c:pt>
                <c:pt idx="216">
                  <c:v>0.58811040339702758</c:v>
                </c:pt>
                <c:pt idx="217">
                  <c:v>0.5859872611464968</c:v>
                </c:pt>
                <c:pt idx="218">
                  <c:v>0.58386411889596601</c:v>
                </c:pt>
                <c:pt idx="219">
                  <c:v>0.58174097664543523</c:v>
                </c:pt>
                <c:pt idx="220">
                  <c:v>0.57961783439490444</c:v>
                </c:pt>
                <c:pt idx="221">
                  <c:v>0.57749469214437366</c:v>
                </c:pt>
                <c:pt idx="222">
                  <c:v>0.57749469214437366</c:v>
                </c:pt>
                <c:pt idx="223">
                  <c:v>0.57537154989384287</c:v>
                </c:pt>
                <c:pt idx="224">
                  <c:v>0.5711252653927813</c:v>
                </c:pt>
                <c:pt idx="225">
                  <c:v>0.56900212314225052</c:v>
                </c:pt>
                <c:pt idx="226">
                  <c:v>0.56687898089171973</c:v>
                </c:pt>
                <c:pt idx="227">
                  <c:v>0.56263269639065816</c:v>
                </c:pt>
                <c:pt idx="228">
                  <c:v>0.56050955414012738</c:v>
                </c:pt>
                <c:pt idx="229">
                  <c:v>0.55838641188959659</c:v>
                </c:pt>
                <c:pt idx="230">
                  <c:v>0.5562632696390658</c:v>
                </c:pt>
                <c:pt idx="231">
                  <c:v>0.55414012738853502</c:v>
                </c:pt>
                <c:pt idx="232">
                  <c:v>0.55201698513800423</c:v>
                </c:pt>
                <c:pt idx="233">
                  <c:v>0.54989384288747345</c:v>
                </c:pt>
                <c:pt idx="234">
                  <c:v>0.54777070063694266</c:v>
                </c:pt>
                <c:pt idx="235">
                  <c:v>0.54564755838641188</c:v>
                </c:pt>
                <c:pt idx="236">
                  <c:v>0.54352441613588109</c:v>
                </c:pt>
                <c:pt idx="237">
                  <c:v>0.54140127388535031</c:v>
                </c:pt>
                <c:pt idx="238">
                  <c:v>0.54140127388535031</c:v>
                </c:pt>
                <c:pt idx="239">
                  <c:v>0.53927813163481952</c:v>
                </c:pt>
                <c:pt idx="240">
                  <c:v>0.53927813163481952</c:v>
                </c:pt>
                <c:pt idx="241">
                  <c:v>0.53715498938428874</c:v>
                </c:pt>
                <c:pt idx="242">
                  <c:v>0.53503184713375795</c:v>
                </c:pt>
                <c:pt idx="243">
                  <c:v>0.53290870488322717</c:v>
                </c:pt>
                <c:pt idx="244">
                  <c:v>0.53078556263269638</c:v>
                </c:pt>
                <c:pt idx="245">
                  <c:v>0.5286624203821656</c:v>
                </c:pt>
                <c:pt idx="246">
                  <c:v>0.52653927813163481</c:v>
                </c:pt>
                <c:pt idx="247">
                  <c:v>0.52653927813163481</c:v>
                </c:pt>
                <c:pt idx="248">
                  <c:v>0.52441613588110403</c:v>
                </c:pt>
                <c:pt idx="249">
                  <c:v>0.52229299363057324</c:v>
                </c:pt>
                <c:pt idx="250">
                  <c:v>0.52016985138004246</c:v>
                </c:pt>
                <c:pt idx="251">
                  <c:v>0.51804670912951167</c:v>
                </c:pt>
                <c:pt idx="252">
                  <c:v>0.51592356687898089</c:v>
                </c:pt>
                <c:pt idx="253">
                  <c:v>0.5138004246284501</c:v>
                </c:pt>
                <c:pt idx="254">
                  <c:v>0.5138004246284501</c:v>
                </c:pt>
                <c:pt idx="255">
                  <c:v>0.5138004246284501</c:v>
                </c:pt>
                <c:pt idx="256">
                  <c:v>0.51167728237791932</c:v>
                </c:pt>
                <c:pt idx="257">
                  <c:v>0.50955414012738853</c:v>
                </c:pt>
                <c:pt idx="258">
                  <c:v>0.50743099787685775</c:v>
                </c:pt>
                <c:pt idx="259">
                  <c:v>0.50530785562632696</c:v>
                </c:pt>
                <c:pt idx="260">
                  <c:v>0.50318471337579618</c:v>
                </c:pt>
                <c:pt idx="261">
                  <c:v>0.50106157112526539</c:v>
                </c:pt>
                <c:pt idx="262">
                  <c:v>0.49893842887473461</c:v>
                </c:pt>
                <c:pt idx="263">
                  <c:v>0.49681528662420382</c:v>
                </c:pt>
                <c:pt idx="264">
                  <c:v>0.49469214437367304</c:v>
                </c:pt>
                <c:pt idx="265">
                  <c:v>0.49256900212314225</c:v>
                </c:pt>
                <c:pt idx="266">
                  <c:v>0.49044585987261147</c:v>
                </c:pt>
                <c:pt idx="267">
                  <c:v>0.48832271762208068</c:v>
                </c:pt>
                <c:pt idx="268">
                  <c:v>0.4861995753715499</c:v>
                </c:pt>
                <c:pt idx="269">
                  <c:v>0.48407643312101911</c:v>
                </c:pt>
                <c:pt idx="270">
                  <c:v>0.48195329087048833</c:v>
                </c:pt>
                <c:pt idx="271">
                  <c:v>0.47983014861995754</c:v>
                </c:pt>
                <c:pt idx="272">
                  <c:v>0.47983014861995754</c:v>
                </c:pt>
                <c:pt idx="273">
                  <c:v>0.47770700636942676</c:v>
                </c:pt>
                <c:pt idx="274">
                  <c:v>0.47558386411889597</c:v>
                </c:pt>
                <c:pt idx="275">
                  <c:v>0.47346072186836519</c:v>
                </c:pt>
                <c:pt idx="276">
                  <c:v>0.4713375796178344</c:v>
                </c:pt>
                <c:pt idx="277">
                  <c:v>0.46921443736730362</c:v>
                </c:pt>
                <c:pt idx="278">
                  <c:v>0.46709129511677283</c:v>
                </c:pt>
                <c:pt idx="279">
                  <c:v>0.46496815286624205</c:v>
                </c:pt>
                <c:pt idx="280">
                  <c:v>0.46284501061571126</c:v>
                </c:pt>
                <c:pt idx="281">
                  <c:v>0.45859872611464969</c:v>
                </c:pt>
                <c:pt idx="282">
                  <c:v>0.45647558386411891</c:v>
                </c:pt>
                <c:pt idx="283">
                  <c:v>0.45647558386411891</c:v>
                </c:pt>
                <c:pt idx="284">
                  <c:v>0.45435244161358812</c:v>
                </c:pt>
                <c:pt idx="285">
                  <c:v>0.45222929936305734</c:v>
                </c:pt>
                <c:pt idx="286">
                  <c:v>0.45010615711252655</c:v>
                </c:pt>
                <c:pt idx="287">
                  <c:v>0.44798301486199577</c:v>
                </c:pt>
                <c:pt idx="288">
                  <c:v>0.44585987261146498</c:v>
                </c:pt>
                <c:pt idx="289">
                  <c:v>0.4437367303609342</c:v>
                </c:pt>
                <c:pt idx="290">
                  <c:v>0.44161358811040341</c:v>
                </c:pt>
                <c:pt idx="291">
                  <c:v>0.43949044585987262</c:v>
                </c:pt>
                <c:pt idx="292">
                  <c:v>0.43736730360934184</c:v>
                </c:pt>
                <c:pt idx="293">
                  <c:v>0.43524416135881105</c:v>
                </c:pt>
                <c:pt idx="294">
                  <c:v>0.43312101910828027</c:v>
                </c:pt>
                <c:pt idx="295">
                  <c:v>0.43312101910828027</c:v>
                </c:pt>
                <c:pt idx="296">
                  <c:v>0.43099787685774948</c:v>
                </c:pt>
                <c:pt idx="297">
                  <c:v>0.43099787685774948</c:v>
                </c:pt>
                <c:pt idx="298">
                  <c:v>0.4288747346072187</c:v>
                </c:pt>
                <c:pt idx="299">
                  <c:v>0.42675159235668791</c:v>
                </c:pt>
                <c:pt idx="300">
                  <c:v>0.42462845010615713</c:v>
                </c:pt>
                <c:pt idx="301">
                  <c:v>0.42250530785562634</c:v>
                </c:pt>
                <c:pt idx="302">
                  <c:v>0.42038216560509556</c:v>
                </c:pt>
                <c:pt idx="303">
                  <c:v>0.41825902335456477</c:v>
                </c:pt>
                <c:pt idx="304">
                  <c:v>0.41613588110403399</c:v>
                </c:pt>
                <c:pt idx="305">
                  <c:v>0.4140127388535032</c:v>
                </c:pt>
                <c:pt idx="306">
                  <c:v>0.4140127388535032</c:v>
                </c:pt>
                <c:pt idx="307">
                  <c:v>0.41188959660297242</c:v>
                </c:pt>
                <c:pt idx="308">
                  <c:v>0.40976645435244163</c:v>
                </c:pt>
                <c:pt idx="309">
                  <c:v>0.40764331210191085</c:v>
                </c:pt>
                <c:pt idx="310">
                  <c:v>0.40552016985138006</c:v>
                </c:pt>
                <c:pt idx="311">
                  <c:v>0.40339702760084928</c:v>
                </c:pt>
                <c:pt idx="312">
                  <c:v>0.40127388535031849</c:v>
                </c:pt>
                <c:pt idx="313">
                  <c:v>0.39915074309978771</c:v>
                </c:pt>
                <c:pt idx="314">
                  <c:v>0.39702760084925692</c:v>
                </c:pt>
                <c:pt idx="315">
                  <c:v>0.39490445859872614</c:v>
                </c:pt>
                <c:pt idx="316">
                  <c:v>0.39278131634819535</c:v>
                </c:pt>
                <c:pt idx="317">
                  <c:v>0.39065817409766457</c:v>
                </c:pt>
                <c:pt idx="318">
                  <c:v>0.38853503184713378</c:v>
                </c:pt>
                <c:pt idx="319">
                  <c:v>0.386411889596603</c:v>
                </c:pt>
                <c:pt idx="320">
                  <c:v>0.38428874734607221</c:v>
                </c:pt>
                <c:pt idx="321">
                  <c:v>0.38216560509554143</c:v>
                </c:pt>
                <c:pt idx="322">
                  <c:v>0.38004246284501064</c:v>
                </c:pt>
                <c:pt idx="323">
                  <c:v>0.37791932059447986</c:v>
                </c:pt>
                <c:pt idx="324">
                  <c:v>0.37579617834394907</c:v>
                </c:pt>
                <c:pt idx="325">
                  <c:v>0.37579617834394907</c:v>
                </c:pt>
                <c:pt idx="326">
                  <c:v>0.37367303609341829</c:v>
                </c:pt>
                <c:pt idx="327">
                  <c:v>0.3715498938428875</c:v>
                </c:pt>
                <c:pt idx="328">
                  <c:v>0.3715498938428875</c:v>
                </c:pt>
                <c:pt idx="329">
                  <c:v>0.36942675159235672</c:v>
                </c:pt>
                <c:pt idx="330">
                  <c:v>0.36730360934182593</c:v>
                </c:pt>
                <c:pt idx="331">
                  <c:v>0.36518046709129515</c:v>
                </c:pt>
                <c:pt idx="332">
                  <c:v>0.36518046709129515</c:v>
                </c:pt>
                <c:pt idx="333">
                  <c:v>0.36305732484076436</c:v>
                </c:pt>
                <c:pt idx="334">
                  <c:v>0.36093418259023358</c:v>
                </c:pt>
                <c:pt idx="335">
                  <c:v>0.35881104033970279</c:v>
                </c:pt>
                <c:pt idx="336">
                  <c:v>0.35881104033970279</c:v>
                </c:pt>
                <c:pt idx="337">
                  <c:v>0.35668789808917201</c:v>
                </c:pt>
                <c:pt idx="338">
                  <c:v>0.35456475583864122</c:v>
                </c:pt>
                <c:pt idx="339">
                  <c:v>0.35244161358811044</c:v>
                </c:pt>
                <c:pt idx="340">
                  <c:v>0.35031847133757965</c:v>
                </c:pt>
                <c:pt idx="341">
                  <c:v>0.34819532908704887</c:v>
                </c:pt>
                <c:pt idx="342">
                  <c:v>0.34607218683651808</c:v>
                </c:pt>
                <c:pt idx="343">
                  <c:v>0.3439490445859873</c:v>
                </c:pt>
                <c:pt idx="344">
                  <c:v>0.34182590233545651</c:v>
                </c:pt>
                <c:pt idx="345">
                  <c:v>0.34182590233545651</c:v>
                </c:pt>
                <c:pt idx="346">
                  <c:v>0.33970276008492573</c:v>
                </c:pt>
                <c:pt idx="347">
                  <c:v>0.33970276008492573</c:v>
                </c:pt>
                <c:pt idx="348">
                  <c:v>0.33757961783439494</c:v>
                </c:pt>
                <c:pt idx="349">
                  <c:v>0.33545647558386416</c:v>
                </c:pt>
                <c:pt idx="350">
                  <c:v>0.33333333333333337</c:v>
                </c:pt>
                <c:pt idx="351">
                  <c:v>0.33121019108280259</c:v>
                </c:pt>
                <c:pt idx="352">
                  <c:v>0.3290870488322718</c:v>
                </c:pt>
                <c:pt idx="353">
                  <c:v>0.32696390658174102</c:v>
                </c:pt>
                <c:pt idx="354">
                  <c:v>0.32696390658174102</c:v>
                </c:pt>
                <c:pt idx="355">
                  <c:v>0.32484076433121023</c:v>
                </c:pt>
                <c:pt idx="356">
                  <c:v>0.32271762208067944</c:v>
                </c:pt>
                <c:pt idx="357">
                  <c:v>0.32059447983014866</c:v>
                </c:pt>
                <c:pt idx="358">
                  <c:v>0.31847133757961787</c:v>
                </c:pt>
                <c:pt idx="359">
                  <c:v>0.31634819532908709</c:v>
                </c:pt>
                <c:pt idx="360">
                  <c:v>0.3142250530785563</c:v>
                </c:pt>
                <c:pt idx="361">
                  <c:v>0.31210191082802552</c:v>
                </c:pt>
                <c:pt idx="362">
                  <c:v>0.31210191082802552</c:v>
                </c:pt>
                <c:pt idx="363">
                  <c:v>0.30997876857749473</c:v>
                </c:pt>
                <c:pt idx="364">
                  <c:v>0.30785562632696395</c:v>
                </c:pt>
                <c:pt idx="365">
                  <c:v>0.30573248407643316</c:v>
                </c:pt>
                <c:pt idx="366">
                  <c:v>0.30360934182590238</c:v>
                </c:pt>
                <c:pt idx="367">
                  <c:v>0.30148619957537159</c:v>
                </c:pt>
                <c:pt idx="368">
                  <c:v>0.29936305732484081</c:v>
                </c:pt>
                <c:pt idx="369">
                  <c:v>0.29723991507431002</c:v>
                </c:pt>
                <c:pt idx="370">
                  <c:v>0.29511677282377924</c:v>
                </c:pt>
                <c:pt idx="371">
                  <c:v>0.29299363057324845</c:v>
                </c:pt>
                <c:pt idx="372">
                  <c:v>0.28874734607218688</c:v>
                </c:pt>
                <c:pt idx="373">
                  <c:v>0.28874734607218688</c:v>
                </c:pt>
                <c:pt idx="374">
                  <c:v>0.2866242038216561</c:v>
                </c:pt>
                <c:pt idx="375">
                  <c:v>0.28450106157112531</c:v>
                </c:pt>
                <c:pt idx="376">
                  <c:v>0.28237791932059453</c:v>
                </c:pt>
                <c:pt idx="377">
                  <c:v>0.28025477707006374</c:v>
                </c:pt>
                <c:pt idx="378">
                  <c:v>0.27813163481953296</c:v>
                </c:pt>
                <c:pt idx="379">
                  <c:v>0.27600849256900217</c:v>
                </c:pt>
                <c:pt idx="380">
                  <c:v>0.27388535031847139</c:v>
                </c:pt>
                <c:pt idx="381">
                  <c:v>0.2717622080679406</c:v>
                </c:pt>
                <c:pt idx="382">
                  <c:v>0.26963906581740982</c:v>
                </c:pt>
                <c:pt idx="383">
                  <c:v>0.26751592356687903</c:v>
                </c:pt>
                <c:pt idx="384">
                  <c:v>0.26539278131634825</c:v>
                </c:pt>
                <c:pt idx="385">
                  <c:v>0.26326963906581746</c:v>
                </c:pt>
                <c:pt idx="386">
                  <c:v>0.26114649681528668</c:v>
                </c:pt>
                <c:pt idx="387">
                  <c:v>0.26114649681528668</c:v>
                </c:pt>
                <c:pt idx="388">
                  <c:v>0.25902335456475589</c:v>
                </c:pt>
                <c:pt idx="389">
                  <c:v>0.25690021231422511</c:v>
                </c:pt>
                <c:pt idx="390">
                  <c:v>0.25477707006369432</c:v>
                </c:pt>
                <c:pt idx="391">
                  <c:v>0.25265392781316354</c:v>
                </c:pt>
                <c:pt idx="392">
                  <c:v>0.25053078556263275</c:v>
                </c:pt>
                <c:pt idx="393">
                  <c:v>0.24840764331210186</c:v>
                </c:pt>
                <c:pt idx="394">
                  <c:v>0.24628450106157107</c:v>
                </c:pt>
                <c:pt idx="395">
                  <c:v>0.24416135881104029</c:v>
                </c:pt>
                <c:pt idx="396">
                  <c:v>0.2420382165605095</c:v>
                </c:pt>
                <c:pt idx="397">
                  <c:v>0.23991507430997872</c:v>
                </c:pt>
                <c:pt idx="398">
                  <c:v>0.23779193205944793</c:v>
                </c:pt>
                <c:pt idx="399">
                  <c:v>0.23566878980891715</c:v>
                </c:pt>
                <c:pt idx="400">
                  <c:v>0.23354564755838636</c:v>
                </c:pt>
                <c:pt idx="401">
                  <c:v>0.23142250530785557</c:v>
                </c:pt>
                <c:pt idx="402">
                  <c:v>0.22929936305732479</c:v>
                </c:pt>
                <c:pt idx="403">
                  <c:v>0.227176220806794</c:v>
                </c:pt>
                <c:pt idx="404">
                  <c:v>0.22505307855626322</c:v>
                </c:pt>
                <c:pt idx="405">
                  <c:v>0.22292993630573243</c:v>
                </c:pt>
                <c:pt idx="406">
                  <c:v>0.22080679405520165</c:v>
                </c:pt>
                <c:pt idx="407">
                  <c:v>0.22080679405520165</c:v>
                </c:pt>
                <c:pt idx="408">
                  <c:v>0.21868365180467086</c:v>
                </c:pt>
                <c:pt idx="409">
                  <c:v>0.21868365180467086</c:v>
                </c:pt>
                <c:pt idx="410">
                  <c:v>0.21656050955414008</c:v>
                </c:pt>
                <c:pt idx="411">
                  <c:v>0.21443736730360929</c:v>
                </c:pt>
                <c:pt idx="412">
                  <c:v>0.21231422505307851</c:v>
                </c:pt>
                <c:pt idx="413">
                  <c:v>0.21231422505307851</c:v>
                </c:pt>
                <c:pt idx="414">
                  <c:v>0.21019108280254772</c:v>
                </c:pt>
                <c:pt idx="415">
                  <c:v>0.20806794055201694</c:v>
                </c:pt>
                <c:pt idx="416">
                  <c:v>0.20594479830148615</c:v>
                </c:pt>
                <c:pt idx="417">
                  <c:v>0.20594479830148615</c:v>
                </c:pt>
                <c:pt idx="418">
                  <c:v>0.20382165605095537</c:v>
                </c:pt>
                <c:pt idx="419">
                  <c:v>0.20169851380042458</c:v>
                </c:pt>
                <c:pt idx="420">
                  <c:v>0.1995753715498938</c:v>
                </c:pt>
                <c:pt idx="421">
                  <c:v>0.19745222929936301</c:v>
                </c:pt>
                <c:pt idx="422">
                  <c:v>0.19532908704883223</c:v>
                </c:pt>
                <c:pt idx="423">
                  <c:v>0.19320594479830144</c:v>
                </c:pt>
                <c:pt idx="424">
                  <c:v>0.19108280254777066</c:v>
                </c:pt>
                <c:pt idx="425">
                  <c:v>0.18895966029723987</c:v>
                </c:pt>
                <c:pt idx="426">
                  <c:v>0.18683651804670909</c:v>
                </c:pt>
                <c:pt idx="427">
                  <c:v>0.1847133757961783</c:v>
                </c:pt>
                <c:pt idx="428">
                  <c:v>0.1847133757961783</c:v>
                </c:pt>
                <c:pt idx="429">
                  <c:v>0.18259023354564752</c:v>
                </c:pt>
                <c:pt idx="430">
                  <c:v>0.18046709129511673</c:v>
                </c:pt>
                <c:pt idx="431">
                  <c:v>0.17834394904458595</c:v>
                </c:pt>
                <c:pt idx="432">
                  <c:v>0.17622080679405516</c:v>
                </c:pt>
                <c:pt idx="433">
                  <c:v>0.17622080679405516</c:v>
                </c:pt>
                <c:pt idx="434">
                  <c:v>0.17409766454352438</c:v>
                </c:pt>
                <c:pt idx="435">
                  <c:v>0.17197452229299359</c:v>
                </c:pt>
                <c:pt idx="436">
                  <c:v>0.16772823779193202</c:v>
                </c:pt>
                <c:pt idx="437">
                  <c:v>0.16560509554140124</c:v>
                </c:pt>
                <c:pt idx="438">
                  <c:v>0.16560509554140124</c:v>
                </c:pt>
                <c:pt idx="439">
                  <c:v>0.16348195329087045</c:v>
                </c:pt>
                <c:pt idx="440">
                  <c:v>0.16135881104033967</c:v>
                </c:pt>
                <c:pt idx="441">
                  <c:v>0.15923566878980888</c:v>
                </c:pt>
                <c:pt idx="442">
                  <c:v>0.1571125265392781</c:v>
                </c:pt>
                <c:pt idx="443">
                  <c:v>0.1571125265392781</c:v>
                </c:pt>
                <c:pt idx="444">
                  <c:v>0.15498938428874731</c:v>
                </c:pt>
                <c:pt idx="445">
                  <c:v>0.15286624203821653</c:v>
                </c:pt>
                <c:pt idx="446">
                  <c:v>0.15074309978768574</c:v>
                </c:pt>
                <c:pt idx="447">
                  <c:v>0.14861995753715496</c:v>
                </c:pt>
                <c:pt idx="448">
                  <c:v>0.14649681528662417</c:v>
                </c:pt>
                <c:pt idx="449">
                  <c:v>0.14437367303609339</c:v>
                </c:pt>
                <c:pt idx="450">
                  <c:v>0.1422505307855626</c:v>
                </c:pt>
                <c:pt idx="451">
                  <c:v>0.14012738853503182</c:v>
                </c:pt>
                <c:pt idx="452">
                  <c:v>0.14012738853503182</c:v>
                </c:pt>
                <c:pt idx="453">
                  <c:v>0.13800424628450103</c:v>
                </c:pt>
                <c:pt idx="454">
                  <c:v>0.13588110403397025</c:v>
                </c:pt>
                <c:pt idx="455">
                  <c:v>0.13375796178343946</c:v>
                </c:pt>
                <c:pt idx="456">
                  <c:v>0.13375796178343946</c:v>
                </c:pt>
                <c:pt idx="457">
                  <c:v>0.13163481953290868</c:v>
                </c:pt>
                <c:pt idx="458">
                  <c:v>0.12951167728237789</c:v>
                </c:pt>
                <c:pt idx="459">
                  <c:v>0.12738853503184711</c:v>
                </c:pt>
                <c:pt idx="460">
                  <c:v>0.12526539278131632</c:v>
                </c:pt>
                <c:pt idx="461">
                  <c:v>0.12526539278131632</c:v>
                </c:pt>
                <c:pt idx="462">
                  <c:v>0.12314225053078554</c:v>
                </c:pt>
                <c:pt idx="463">
                  <c:v>0.12101910828025475</c:v>
                </c:pt>
                <c:pt idx="464">
                  <c:v>0.11889596602972397</c:v>
                </c:pt>
                <c:pt idx="465">
                  <c:v>0.11677282377919318</c:v>
                </c:pt>
                <c:pt idx="466">
                  <c:v>0.11464968152866239</c:v>
                </c:pt>
                <c:pt idx="467">
                  <c:v>0.11252653927813161</c:v>
                </c:pt>
                <c:pt idx="468">
                  <c:v>0.11040339702760082</c:v>
                </c:pt>
                <c:pt idx="469">
                  <c:v>0.10828025477707004</c:v>
                </c:pt>
                <c:pt idx="470">
                  <c:v>0.10615711252653925</c:v>
                </c:pt>
                <c:pt idx="471">
                  <c:v>0.10403397027600847</c:v>
                </c:pt>
                <c:pt idx="472">
                  <c:v>0.10191082802547768</c:v>
                </c:pt>
                <c:pt idx="473">
                  <c:v>9.9787685774946899E-2</c:v>
                </c:pt>
                <c:pt idx="474">
                  <c:v>9.9787685774946899E-2</c:v>
                </c:pt>
                <c:pt idx="475">
                  <c:v>9.7664543524416114E-2</c:v>
                </c:pt>
                <c:pt idx="476">
                  <c:v>9.5541401273885329E-2</c:v>
                </c:pt>
                <c:pt idx="477">
                  <c:v>9.3418259023354544E-2</c:v>
                </c:pt>
                <c:pt idx="478">
                  <c:v>9.3418259023354544E-2</c:v>
                </c:pt>
                <c:pt idx="479">
                  <c:v>9.1295116772823759E-2</c:v>
                </c:pt>
                <c:pt idx="480">
                  <c:v>9.1295116772823759E-2</c:v>
                </c:pt>
                <c:pt idx="481">
                  <c:v>8.9171974522292974E-2</c:v>
                </c:pt>
                <c:pt idx="482">
                  <c:v>8.7048832271762189E-2</c:v>
                </c:pt>
                <c:pt idx="483">
                  <c:v>8.7048832271762189E-2</c:v>
                </c:pt>
                <c:pt idx="484">
                  <c:v>8.4925690021231404E-2</c:v>
                </c:pt>
                <c:pt idx="485">
                  <c:v>8.2802547770700619E-2</c:v>
                </c:pt>
                <c:pt idx="486">
                  <c:v>8.0679405520169833E-2</c:v>
                </c:pt>
                <c:pt idx="487">
                  <c:v>7.8556263269639048E-2</c:v>
                </c:pt>
                <c:pt idx="488">
                  <c:v>7.6433121019108263E-2</c:v>
                </c:pt>
                <c:pt idx="489">
                  <c:v>7.4309978768577478E-2</c:v>
                </c:pt>
                <c:pt idx="490">
                  <c:v>7.2186836518046693E-2</c:v>
                </c:pt>
                <c:pt idx="491">
                  <c:v>7.2186836518046693E-2</c:v>
                </c:pt>
                <c:pt idx="492">
                  <c:v>7.0063694267515908E-2</c:v>
                </c:pt>
                <c:pt idx="493">
                  <c:v>7.0063694267515908E-2</c:v>
                </c:pt>
                <c:pt idx="494">
                  <c:v>6.7940552016985123E-2</c:v>
                </c:pt>
                <c:pt idx="495">
                  <c:v>6.3694267515923553E-2</c:v>
                </c:pt>
                <c:pt idx="496">
                  <c:v>6.1571125265392768E-2</c:v>
                </c:pt>
                <c:pt idx="497">
                  <c:v>5.9447983014861983E-2</c:v>
                </c:pt>
                <c:pt idx="498">
                  <c:v>5.9447983014861983E-2</c:v>
                </c:pt>
                <c:pt idx="499">
                  <c:v>5.7324840764331197E-2</c:v>
                </c:pt>
                <c:pt idx="500">
                  <c:v>5.5201698513800412E-2</c:v>
                </c:pt>
                <c:pt idx="501">
                  <c:v>5.3078556263269627E-2</c:v>
                </c:pt>
                <c:pt idx="502">
                  <c:v>5.0955414012738842E-2</c:v>
                </c:pt>
                <c:pt idx="503">
                  <c:v>5.0955414012738842E-2</c:v>
                </c:pt>
                <c:pt idx="504">
                  <c:v>4.8832271762208057E-2</c:v>
                </c:pt>
                <c:pt idx="505">
                  <c:v>4.6709129511677272E-2</c:v>
                </c:pt>
                <c:pt idx="506">
                  <c:v>4.4585987261146487E-2</c:v>
                </c:pt>
                <c:pt idx="507">
                  <c:v>4.2462845010615702E-2</c:v>
                </c:pt>
                <c:pt idx="508">
                  <c:v>4.0339702760084917E-2</c:v>
                </c:pt>
                <c:pt idx="509">
                  <c:v>3.8216560509554132E-2</c:v>
                </c:pt>
                <c:pt idx="510">
                  <c:v>3.8216560509554132E-2</c:v>
                </c:pt>
                <c:pt idx="511">
                  <c:v>3.6093418259023347E-2</c:v>
                </c:pt>
                <c:pt idx="512">
                  <c:v>3.3970276008492561E-2</c:v>
                </c:pt>
                <c:pt idx="513">
                  <c:v>3.3970276008492561E-2</c:v>
                </c:pt>
                <c:pt idx="514">
                  <c:v>3.3970276008492561E-2</c:v>
                </c:pt>
                <c:pt idx="515">
                  <c:v>3.1847133757961776E-2</c:v>
                </c:pt>
                <c:pt idx="516">
                  <c:v>2.9723991507430991E-2</c:v>
                </c:pt>
                <c:pt idx="517">
                  <c:v>2.9723991507430991E-2</c:v>
                </c:pt>
                <c:pt idx="518">
                  <c:v>2.7600849256900206E-2</c:v>
                </c:pt>
                <c:pt idx="519">
                  <c:v>2.5477707006369421E-2</c:v>
                </c:pt>
                <c:pt idx="520">
                  <c:v>2.3354564755838636E-2</c:v>
                </c:pt>
                <c:pt idx="521">
                  <c:v>2.1231422505307851E-2</c:v>
                </c:pt>
                <c:pt idx="522">
                  <c:v>1.9108280254777066E-2</c:v>
                </c:pt>
                <c:pt idx="523">
                  <c:v>1.6985138004246281E-2</c:v>
                </c:pt>
                <c:pt idx="524">
                  <c:v>1.4861995753715496E-2</c:v>
                </c:pt>
                <c:pt idx="525">
                  <c:v>1.2738853503184711E-2</c:v>
                </c:pt>
                <c:pt idx="526">
                  <c:v>1.0615711252653925E-2</c:v>
                </c:pt>
                <c:pt idx="527">
                  <c:v>8.4925690021231404E-3</c:v>
                </c:pt>
                <c:pt idx="528">
                  <c:v>6.3694267515923553E-3</c:v>
                </c:pt>
                <c:pt idx="529">
                  <c:v>6.3694267515923553E-3</c:v>
                </c:pt>
                <c:pt idx="530">
                  <c:v>4.2462845010615702E-3</c:v>
                </c:pt>
                <c:pt idx="531">
                  <c:v>2.1231422505307851E-3</c:v>
                </c:pt>
                <c:pt idx="532">
                  <c:v>0</c:v>
                </c:pt>
                <c:pt idx="533">
                  <c:v>1</c:v>
                </c:pt>
                <c:pt idx="534">
                  <c:v>0.99787685774946921</c:v>
                </c:pt>
                <c:pt idx="535">
                  <c:v>0.99575371549893843</c:v>
                </c:pt>
                <c:pt idx="536">
                  <c:v>0.99363057324840764</c:v>
                </c:pt>
                <c:pt idx="537">
                  <c:v>0.99150743099787686</c:v>
                </c:pt>
                <c:pt idx="538">
                  <c:v>0.9851380042462845</c:v>
                </c:pt>
                <c:pt idx="539">
                  <c:v>0.97876857749469215</c:v>
                </c:pt>
                <c:pt idx="540">
                  <c:v>0.97452229299363058</c:v>
                </c:pt>
                <c:pt idx="541">
                  <c:v>0.97239915074309979</c:v>
                </c:pt>
                <c:pt idx="542">
                  <c:v>0.97027600849256901</c:v>
                </c:pt>
                <c:pt idx="543">
                  <c:v>0.96815286624203822</c:v>
                </c:pt>
                <c:pt idx="544">
                  <c:v>0.96178343949044587</c:v>
                </c:pt>
                <c:pt idx="545">
                  <c:v>0.95966029723991508</c:v>
                </c:pt>
                <c:pt idx="546">
                  <c:v>0.9575371549893843</c:v>
                </c:pt>
                <c:pt idx="547">
                  <c:v>0.95116772823779194</c:v>
                </c:pt>
                <c:pt idx="548">
                  <c:v>0.94904458598726116</c:v>
                </c:pt>
                <c:pt idx="549">
                  <c:v>0.94692144373673037</c:v>
                </c:pt>
                <c:pt idx="550">
                  <c:v>0.94479830148619959</c:v>
                </c:pt>
                <c:pt idx="551">
                  <c:v>0.94055201698513802</c:v>
                </c:pt>
                <c:pt idx="552">
                  <c:v>0.93630573248407645</c:v>
                </c:pt>
                <c:pt idx="553">
                  <c:v>0.93418259023354566</c:v>
                </c:pt>
                <c:pt idx="554">
                  <c:v>0.92993630573248409</c:v>
                </c:pt>
                <c:pt idx="555">
                  <c:v>0.92781316348195331</c:v>
                </c:pt>
                <c:pt idx="556">
                  <c:v>0.92569002123142252</c:v>
                </c:pt>
                <c:pt idx="557">
                  <c:v>0.92144373673036095</c:v>
                </c:pt>
                <c:pt idx="558">
                  <c:v>0.91719745222929938</c:v>
                </c:pt>
                <c:pt idx="559">
                  <c:v>0.9150743099787686</c:v>
                </c:pt>
                <c:pt idx="560">
                  <c:v>0.91295116772823781</c:v>
                </c:pt>
                <c:pt idx="561">
                  <c:v>0.91082802547770703</c:v>
                </c:pt>
                <c:pt idx="562">
                  <c:v>0.90870488322717624</c:v>
                </c:pt>
                <c:pt idx="563">
                  <c:v>0.90658174097664546</c:v>
                </c:pt>
                <c:pt idx="564">
                  <c:v>0.90445859872611467</c:v>
                </c:pt>
                <c:pt idx="565">
                  <c:v>0.90233545647558389</c:v>
                </c:pt>
                <c:pt idx="566">
                  <c:v>0.9002123142250531</c:v>
                </c:pt>
                <c:pt idx="567">
                  <c:v>0.89808917197452232</c:v>
                </c:pt>
                <c:pt idx="568">
                  <c:v>0.89596602972399153</c:v>
                </c:pt>
                <c:pt idx="569">
                  <c:v>0.89384288747346075</c:v>
                </c:pt>
                <c:pt idx="570">
                  <c:v>0.88747346072186839</c:v>
                </c:pt>
                <c:pt idx="571">
                  <c:v>0.88535031847133761</c:v>
                </c:pt>
                <c:pt idx="572">
                  <c:v>0.88322717622080682</c:v>
                </c:pt>
                <c:pt idx="573">
                  <c:v>0.88110403397027603</c:v>
                </c:pt>
                <c:pt idx="574">
                  <c:v>0.87898089171974525</c:v>
                </c:pt>
                <c:pt idx="575">
                  <c:v>0.87473460721868368</c:v>
                </c:pt>
                <c:pt idx="576">
                  <c:v>0.87261146496815289</c:v>
                </c:pt>
                <c:pt idx="577">
                  <c:v>0.86836518046709132</c:v>
                </c:pt>
                <c:pt idx="578">
                  <c:v>0.86199575371549897</c:v>
                </c:pt>
                <c:pt idx="579">
                  <c:v>0.85987261146496818</c:v>
                </c:pt>
                <c:pt idx="580">
                  <c:v>0.8577494692144374</c:v>
                </c:pt>
                <c:pt idx="581">
                  <c:v>0.85350318471337583</c:v>
                </c:pt>
                <c:pt idx="582">
                  <c:v>0.84925690021231426</c:v>
                </c:pt>
                <c:pt idx="583">
                  <c:v>0.84713375796178347</c:v>
                </c:pt>
                <c:pt idx="584">
                  <c:v>0.84501061571125269</c:v>
                </c:pt>
                <c:pt idx="585">
                  <c:v>0.84076433121019112</c:v>
                </c:pt>
                <c:pt idx="586">
                  <c:v>0.83864118895966033</c:v>
                </c:pt>
                <c:pt idx="587">
                  <c:v>0.83651804670912955</c:v>
                </c:pt>
                <c:pt idx="588">
                  <c:v>0.83439490445859876</c:v>
                </c:pt>
                <c:pt idx="589">
                  <c:v>0.83227176220806798</c:v>
                </c:pt>
                <c:pt idx="590">
                  <c:v>0.83014861995753719</c:v>
                </c:pt>
                <c:pt idx="591">
                  <c:v>0.82802547770700641</c:v>
                </c:pt>
                <c:pt idx="592">
                  <c:v>0.82377919320594484</c:v>
                </c:pt>
                <c:pt idx="593">
                  <c:v>0.82165605095541405</c:v>
                </c:pt>
                <c:pt idx="594">
                  <c:v>0.81953290870488327</c:v>
                </c:pt>
                <c:pt idx="595">
                  <c:v>0.81740976645435248</c:v>
                </c:pt>
                <c:pt idx="596">
                  <c:v>0.81104033970276013</c:v>
                </c:pt>
                <c:pt idx="597">
                  <c:v>0.80679405520169856</c:v>
                </c:pt>
                <c:pt idx="598">
                  <c:v>0.80467091295116777</c:v>
                </c:pt>
                <c:pt idx="599">
                  <c:v>0.80254777070063699</c:v>
                </c:pt>
                <c:pt idx="600">
                  <c:v>0.8004246284501062</c:v>
                </c:pt>
                <c:pt idx="601">
                  <c:v>0.79830148619957542</c:v>
                </c:pt>
                <c:pt idx="602">
                  <c:v>0.79617834394904463</c:v>
                </c:pt>
                <c:pt idx="603">
                  <c:v>0.79405520169851385</c:v>
                </c:pt>
                <c:pt idx="604">
                  <c:v>0.78980891719745228</c:v>
                </c:pt>
                <c:pt idx="605">
                  <c:v>0.78768577494692149</c:v>
                </c:pt>
                <c:pt idx="606">
                  <c:v>0.78131634819532914</c:v>
                </c:pt>
                <c:pt idx="607">
                  <c:v>0.77707006369426757</c:v>
                </c:pt>
                <c:pt idx="608">
                  <c:v>0.772823779193206</c:v>
                </c:pt>
                <c:pt idx="609">
                  <c:v>0.76857749469214443</c:v>
                </c:pt>
                <c:pt idx="610">
                  <c:v>0.76433121019108285</c:v>
                </c:pt>
                <c:pt idx="611">
                  <c:v>0.76220806794055207</c:v>
                </c:pt>
                <c:pt idx="612">
                  <c:v>0.7579617834394905</c:v>
                </c:pt>
                <c:pt idx="613">
                  <c:v>0.75583864118895971</c:v>
                </c:pt>
                <c:pt idx="614">
                  <c:v>0.75371549893842893</c:v>
                </c:pt>
                <c:pt idx="615">
                  <c:v>0.75159235668789814</c:v>
                </c:pt>
                <c:pt idx="616">
                  <c:v>0.74522292993630579</c:v>
                </c:pt>
                <c:pt idx="617">
                  <c:v>0.743099787685775</c:v>
                </c:pt>
                <c:pt idx="618">
                  <c:v>0.74097664543524422</c:v>
                </c:pt>
                <c:pt idx="619">
                  <c:v>0.73885350318471343</c:v>
                </c:pt>
                <c:pt idx="620">
                  <c:v>0.73673036093418265</c:v>
                </c:pt>
                <c:pt idx="621">
                  <c:v>0.73248407643312108</c:v>
                </c:pt>
                <c:pt idx="622">
                  <c:v>0.73036093418259029</c:v>
                </c:pt>
                <c:pt idx="623">
                  <c:v>0.72823779193205951</c:v>
                </c:pt>
                <c:pt idx="624">
                  <c:v>0.72399150743099794</c:v>
                </c:pt>
                <c:pt idx="625">
                  <c:v>0.72186836518046715</c:v>
                </c:pt>
                <c:pt idx="626">
                  <c:v>0.71974522292993637</c:v>
                </c:pt>
                <c:pt idx="627">
                  <c:v>0.71762208067940558</c:v>
                </c:pt>
                <c:pt idx="628">
                  <c:v>0.7154989384288748</c:v>
                </c:pt>
                <c:pt idx="629">
                  <c:v>0.71337579617834401</c:v>
                </c:pt>
                <c:pt idx="630">
                  <c:v>0.71125265392781323</c:v>
                </c:pt>
                <c:pt idx="631">
                  <c:v>0.70912951167728244</c:v>
                </c:pt>
                <c:pt idx="632">
                  <c:v>0.70488322717622087</c:v>
                </c:pt>
                <c:pt idx="633">
                  <c:v>0.69851380042462852</c:v>
                </c:pt>
                <c:pt idx="634">
                  <c:v>0.69214437367303616</c:v>
                </c:pt>
                <c:pt idx="635">
                  <c:v>0.69002123142250538</c:v>
                </c:pt>
                <c:pt idx="636">
                  <c:v>0.68789808917197459</c:v>
                </c:pt>
                <c:pt idx="637">
                  <c:v>0.68577494692144381</c:v>
                </c:pt>
                <c:pt idx="638">
                  <c:v>0.68577494692144381</c:v>
                </c:pt>
                <c:pt idx="639">
                  <c:v>0.68365180467091302</c:v>
                </c:pt>
                <c:pt idx="640">
                  <c:v>0.67940552016985145</c:v>
                </c:pt>
                <c:pt idx="641">
                  <c:v>0.67728237791932067</c:v>
                </c:pt>
                <c:pt idx="642">
                  <c:v>0.67515923566878988</c:v>
                </c:pt>
                <c:pt idx="643">
                  <c:v>0.6730360934182591</c:v>
                </c:pt>
                <c:pt idx="644">
                  <c:v>0.67091295116772831</c:v>
                </c:pt>
                <c:pt idx="645">
                  <c:v>0.66878980891719753</c:v>
                </c:pt>
                <c:pt idx="646">
                  <c:v>0.66666666666666674</c:v>
                </c:pt>
                <c:pt idx="647">
                  <c:v>0.66454352441613596</c:v>
                </c:pt>
                <c:pt idx="648">
                  <c:v>0.66242038216560517</c:v>
                </c:pt>
                <c:pt idx="649">
                  <c:v>0.66029723991507439</c:v>
                </c:pt>
                <c:pt idx="650">
                  <c:v>0.6581740976645436</c:v>
                </c:pt>
                <c:pt idx="651">
                  <c:v>0.65605095541401282</c:v>
                </c:pt>
                <c:pt idx="652">
                  <c:v>0.65392781316348203</c:v>
                </c:pt>
                <c:pt idx="653">
                  <c:v>0.65180467091295125</c:v>
                </c:pt>
                <c:pt idx="654">
                  <c:v>0.64968152866242046</c:v>
                </c:pt>
                <c:pt idx="655">
                  <c:v>0.64755838641188967</c:v>
                </c:pt>
                <c:pt idx="656">
                  <c:v>0.64543524416135889</c:v>
                </c:pt>
                <c:pt idx="657">
                  <c:v>0.64118895966029732</c:v>
                </c:pt>
                <c:pt idx="658">
                  <c:v>0.63906581740976653</c:v>
                </c:pt>
                <c:pt idx="659">
                  <c:v>0.63694267515923575</c:v>
                </c:pt>
                <c:pt idx="660">
                  <c:v>0.63269639065817418</c:v>
                </c:pt>
                <c:pt idx="661">
                  <c:v>0.63057324840764339</c:v>
                </c:pt>
                <c:pt idx="662">
                  <c:v>0.62845010615711261</c:v>
                </c:pt>
                <c:pt idx="663">
                  <c:v>0.62632696390658182</c:v>
                </c:pt>
                <c:pt idx="664">
                  <c:v>0.62420382165605093</c:v>
                </c:pt>
                <c:pt idx="665">
                  <c:v>0.62208067940552014</c:v>
                </c:pt>
                <c:pt idx="666">
                  <c:v>0.61995753715498936</c:v>
                </c:pt>
                <c:pt idx="667">
                  <c:v>0.61783439490445857</c:v>
                </c:pt>
                <c:pt idx="668">
                  <c:v>0.61783439490445857</c:v>
                </c:pt>
                <c:pt idx="669">
                  <c:v>0.61571125265392779</c:v>
                </c:pt>
                <c:pt idx="670">
                  <c:v>0.613588110403397</c:v>
                </c:pt>
                <c:pt idx="671">
                  <c:v>0.61146496815286622</c:v>
                </c:pt>
                <c:pt idx="672">
                  <c:v>0.60934182590233543</c:v>
                </c:pt>
                <c:pt idx="673">
                  <c:v>0.60721868365180465</c:v>
                </c:pt>
                <c:pt idx="674">
                  <c:v>0.60509554140127386</c:v>
                </c:pt>
                <c:pt idx="675">
                  <c:v>0.60297239915074308</c:v>
                </c:pt>
                <c:pt idx="676">
                  <c:v>0.60084925690021229</c:v>
                </c:pt>
                <c:pt idx="677">
                  <c:v>0.59872611464968151</c:v>
                </c:pt>
                <c:pt idx="678">
                  <c:v>0.59660297239915072</c:v>
                </c:pt>
                <c:pt idx="679">
                  <c:v>0.59447983014861994</c:v>
                </c:pt>
                <c:pt idx="680">
                  <c:v>0.59235668789808915</c:v>
                </c:pt>
                <c:pt idx="681">
                  <c:v>0.59023354564755837</c:v>
                </c:pt>
                <c:pt idx="682">
                  <c:v>0.5859872611464968</c:v>
                </c:pt>
                <c:pt idx="683">
                  <c:v>0.58174097664543523</c:v>
                </c:pt>
                <c:pt idx="684">
                  <c:v>0.57961783439490444</c:v>
                </c:pt>
                <c:pt idx="685">
                  <c:v>0.57749469214437366</c:v>
                </c:pt>
                <c:pt idx="686">
                  <c:v>0.57537154989384287</c:v>
                </c:pt>
                <c:pt idx="687">
                  <c:v>0.57324840764331209</c:v>
                </c:pt>
                <c:pt idx="688">
                  <c:v>0.5711252653927813</c:v>
                </c:pt>
                <c:pt idx="689">
                  <c:v>0.56900212314225052</c:v>
                </c:pt>
                <c:pt idx="690">
                  <c:v>0.56687898089171973</c:v>
                </c:pt>
                <c:pt idx="691">
                  <c:v>0.56475583864118895</c:v>
                </c:pt>
                <c:pt idx="692">
                  <c:v>0.56263269639065816</c:v>
                </c:pt>
                <c:pt idx="693">
                  <c:v>0.56050955414012738</c:v>
                </c:pt>
                <c:pt idx="694">
                  <c:v>0.5562632696390658</c:v>
                </c:pt>
                <c:pt idx="695">
                  <c:v>0.55201698513800423</c:v>
                </c:pt>
                <c:pt idx="696">
                  <c:v>0.54989384288747345</c:v>
                </c:pt>
                <c:pt idx="697">
                  <c:v>0.54777070063694266</c:v>
                </c:pt>
                <c:pt idx="698">
                  <c:v>0.54140127388535031</c:v>
                </c:pt>
                <c:pt idx="699">
                  <c:v>0.53927813163481952</c:v>
                </c:pt>
                <c:pt idx="700">
                  <c:v>0.53715498938428874</c:v>
                </c:pt>
                <c:pt idx="701">
                  <c:v>0.53503184713375795</c:v>
                </c:pt>
                <c:pt idx="702">
                  <c:v>0.53078556263269638</c:v>
                </c:pt>
                <c:pt idx="703">
                  <c:v>0.5286624203821656</c:v>
                </c:pt>
                <c:pt idx="704">
                  <c:v>0.52653927813163481</c:v>
                </c:pt>
                <c:pt idx="705">
                  <c:v>0.52441613588110403</c:v>
                </c:pt>
                <c:pt idx="706">
                  <c:v>0.52229299363057324</c:v>
                </c:pt>
                <c:pt idx="707">
                  <c:v>0.52016985138004246</c:v>
                </c:pt>
                <c:pt idx="708">
                  <c:v>0.51804670912951167</c:v>
                </c:pt>
                <c:pt idx="709">
                  <c:v>0.51592356687898089</c:v>
                </c:pt>
                <c:pt idx="710">
                  <c:v>0.5138004246284501</c:v>
                </c:pt>
                <c:pt idx="711">
                  <c:v>0.5138004246284501</c:v>
                </c:pt>
                <c:pt idx="712">
                  <c:v>0.51167728237791932</c:v>
                </c:pt>
                <c:pt idx="713">
                  <c:v>0.50955414012738853</c:v>
                </c:pt>
                <c:pt idx="714">
                  <c:v>0.50743099787685775</c:v>
                </c:pt>
                <c:pt idx="715">
                  <c:v>0.50530785562632696</c:v>
                </c:pt>
                <c:pt idx="716">
                  <c:v>0.50318471337579618</c:v>
                </c:pt>
                <c:pt idx="717">
                  <c:v>0.50318471337579618</c:v>
                </c:pt>
                <c:pt idx="718">
                  <c:v>0.50106157112526539</c:v>
                </c:pt>
                <c:pt idx="719">
                  <c:v>0.49893842887473461</c:v>
                </c:pt>
                <c:pt idx="720">
                  <c:v>0.49681528662420382</c:v>
                </c:pt>
                <c:pt idx="721">
                  <c:v>0.49469214437367304</c:v>
                </c:pt>
                <c:pt idx="722">
                  <c:v>0.49256900212314225</c:v>
                </c:pt>
                <c:pt idx="723">
                  <c:v>0.49044585987261147</c:v>
                </c:pt>
                <c:pt idx="724">
                  <c:v>0.4861995753715499</c:v>
                </c:pt>
                <c:pt idx="725">
                  <c:v>0.48407643312101911</c:v>
                </c:pt>
                <c:pt idx="726">
                  <c:v>0.48195329087048833</c:v>
                </c:pt>
                <c:pt idx="727">
                  <c:v>0.48195329087048833</c:v>
                </c:pt>
                <c:pt idx="728">
                  <c:v>0.47983014861995754</c:v>
                </c:pt>
                <c:pt idx="729">
                  <c:v>0.47770700636942676</c:v>
                </c:pt>
                <c:pt idx="730">
                  <c:v>0.47558386411889597</c:v>
                </c:pt>
                <c:pt idx="731">
                  <c:v>0.47346072186836519</c:v>
                </c:pt>
                <c:pt idx="732">
                  <c:v>0.4713375796178344</c:v>
                </c:pt>
                <c:pt idx="733">
                  <c:v>0.46921443736730362</c:v>
                </c:pt>
                <c:pt idx="734">
                  <c:v>0.46709129511677283</c:v>
                </c:pt>
                <c:pt idx="735">
                  <c:v>0.46496815286624205</c:v>
                </c:pt>
                <c:pt idx="736">
                  <c:v>0.46284501061571126</c:v>
                </c:pt>
                <c:pt idx="737">
                  <c:v>0.46284501061571126</c:v>
                </c:pt>
                <c:pt idx="738">
                  <c:v>0.46072186836518048</c:v>
                </c:pt>
                <c:pt idx="739">
                  <c:v>0.45859872611464969</c:v>
                </c:pt>
                <c:pt idx="740">
                  <c:v>0.45647558386411891</c:v>
                </c:pt>
                <c:pt idx="741">
                  <c:v>0.45435244161358812</c:v>
                </c:pt>
                <c:pt idx="742">
                  <c:v>0.45222929936305734</c:v>
                </c:pt>
                <c:pt idx="743">
                  <c:v>0.45010615711252655</c:v>
                </c:pt>
                <c:pt idx="744">
                  <c:v>0.44798301486199577</c:v>
                </c:pt>
                <c:pt idx="745">
                  <c:v>0.44585987261146498</c:v>
                </c:pt>
                <c:pt idx="746">
                  <c:v>0.4437367303609342</c:v>
                </c:pt>
                <c:pt idx="747">
                  <c:v>0.44161358811040341</c:v>
                </c:pt>
                <c:pt idx="748">
                  <c:v>0.43949044585987262</c:v>
                </c:pt>
                <c:pt idx="749">
                  <c:v>0.43736730360934184</c:v>
                </c:pt>
                <c:pt idx="750">
                  <c:v>0.43736730360934184</c:v>
                </c:pt>
                <c:pt idx="751">
                  <c:v>0.43524416135881105</c:v>
                </c:pt>
                <c:pt idx="752">
                  <c:v>0.43524416135881105</c:v>
                </c:pt>
                <c:pt idx="753">
                  <c:v>0.43312101910828027</c:v>
                </c:pt>
                <c:pt idx="754">
                  <c:v>0.43312101910828027</c:v>
                </c:pt>
                <c:pt idx="755">
                  <c:v>0.43099787685774948</c:v>
                </c:pt>
                <c:pt idx="756">
                  <c:v>0.43099787685774948</c:v>
                </c:pt>
                <c:pt idx="757">
                  <c:v>0.4288747346072187</c:v>
                </c:pt>
                <c:pt idx="758">
                  <c:v>0.42675159235668791</c:v>
                </c:pt>
                <c:pt idx="759">
                  <c:v>0.42462845010615713</c:v>
                </c:pt>
                <c:pt idx="760">
                  <c:v>0.42250530785562634</c:v>
                </c:pt>
                <c:pt idx="761">
                  <c:v>0.42038216560509556</c:v>
                </c:pt>
                <c:pt idx="762">
                  <c:v>0.41825902335456477</c:v>
                </c:pt>
                <c:pt idx="763">
                  <c:v>0.41613588110403399</c:v>
                </c:pt>
                <c:pt idx="764">
                  <c:v>0.4140127388535032</c:v>
                </c:pt>
                <c:pt idx="765">
                  <c:v>0.41188959660297242</c:v>
                </c:pt>
                <c:pt idx="766">
                  <c:v>0.40976645435244163</c:v>
                </c:pt>
                <c:pt idx="767">
                  <c:v>0.40552016985138006</c:v>
                </c:pt>
                <c:pt idx="768">
                  <c:v>0.40339702760084928</c:v>
                </c:pt>
                <c:pt idx="769">
                  <c:v>0.40127388535031849</c:v>
                </c:pt>
                <c:pt idx="770">
                  <c:v>0.40127388535031849</c:v>
                </c:pt>
                <c:pt idx="771">
                  <c:v>0.39915074309978771</c:v>
                </c:pt>
                <c:pt idx="772">
                  <c:v>0.39702760084925692</c:v>
                </c:pt>
                <c:pt idx="773">
                  <c:v>0.39490445859872614</c:v>
                </c:pt>
                <c:pt idx="774">
                  <c:v>0.39490445859872614</c:v>
                </c:pt>
                <c:pt idx="775">
                  <c:v>0.39278131634819535</c:v>
                </c:pt>
                <c:pt idx="776">
                  <c:v>0.39065817409766457</c:v>
                </c:pt>
                <c:pt idx="777">
                  <c:v>0.38853503184713378</c:v>
                </c:pt>
                <c:pt idx="778">
                  <c:v>0.386411889596603</c:v>
                </c:pt>
                <c:pt idx="779">
                  <c:v>0.38428874734607221</c:v>
                </c:pt>
                <c:pt idx="780">
                  <c:v>0.38216560509554143</c:v>
                </c:pt>
                <c:pt idx="781">
                  <c:v>0.38004246284501064</c:v>
                </c:pt>
                <c:pt idx="782">
                  <c:v>0.37791932059447986</c:v>
                </c:pt>
                <c:pt idx="783">
                  <c:v>0.37579617834394907</c:v>
                </c:pt>
                <c:pt idx="784">
                  <c:v>0.37367303609341829</c:v>
                </c:pt>
                <c:pt idx="785">
                  <c:v>0.3715498938428875</c:v>
                </c:pt>
                <c:pt idx="786">
                  <c:v>0.36942675159235672</c:v>
                </c:pt>
                <c:pt idx="787">
                  <c:v>0.36518046709129515</c:v>
                </c:pt>
                <c:pt idx="788">
                  <c:v>0.36305732484076436</c:v>
                </c:pt>
                <c:pt idx="789">
                  <c:v>0.36093418259023358</c:v>
                </c:pt>
                <c:pt idx="790">
                  <c:v>0.35881104033970279</c:v>
                </c:pt>
                <c:pt idx="791">
                  <c:v>0.35668789808917201</c:v>
                </c:pt>
                <c:pt idx="792">
                  <c:v>0.35456475583864122</c:v>
                </c:pt>
                <c:pt idx="793">
                  <c:v>0.35031847133757965</c:v>
                </c:pt>
                <c:pt idx="794">
                  <c:v>0.34819532908704887</c:v>
                </c:pt>
                <c:pt idx="795">
                  <c:v>0.34607218683651808</c:v>
                </c:pt>
                <c:pt idx="796">
                  <c:v>0.3439490445859873</c:v>
                </c:pt>
                <c:pt idx="797">
                  <c:v>0.33970276008492573</c:v>
                </c:pt>
                <c:pt idx="798">
                  <c:v>0.33970276008492573</c:v>
                </c:pt>
                <c:pt idx="799">
                  <c:v>0.33757961783439494</c:v>
                </c:pt>
                <c:pt idx="800">
                  <c:v>0.33545647558386416</c:v>
                </c:pt>
                <c:pt idx="801">
                  <c:v>0.33333333333333337</c:v>
                </c:pt>
                <c:pt idx="802">
                  <c:v>0.33121019108280259</c:v>
                </c:pt>
                <c:pt idx="803">
                  <c:v>0.32696390658174102</c:v>
                </c:pt>
                <c:pt idx="804">
                  <c:v>0.32484076433121023</c:v>
                </c:pt>
                <c:pt idx="805">
                  <c:v>0.32271762208067944</c:v>
                </c:pt>
                <c:pt idx="806">
                  <c:v>0.32059447983014866</c:v>
                </c:pt>
                <c:pt idx="807">
                  <c:v>0.31847133757961787</c:v>
                </c:pt>
                <c:pt idx="808">
                  <c:v>0.31634819532908709</c:v>
                </c:pt>
                <c:pt idx="809">
                  <c:v>0.3142250530785563</c:v>
                </c:pt>
                <c:pt idx="810">
                  <c:v>0.3142250530785563</c:v>
                </c:pt>
                <c:pt idx="811">
                  <c:v>0.31210191082802552</c:v>
                </c:pt>
                <c:pt idx="812">
                  <c:v>0.30997876857749473</c:v>
                </c:pt>
                <c:pt idx="813">
                  <c:v>0.30785562632696395</c:v>
                </c:pt>
                <c:pt idx="814">
                  <c:v>0.30573248407643316</c:v>
                </c:pt>
                <c:pt idx="815">
                  <c:v>0.30148619957537159</c:v>
                </c:pt>
                <c:pt idx="816">
                  <c:v>0.29936305732484081</c:v>
                </c:pt>
                <c:pt idx="817">
                  <c:v>0.29723991507431002</c:v>
                </c:pt>
                <c:pt idx="818">
                  <c:v>0.29723991507431002</c:v>
                </c:pt>
                <c:pt idx="819">
                  <c:v>0.29511677282377924</c:v>
                </c:pt>
                <c:pt idx="820">
                  <c:v>0.29511677282377924</c:v>
                </c:pt>
                <c:pt idx="821">
                  <c:v>0.29299363057324845</c:v>
                </c:pt>
                <c:pt idx="822">
                  <c:v>0.29087048832271767</c:v>
                </c:pt>
                <c:pt idx="823">
                  <c:v>0.29087048832271767</c:v>
                </c:pt>
                <c:pt idx="824">
                  <c:v>0.28874734607218688</c:v>
                </c:pt>
                <c:pt idx="825">
                  <c:v>0.2866242038216561</c:v>
                </c:pt>
                <c:pt idx="826">
                  <c:v>0.28450106157112531</c:v>
                </c:pt>
                <c:pt idx="827">
                  <c:v>0.28237791932059453</c:v>
                </c:pt>
                <c:pt idx="828">
                  <c:v>0.28025477707006374</c:v>
                </c:pt>
                <c:pt idx="829">
                  <c:v>0.27813163481953296</c:v>
                </c:pt>
                <c:pt idx="830">
                  <c:v>0.27813163481953296</c:v>
                </c:pt>
                <c:pt idx="831">
                  <c:v>0.27600849256900217</c:v>
                </c:pt>
                <c:pt idx="832">
                  <c:v>0.27388535031847139</c:v>
                </c:pt>
                <c:pt idx="833">
                  <c:v>0.2717622080679406</c:v>
                </c:pt>
                <c:pt idx="834">
                  <c:v>0.26963906581740982</c:v>
                </c:pt>
                <c:pt idx="835">
                  <c:v>0.26539278131634825</c:v>
                </c:pt>
                <c:pt idx="836">
                  <c:v>0.26326963906581746</c:v>
                </c:pt>
                <c:pt idx="837">
                  <c:v>0.26114649681528668</c:v>
                </c:pt>
                <c:pt idx="838">
                  <c:v>0.26114649681528668</c:v>
                </c:pt>
                <c:pt idx="839">
                  <c:v>0.25902335456475589</c:v>
                </c:pt>
                <c:pt idx="840">
                  <c:v>0.25690021231422511</c:v>
                </c:pt>
                <c:pt idx="841">
                  <c:v>0.25477707006369432</c:v>
                </c:pt>
                <c:pt idx="842">
                  <c:v>0.25265392781316354</c:v>
                </c:pt>
                <c:pt idx="843">
                  <c:v>0.25265392781316354</c:v>
                </c:pt>
                <c:pt idx="844">
                  <c:v>0.25053078556263275</c:v>
                </c:pt>
                <c:pt idx="845">
                  <c:v>0.24840764331210186</c:v>
                </c:pt>
                <c:pt idx="846">
                  <c:v>0.24628450106157107</c:v>
                </c:pt>
                <c:pt idx="847">
                  <c:v>0.24416135881104029</c:v>
                </c:pt>
                <c:pt idx="848">
                  <c:v>0.2420382165605095</c:v>
                </c:pt>
                <c:pt idx="849">
                  <c:v>0.23991507430997872</c:v>
                </c:pt>
                <c:pt idx="850">
                  <c:v>0.23779193205944793</c:v>
                </c:pt>
                <c:pt idx="851">
                  <c:v>0.23566878980891715</c:v>
                </c:pt>
                <c:pt idx="852">
                  <c:v>0.23354564755838636</c:v>
                </c:pt>
                <c:pt idx="853">
                  <c:v>0.22929936305732479</c:v>
                </c:pt>
                <c:pt idx="854">
                  <c:v>0.227176220806794</c:v>
                </c:pt>
                <c:pt idx="855">
                  <c:v>0.22505307855626322</c:v>
                </c:pt>
                <c:pt idx="856">
                  <c:v>0.22292993630573243</c:v>
                </c:pt>
                <c:pt idx="857">
                  <c:v>0.22080679405520165</c:v>
                </c:pt>
                <c:pt idx="858">
                  <c:v>0.22080679405520165</c:v>
                </c:pt>
                <c:pt idx="859">
                  <c:v>0.21656050955414008</c:v>
                </c:pt>
                <c:pt idx="860">
                  <c:v>0.21443736730360929</c:v>
                </c:pt>
                <c:pt idx="861">
                  <c:v>0.21231422505307851</c:v>
                </c:pt>
                <c:pt idx="862">
                  <c:v>0.21019108280254772</c:v>
                </c:pt>
                <c:pt idx="863">
                  <c:v>0.20806794055201694</c:v>
                </c:pt>
                <c:pt idx="864">
                  <c:v>0.20594479830148615</c:v>
                </c:pt>
                <c:pt idx="865">
                  <c:v>0.20382165605095537</c:v>
                </c:pt>
                <c:pt idx="866">
                  <c:v>0.20169851380042458</c:v>
                </c:pt>
                <c:pt idx="867">
                  <c:v>0.1995753715498938</c:v>
                </c:pt>
                <c:pt idx="868">
                  <c:v>0.1995753715498938</c:v>
                </c:pt>
                <c:pt idx="869">
                  <c:v>0.1995753715498938</c:v>
                </c:pt>
                <c:pt idx="870">
                  <c:v>0.19745222929936301</c:v>
                </c:pt>
                <c:pt idx="871">
                  <c:v>0.19532908704883223</c:v>
                </c:pt>
                <c:pt idx="872">
                  <c:v>0.19320594479830144</c:v>
                </c:pt>
                <c:pt idx="873">
                  <c:v>0.19320594479830144</c:v>
                </c:pt>
                <c:pt idx="874">
                  <c:v>0.18895966029723987</c:v>
                </c:pt>
                <c:pt idx="875">
                  <c:v>0.18683651804670909</c:v>
                </c:pt>
                <c:pt idx="876">
                  <c:v>0.1847133757961783</c:v>
                </c:pt>
                <c:pt idx="877">
                  <c:v>0.1847133757961783</c:v>
                </c:pt>
                <c:pt idx="878">
                  <c:v>0.18259023354564752</c:v>
                </c:pt>
                <c:pt idx="879">
                  <c:v>0.18046709129511673</c:v>
                </c:pt>
                <c:pt idx="880">
                  <c:v>0.18046709129511673</c:v>
                </c:pt>
                <c:pt idx="881">
                  <c:v>0.17834394904458595</c:v>
                </c:pt>
                <c:pt idx="882">
                  <c:v>0.17622080679405516</c:v>
                </c:pt>
                <c:pt idx="883">
                  <c:v>0.17622080679405516</c:v>
                </c:pt>
                <c:pt idx="884">
                  <c:v>0.17622080679405516</c:v>
                </c:pt>
                <c:pt idx="885">
                  <c:v>0.17409766454352438</c:v>
                </c:pt>
                <c:pt idx="886">
                  <c:v>0.17197452229299359</c:v>
                </c:pt>
                <c:pt idx="887">
                  <c:v>0.16985138004246281</c:v>
                </c:pt>
                <c:pt idx="888">
                  <c:v>0.16772823779193202</c:v>
                </c:pt>
                <c:pt idx="889">
                  <c:v>0.16560509554140124</c:v>
                </c:pt>
                <c:pt idx="890">
                  <c:v>0.16348195329087045</c:v>
                </c:pt>
                <c:pt idx="891">
                  <c:v>0.16135881104033967</c:v>
                </c:pt>
                <c:pt idx="892">
                  <c:v>0.15923566878980888</c:v>
                </c:pt>
                <c:pt idx="893">
                  <c:v>0.15923566878980888</c:v>
                </c:pt>
                <c:pt idx="894">
                  <c:v>0.1571125265392781</c:v>
                </c:pt>
                <c:pt idx="895">
                  <c:v>0.15498938428874731</c:v>
                </c:pt>
                <c:pt idx="896">
                  <c:v>0.15286624203821653</c:v>
                </c:pt>
                <c:pt idx="897">
                  <c:v>0.15074309978768574</c:v>
                </c:pt>
                <c:pt idx="898">
                  <c:v>0.14861995753715496</c:v>
                </c:pt>
                <c:pt idx="899">
                  <c:v>0.14649681528662417</c:v>
                </c:pt>
                <c:pt idx="900">
                  <c:v>0.14437367303609339</c:v>
                </c:pt>
                <c:pt idx="901">
                  <c:v>0.14437367303609339</c:v>
                </c:pt>
                <c:pt idx="902">
                  <c:v>0.1422505307855626</c:v>
                </c:pt>
                <c:pt idx="903">
                  <c:v>0.14012738853503182</c:v>
                </c:pt>
                <c:pt idx="904">
                  <c:v>0.13800424628450103</c:v>
                </c:pt>
                <c:pt idx="905">
                  <c:v>0.13588110403397025</c:v>
                </c:pt>
                <c:pt idx="906">
                  <c:v>0.13375796178343946</c:v>
                </c:pt>
                <c:pt idx="907">
                  <c:v>0.13163481953290868</c:v>
                </c:pt>
                <c:pt idx="908">
                  <c:v>0.12951167728237789</c:v>
                </c:pt>
                <c:pt idx="909">
                  <c:v>0.12738853503184711</c:v>
                </c:pt>
                <c:pt idx="910">
                  <c:v>0.12526539278131632</c:v>
                </c:pt>
                <c:pt idx="911">
                  <c:v>0.12314225053078554</c:v>
                </c:pt>
                <c:pt idx="912">
                  <c:v>0.12101910828025475</c:v>
                </c:pt>
                <c:pt idx="913">
                  <c:v>0.11889596602972397</c:v>
                </c:pt>
                <c:pt idx="914">
                  <c:v>0.11677282377919318</c:v>
                </c:pt>
                <c:pt idx="915">
                  <c:v>0.11252653927813161</c:v>
                </c:pt>
                <c:pt idx="916">
                  <c:v>0.11040339702760082</c:v>
                </c:pt>
                <c:pt idx="917">
                  <c:v>0.11040339702760082</c:v>
                </c:pt>
                <c:pt idx="918">
                  <c:v>0.11040339702760082</c:v>
                </c:pt>
                <c:pt idx="919">
                  <c:v>0.10828025477707004</c:v>
                </c:pt>
                <c:pt idx="920">
                  <c:v>0.10615711252653925</c:v>
                </c:pt>
                <c:pt idx="921">
                  <c:v>0.10403397027600847</c:v>
                </c:pt>
                <c:pt idx="922">
                  <c:v>0.10403397027600847</c:v>
                </c:pt>
                <c:pt idx="923">
                  <c:v>0.10403397027600847</c:v>
                </c:pt>
                <c:pt idx="924">
                  <c:v>0.10191082802547768</c:v>
                </c:pt>
                <c:pt idx="925">
                  <c:v>9.9787685774946899E-2</c:v>
                </c:pt>
                <c:pt idx="926">
                  <c:v>9.9787685774946899E-2</c:v>
                </c:pt>
                <c:pt idx="927">
                  <c:v>9.9787685774946899E-2</c:v>
                </c:pt>
                <c:pt idx="928">
                  <c:v>9.7664543524416114E-2</c:v>
                </c:pt>
                <c:pt idx="929">
                  <c:v>9.7664543524416114E-2</c:v>
                </c:pt>
                <c:pt idx="930">
                  <c:v>9.7664543524416114E-2</c:v>
                </c:pt>
                <c:pt idx="931">
                  <c:v>9.7664543524416114E-2</c:v>
                </c:pt>
                <c:pt idx="932">
                  <c:v>9.5541401273885329E-2</c:v>
                </c:pt>
                <c:pt idx="933">
                  <c:v>9.3418259023354544E-2</c:v>
                </c:pt>
                <c:pt idx="934">
                  <c:v>9.3418259023354544E-2</c:v>
                </c:pt>
                <c:pt idx="935">
                  <c:v>9.1295116772823759E-2</c:v>
                </c:pt>
                <c:pt idx="936">
                  <c:v>8.9171974522292974E-2</c:v>
                </c:pt>
                <c:pt idx="937">
                  <c:v>8.7048832271762189E-2</c:v>
                </c:pt>
                <c:pt idx="938">
                  <c:v>8.4925690021231404E-2</c:v>
                </c:pt>
                <c:pt idx="939">
                  <c:v>8.2802547770700619E-2</c:v>
                </c:pt>
                <c:pt idx="940">
                  <c:v>8.2802547770700619E-2</c:v>
                </c:pt>
                <c:pt idx="941">
                  <c:v>8.0679405520169833E-2</c:v>
                </c:pt>
                <c:pt idx="942">
                  <c:v>7.8556263269639048E-2</c:v>
                </c:pt>
                <c:pt idx="943">
                  <c:v>7.6433121019108263E-2</c:v>
                </c:pt>
                <c:pt idx="944">
                  <c:v>7.4309978768577478E-2</c:v>
                </c:pt>
                <c:pt idx="945">
                  <c:v>7.2186836518046693E-2</c:v>
                </c:pt>
                <c:pt idx="946">
                  <c:v>7.0063694267515908E-2</c:v>
                </c:pt>
                <c:pt idx="947">
                  <c:v>6.7940552016985123E-2</c:v>
                </c:pt>
                <c:pt idx="948">
                  <c:v>6.5817409766454338E-2</c:v>
                </c:pt>
                <c:pt idx="949">
                  <c:v>6.5817409766454338E-2</c:v>
                </c:pt>
                <c:pt idx="950">
                  <c:v>6.3694267515923553E-2</c:v>
                </c:pt>
                <c:pt idx="951">
                  <c:v>6.1571125265392768E-2</c:v>
                </c:pt>
                <c:pt idx="952">
                  <c:v>6.1571125265392768E-2</c:v>
                </c:pt>
                <c:pt idx="953">
                  <c:v>6.1571125265392768E-2</c:v>
                </c:pt>
                <c:pt idx="954">
                  <c:v>5.9447983014861983E-2</c:v>
                </c:pt>
                <c:pt idx="955">
                  <c:v>5.7324840764331197E-2</c:v>
                </c:pt>
                <c:pt idx="956">
                  <c:v>5.5201698513800412E-2</c:v>
                </c:pt>
                <c:pt idx="957">
                  <c:v>5.3078556263269627E-2</c:v>
                </c:pt>
                <c:pt idx="958">
                  <c:v>5.3078556263269627E-2</c:v>
                </c:pt>
                <c:pt idx="959">
                  <c:v>5.3078556263269627E-2</c:v>
                </c:pt>
                <c:pt idx="960">
                  <c:v>5.3078556263269627E-2</c:v>
                </c:pt>
                <c:pt idx="961">
                  <c:v>5.0955414012738842E-2</c:v>
                </c:pt>
                <c:pt idx="962">
                  <c:v>4.8832271762208057E-2</c:v>
                </c:pt>
                <c:pt idx="963">
                  <c:v>4.8832271762208057E-2</c:v>
                </c:pt>
                <c:pt idx="964">
                  <c:v>4.6709129511677272E-2</c:v>
                </c:pt>
                <c:pt idx="965">
                  <c:v>4.6709129511677272E-2</c:v>
                </c:pt>
                <c:pt idx="966">
                  <c:v>4.4585987261146487E-2</c:v>
                </c:pt>
                <c:pt idx="967">
                  <c:v>4.2462845010615702E-2</c:v>
                </c:pt>
                <c:pt idx="968">
                  <c:v>4.2462845010615702E-2</c:v>
                </c:pt>
                <c:pt idx="969">
                  <c:v>4.2462845010615702E-2</c:v>
                </c:pt>
                <c:pt idx="970">
                  <c:v>4.0339702760084917E-2</c:v>
                </c:pt>
                <c:pt idx="971">
                  <c:v>4.0339702760084917E-2</c:v>
                </c:pt>
                <c:pt idx="972">
                  <c:v>4.0339702760084917E-2</c:v>
                </c:pt>
                <c:pt idx="973">
                  <c:v>4.0339702760084917E-2</c:v>
                </c:pt>
                <c:pt idx="974">
                  <c:v>3.8216560509554132E-2</c:v>
                </c:pt>
                <c:pt idx="975">
                  <c:v>3.6093418259023347E-2</c:v>
                </c:pt>
                <c:pt idx="976">
                  <c:v>3.3970276008492561E-2</c:v>
                </c:pt>
                <c:pt idx="977">
                  <c:v>3.3970276008492561E-2</c:v>
                </c:pt>
                <c:pt idx="978">
                  <c:v>3.1847133757961776E-2</c:v>
                </c:pt>
                <c:pt idx="979">
                  <c:v>2.9723991507430991E-2</c:v>
                </c:pt>
                <c:pt idx="980">
                  <c:v>2.7600849256900206E-2</c:v>
                </c:pt>
                <c:pt idx="981">
                  <c:v>2.5477707006369421E-2</c:v>
                </c:pt>
                <c:pt idx="982">
                  <c:v>2.5477707006369421E-2</c:v>
                </c:pt>
                <c:pt idx="983">
                  <c:v>2.3354564755838636E-2</c:v>
                </c:pt>
                <c:pt idx="984">
                  <c:v>2.3354564755838636E-2</c:v>
                </c:pt>
                <c:pt idx="985">
                  <c:v>2.1231422505307851E-2</c:v>
                </c:pt>
                <c:pt idx="986">
                  <c:v>1.9108280254777066E-2</c:v>
                </c:pt>
                <c:pt idx="987">
                  <c:v>1.6985138004246281E-2</c:v>
                </c:pt>
                <c:pt idx="988">
                  <c:v>1.4861995753715496E-2</c:v>
                </c:pt>
                <c:pt idx="989">
                  <c:v>1.4861995753715496E-2</c:v>
                </c:pt>
                <c:pt idx="990">
                  <c:v>1.2738853503184711E-2</c:v>
                </c:pt>
                <c:pt idx="991">
                  <c:v>1.0615711252653925E-2</c:v>
                </c:pt>
                <c:pt idx="992">
                  <c:v>8.4925690021231404E-3</c:v>
                </c:pt>
                <c:pt idx="993">
                  <c:v>8.4925690021231404E-3</c:v>
                </c:pt>
                <c:pt idx="994">
                  <c:v>8.4925690021231404E-3</c:v>
                </c:pt>
                <c:pt idx="995">
                  <c:v>6.3694267515923553E-3</c:v>
                </c:pt>
                <c:pt idx="996">
                  <c:v>6.3694267515923553E-3</c:v>
                </c:pt>
                <c:pt idx="997">
                  <c:v>4.2462845010615702E-3</c:v>
                </c:pt>
                <c:pt idx="998">
                  <c:v>4.2462845010615702E-3</c:v>
                </c:pt>
                <c:pt idx="999">
                  <c:v>4.2462845010615702E-3</c:v>
                </c:pt>
                <c:pt idx="1000">
                  <c:v>4.2462845010615702E-3</c:v>
                </c:pt>
                <c:pt idx="1001">
                  <c:v>4.2462845010615702E-3</c:v>
                </c:pt>
                <c:pt idx="1002">
                  <c:v>2.1231422505307851E-3</c:v>
                </c:pt>
                <c:pt idx="1003">
                  <c:v>0</c:v>
                </c:pt>
                <c:pt idx="1004">
                  <c:v>1</c:v>
                </c:pt>
                <c:pt idx="1005">
                  <c:v>0.99575371549893843</c:v>
                </c:pt>
                <c:pt idx="1006">
                  <c:v>0.99150743099787686</c:v>
                </c:pt>
                <c:pt idx="1007">
                  <c:v>0.98938428874734607</c:v>
                </c:pt>
                <c:pt idx="1008">
                  <c:v>0.9851380042462845</c:v>
                </c:pt>
                <c:pt idx="1009">
                  <c:v>0.98089171974522293</c:v>
                </c:pt>
                <c:pt idx="1010">
                  <c:v>0.97452229299363058</c:v>
                </c:pt>
                <c:pt idx="1011">
                  <c:v>0.97239915074309979</c:v>
                </c:pt>
                <c:pt idx="1012">
                  <c:v>0.96602972399150744</c:v>
                </c:pt>
                <c:pt idx="1013">
                  <c:v>0.95966029723991508</c:v>
                </c:pt>
                <c:pt idx="1014">
                  <c:v>0.94904458598726116</c:v>
                </c:pt>
                <c:pt idx="1015">
                  <c:v>0.9426751592356688</c:v>
                </c:pt>
                <c:pt idx="1016">
                  <c:v>0.93842887473460723</c:v>
                </c:pt>
                <c:pt idx="1017">
                  <c:v>0.92993630573248409</c:v>
                </c:pt>
                <c:pt idx="1018">
                  <c:v>0.92569002123142252</c:v>
                </c:pt>
                <c:pt idx="1019">
                  <c:v>0.91719745222929938</c:v>
                </c:pt>
                <c:pt idx="1020">
                  <c:v>0.91082802547770703</c:v>
                </c:pt>
                <c:pt idx="1021">
                  <c:v>0.9002123142250531</c:v>
                </c:pt>
                <c:pt idx="1022">
                  <c:v>0.88110403397027603</c:v>
                </c:pt>
                <c:pt idx="1023">
                  <c:v>0.86624203821656054</c:v>
                </c:pt>
                <c:pt idx="1024">
                  <c:v>0.8428874734607219</c:v>
                </c:pt>
                <c:pt idx="1025">
                  <c:v>0.82165605095541405</c:v>
                </c:pt>
                <c:pt idx="1026">
                  <c:v>0.80891719745222934</c:v>
                </c:pt>
                <c:pt idx="1027">
                  <c:v>0.79830148619957542</c:v>
                </c:pt>
                <c:pt idx="1028">
                  <c:v>0.78131634819532914</c:v>
                </c:pt>
                <c:pt idx="1029">
                  <c:v>0.76008492569002128</c:v>
                </c:pt>
                <c:pt idx="1030">
                  <c:v>0.74734607218683657</c:v>
                </c:pt>
                <c:pt idx="1031">
                  <c:v>0.73673036093418265</c:v>
                </c:pt>
                <c:pt idx="1032">
                  <c:v>0.71762208067940558</c:v>
                </c:pt>
                <c:pt idx="1033">
                  <c:v>0.68789808917197459</c:v>
                </c:pt>
                <c:pt idx="1034">
                  <c:v>0.67728237791932067</c:v>
                </c:pt>
                <c:pt idx="1035">
                  <c:v>0.65605095541401282</c:v>
                </c:pt>
                <c:pt idx="1036">
                  <c:v>0.62845010615711261</c:v>
                </c:pt>
                <c:pt idx="1037">
                  <c:v>0.60934182590233543</c:v>
                </c:pt>
                <c:pt idx="1038">
                  <c:v>0.59023354564755837</c:v>
                </c:pt>
                <c:pt idx="1039">
                  <c:v>0.57537154989384287</c:v>
                </c:pt>
                <c:pt idx="1040">
                  <c:v>0.56475583864118895</c:v>
                </c:pt>
                <c:pt idx="1041">
                  <c:v>0.54989384288747345</c:v>
                </c:pt>
                <c:pt idx="1042">
                  <c:v>0.5286624203821656</c:v>
                </c:pt>
                <c:pt idx="1043">
                  <c:v>0.5138004246284501</c:v>
                </c:pt>
                <c:pt idx="1044">
                  <c:v>0.49681528662420382</c:v>
                </c:pt>
                <c:pt idx="1045">
                  <c:v>0.48407643312101911</c:v>
                </c:pt>
                <c:pt idx="1046">
                  <c:v>0.46284501061571126</c:v>
                </c:pt>
                <c:pt idx="1047">
                  <c:v>0.43312101910828027</c:v>
                </c:pt>
                <c:pt idx="1048">
                  <c:v>0.39278131634819535</c:v>
                </c:pt>
                <c:pt idx="1049">
                  <c:v>0.36942675159235672</c:v>
                </c:pt>
                <c:pt idx="1050">
                  <c:v>0.35456475583864122</c:v>
                </c:pt>
                <c:pt idx="1051">
                  <c:v>0.33970276008492573</c:v>
                </c:pt>
                <c:pt idx="1052">
                  <c:v>0.32696390658174102</c:v>
                </c:pt>
                <c:pt idx="1053">
                  <c:v>0.32271762208067944</c:v>
                </c:pt>
                <c:pt idx="1054">
                  <c:v>0.3142250530785563</c:v>
                </c:pt>
                <c:pt idx="1055">
                  <c:v>0.31210191082802552</c:v>
                </c:pt>
                <c:pt idx="1056">
                  <c:v>0.30148619957537159</c:v>
                </c:pt>
                <c:pt idx="1057">
                  <c:v>0.29511677282377924</c:v>
                </c:pt>
                <c:pt idx="1058">
                  <c:v>0.28237791932059453</c:v>
                </c:pt>
                <c:pt idx="1059">
                  <c:v>0.2717622080679406</c:v>
                </c:pt>
                <c:pt idx="1060">
                  <c:v>0.26114649681528668</c:v>
                </c:pt>
                <c:pt idx="1061">
                  <c:v>0.25690021231422511</c:v>
                </c:pt>
                <c:pt idx="1062">
                  <c:v>0.25053078556263275</c:v>
                </c:pt>
                <c:pt idx="1063">
                  <c:v>0.24628450106157107</c:v>
                </c:pt>
                <c:pt idx="1064">
                  <c:v>0.24416135881104029</c:v>
                </c:pt>
                <c:pt idx="1065">
                  <c:v>0.23779193205944793</c:v>
                </c:pt>
                <c:pt idx="1066">
                  <c:v>0.23354564755838636</c:v>
                </c:pt>
                <c:pt idx="1067">
                  <c:v>0.227176220806794</c:v>
                </c:pt>
                <c:pt idx="1068">
                  <c:v>0.21656050955414008</c:v>
                </c:pt>
                <c:pt idx="1069">
                  <c:v>0.21231422505307851</c:v>
                </c:pt>
                <c:pt idx="1070">
                  <c:v>0.20806794055201694</c:v>
                </c:pt>
                <c:pt idx="1071">
                  <c:v>0.20169851380042458</c:v>
                </c:pt>
                <c:pt idx="1072">
                  <c:v>0.1995753715498938</c:v>
                </c:pt>
                <c:pt idx="1073">
                  <c:v>0.19320594479830144</c:v>
                </c:pt>
                <c:pt idx="1074">
                  <c:v>0.18683651804670909</c:v>
                </c:pt>
                <c:pt idx="1075">
                  <c:v>0.1847133757961783</c:v>
                </c:pt>
                <c:pt idx="1076">
                  <c:v>0.17834394904458595</c:v>
                </c:pt>
                <c:pt idx="1077">
                  <c:v>0.17409766454352438</c:v>
                </c:pt>
                <c:pt idx="1078">
                  <c:v>0.16560509554140124</c:v>
                </c:pt>
                <c:pt idx="1079">
                  <c:v>0.15498938428874731</c:v>
                </c:pt>
                <c:pt idx="1080">
                  <c:v>0.14649681528662417</c:v>
                </c:pt>
                <c:pt idx="1081">
                  <c:v>0.14012738853503182</c:v>
                </c:pt>
                <c:pt idx="1082">
                  <c:v>0.14012738853503182</c:v>
                </c:pt>
                <c:pt idx="1083">
                  <c:v>0.13800424628450103</c:v>
                </c:pt>
                <c:pt idx="1084">
                  <c:v>0.13375796178343946</c:v>
                </c:pt>
                <c:pt idx="1085">
                  <c:v>0.13163481953290868</c:v>
                </c:pt>
                <c:pt idx="1086">
                  <c:v>0.12526539278131632</c:v>
                </c:pt>
                <c:pt idx="1087">
                  <c:v>0.11677282377919318</c:v>
                </c:pt>
                <c:pt idx="1088">
                  <c:v>0.11677282377919318</c:v>
                </c:pt>
                <c:pt idx="1089">
                  <c:v>0.11252653927813161</c:v>
                </c:pt>
                <c:pt idx="1090">
                  <c:v>0.11040339702760082</c:v>
                </c:pt>
                <c:pt idx="1091">
                  <c:v>0.10828025477707004</c:v>
                </c:pt>
                <c:pt idx="1092">
                  <c:v>9.9787685774946899E-2</c:v>
                </c:pt>
                <c:pt idx="1093">
                  <c:v>9.7664543524416114E-2</c:v>
                </c:pt>
                <c:pt idx="1094">
                  <c:v>9.5541401273885329E-2</c:v>
                </c:pt>
                <c:pt idx="1095">
                  <c:v>9.5541401273885329E-2</c:v>
                </c:pt>
                <c:pt idx="1096">
                  <c:v>9.3418259023354544E-2</c:v>
                </c:pt>
                <c:pt idx="1097">
                  <c:v>9.1295116772823759E-2</c:v>
                </c:pt>
                <c:pt idx="1098">
                  <c:v>9.1295116772823759E-2</c:v>
                </c:pt>
                <c:pt idx="1099">
                  <c:v>8.4925690021231404E-2</c:v>
                </c:pt>
                <c:pt idx="1100">
                  <c:v>8.0679405520169833E-2</c:v>
                </c:pt>
                <c:pt idx="1101">
                  <c:v>7.6433121019108263E-2</c:v>
                </c:pt>
                <c:pt idx="1102">
                  <c:v>7.2186836518046693E-2</c:v>
                </c:pt>
                <c:pt idx="1103">
                  <c:v>6.7940552016985123E-2</c:v>
                </c:pt>
                <c:pt idx="1104">
                  <c:v>6.5817409766454338E-2</c:v>
                </c:pt>
                <c:pt idx="1105">
                  <c:v>6.1571125265392768E-2</c:v>
                </c:pt>
                <c:pt idx="1106">
                  <c:v>5.9447983014861983E-2</c:v>
                </c:pt>
                <c:pt idx="1107">
                  <c:v>5.7324840764331197E-2</c:v>
                </c:pt>
                <c:pt idx="1108">
                  <c:v>5.3078556263269627E-2</c:v>
                </c:pt>
                <c:pt idx="1109">
                  <c:v>5.3078556263269627E-2</c:v>
                </c:pt>
                <c:pt idx="1110">
                  <c:v>5.0955414012738842E-2</c:v>
                </c:pt>
                <c:pt idx="1111">
                  <c:v>4.8832271762208057E-2</c:v>
                </c:pt>
                <c:pt idx="1112">
                  <c:v>4.6709129511677272E-2</c:v>
                </c:pt>
                <c:pt idx="1113">
                  <c:v>4.4585987261146487E-2</c:v>
                </c:pt>
                <c:pt idx="1114">
                  <c:v>4.2462845010615702E-2</c:v>
                </c:pt>
                <c:pt idx="1115">
                  <c:v>3.8216560509554132E-2</c:v>
                </c:pt>
                <c:pt idx="1116">
                  <c:v>3.6093418259023347E-2</c:v>
                </c:pt>
                <c:pt idx="1117">
                  <c:v>3.3970276008492561E-2</c:v>
                </c:pt>
                <c:pt idx="1118">
                  <c:v>3.1847133757961776E-2</c:v>
                </c:pt>
                <c:pt idx="1119">
                  <c:v>3.1847133757961776E-2</c:v>
                </c:pt>
                <c:pt idx="1120">
                  <c:v>2.9723991507430991E-2</c:v>
                </c:pt>
                <c:pt idx="1121">
                  <c:v>2.9723991507430991E-2</c:v>
                </c:pt>
                <c:pt idx="1122">
                  <c:v>2.7600849256900206E-2</c:v>
                </c:pt>
                <c:pt idx="1123">
                  <c:v>2.3354564755838636E-2</c:v>
                </c:pt>
                <c:pt idx="1124">
                  <c:v>2.1231422505307851E-2</c:v>
                </c:pt>
                <c:pt idx="1125">
                  <c:v>2.1231422505307851E-2</c:v>
                </c:pt>
                <c:pt idx="1126">
                  <c:v>1.9108280254777066E-2</c:v>
                </c:pt>
                <c:pt idx="1127">
                  <c:v>1.9108280254777066E-2</c:v>
                </c:pt>
                <c:pt idx="1128">
                  <c:v>1.6985138004246281E-2</c:v>
                </c:pt>
                <c:pt idx="1129">
                  <c:v>1.4861995753715496E-2</c:v>
                </c:pt>
                <c:pt idx="1130">
                  <c:v>1.2738853503184711E-2</c:v>
                </c:pt>
                <c:pt idx="1131">
                  <c:v>1.0615711252653925E-2</c:v>
                </c:pt>
                <c:pt idx="1132">
                  <c:v>8.4925690021231404E-3</c:v>
                </c:pt>
                <c:pt idx="1133">
                  <c:v>8.4925690021231404E-3</c:v>
                </c:pt>
                <c:pt idx="1134">
                  <c:v>6.3694267515923553E-3</c:v>
                </c:pt>
                <c:pt idx="1135">
                  <c:v>6.3694267515923553E-3</c:v>
                </c:pt>
                <c:pt idx="1136">
                  <c:v>6.3694267515923553E-3</c:v>
                </c:pt>
                <c:pt idx="1137">
                  <c:v>4.2462845010615702E-3</c:v>
                </c:pt>
                <c:pt idx="1138">
                  <c:v>2.1231422505307851E-3</c:v>
                </c:pt>
                <c:pt idx="1139">
                  <c:v>0</c:v>
                </c:pt>
                <c:pt idx="1140">
                  <c:v>0</c:v>
                </c:pt>
                <c:pt idx="1141">
                  <c:v>2.1231422505307855E-3</c:v>
                </c:pt>
                <c:pt idx="1142">
                  <c:v>4.246284501061571E-3</c:v>
                </c:pt>
                <c:pt idx="1143">
                  <c:v>6.369426751592357E-3</c:v>
                </c:pt>
                <c:pt idx="1144">
                  <c:v>6.369426751592357E-3</c:v>
                </c:pt>
                <c:pt idx="1145">
                  <c:v>8.4925690021231421E-3</c:v>
                </c:pt>
                <c:pt idx="1146">
                  <c:v>1.0615711252653927E-2</c:v>
                </c:pt>
                <c:pt idx="1147">
                  <c:v>1.0615711252653927E-2</c:v>
                </c:pt>
                <c:pt idx="1148">
                  <c:v>1.2738853503184714E-2</c:v>
                </c:pt>
                <c:pt idx="1149">
                  <c:v>1.2738853503184714E-2</c:v>
                </c:pt>
                <c:pt idx="1150">
                  <c:v>1.4861995753715499E-2</c:v>
                </c:pt>
                <c:pt idx="1151">
                  <c:v>1.6985138004246284E-2</c:v>
                </c:pt>
                <c:pt idx="1152">
                  <c:v>1.6985138004246284E-2</c:v>
                </c:pt>
                <c:pt idx="1153">
                  <c:v>1.6985138004246284E-2</c:v>
                </c:pt>
                <c:pt idx="1154">
                  <c:v>1.9108280254777069E-2</c:v>
                </c:pt>
                <c:pt idx="1155">
                  <c:v>2.1231422505307854E-2</c:v>
                </c:pt>
                <c:pt idx="1156">
                  <c:v>2.1231422505307854E-2</c:v>
                </c:pt>
                <c:pt idx="1157">
                  <c:v>2.3354564755838639E-2</c:v>
                </c:pt>
                <c:pt idx="1158">
                  <c:v>2.5477707006369428E-2</c:v>
                </c:pt>
                <c:pt idx="1159">
                  <c:v>2.5477707006369428E-2</c:v>
                </c:pt>
                <c:pt idx="1160">
                  <c:v>2.7600849256900213E-2</c:v>
                </c:pt>
                <c:pt idx="1161">
                  <c:v>2.9723991507430998E-2</c:v>
                </c:pt>
                <c:pt idx="1162">
                  <c:v>3.1847133757961783E-2</c:v>
                </c:pt>
                <c:pt idx="1163">
                  <c:v>3.3970276008492568E-2</c:v>
                </c:pt>
                <c:pt idx="1164">
                  <c:v>3.6093418259023353E-2</c:v>
                </c:pt>
                <c:pt idx="1165">
                  <c:v>3.6093418259023353E-2</c:v>
                </c:pt>
                <c:pt idx="1166">
                  <c:v>3.8216560509554139E-2</c:v>
                </c:pt>
                <c:pt idx="1167">
                  <c:v>4.0339702760084924E-2</c:v>
                </c:pt>
                <c:pt idx="1168">
                  <c:v>4.0339702760084924E-2</c:v>
                </c:pt>
                <c:pt idx="1169">
                  <c:v>4.2462845010615709E-2</c:v>
                </c:pt>
                <c:pt idx="1170">
                  <c:v>4.4585987261146494E-2</c:v>
                </c:pt>
                <c:pt idx="1171">
                  <c:v>4.6709129511677279E-2</c:v>
                </c:pt>
                <c:pt idx="1172">
                  <c:v>4.8832271762208071E-2</c:v>
                </c:pt>
                <c:pt idx="1173">
                  <c:v>4.8832271762208071E-2</c:v>
                </c:pt>
                <c:pt idx="1174">
                  <c:v>5.0955414012738856E-2</c:v>
                </c:pt>
                <c:pt idx="1175">
                  <c:v>5.3078556263269641E-2</c:v>
                </c:pt>
                <c:pt idx="1176">
                  <c:v>5.5201698513800426E-2</c:v>
                </c:pt>
                <c:pt idx="1177">
                  <c:v>5.7324840764331211E-2</c:v>
                </c:pt>
                <c:pt idx="1178">
                  <c:v>5.9447983014861996E-2</c:v>
                </c:pt>
                <c:pt idx="1179">
                  <c:v>6.1571125265392782E-2</c:v>
                </c:pt>
                <c:pt idx="1180">
                  <c:v>6.3694267515923567E-2</c:v>
                </c:pt>
                <c:pt idx="1181">
                  <c:v>6.5817409766454352E-2</c:v>
                </c:pt>
                <c:pt idx="1182">
                  <c:v>6.7940552016985137E-2</c:v>
                </c:pt>
                <c:pt idx="1183">
                  <c:v>6.7940552016985137E-2</c:v>
                </c:pt>
                <c:pt idx="1184">
                  <c:v>7.0063694267515922E-2</c:v>
                </c:pt>
                <c:pt idx="1185">
                  <c:v>7.2186836518046707E-2</c:v>
                </c:pt>
                <c:pt idx="1186">
                  <c:v>7.2186836518046707E-2</c:v>
                </c:pt>
                <c:pt idx="1187">
                  <c:v>7.4309978768577492E-2</c:v>
                </c:pt>
                <c:pt idx="1188">
                  <c:v>7.6433121019108277E-2</c:v>
                </c:pt>
                <c:pt idx="1189">
                  <c:v>7.8556263269639062E-2</c:v>
                </c:pt>
                <c:pt idx="1190">
                  <c:v>8.0679405520169847E-2</c:v>
                </c:pt>
                <c:pt idx="1191">
                  <c:v>8.2802547770700632E-2</c:v>
                </c:pt>
                <c:pt idx="1192">
                  <c:v>8.4925690021231418E-2</c:v>
                </c:pt>
                <c:pt idx="1193">
                  <c:v>8.7048832271762203E-2</c:v>
                </c:pt>
                <c:pt idx="1194">
                  <c:v>8.9171974522292988E-2</c:v>
                </c:pt>
                <c:pt idx="1195">
                  <c:v>8.9171974522292988E-2</c:v>
                </c:pt>
                <c:pt idx="1196">
                  <c:v>9.1295116772823773E-2</c:v>
                </c:pt>
                <c:pt idx="1197">
                  <c:v>9.3418259023354558E-2</c:v>
                </c:pt>
                <c:pt idx="1198">
                  <c:v>9.3418259023354558E-2</c:v>
                </c:pt>
                <c:pt idx="1199">
                  <c:v>9.5541401273885357E-2</c:v>
                </c:pt>
                <c:pt idx="1200">
                  <c:v>9.7664543524416142E-2</c:v>
                </c:pt>
                <c:pt idx="1201">
                  <c:v>9.9787685774946927E-2</c:v>
                </c:pt>
                <c:pt idx="1202">
                  <c:v>0.10191082802547771</c:v>
                </c:pt>
                <c:pt idx="1203">
                  <c:v>0.1040339702760085</c:v>
                </c:pt>
                <c:pt idx="1204">
                  <c:v>0.1040339702760085</c:v>
                </c:pt>
                <c:pt idx="1205">
                  <c:v>0.10615711252653928</c:v>
                </c:pt>
                <c:pt idx="1206">
                  <c:v>0.10828025477707007</c:v>
                </c:pt>
                <c:pt idx="1207">
                  <c:v>0.10828025477707007</c:v>
                </c:pt>
                <c:pt idx="1208">
                  <c:v>0.11040339702760085</c:v>
                </c:pt>
                <c:pt idx="1209">
                  <c:v>0.11252653927813164</c:v>
                </c:pt>
                <c:pt idx="1210">
                  <c:v>0.11464968152866242</c:v>
                </c:pt>
                <c:pt idx="1211">
                  <c:v>0.11677282377919321</c:v>
                </c:pt>
                <c:pt idx="1212">
                  <c:v>0.11889596602972399</c:v>
                </c:pt>
                <c:pt idx="1213">
                  <c:v>0.12101910828025478</c:v>
                </c:pt>
                <c:pt idx="1214">
                  <c:v>0.12314225053078556</c:v>
                </c:pt>
                <c:pt idx="1215">
                  <c:v>0.12526539278131635</c:v>
                </c:pt>
                <c:pt idx="1216">
                  <c:v>0.12738853503184713</c:v>
                </c:pt>
                <c:pt idx="1217">
                  <c:v>0.12951167728237792</c:v>
                </c:pt>
                <c:pt idx="1218">
                  <c:v>0.1316348195329087</c:v>
                </c:pt>
                <c:pt idx="1219">
                  <c:v>0.13375796178343949</c:v>
                </c:pt>
                <c:pt idx="1220">
                  <c:v>0.13588110403397027</c:v>
                </c:pt>
                <c:pt idx="1221">
                  <c:v>0.13800424628450106</c:v>
                </c:pt>
                <c:pt idx="1222">
                  <c:v>0.14012738853503184</c:v>
                </c:pt>
                <c:pt idx="1223">
                  <c:v>0.14012738853503184</c:v>
                </c:pt>
                <c:pt idx="1224">
                  <c:v>0.14225053078556263</c:v>
                </c:pt>
                <c:pt idx="1225">
                  <c:v>0.14437367303609341</c:v>
                </c:pt>
                <c:pt idx="1226">
                  <c:v>0.1464968152866242</c:v>
                </c:pt>
                <c:pt idx="1227">
                  <c:v>0.14861995753715498</c:v>
                </c:pt>
                <c:pt idx="1228">
                  <c:v>0.15074309978768577</c:v>
                </c:pt>
                <c:pt idx="1229">
                  <c:v>0.15286624203821655</c:v>
                </c:pt>
                <c:pt idx="1230">
                  <c:v>0.15498938428874734</c:v>
                </c:pt>
                <c:pt idx="1231">
                  <c:v>0.15711252653927812</c:v>
                </c:pt>
                <c:pt idx="1232">
                  <c:v>0.15923566878980891</c:v>
                </c:pt>
                <c:pt idx="1233">
                  <c:v>0.16135881104033969</c:v>
                </c:pt>
                <c:pt idx="1234">
                  <c:v>0.16348195329087048</c:v>
                </c:pt>
                <c:pt idx="1235">
                  <c:v>0.16348195329087048</c:v>
                </c:pt>
                <c:pt idx="1236">
                  <c:v>0.16560509554140126</c:v>
                </c:pt>
                <c:pt idx="1237">
                  <c:v>0.16772823779193205</c:v>
                </c:pt>
                <c:pt idx="1238">
                  <c:v>0.16985138004246284</c:v>
                </c:pt>
                <c:pt idx="1239">
                  <c:v>0.17197452229299362</c:v>
                </c:pt>
                <c:pt idx="1240">
                  <c:v>0.17197452229299362</c:v>
                </c:pt>
                <c:pt idx="1241">
                  <c:v>0.17409766454352441</c:v>
                </c:pt>
                <c:pt idx="1242">
                  <c:v>0.17622080679405519</c:v>
                </c:pt>
                <c:pt idx="1243">
                  <c:v>0.17834394904458598</c:v>
                </c:pt>
                <c:pt idx="1244">
                  <c:v>0.18046709129511676</c:v>
                </c:pt>
                <c:pt idx="1245">
                  <c:v>0.18046709129511676</c:v>
                </c:pt>
                <c:pt idx="1246">
                  <c:v>0.18259023354564755</c:v>
                </c:pt>
                <c:pt idx="1247">
                  <c:v>0.18471337579617833</c:v>
                </c:pt>
                <c:pt idx="1248">
                  <c:v>0.18683651804670912</c:v>
                </c:pt>
                <c:pt idx="1249">
                  <c:v>0.18895966029723993</c:v>
                </c:pt>
                <c:pt idx="1250">
                  <c:v>0.19108280254777071</c:v>
                </c:pt>
                <c:pt idx="1251">
                  <c:v>0.1932059447983015</c:v>
                </c:pt>
                <c:pt idx="1252">
                  <c:v>0.19532908704883228</c:v>
                </c:pt>
                <c:pt idx="1253">
                  <c:v>0.19745222929936307</c:v>
                </c:pt>
                <c:pt idx="1254">
                  <c:v>0.20169851380042464</c:v>
                </c:pt>
                <c:pt idx="1255">
                  <c:v>0.20382165605095542</c:v>
                </c:pt>
                <c:pt idx="1256">
                  <c:v>0.20594479830148621</c:v>
                </c:pt>
                <c:pt idx="1257">
                  <c:v>0.20806794055201699</c:v>
                </c:pt>
                <c:pt idx="1258">
                  <c:v>0.21019108280254778</c:v>
                </c:pt>
                <c:pt idx="1259">
                  <c:v>0.21231422505307856</c:v>
                </c:pt>
                <c:pt idx="1260">
                  <c:v>0.21443736730360935</c:v>
                </c:pt>
                <c:pt idx="1261">
                  <c:v>0.21656050955414013</c:v>
                </c:pt>
                <c:pt idx="1262">
                  <c:v>0.21868365180467092</c:v>
                </c:pt>
                <c:pt idx="1263">
                  <c:v>0.2208067940552017</c:v>
                </c:pt>
                <c:pt idx="1264">
                  <c:v>0.22292993630573249</c:v>
                </c:pt>
                <c:pt idx="1265">
                  <c:v>0.22505307855626328</c:v>
                </c:pt>
                <c:pt idx="1266">
                  <c:v>0.22717622080679406</c:v>
                </c:pt>
                <c:pt idx="1267">
                  <c:v>0.22929936305732485</c:v>
                </c:pt>
                <c:pt idx="1268">
                  <c:v>0.22929936305732485</c:v>
                </c:pt>
                <c:pt idx="1269">
                  <c:v>0.23142250530785563</c:v>
                </c:pt>
                <c:pt idx="1270">
                  <c:v>0.23354564755838642</c:v>
                </c:pt>
                <c:pt idx="1271">
                  <c:v>0.2356687898089172</c:v>
                </c:pt>
                <c:pt idx="1272">
                  <c:v>0.23779193205944799</c:v>
                </c:pt>
                <c:pt idx="1273">
                  <c:v>0.23991507430997877</c:v>
                </c:pt>
                <c:pt idx="1274">
                  <c:v>0.24203821656050956</c:v>
                </c:pt>
                <c:pt idx="1275">
                  <c:v>0.24416135881104034</c:v>
                </c:pt>
                <c:pt idx="1276">
                  <c:v>0.24628450106157113</c:v>
                </c:pt>
                <c:pt idx="1277">
                  <c:v>0.24628450106157113</c:v>
                </c:pt>
                <c:pt idx="1278">
                  <c:v>0.24840764331210191</c:v>
                </c:pt>
                <c:pt idx="1279">
                  <c:v>0.2505307855626327</c:v>
                </c:pt>
                <c:pt idx="1280">
                  <c:v>0.25265392781316348</c:v>
                </c:pt>
                <c:pt idx="1281">
                  <c:v>0.25477707006369427</c:v>
                </c:pt>
                <c:pt idx="1282">
                  <c:v>0.25690021231422505</c:v>
                </c:pt>
                <c:pt idx="1283">
                  <c:v>0.25902335456475584</c:v>
                </c:pt>
                <c:pt idx="1284">
                  <c:v>0.26114649681528662</c:v>
                </c:pt>
                <c:pt idx="1285">
                  <c:v>0.26326963906581741</c:v>
                </c:pt>
                <c:pt idx="1286">
                  <c:v>0.26539278131634819</c:v>
                </c:pt>
                <c:pt idx="1287">
                  <c:v>0.26751592356687898</c:v>
                </c:pt>
                <c:pt idx="1288">
                  <c:v>0.26963906581740976</c:v>
                </c:pt>
                <c:pt idx="1289">
                  <c:v>0.26963906581740976</c:v>
                </c:pt>
                <c:pt idx="1290">
                  <c:v>0.27176220806794055</c:v>
                </c:pt>
                <c:pt idx="1291">
                  <c:v>0.27388535031847133</c:v>
                </c:pt>
                <c:pt idx="1292">
                  <c:v>0.27600849256900212</c:v>
                </c:pt>
                <c:pt idx="1293">
                  <c:v>0.2781316348195329</c:v>
                </c:pt>
                <c:pt idx="1294">
                  <c:v>0.28025477707006369</c:v>
                </c:pt>
                <c:pt idx="1295">
                  <c:v>0.28025477707006369</c:v>
                </c:pt>
                <c:pt idx="1296">
                  <c:v>0.28025477707006369</c:v>
                </c:pt>
                <c:pt idx="1297">
                  <c:v>0.28237791932059447</c:v>
                </c:pt>
                <c:pt idx="1298">
                  <c:v>0.28450106157112526</c:v>
                </c:pt>
                <c:pt idx="1299">
                  <c:v>0.28662420382165604</c:v>
                </c:pt>
                <c:pt idx="1300">
                  <c:v>0.28874734607218683</c:v>
                </c:pt>
                <c:pt idx="1301">
                  <c:v>0.29087048832271761</c:v>
                </c:pt>
                <c:pt idx="1302">
                  <c:v>0.2929936305732484</c:v>
                </c:pt>
                <c:pt idx="1303">
                  <c:v>0.29511677282377918</c:v>
                </c:pt>
                <c:pt idx="1304">
                  <c:v>0.29511677282377918</c:v>
                </c:pt>
                <c:pt idx="1305">
                  <c:v>0.29723991507430997</c:v>
                </c:pt>
                <c:pt idx="1306">
                  <c:v>0.29936305732484075</c:v>
                </c:pt>
                <c:pt idx="1307">
                  <c:v>0.30148619957537154</c:v>
                </c:pt>
                <c:pt idx="1308">
                  <c:v>0.30360934182590232</c:v>
                </c:pt>
                <c:pt idx="1309">
                  <c:v>0.30573248407643311</c:v>
                </c:pt>
                <c:pt idx="1310">
                  <c:v>0.30785562632696389</c:v>
                </c:pt>
                <c:pt idx="1311">
                  <c:v>0.30997876857749468</c:v>
                </c:pt>
                <c:pt idx="1312">
                  <c:v>0.31210191082802546</c:v>
                </c:pt>
                <c:pt idx="1313">
                  <c:v>0.31422505307855625</c:v>
                </c:pt>
                <c:pt idx="1314">
                  <c:v>0.31422505307855625</c:v>
                </c:pt>
                <c:pt idx="1315">
                  <c:v>0.31634819532908703</c:v>
                </c:pt>
                <c:pt idx="1316">
                  <c:v>0.31634819532908703</c:v>
                </c:pt>
                <c:pt idx="1317">
                  <c:v>0.31847133757961782</c:v>
                </c:pt>
                <c:pt idx="1318">
                  <c:v>0.3205944798301486</c:v>
                </c:pt>
                <c:pt idx="1319">
                  <c:v>0.32271762208067939</c:v>
                </c:pt>
                <c:pt idx="1320">
                  <c:v>0.32484076433121017</c:v>
                </c:pt>
                <c:pt idx="1321">
                  <c:v>0.32484076433121017</c:v>
                </c:pt>
                <c:pt idx="1322">
                  <c:v>0.32696390658174096</c:v>
                </c:pt>
                <c:pt idx="1323">
                  <c:v>0.32908704883227174</c:v>
                </c:pt>
                <c:pt idx="1324">
                  <c:v>0.33121019108280253</c:v>
                </c:pt>
                <c:pt idx="1325">
                  <c:v>0.33333333333333331</c:v>
                </c:pt>
                <c:pt idx="1326">
                  <c:v>0.3354564755838641</c:v>
                </c:pt>
                <c:pt idx="1327">
                  <c:v>0.3354564755838641</c:v>
                </c:pt>
                <c:pt idx="1328">
                  <c:v>0.33757961783439489</c:v>
                </c:pt>
                <c:pt idx="1329">
                  <c:v>0.33970276008492567</c:v>
                </c:pt>
                <c:pt idx="1330">
                  <c:v>0.34182590233545646</c:v>
                </c:pt>
                <c:pt idx="1331">
                  <c:v>0.34182590233545646</c:v>
                </c:pt>
                <c:pt idx="1332">
                  <c:v>0.34394904458598724</c:v>
                </c:pt>
                <c:pt idx="1333">
                  <c:v>0.34607218683651803</c:v>
                </c:pt>
                <c:pt idx="1334">
                  <c:v>0.34819532908704881</c:v>
                </c:pt>
                <c:pt idx="1335">
                  <c:v>0.3503184713375796</c:v>
                </c:pt>
                <c:pt idx="1336">
                  <c:v>0.35456475583864117</c:v>
                </c:pt>
                <c:pt idx="1337">
                  <c:v>0.35668789808917195</c:v>
                </c:pt>
                <c:pt idx="1338">
                  <c:v>0.35881104033970274</c:v>
                </c:pt>
                <c:pt idx="1339">
                  <c:v>0.36093418259023352</c:v>
                </c:pt>
                <c:pt idx="1340">
                  <c:v>0.36518046709129509</c:v>
                </c:pt>
                <c:pt idx="1341">
                  <c:v>0.36730360934182588</c:v>
                </c:pt>
                <c:pt idx="1342">
                  <c:v>0.36942675159235666</c:v>
                </c:pt>
                <c:pt idx="1343">
                  <c:v>0.37154989384288745</c:v>
                </c:pt>
                <c:pt idx="1344">
                  <c:v>0.37367303609341823</c:v>
                </c:pt>
                <c:pt idx="1345">
                  <c:v>0.37579617834394907</c:v>
                </c:pt>
                <c:pt idx="1346">
                  <c:v>0.37791932059447986</c:v>
                </c:pt>
                <c:pt idx="1347">
                  <c:v>0.38004246284501064</c:v>
                </c:pt>
                <c:pt idx="1348">
                  <c:v>0.38004246284501064</c:v>
                </c:pt>
                <c:pt idx="1349">
                  <c:v>0.38216560509554143</c:v>
                </c:pt>
                <c:pt idx="1350">
                  <c:v>0.38428874734607221</c:v>
                </c:pt>
                <c:pt idx="1351">
                  <c:v>0.38853503184713378</c:v>
                </c:pt>
                <c:pt idx="1352">
                  <c:v>0.39065817409766457</c:v>
                </c:pt>
                <c:pt idx="1353">
                  <c:v>0.39278131634819535</c:v>
                </c:pt>
                <c:pt idx="1354">
                  <c:v>0.39490445859872614</c:v>
                </c:pt>
                <c:pt idx="1355">
                  <c:v>0.39702760084925692</c:v>
                </c:pt>
                <c:pt idx="1356">
                  <c:v>0.39915074309978771</c:v>
                </c:pt>
                <c:pt idx="1357">
                  <c:v>0.40127388535031849</c:v>
                </c:pt>
                <c:pt idx="1358">
                  <c:v>0.40339702760084928</c:v>
                </c:pt>
                <c:pt idx="1359">
                  <c:v>0.40339702760084928</c:v>
                </c:pt>
                <c:pt idx="1360">
                  <c:v>0.40552016985138006</c:v>
                </c:pt>
                <c:pt idx="1361">
                  <c:v>0.40764331210191085</c:v>
                </c:pt>
                <c:pt idx="1362">
                  <c:v>0.40976645435244163</c:v>
                </c:pt>
                <c:pt idx="1363">
                  <c:v>0.40976645435244163</c:v>
                </c:pt>
                <c:pt idx="1364">
                  <c:v>0.40976645435244163</c:v>
                </c:pt>
                <c:pt idx="1365">
                  <c:v>0.41188959660297242</c:v>
                </c:pt>
                <c:pt idx="1366">
                  <c:v>0.4140127388535032</c:v>
                </c:pt>
                <c:pt idx="1367">
                  <c:v>0.41613588110403399</c:v>
                </c:pt>
                <c:pt idx="1368">
                  <c:v>0.41825902335456477</c:v>
                </c:pt>
                <c:pt idx="1369">
                  <c:v>0.42038216560509556</c:v>
                </c:pt>
                <c:pt idx="1370">
                  <c:v>0.42250530785562634</c:v>
                </c:pt>
                <c:pt idx="1371">
                  <c:v>0.42250530785562634</c:v>
                </c:pt>
                <c:pt idx="1372">
                  <c:v>0.42462845010615713</c:v>
                </c:pt>
                <c:pt idx="1373">
                  <c:v>0.42675159235668791</c:v>
                </c:pt>
                <c:pt idx="1374">
                  <c:v>0.4288747346072187</c:v>
                </c:pt>
                <c:pt idx="1375">
                  <c:v>0.43099787685774948</c:v>
                </c:pt>
                <c:pt idx="1376">
                  <c:v>0.43524416135881105</c:v>
                </c:pt>
                <c:pt idx="1377">
                  <c:v>0.43736730360934184</c:v>
                </c:pt>
                <c:pt idx="1378">
                  <c:v>0.44161358811040341</c:v>
                </c:pt>
                <c:pt idx="1379">
                  <c:v>0.4437367303609342</c:v>
                </c:pt>
                <c:pt idx="1380">
                  <c:v>0.44585987261146498</c:v>
                </c:pt>
                <c:pt idx="1381">
                  <c:v>0.44798301486199577</c:v>
                </c:pt>
                <c:pt idx="1382">
                  <c:v>0.45010615711252655</c:v>
                </c:pt>
                <c:pt idx="1383">
                  <c:v>0.45647558386411891</c:v>
                </c:pt>
                <c:pt idx="1384">
                  <c:v>0.45859872611464969</c:v>
                </c:pt>
                <c:pt idx="1385">
                  <c:v>0.46072186836518048</c:v>
                </c:pt>
                <c:pt idx="1386">
                  <c:v>0.46284501061571126</c:v>
                </c:pt>
                <c:pt idx="1387">
                  <c:v>0.46496815286624205</c:v>
                </c:pt>
                <c:pt idx="1388">
                  <c:v>0.46709129511677283</c:v>
                </c:pt>
                <c:pt idx="1389">
                  <c:v>0.46709129511677283</c:v>
                </c:pt>
                <c:pt idx="1390">
                  <c:v>0.4713375796178344</c:v>
                </c:pt>
                <c:pt idx="1391">
                  <c:v>0.47346072186836519</c:v>
                </c:pt>
                <c:pt idx="1392">
                  <c:v>0.47558386411889597</c:v>
                </c:pt>
                <c:pt idx="1393">
                  <c:v>0.47983014861995754</c:v>
                </c:pt>
                <c:pt idx="1394">
                  <c:v>0.48195329087048833</c:v>
                </c:pt>
                <c:pt idx="1395">
                  <c:v>0.48407643312101911</c:v>
                </c:pt>
                <c:pt idx="1396">
                  <c:v>0.4861995753715499</c:v>
                </c:pt>
                <c:pt idx="1397">
                  <c:v>0.48832271762208068</c:v>
                </c:pt>
                <c:pt idx="1398">
                  <c:v>0.49044585987261147</c:v>
                </c:pt>
                <c:pt idx="1399">
                  <c:v>0.49256900212314225</c:v>
                </c:pt>
                <c:pt idx="1400">
                  <c:v>0.49469214437367304</c:v>
                </c:pt>
                <c:pt idx="1401">
                  <c:v>0.49681528662420382</c:v>
                </c:pt>
                <c:pt idx="1402">
                  <c:v>0.49893842887473461</c:v>
                </c:pt>
                <c:pt idx="1403">
                  <c:v>0.50106157112526539</c:v>
                </c:pt>
                <c:pt idx="1404">
                  <c:v>0.50318471337579618</c:v>
                </c:pt>
                <c:pt idx="1405">
                  <c:v>0.50530785562632696</c:v>
                </c:pt>
                <c:pt idx="1406">
                  <c:v>0.50743099787685775</c:v>
                </c:pt>
                <c:pt idx="1407">
                  <c:v>0.50955414012738853</c:v>
                </c:pt>
                <c:pt idx="1408">
                  <c:v>0.51167728237791932</c:v>
                </c:pt>
                <c:pt idx="1409">
                  <c:v>0.5138004246284501</c:v>
                </c:pt>
                <c:pt idx="1410">
                  <c:v>0.5138004246284501</c:v>
                </c:pt>
                <c:pt idx="1411">
                  <c:v>0.51592356687898089</c:v>
                </c:pt>
                <c:pt idx="1412">
                  <c:v>0.51804670912951167</c:v>
                </c:pt>
                <c:pt idx="1413">
                  <c:v>0.52229299363057324</c:v>
                </c:pt>
                <c:pt idx="1414">
                  <c:v>0.52441613588110403</c:v>
                </c:pt>
                <c:pt idx="1415">
                  <c:v>0.52653927813163481</c:v>
                </c:pt>
                <c:pt idx="1416">
                  <c:v>0.52653927813163481</c:v>
                </c:pt>
                <c:pt idx="1417">
                  <c:v>0.5286624203821656</c:v>
                </c:pt>
                <c:pt idx="1418">
                  <c:v>0.5286624203821656</c:v>
                </c:pt>
                <c:pt idx="1419">
                  <c:v>0.53078556263269638</c:v>
                </c:pt>
                <c:pt idx="1420">
                  <c:v>0.53503184713375795</c:v>
                </c:pt>
                <c:pt idx="1421">
                  <c:v>0.53715498938428874</c:v>
                </c:pt>
                <c:pt idx="1422">
                  <c:v>0.53715498938428874</c:v>
                </c:pt>
                <c:pt idx="1423">
                  <c:v>0.53927813163481952</c:v>
                </c:pt>
                <c:pt idx="1424">
                  <c:v>0.54140127388535031</c:v>
                </c:pt>
                <c:pt idx="1425">
                  <c:v>0.54352441613588109</c:v>
                </c:pt>
                <c:pt idx="1426">
                  <c:v>0.54564755838641188</c:v>
                </c:pt>
                <c:pt idx="1427">
                  <c:v>0.54777070063694266</c:v>
                </c:pt>
                <c:pt idx="1428">
                  <c:v>0.54989384288747345</c:v>
                </c:pt>
                <c:pt idx="1429">
                  <c:v>0.55201698513800423</c:v>
                </c:pt>
                <c:pt idx="1430">
                  <c:v>0.55414012738853502</c:v>
                </c:pt>
                <c:pt idx="1431">
                  <c:v>0.5562632696390658</c:v>
                </c:pt>
                <c:pt idx="1432">
                  <c:v>0.55838641188959659</c:v>
                </c:pt>
                <c:pt idx="1433">
                  <c:v>0.56050955414012738</c:v>
                </c:pt>
                <c:pt idx="1434">
                  <c:v>0.56050955414012738</c:v>
                </c:pt>
                <c:pt idx="1435">
                  <c:v>0.56263269639065816</c:v>
                </c:pt>
                <c:pt idx="1436">
                  <c:v>0.56475583864118895</c:v>
                </c:pt>
                <c:pt idx="1437">
                  <c:v>0.56687898089171973</c:v>
                </c:pt>
                <c:pt idx="1438">
                  <c:v>0.56900212314225052</c:v>
                </c:pt>
                <c:pt idx="1439">
                  <c:v>0.5711252653927813</c:v>
                </c:pt>
                <c:pt idx="1440">
                  <c:v>0.57324840764331209</c:v>
                </c:pt>
                <c:pt idx="1441">
                  <c:v>0.57537154989384287</c:v>
                </c:pt>
                <c:pt idx="1442">
                  <c:v>0.57749469214437366</c:v>
                </c:pt>
                <c:pt idx="1443">
                  <c:v>0.57749469214437366</c:v>
                </c:pt>
                <c:pt idx="1444">
                  <c:v>0.57961783439490444</c:v>
                </c:pt>
                <c:pt idx="1445">
                  <c:v>0.58174097664543523</c:v>
                </c:pt>
                <c:pt idx="1446">
                  <c:v>0.58386411889596601</c:v>
                </c:pt>
                <c:pt idx="1447">
                  <c:v>0.5859872611464968</c:v>
                </c:pt>
                <c:pt idx="1448">
                  <c:v>0.5859872611464968</c:v>
                </c:pt>
                <c:pt idx="1449">
                  <c:v>0.5859872611464968</c:v>
                </c:pt>
                <c:pt idx="1450">
                  <c:v>0.59023354564755837</c:v>
                </c:pt>
                <c:pt idx="1451">
                  <c:v>0.59235668789808915</c:v>
                </c:pt>
                <c:pt idx="1452">
                  <c:v>0.59447983014861994</c:v>
                </c:pt>
                <c:pt idx="1453">
                  <c:v>0.59447983014861994</c:v>
                </c:pt>
                <c:pt idx="1454">
                  <c:v>0.59660297239915072</c:v>
                </c:pt>
                <c:pt idx="1455">
                  <c:v>0.59872611464968151</c:v>
                </c:pt>
                <c:pt idx="1456">
                  <c:v>0.60084925690021229</c:v>
                </c:pt>
                <c:pt idx="1457">
                  <c:v>0.60297239915074308</c:v>
                </c:pt>
                <c:pt idx="1458">
                  <c:v>0.60297239915074308</c:v>
                </c:pt>
                <c:pt idx="1459">
                  <c:v>0.60509554140127386</c:v>
                </c:pt>
                <c:pt idx="1460">
                  <c:v>0.60934182590233543</c:v>
                </c:pt>
                <c:pt idx="1461">
                  <c:v>0.61146496815286622</c:v>
                </c:pt>
                <c:pt idx="1462">
                  <c:v>0.613588110403397</c:v>
                </c:pt>
                <c:pt idx="1463">
                  <c:v>0.61571125265392779</c:v>
                </c:pt>
                <c:pt idx="1464">
                  <c:v>0.61783439490445857</c:v>
                </c:pt>
                <c:pt idx="1465">
                  <c:v>0.61995753715498936</c:v>
                </c:pt>
                <c:pt idx="1466">
                  <c:v>0.62208067940552014</c:v>
                </c:pt>
                <c:pt idx="1467">
                  <c:v>0.62420382165605093</c:v>
                </c:pt>
                <c:pt idx="1468">
                  <c:v>0.62632696390658171</c:v>
                </c:pt>
                <c:pt idx="1469">
                  <c:v>0.6284501061571125</c:v>
                </c:pt>
                <c:pt idx="1470">
                  <c:v>0.63057324840764328</c:v>
                </c:pt>
                <c:pt idx="1471">
                  <c:v>0.63269639065817407</c:v>
                </c:pt>
                <c:pt idx="1472">
                  <c:v>0.63481953290870485</c:v>
                </c:pt>
                <c:pt idx="1473">
                  <c:v>0.63694267515923564</c:v>
                </c:pt>
                <c:pt idx="1474">
                  <c:v>0.63906581740976642</c:v>
                </c:pt>
                <c:pt idx="1475">
                  <c:v>0.64118895966029721</c:v>
                </c:pt>
                <c:pt idx="1476">
                  <c:v>0.64331210191082799</c:v>
                </c:pt>
                <c:pt idx="1477">
                  <c:v>0.64543524416135878</c:v>
                </c:pt>
                <c:pt idx="1478">
                  <c:v>0.64543524416135878</c:v>
                </c:pt>
                <c:pt idx="1479">
                  <c:v>0.64755838641188956</c:v>
                </c:pt>
                <c:pt idx="1480">
                  <c:v>0.64755838641188956</c:v>
                </c:pt>
                <c:pt idx="1481">
                  <c:v>0.64968152866242035</c:v>
                </c:pt>
                <c:pt idx="1482">
                  <c:v>0.65180467091295113</c:v>
                </c:pt>
                <c:pt idx="1483">
                  <c:v>0.65392781316348192</c:v>
                </c:pt>
                <c:pt idx="1484">
                  <c:v>0.6560509554140127</c:v>
                </c:pt>
                <c:pt idx="1485">
                  <c:v>0.65817409766454349</c:v>
                </c:pt>
                <c:pt idx="1486">
                  <c:v>0.66029723991507427</c:v>
                </c:pt>
                <c:pt idx="1487">
                  <c:v>0.66242038216560506</c:v>
                </c:pt>
                <c:pt idx="1488">
                  <c:v>0.66454352441613584</c:v>
                </c:pt>
                <c:pt idx="1489">
                  <c:v>0.66666666666666663</c:v>
                </c:pt>
                <c:pt idx="1490">
                  <c:v>0.6709129511677282</c:v>
                </c:pt>
                <c:pt idx="1491">
                  <c:v>0.67303609341825898</c:v>
                </c:pt>
                <c:pt idx="1492">
                  <c:v>0.67515923566878977</c:v>
                </c:pt>
                <c:pt idx="1493">
                  <c:v>0.67728237791932056</c:v>
                </c:pt>
                <c:pt idx="1494">
                  <c:v>0.68152866242038213</c:v>
                </c:pt>
                <c:pt idx="1495">
                  <c:v>0.68365180467091291</c:v>
                </c:pt>
                <c:pt idx="1496">
                  <c:v>0.68365180467091291</c:v>
                </c:pt>
                <c:pt idx="1497">
                  <c:v>0.68365180467091291</c:v>
                </c:pt>
                <c:pt idx="1498">
                  <c:v>0.6857749469214437</c:v>
                </c:pt>
                <c:pt idx="1499">
                  <c:v>0.68789808917197448</c:v>
                </c:pt>
                <c:pt idx="1500">
                  <c:v>0.69002123142250527</c:v>
                </c:pt>
                <c:pt idx="1501">
                  <c:v>0.69214437367303605</c:v>
                </c:pt>
                <c:pt idx="1502">
                  <c:v>0.69426751592356684</c:v>
                </c:pt>
                <c:pt idx="1503">
                  <c:v>0.69639065817409762</c:v>
                </c:pt>
                <c:pt idx="1504">
                  <c:v>0.69851380042462841</c:v>
                </c:pt>
                <c:pt idx="1505">
                  <c:v>0.69851380042462841</c:v>
                </c:pt>
                <c:pt idx="1506">
                  <c:v>0.70063694267515919</c:v>
                </c:pt>
                <c:pt idx="1507">
                  <c:v>0.70276008492568998</c:v>
                </c:pt>
                <c:pt idx="1508">
                  <c:v>0.70276008492568998</c:v>
                </c:pt>
                <c:pt idx="1509">
                  <c:v>0.70488322717622076</c:v>
                </c:pt>
                <c:pt idx="1510">
                  <c:v>0.70700636942675155</c:v>
                </c:pt>
                <c:pt idx="1511">
                  <c:v>0.70912951167728233</c:v>
                </c:pt>
                <c:pt idx="1512">
                  <c:v>0.7133757961783439</c:v>
                </c:pt>
                <c:pt idx="1513">
                  <c:v>0.71549893842887469</c:v>
                </c:pt>
                <c:pt idx="1514">
                  <c:v>0.71762208067940547</c:v>
                </c:pt>
                <c:pt idx="1515">
                  <c:v>0.71974522292993626</c:v>
                </c:pt>
                <c:pt idx="1516">
                  <c:v>0.72186836518046704</c:v>
                </c:pt>
                <c:pt idx="1517">
                  <c:v>0.72399150743099783</c:v>
                </c:pt>
                <c:pt idx="1518">
                  <c:v>0.72611464968152861</c:v>
                </c:pt>
                <c:pt idx="1519">
                  <c:v>0.7282377919320594</c:v>
                </c:pt>
                <c:pt idx="1520">
                  <c:v>0.73036093418259018</c:v>
                </c:pt>
                <c:pt idx="1521">
                  <c:v>0.73248407643312097</c:v>
                </c:pt>
                <c:pt idx="1522">
                  <c:v>0.73460721868365175</c:v>
                </c:pt>
                <c:pt idx="1523">
                  <c:v>0.73673036093418254</c:v>
                </c:pt>
                <c:pt idx="1524">
                  <c:v>0.73885350318471332</c:v>
                </c:pt>
                <c:pt idx="1525">
                  <c:v>0.73885350318471332</c:v>
                </c:pt>
                <c:pt idx="1526">
                  <c:v>0.74097664543524411</c:v>
                </c:pt>
                <c:pt idx="1527">
                  <c:v>0.74522292993630568</c:v>
                </c:pt>
                <c:pt idx="1528">
                  <c:v>0.74734607218683646</c:v>
                </c:pt>
                <c:pt idx="1529">
                  <c:v>0.74946921443736725</c:v>
                </c:pt>
                <c:pt idx="1530">
                  <c:v>0.75159235668789814</c:v>
                </c:pt>
                <c:pt idx="1531">
                  <c:v>0.75371549893842893</c:v>
                </c:pt>
                <c:pt idx="1532">
                  <c:v>0.7579617834394905</c:v>
                </c:pt>
                <c:pt idx="1533">
                  <c:v>0.76433121019108285</c:v>
                </c:pt>
                <c:pt idx="1534">
                  <c:v>0.76645435244161364</c:v>
                </c:pt>
                <c:pt idx="1535">
                  <c:v>0.76857749469214443</c:v>
                </c:pt>
                <c:pt idx="1536">
                  <c:v>0.76857749469214443</c:v>
                </c:pt>
                <c:pt idx="1537">
                  <c:v>0.77070063694267521</c:v>
                </c:pt>
                <c:pt idx="1538">
                  <c:v>0.77070063694267521</c:v>
                </c:pt>
                <c:pt idx="1539">
                  <c:v>0.772823779193206</c:v>
                </c:pt>
                <c:pt idx="1540">
                  <c:v>0.77494692144373678</c:v>
                </c:pt>
                <c:pt idx="1541">
                  <c:v>0.77707006369426757</c:v>
                </c:pt>
                <c:pt idx="1542">
                  <c:v>0.77919320594479835</c:v>
                </c:pt>
                <c:pt idx="1543">
                  <c:v>0.78131634819532914</c:v>
                </c:pt>
                <c:pt idx="1544">
                  <c:v>0.78343949044585992</c:v>
                </c:pt>
                <c:pt idx="1545">
                  <c:v>0.78556263269639071</c:v>
                </c:pt>
                <c:pt idx="1546">
                  <c:v>0.78556263269639071</c:v>
                </c:pt>
                <c:pt idx="1547">
                  <c:v>0.78768577494692149</c:v>
                </c:pt>
                <c:pt idx="1548">
                  <c:v>0.78980891719745228</c:v>
                </c:pt>
                <c:pt idx="1549">
                  <c:v>0.79193205944798306</c:v>
                </c:pt>
                <c:pt idx="1550">
                  <c:v>0.79405520169851385</c:v>
                </c:pt>
                <c:pt idx="1551">
                  <c:v>0.79617834394904463</c:v>
                </c:pt>
                <c:pt idx="1552">
                  <c:v>0.79830148619957542</c:v>
                </c:pt>
                <c:pt idx="1553">
                  <c:v>0.8004246284501062</c:v>
                </c:pt>
                <c:pt idx="1554">
                  <c:v>0.80254777070063699</c:v>
                </c:pt>
                <c:pt idx="1555">
                  <c:v>0.80467091295116777</c:v>
                </c:pt>
                <c:pt idx="1556">
                  <c:v>0.80679405520169856</c:v>
                </c:pt>
                <c:pt idx="1557">
                  <c:v>0.80891719745222934</c:v>
                </c:pt>
                <c:pt idx="1558">
                  <c:v>0.81104033970276013</c:v>
                </c:pt>
                <c:pt idx="1559">
                  <c:v>0.81316348195329091</c:v>
                </c:pt>
                <c:pt idx="1560">
                  <c:v>0.8152866242038217</c:v>
                </c:pt>
                <c:pt idx="1561">
                  <c:v>0.81740976645435248</c:v>
                </c:pt>
                <c:pt idx="1562">
                  <c:v>0.81953290870488327</c:v>
                </c:pt>
                <c:pt idx="1563">
                  <c:v>0.82165605095541405</c:v>
                </c:pt>
                <c:pt idx="1564">
                  <c:v>0.82377919320594484</c:v>
                </c:pt>
                <c:pt idx="1565">
                  <c:v>0.82590233545647562</c:v>
                </c:pt>
                <c:pt idx="1566">
                  <c:v>0.82802547770700641</c:v>
                </c:pt>
                <c:pt idx="1567">
                  <c:v>0.83014861995753719</c:v>
                </c:pt>
                <c:pt idx="1568">
                  <c:v>0.83014861995753719</c:v>
                </c:pt>
                <c:pt idx="1569">
                  <c:v>0.83227176220806798</c:v>
                </c:pt>
                <c:pt idx="1570">
                  <c:v>0.83439490445859876</c:v>
                </c:pt>
                <c:pt idx="1571">
                  <c:v>0.84076433121019112</c:v>
                </c:pt>
                <c:pt idx="1572">
                  <c:v>0.8428874734607219</c:v>
                </c:pt>
                <c:pt idx="1573">
                  <c:v>0.84501061571125269</c:v>
                </c:pt>
                <c:pt idx="1574">
                  <c:v>0.84501061571125269</c:v>
                </c:pt>
                <c:pt idx="1575">
                  <c:v>0.84713375796178347</c:v>
                </c:pt>
                <c:pt idx="1576">
                  <c:v>0.84925690021231426</c:v>
                </c:pt>
                <c:pt idx="1577">
                  <c:v>0.85350318471337583</c:v>
                </c:pt>
                <c:pt idx="1578">
                  <c:v>0.85562632696390661</c:v>
                </c:pt>
                <c:pt idx="1579">
                  <c:v>0.8577494692144374</c:v>
                </c:pt>
                <c:pt idx="1580">
                  <c:v>0.85987261146496818</c:v>
                </c:pt>
                <c:pt idx="1581">
                  <c:v>0.86199575371549897</c:v>
                </c:pt>
                <c:pt idx="1582">
                  <c:v>0.86411889596602975</c:v>
                </c:pt>
                <c:pt idx="1583">
                  <c:v>0.86411889596602975</c:v>
                </c:pt>
                <c:pt idx="1584">
                  <c:v>0.86624203821656054</c:v>
                </c:pt>
                <c:pt idx="1585">
                  <c:v>0.86836518046709132</c:v>
                </c:pt>
                <c:pt idx="1586">
                  <c:v>0.87048832271762211</c:v>
                </c:pt>
                <c:pt idx="1587">
                  <c:v>0.87261146496815289</c:v>
                </c:pt>
                <c:pt idx="1588">
                  <c:v>0.87473460721868368</c:v>
                </c:pt>
                <c:pt idx="1589">
                  <c:v>0.87685774946921446</c:v>
                </c:pt>
                <c:pt idx="1590">
                  <c:v>0.87898089171974525</c:v>
                </c:pt>
                <c:pt idx="1591">
                  <c:v>0.88110403397027603</c:v>
                </c:pt>
                <c:pt idx="1592">
                  <c:v>0.88322717622080682</c:v>
                </c:pt>
                <c:pt idx="1593">
                  <c:v>0.88535031847133761</c:v>
                </c:pt>
                <c:pt idx="1594">
                  <c:v>0.88747346072186839</c:v>
                </c:pt>
                <c:pt idx="1595">
                  <c:v>0.88959660297239918</c:v>
                </c:pt>
                <c:pt idx="1596">
                  <c:v>0.89171974522292996</c:v>
                </c:pt>
                <c:pt idx="1597">
                  <c:v>0.89384288747346075</c:v>
                </c:pt>
                <c:pt idx="1598">
                  <c:v>0.89384288747346075</c:v>
                </c:pt>
                <c:pt idx="1599">
                  <c:v>0.89596602972399153</c:v>
                </c:pt>
                <c:pt idx="1600">
                  <c:v>0.89808917197452232</c:v>
                </c:pt>
                <c:pt idx="1601">
                  <c:v>0.9002123142250531</c:v>
                </c:pt>
                <c:pt idx="1602">
                  <c:v>0.90233545647558389</c:v>
                </c:pt>
                <c:pt idx="1603">
                  <c:v>0.90445859872611467</c:v>
                </c:pt>
                <c:pt idx="1604">
                  <c:v>0.90658174097664546</c:v>
                </c:pt>
                <c:pt idx="1605">
                  <c:v>0.90870488322717624</c:v>
                </c:pt>
                <c:pt idx="1606">
                  <c:v>0.91082802547770703</c:v>
                </c:pt>
                <c:pt idx="1607">
                  <c:v>0.91295116772823781</c:v>
                </c:pt>
                <c:pt idx="1608">
                  <c:v>0.9150743099787686</c:v>
                </c:pt>
                <c:pt idx="1609">
                  <c:v>0.91719745222929938</c:v>
                </c:pt>
                <c:pt idx="1610">
                  <c:v>0.91719745222929938</c:v>
                </c:pt>
                <c:pt idx="1611">
                  <c:v>0.91719745222929938</c:v>
                </c:pt>
                <c:pt idx="1612">
                  <c:v>0.92144373673036095</c:v>
                </c:pt>
                <c:pt idx="1613">
                  <c:v>0.92356687898089174</c:v>
                </c:pt>
                <c:pt idx="1614">
                  <c:v>0.92569002123142252</c:v>
                </c:pt>
                <c:pt idx="1615">
                  <c:v>0.92781316348195331</c:v>
                </c:pt>
                <c:pt idx="1616">
                  <c:v>0.92993630573248409</c:v>
                </c:pt>
                <c:pt idx="1617">
                  <c:v>0.93205944798301488</c:v>
                </c:pt>
                <c:pt idx="1618">
                  <c:v>0.93418259023354566</c:v>
                </c:pt>
                <c:pt idx="1619">
                  <c:v>0.93630573248407645</c:v>
                </c:pt>
                <c:pt idx="1620">
                  <c:v>0.93842887473460723</c:v>
                </c:pt>
                <c:pt idx="1621">
                  <c:v>0.94055201698513802</c:v>
                </c:pt>
                <c:pt idx="1622">
                  <c:v>0.9426751592356688</c:v>
                </c:pt>
                <c:pt idx="1623">
                  <c:v>0.94479830148619959</c:v>
                </c:pt>
                <c:pt idx="1624">
                  <c:v>0.94692144373673037</c:v>
                </c:pt>
                <c:pt idx="1625">
                  <c:v>0.94904458598726116</c:v>
                </c:pt>
                <c:pt idx="1626">
                  <c:v>0.95116772823779194</c:v>
                </c:pt>
                <c:pt idx="1627">
                  <c:v>0.95116772823779194</c:v>
                </c:pt>
                <c:pt idx="1628">
                  <c:v>0.95329087048832273</c:v>
                </c:pt>
                <c:pt idx="1629">
                  <c:v>0.95541401273885351</c:v>
                </c:pt>
                <c:pt idx="1630">
                  <c:v>0.9575371549893843</c:v>
                </c:pt>
                <c:pt idx="1631">
                  <c:v>0.95966029723991508</c:v>
                </c:pt>
                <c:pt idx="1632">
                  <c:v>0.95966029723991508</c:v>
                </c:pt>
                <c:pt idx="1633">
                  <c:v>0.95966029723991508</c:v>
                </c:pt>
                <c:pt idx="1634">
                  <c:v>0.96178343949044587</c:v>
                </c:pt>
                <c:pt idx="1635">
                  <c:v>0.96390658174097665</c:v>
                </c:pt>
                <c:pt idx="1636">
                  <c:v>0.96602972399150744</c:v>
                </c:pt>
                <c:pt idx="1637">
                  <c:v>0.96815286624203822</c:v>
                </c:pt>
                <c:pt idx="1638">
                  <c:v>0.97027600849256901</c:v>
                </c:pt>
                <c:pt idx="1639">
                  <c:v>0.97239915074309979</c:v>
                </c:pt>
                <c:pt idx="1640">
                  <c:v>0.97452229299363058</c:v>
                </c:pt>
                <c:pt idx="1641">
                  <c:v>0.97664543524416136</c:v>
                </c:pt>
                <c:pt idx="1642">
                  <c:v>0.97876857749469215</c:v>
                </c:pt>
                <c:pt idx="1643">
                  <c:v>0.98089171974522293</c:v>
                </c:pt>
                <c:pt idx="1644">
                  <c:v>0.98301486199575372</c:v>
                </c:pt>
                <c:pt idx="1645">
                  <c:v>0.9851380042462845</c:v>
                </c:pt>
                <c:pt idx="1646">
                  <c:v>0.98726114649681529</c:v>
                </c:pt>
                <c:pt idx="1647">
                  <c:v>0.98726114649681529</c:v>
                </c:pt>
                <c:pt idx="1648">
                  <c:v>0.98938428874734607</c:v>
                </c:pt>
                <c:pt idx="1649">
                  <c:v>0.99150743099787686</c:v>
                </c:pt>
                <c:pt idx="1650">
                  <c:v>0.99150743099787686</c:v>
                </c:pt>
                <c:pt idx="1651">
                  <c:v>0.99363057324840764</c:v>
                </c:pt>
                <c:pt idx="1652">
                  <c:v>0.99575371549893843</c:v>
                </c:pt>
                <c:pt idx="1653">
                  <c:v>0.99787685774946921</c:v>
                </c:pt>
                <c:pt idx="1654">
                  <c:v>1</c:v>
                </c:pt>
                <c:pt idx="1655">
                  <c:v>0</c:v>
                </c:pt>
                <c:pt idx="1656">
                  <c:v>1</c:v>
                </c:pt>
              </c:numCache>
            </c:numRef>
          </c:xVal>
          <c:yVal>
            <c:numRef>
              <c:f>List1!$F$2:$F$1658</c:f>
              <c:numCache>
                <c:formatCode>General</c:formatCode>
                <c:ptCount val="1657"/>
                <c:pt idx="1655">
                  <c:v>0</c:v>
                </c:pt>
                <c:pt idx="1656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80E-4D70-826D-D8D354D18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0149696"/>
        <c:axId val="270148520"/>
      </c:scatterChart>
      <c:valAx>
        <c:axId val="270149696"/>
        <c:scaling>
          <c:orientation val="minMax"/>
          <c:max val="1"/>
        </c:scaling>
        <c:delete val="0"/>
        <c:axPos val="b"/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70148520"/>
        <c:crosses val="autoZero"/>
        <c:crossBetween val="midCat"/>
        <c:majorUnit val="0.1"/>
      </c:valAx>
      <c:valAx>
        <c:axId val="270148520"/>
        <c:scaling>
          <c:orientation val="minMax"/>
          <c:max val="1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70149696"/>
        <c:crosses val="autoZero"/>
        <c:crossBetween val="midCat"/>
      </c:valAx>
      <c:spPr>
        <a:noFill/>
        <a:ln w="952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838294081383559E-2"/>
          <c:y val="3.7864099177598962E-2"/>
          <c:w val="0.84184763371068549"/>
          <c:h val="0.86263866677356338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NGAL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72FD-41A6-8755-77827EB7DA53}"/>
              </c:ext>
            </c:extLst>
          </c:dPt>
          <c:xVal>
            <c:numRef>
              <c:f>List1!$A$2:$A$1658</c:f>
              <c:numCache>
                <c:formatCode>###0.000</c:formatCode>
                <c:ptCount val="1657"/>
                <c:pt idx="0">
                  <c:v>1</c:v>
                </c:pt>
                <c:pt idx="1">
                  <c:v>0.99787685774946921</c:v>
                </c:pt>
                <c:pt idx="2">
                  <c:v>0.99575371549893843</c:v>
                </c:pt>
                <c:pt idx="3">
                  <c:v>0.99363057324840764</c:v>
                </c:pt>
                <c:pt idx="4">
                  <c:v>0.99363057324840764</c:v>
                </c:pt>
                <c:pt idx="5">
                  <c:v>0.99150743099787686</c:v>
                </c:pt>
                <c:pt idx="6">
                  <c:v>0.98938428874734607</c:v>
                </c:pt>
                <c:pt idx="7">
                  <c:v>0.98726114649681529</c:v>
                </c:pt>
                <c:pt idx="8">
                  <c:v>0.9851380042462845</c:v>
                </c:pt>
                <c:pt idx="9">
                  <c:v>0.9851380042462845</c:v>
                </c:pt>
                <c:pt idx="10">
                  <c:v>0.98301486199575372</c:v>
                </c:pt>
                <c:pt idx="11">
                  <c:v>0.98089171974522293</c:v>
                </c:pt>
                <c:pt idx="12">
                  <c:v>0.97876857749469215</c:v>
                </c:pt>
                <c:pt idx="13">
                  <c:v>0.97664543524416136</c:v>
                </c:pt>
                <c:pt idx="14">
                  <c:v>0.97452229299363058</c:v>
                </c:pt>
                <c:pt idx="15">
                  <c:v>0.97239915074309979</c:v>
                </c:pt>
                <c:pt idx="16">
                  <c:v>0.97027600849256901</c:v>
                </c:pt>
                <c:pt idx="17">
                  <c:v>0.96815286624203822</c:v>
                </c:pt>
                <c:pt idx="18">
                  <c:v>0.96602972399150744</c:v>
                </c:pt>
                <c:pt idx="19">
                  <c:v>0.96602972399150744</c:v>
                </c:pt>
                <c:pt idx="20">
                  <c:v>0.96390658174097665</c:v>
                </c:pt>
                <c:pt idx="21">
                  <c:v>0.96178343949044587</c:v>
                </c:pt>
                <c:pt idx="22">
                  <c:v>0.95966029723991508</c:v>
                </c:pt>
                <c:pt idx="23">
                  <c:v>0.9575371549893843</c:v>
                </c:pt>
                <c:pt idx="24">
                  <c:v>0.95541401273885351</c:v>
                </c:pt>
                <c:pt idx="25">
                  <c:v>0.95329087048832273</c:v>
                </c:pt>
                <c:pt idx="26">
                  <c:v>0.95116772823779194</c:v>
                </c:pt>
                <c:pt idx="27">
                  <c:v>0.94904458598726116</c:v>
                </c:pt>
                <c:pt idx="28">
                  <c:v>0.94692144373673037</c:v>
                </c:pt>
                <c:pt idx="29">
                  <c:v>0.94479830148619959</c:v>
                </c:pt>
                <c:pt idx="30">
                  <c:v>0.9426751592356688</c:v>
                </c:pt>
                <c:pt idx="31">
                  <c:v>0.94055201698513802</c:v>
                </c:pt>
                <c:pt idx="32">
                  <c:v>0.93842887473460723</c:v>
                </c:pt>
                <c:pt idx="33">
                  <c:v>0.93630573248407645</c:v>
                </c:pt>
                <c:pt idx="34">
                  <c:v>0.93418259023354566</c:v>
                </c:pt>
                <c:pt idx="35">
                  <c:v>0.93205944798301488</c:v>
                </c:pt>
                <c:pt idx="36">
                  <c:v>0.92993630573248409</c:v>
                </c:pt>
                <c:pt idx="37">
                  <c:v>0.92781316348195331</c:v>
                </c:pt>
                <c:pt idx="38">
                  <c:v>0.92569002123142252</c:v>
                </c:pt>
                <c:pt idx="39">
                  <c:v>0.92356687898089174</c:v>
                </c:pt>
                <c:pt idx="40">
                  <c:v>0.92144373673036095</c:v>
                </c:pt>
                <c:pt idx="41">
                  <c:v>0.91932059447983017</c:v>
                </c:pt>
                <c:pt idx="42">
                  <c:v>0.91932059447983017</c:v>
                </c:pt>
                <c:pt idx="43">
                  <c:v>0.91719745222929938</c:v>
                </c:pt>
                <c:pt idx="44">
                  <c:v>0.91719745222929938</c:v>
                </c:pt>
                <c:pt idx="45">
                  <c:v>0.9150743099787686</c:v>
                </c:pt>
                <c:pt idx="46">
                  <c:v>0.91295116772823781</c:v>
                </c:pt>
                <c:pt idx="47">
                  <c:v>0.91082802547770703</c:v>
                </c:pt>
                <c:pt idx="48">
                  <c:v>0.90870488322717624</c:v>
                </c:pt>
                <c:pt idx="49">
                  <c:v>0.90658174097664546</c:v>
                </c:pt>
                <c:pt idx="50">
                  <c:v>0.90445859872611467</c:v>
                </c:pt>
                <c:pt idx="51">
                  <c:v>0.90233545647558389</c:v>
                </c:pt>
                <c:pt idx="52">
                  <c:v>0.90233545647558389</c:v>
                </c:pt>
                <c:pt idx="53">
                  <c:v>0.90233545647558389</c:v>
                </c:pt>
                <c:pt idx="54">
                  <c:v>0.9002123142250531</c:v>
                </c:pt>
                <c:pt idx="55">
                  <c:v>0.89808917197452232</c:v>
                </c:pt>
                <c:pt idx="56">
                  <c:v>0.89596602972399153</c:v>
                </c:pt>
                <c:pt idx="57">
                  <c:v>0.89384288747346075</c:v>
                </c:pt>
                <c:pt idx="58">
                  <c:v>0.89171974522292996</c:v>
                </c:pt>
                <c:pt idx="59">
                  <c:v>0.88959660297239918</c:v>
                </c:pt>
                <c:pt idx="60">
                  <c:v>0.88747346072186839</c:v>
                </c:pt>
                <c:pt idx="61">
                  <c:v>0.88535031847133761</c:v>
                </c:pt>
                <c:pt idx="62">
                  <c:v>0.88322717622080682</c:v>
                </c:pt>
                <c:pt idx="63">
                  <c:v>0.88110403397027603</c:v>
                </c:pt>
                <c:pt idx="64">
                  <c:v>0.87898089171974525</c:v>
                </c:pt>
                <c:pt idx="65">
                  <c:v>0.87685774946921446</c:v>
                </c:pt>
                <c:pt idx="66">
                  <c:v>0.87685774946921446</c:v>
                </c:pt>
                <c:pt idx="67">
                  <c:v>0.87473460721868368</c:v>
                </c:pt>
                <c:pt idx="68">
                  <c:v>0.87473460721868368</c:v>
                </c:pt>
                <c:pt idx="69">
                  <c:v>0.87261146496815289</c:v>
                </c:pt>
                <c:pt idx="70">
                  <c:v>0.87048832271762211</c:v>
                </c:pt>
                <c:pt idx="71">
                  <c:v>0.86836518046709132</c:v>
                </c:pt>
                <c:pt idx="72">
                  <c:v>0.86624203821656054</c:v>
                </c:pt>
                <c:pt idx="73">
                  <c:v>0.86411889596602975</c:v>
                </c:pt>
                <c:pt idx="74">
                  <c:v>0.86199575371549897</c:v>
                </c:pt>
                <c:pt idx="75">
                  <c:v>0.85987261146496818</c:v>
                </c:pt>
                <c:pt idx="76">
                  <c:v>0.8577494692144374</c:v>
                </c:pt>
                <c:pt idx="77">
                  <c:v>0.8577494692144374</c:v>
                </c:pt>
                <c:pt idx="78">
                  <c:v>0.85562632696390661</c:v>
                </c:pt>
                <c:pt idx="79">
                  <c:v>0.85350318471337583</c:v>
                </c:pt>
                <c:pt idx="80">
                  <c:v>0.85138004246284504</c:v>
                </c:pt>
                <c:pt idx="81">
                  <c:v>0.84925690021231426</c:v>
                </c:pt>
                <c:pt idx="82">
                  <c:v>0.84713375796178347</c:v>
                </c:pt>
                <c:pt idx="83">
                  <c:v>0.84501061571125269</c:v>
                </c:pt>
                <c:pt idx="84">
                  <c:v>0.8428874734607219</c:v>
                </c:pt>
                <c:pt idx="85">
                  <c:v>0.84076433121019112</c:v>
                </c:pt>
                <c:pt idx="86">
                  <c:v>0.84076433121019112</c:v>
                </c:pt>
                <c:pt idx="87">
                  <c:v>0.84076433121019112</c:v>
                </c:pt>
                <c:pt idx="88">
                  <c:v>0.83864118895966033</c:v>
                </c:pt>
                <c:pt idx="89">
                  <c:v>0.83651804670912955</c:v>
                </c:pt>
                <c:pt idx="90">
                  <c:v>0.83439490445859876</c:v>
                </c:pt>
                <c:pt idx="91">
                  <c:v>0.83227176220806798</c:v>
                </c:pt>
                <c:pt idx="92">
                  <c:v>0.83014861995753719</c:v>
                </c:pt>
                <c:pt idx="93">
                  <c:v>0.82802547770700641</c:v>
                </c:pt>
                <c:pt idx="94">
                  <c:v>0.82590233545647562</c:v>
                </c:pt>
                <c:pt idx="95">
                  <c:v>0.82377919320594484</c:v>
                </c:pt>
                <c:pt idx="96">
                  <c:v>0.82165605095541405</c:v>
                </c:pt>
                <c:pt idx="97">
                  <c:v>0.81953290870488327</c:v>
                </c:pt>
                <c:pt idx="98">
                  <c:v>0.81740976645435248</c:v>
                </c:pt>
                <c:pt idx="99">
                  <c:v>0.8152866242038217</c:v>
                </c:pt>
                <c:pt idx="100">
                  <c:v>0.81316348195329091</c:v>
                </c:pt>
                <c:pt idx="101">
                  <c:v>0.80891719745222934</c:v>
                </c:pt>
                <c:pt idx="102">
                  <c:v>0.80679405520169856</c:v>
                </c:pt>
                <c:pt idx="103">
                  <c:v>0.80467091295116777</c:v>
                </c:pt>
                <c:pt idx="104">
                  <c:v>0.80467091295116777</c:v>
                </c:pt>
                <c:pt idx="105">
                  <c:v>0.80254777070063699</c:v>
                </c:pt>
                <c:pt idx="106">
                  <c:v>0.80254777070063699</c:v>
                </c:pt>
                <c:pt idx="107">
                  <c:v>0.8004246284501062</c:v>
                </c:pt>
                <c:pt idx="108">
                  <c:v>0.79830148619957542</c:v>
                </c:pt>
                <c:pt idx="109">
                  <c:v>0.79617834394904463</c:v>
                </c:pt>
                <c:pt idx="110">
                  <c:v>0.79405520169851385</c:v>
                </c:pt>
                <c:pt idx="111">
                  <c:v>0.79193205944798306</c:v>
                </c:pt>
                <c:pt idx="112">
                  <c:v>0.78980891719745228</c:v>
                </c:pt>
                <c:pt idx="113">
                  <c:v>0.78980891719745228</c:v>
                </c:pt>
                <c:pt idx="114">
                  <c:v>0.78768577494692149</c:v>
                </c:pt>
                <c:pt idx="115">
                  <c:v>0.78556263269639071</c:v>
                </c:pt>
                <c:pt idx="116">
                  <c:v>0.78343949044585992</c:v>
                </c:pt>
                <c:pt idx="117">
                  <c:v>0.78131634819532914</c:v>
                </c:pt>
                <c:pt idx="118">
                  <c:v>0.77919320594479835</c:v>
                </c:pt>
                <c:pt idx="119">
                  <c:v>0.77707006369426757</c:v>
                </c:pt>
                <c:pt idx="120">
                  <c:v>0.77494692144373678</c:v>
                </c:pt>
                <c:pt idx="121">
                  <c:v>0.772823779193206</c:v>
                </c:pt>
                <c:pt idx="122">
                  <c:v>0.77070063694267521</c:v>
                </c:pt>
                <c:pt idx="123">
                  <c:v>0.76857749469214443</c:v>
                </c:pt>
                <c:pt idx="124">
                  <c:v>0.76645435244161364</c:v>
                </c:pt>
                <c:pt idx="125">
                  <c:v>0.76433121019108285</c:v>
                </c:pt>
                <c:pt idx="126">
                  <c:v>0.76220806794055207</c:v>
                </c:pt>
                <c:pt idx="127">
                  <c:v>0.76008492569002128</c:v>
                </c:pt>
                <c:pt idx="128">
                  <c:v>0.7579617834394905</c:v>
                </c:pt>
                <c:pt idx="129">
                  <c:v>0.75371549893842893</c:v>
                </c:pt>
                <c:pt idx="130">
                  <c:v>0.75159235668789814</c:v>
                </c:pt>
                <c:pt idx="131">
                  <c:v>0.74946921443736736</c:v>
                </c:pt>
                <c:pt idx="132">
                  <c:v>0.74522292993630579</c:v>
                </c:pt>
                <c:pt idx="133">
                  <c:v>0.743099787685775</c:v>
                </c:pt>
                <c:pt idx="134">
                  <c:v>0.74097664543524422</c:v>
                </c:pt>
                <c:pt idx="135">
                  <c:v>0.73885350318471343</c:v>
                </c:pt>
                <c:pt idx="136">
                  <c:v>0.73673036093418265</c:v>
                </c:pt>
                <c:pt idx="137">
                  <c:v>0.73460721868365186</c:v>
                </c:pt>
                <c:pt idx="138">
                  <c:v>0.73248407643312108</c:v>
                </c:pt>
                <c:pt idx="139">
                  <c:v>0.73036093418259029</c:v>
                </c:pt>
                <c:pt idx="140">
                  <c:v>0.72611464968152872</c:v>
                </c:pt>
                <c:pt idx="141">
                  <c:v>0.72399150743099794</c:v>
                </c:pt>
                <c:pt idx="142">
                  <c:v>0.72186836518046715</c:v>
                </c:pt>
                <c:pt idx="143">
                  <c:v>0.72186836518046715</c:v>
                </c:pt>
                <c:pt idx="144">
                  <c:v>0.71974522292993637</c:v>
                </c:pt>
                <c:pt idx="145">
                  <c:v>0.71762208067940558</c:v>
                </c:pt>
                <c:pt idx="146">
                  <c:v>0.7154989384288748</c:v>
                </c:pt>
                <c:pt idx="147">
                  <c:v>0.71337579617834401</c:v>
                </c:pt>
                <c:pt idx="148">
                  <c:v>0.71125265392781323</c:v>
                </c:pt>
                <c:pt idx="149">
                  <c:v>0.70912951167728244</c:v>
                </c:pt>
                <c:pt idx="150">
                  <c:v>0.70912951167728244</c:v>
                </c:pt>
                <c:pt idx="151">
                  <c:v>0.70700636942675166</c:v>
                </c:pt>
                <c:pt idx="152">
                  <c:v>0.70488322717622087</c:v>
                </c:pt>
                <c:pt idx="153">
                  <c:v>0.70276008492569009</c:v>
                </c:pt>
                <c:pt idx="154">
                  <c:v>0.7006369426751593</c:v>
                </c:pt>
                <c:pt idx="155">
                  <c:v>0.69851380042462852</c:v>
                </c:pt>
                <c:pt idx="156">
                  <c:v>0.69639065817409773</c:v>
                </c:pt>
                <c:pt idx="157">
                  <c:v>0.69426751592356695</c:v>
                </c:pt>
                <c:pt idx="158">
                  <c:v>0.69214437367303616</c:v>
                </c:pt>
                <c:pt idx="159">
                  <c:v>0.69002123142250538</c:v>
                </c:pt>
                <c:pt idx="160">
                  <c:v>0.68789808917197459</c:v>
                </c:pt>
                <c:pt idx="161">
                  <c:v>0.68789808917197459</c:v>
                </c:pt>
                <c:pt idx="162">
                  <c:v>0.68577494692144381</c:v>
                </c:pt>
                <c:pt idx="163">
                  <c:v>0.68365180467091302</c:v>
                </c:pt>
                <c:pt idx="164">
                  <c:v>0.68152866242038224</c:v>
                </c:pt>
                <c:pt idx="165">
                  <c:v>0.67940552016985145</c:v>
                </c:pt>
                <c:pt idx="166">
                  <c:v>0.67728237791932067</c:v>
                </c:pt>
                <c:pt idx="167">
                  <c:v>0.67728237791932067</c:v>
                </c:pt>
                <c:pt idx="168">
                  <c:v>0.67515923566878988</c:v>
                </c:pt>
                <c:pt idx="169">
                  <c:v>0.6730360934182591</c:v>
                </c:pt>
                <c:pt idx="170">
                  <c:v>0.67091295116772831</c:v>
                </c:pt>
                <c:pt idx="171">
                  <c:v>0.66878980891719753</c:v>
                </c:pt>
                <c:pt idx="172">
                  <c:v>0.66878980891719753</c:v>
                </c:pt>
                <c:pt idx="173">
                  <c:v>0.66878980891719753</c:v>
                </c:pt>
                <c:pt idx="174">
                  <c:v>0.66666666666666674</c:v>
                </c:pt>
                <c:pt idx="175">
                  <c:v>0.66454352441613596</c:v>
                </c:pt>
                <c:pt idx="176">
                  <c:v>0.66454352441613596</c:v>
                </c:pt>
                <c:pt idx="177">
                  <c:v>0.66242038216560517</c:v>
                </c:pt>
                <c:pt idx="178">
                  <c:v>0.66029723991507439</c:v>
                </c:pt>
                <c:pt idx="179">
                  <c:v>0.6581740976645436</c:v>
                </c:pt>
                <c:pt idx="180">
                  <c:v>0.65605095541401282</c:v>
                </c:pt>
                <c:pt idx="181">
                  <c:v>0.65392781316348203</c:v>
                </c:pt>
                <c:pt idx="182">
                  <c:v>0.65180467091295125</c:v>
                </c:pt>
                <c:pt idx="183">
                  <c:v>0.65180467091295125</c:v>
                </c:pt>
                <c:pt idx="184">
                  <c:v>0.64968152866242046</c:v>
                </c:pt>
                <c:pt idx="185">
                  <c:v>0.64968152866242046</c:v>
                </c:pt>
                <c:pt idx="186">
                  <c:v>0.64755838641188967</c:v>
                </c:pt>
                <c:pt idx="187">
                  <c:v>0.64543524416135889</c:v>
                </c:pt>
                <c:pt idx="188">
                  <c:v>0.6433121019108281</c:v>
                </c:pt>
                <c:pt idx="189">
                  <c:v>0.6433121019108281</c:v>
                </c:pt>
                <c:pt idx="190">
                  <c:v>0.64118895966029732</c:v>
                </c:pt>
                <c:pt idx="191">
                  <c:v>0.63694267515923575</c:v>
                </c:pt>
                <c:pt idx="192">
                  <c:v>0.63481953290870496</c:v>
                </c:pt>
                <c:pt idx="193">
                  <c:v>0.63269639065817418</c:v>
                </c:pt>
                <c:pt idx="194">
                  <c:v>0.63057324840764339</c:v>
                </c:pt>
                <c:pt idx="195">
                  <c:v>0.62845010615711261</c:v>
                </c:pt>
                <c:pt idx="196">
                  <c:v>0.62632696390658182</c:v>
                </c:pt>
                <c:pt idx="197">
                  <c:v>0.62420382165605093</c:v>
                </c:pt>
                <c:pt idx="198">
                  <c:v>0.62420382165605093</c:v>
                </c:pt>
                <c:pt idx="199">
                  <c:v>0.62420382165605093</c:v>
                </c:pt>
                <c:pt idx="200">
                  <c:v>0.62208067940552014</c:v>
                </c:pt>
                <c:pt idx="201">
                  <c:v>0.61995753715498936</c:v>
                </c:pt>
                <c:pt idx="202">
                  <c:v>0.61783439490445857</c:v>
                </c:pt>
                <c:pt idx="203">
                  <c:v>0.61783439490445857</c:v>
                </c:pt>
                <c:pt idx="204">
                  <c:v>0.61571125265392779</c:v>
                </c:pt>
                <c:pt idx="205">
                  <c:v>0.613588110403397</c:v>
                </c:pt>
                <c:pt idx="206">
                  <c:v>0.61146496815286622</c:v>
                </c:pt>
                <c:pt idx="207">
                  <c:v>0.60934182590233543</c:v>
                </c:pt>
                <c:pt idx="208">
                  <c:v>0.60721868365180465</c:v>
                </c:pt>
                <c:pt idx="209">
                  <c:v>0.60509554140127386</c:v>
                </c:pt>
                <c:pt idx="210">
                  <c:v>0.60297239915074308</c:v>
                </c:pt>
                <c:pt idx="211">
                  <c:v>0.59872611464968151</c:v>
                </c:pt>
                <c:pt idx="212">
                  <c:v>0.59660297239915072</c:v>
                </c:pt>
                <c:pt idx="213">
                  <c:v>0.59447983014861994</c:v>
                </c:pt>
                <c:pt idx="214">
                  <c:v>0.59235668789808915</c:v>
                </c:pt>
                <c:pt idx="215">
                  <c:v>0.59023354564755837</c:v>
                </c:pt>
                <c:pt idx="216">
                  <c:v>0.58811040339702758</c:v>
                </c:pt>
                <c:pt idx="217">
                  <c:v>0.5859872611464968</c:v>
                </c:pt>
                <c:pt idx="218">
                  <c:v>0.58386411889596601</c:v>
                </c:pt>
                <c:pt idx="219">
                  <c:v>0.58174097664543523</c:v>
                </c:pt>
                <c:pt idx="220">
                  <c:v>0.57961783439490444</c:v>
                </c:pt>
                <c:pt idx="221">
                  <c:v>0.57749469214437366</c:v>
                </c:pt>
                <c:pt idx="222">
                  <c:v>0.57749469214437366</c:v>
                </c:pt>
                <c:pt idx="223">
                  <c:v>0.57537154989384287</c:v>
                </c:pt>
                <c:pt idx="224">
                  <c:v>0.5711252653927813</c:v>
                </c:pt>
                <c:pt idx="225">
                  <c:v>0.56900212314225052</c:v>
                </c:pt>
                <c:pt idx="226">
                  <c:v>0.56687898089171973</c:v>
                </c:pt>
                <c:pt idx="227">
                  <c:v>0.56263269639065816</c:v>
                </c:pt>
                <c:pt idx="228">
                  <c:v>0.56050955414012738</c:v>
                </c:pt>
                <c:pt idx="229">
                  <c:v>0.55838641188959659</c:v>
                </c:pt>
                <c:pt idx="230">
                  <c:v>0.5562632696390658</c:v>
                </c:pt>
                <c:pt idx="231">
                  <c:v>0.55414012738853502</c:v>
                </c:pt>
                <c:pt idx="232">
                  <c:v>0.55201698513800423</c:v>
                </c:pt>
                <c:pt idx="233">
                  <c:v>0.54989384288747345</c:v>
                </c:pt>
                <c:pt idx="234">
                  <c:v>0.54777070063694266</c:v>
                </c:pt>
                <c:pt idx="235">
                  <c:v>0.54564755838641188</c:v>
                </c:pt>
                <c:pt idx="236">
                  <c:v>0.54352441613588109</c:v>
                </c:pt>
                <c:pt idx="237">
                  <c:v>0.54140127388535031</c:v>
                </c:pt>
                <c:pt idx="238">
                  <c:v>0.54140127388535031</c:v>
                </c:pt>
                <c:pt idx="239">
                  <c:v>0.53927813163481952</c:v>
                </c:pt>
                <c:pt idx="240">
                  <c:v>0.53927813163481952</c:v>
                </c:pt>
                <c:pt idx="241">
                  <c:v>0.53715498938428874</c:v>
                </c:pt>
                <c:pt idx="242">
                  <c:v>0.53503184713375795</c:v>
                </c:pt>
                <c:pt idx="243">
                  <c:v>0.53290870488322717</c:v>
                </c:pt>
                <c:pt idx="244">
                  <c:v>0.53078556263269638</c:v>
                </c:pt>
                <c:pt idx="245">
                  <c:v>0.5286624203821656</c:v>
                </c:pt>
                <c:pt idx="246">
                  <c:v>0.52653927813163481</c:v>
                </c:pt>
                <c:pt idx="247">
                  <c:v>0.52653927813163481</c:v>
                </c:pt>
                <c:pt idx="248">
                  <c:v>0.52441613588110403</c:v>
                </c:pt>
                <c:pt idx="249">
                  <c:v>0.52229299363057324</c:v>
                </c:pt>
                <c:pt idx="250">
                  <c:v>0.52016985138004246</c:v>
                </c:pt>
                <c:pt idx="251">
                  <c:v>0.51804670912951167</c:v>
                </c:pt>
                <c:pt idx="252">
                  <c:v>0.51592356687898089</c:v>
                </c:pt>
                <c:pt idx="253">
                  <c:v>0.5138004246284501</c:v>
                </c:pt>
                <c:pt idx="254">
                  <c:v>0.5138004246284501</c:v>
                </c:pt>
                <c:pt idx="255">
                  <c:v>0.5138004246284501</c:v>
                </c:pt>
                <c:pt idx="256">
                  <c:v>0.51167728237791932</c:v>
                </c:pt>
                <c:pt idx="257">
                  <c:v>0.50955414012738853</c:v>
                </c:pt>
                <c:pt idx="258">
                  <c:v>0.50743099787685775</c:v>
                </c:pt>
                <c:pt idx="259">
                  <c:v>0.50530785562632696</c:v>
                </c:pt>
                <c:pt idx="260">
                  <c:v>0.50318471337579618</c:v>
                </c:pt>
                <c:pt idx="261">
                  <c:v>0.50106157112526539</c:v>
                </c:pt>
                <c:pt idx="262">
                  <c:v>0.49893842887473461</c:v>
                </c:pt>
                <c:pt idx="263">
                  <c:v>0.49681528662420382</c:v>
                </c:pt>
                <c:pt idx="264">
                  <c:v>0.49469214437367304</c:v>
                </c:pt>
                <c:pt idx="265">
                  <c:v>0.49256900212314225</c:v>
                </c:pt>
                <c:pt idx="266">
                  <c:v>0.49044585987261147</c:v>
                </c:pt>
                <c:pt idx="267">
                  <c:v>0.48832271762208068</c:v>
                </c:pt>
                <c:pt idx="268">
                  <c:v>0.4861995753715499</c:v>
                </c:pt>
                <c:pt idx="269">
                  <c:v>0.48407643312101911</c:v>
                </c:pt>
                <c:pt idx="270">
                  <c:v>0.48195329087048833</c:v>
                </c:pt>
                <c:pt idx="271">
                  <c:v>0.47983014861995754</c:v>
                </c:pt>
                <c:pt idx="272">
                  <c:v>0.47983014861995754</c:v>
                </c:pt>
                <c:pt idx="273">
                  <c:v>0.47770700636942676</c:v>
                </c:pt>
                <c:pt idx="274">
                  <c:v>0.47558386411889597</c:v>
                </c:pt>
                <c:pt idx="275">
                  <c:v>0.47346072186836519</c:v>
                </c:pt>
                <c:pt idx="276">
                  <c:v>0.4713375796178344</c:v>
                </c:pt>
                <c:pt idx="277">
                  <c:v>0.46921443736730362</c:v>
                </c:pt>
                <c:pt idx="278">
                  <c:v>0.46709129511677283</c:v>
                </c:pt>
                <c:pt idx="279">
                  <c:v>0.46496815286624205</c:v>
                </c:pt>
                <c:pt idx="280">
                  <c:v>0.46284501061571126</c:v>
                </c:pt>
                <c:pt idx="281">
                  <c:v>0.45859872611464969</c:v>
                </c:pt>
                <c:pt idx="282">
                  <c:v>0.45647558386411891</c:v>
                </c:pt>
                <c:pt idx="283">
                  <c:v>0.45647558386411891</c:v>
                </c:pt>
                <c:pt idx="284">
                  <c:v>0.45435244161358812</c:v>
                </c:pt>
                <c:pt idx="285">
                  <c:v>0.45222929936305734</c:v>
                </c:pt>
                <c:pt idx="286">
                  <c:v>0.45010615711252655</c:v>
                </c:pt>
                <c:pt idx="287">
                  <c:v>0.44798301486199577</c:v>
                </c:pt>
                <c:pt idx="288">
                  <c:v>0.44585987261146498</c:v>
                </c:pt>
                <c:pt idx="289">
                  <c:v>0.4437367303609342</c:v>
                </c:pt>
                <c:pt idx="290">
                  <c:v>0.44161358811040341</c:v>
                </c:pt>
                <c:pt idx="291">
                  <c:v>0.43949044585987262</c:v>
                </c:pt>
                <c:pt idx="292">
                  <c:v>0.43736730360934184</c:v>
                </c:pt>
                <c:pt idx="293">
                  <c:v>0.43524416135881105</c:v>
                </c:pt>
                <c:pt idx="294">
                  <c:v>0.43312101910828027</c:v>
                </c:pt>
                <c:pt idx="295">
                  <c:v>0.43312101910828027</c:v>
                </c:pt>
                <c:pt idx="296">
                  <c:v>0.43099787685774948</c:v>
                </c:pt>
                <c:pt idx="297">
                  <c:v>0.43099787685774948</c:v>
                </c:pt>
                <c:pt idx="298">
                  <c:v>0.4288747346072187</c:v>
                </c:pt>
                <c:pt idx="299">
                  <c:v>0.42675159235668791</c:v>
                </c:pt>
                <c:pt idx="300">
                  <c:v>0.42462845010615713</c:v>
                </c:pt>
                <c:pt idx="301">
                  <c:v>0.42250530785562634</c:v>
                </c:pt>
                <c:pt idx="302">
                  <c:v>0.42038216560509556</c:v>
                </c:pt>
                <c:pt idx="303">
                  <c:v>0.41825902335456477</c:v>
                </c:pt>
                <c:pt idx="304">
                  <c:v>0.41613588110403399</c:v>
                </c:pt>
                <c:pt idx="305">
                  <c:v>0.4140127388535032</c:v>
                </c:pt>
                <c:pt idx="306">
                  <c:v>0.4140127388535032</c:v>
                </c:pt>
                <c:pt idx="307">
                  <c:v>0.41188959660297242</c:v>
                </c:pt>
                <c:pt idx="308">
                  <c:v>0.40976645435244163</c:v>
                </c:pt>
                <c:pt idx="309">
                  <c:v>0.40764331210191085</c:v>
                </c:pt>
                <c:pt idx="310">
                  <c:v>0.40552016985138006</c:v>
                </c:pt>
                <c:pt idx="311">
                  <c:v>0.40339702760084928</c:v>
                </c:pt>
                <c:pt idx="312">
                  <c:v>0.40127388535031849</c:v>
                </c:pt>
                <c:pt idx="313">
                  <c:v>0.39915074309978771</c:v>
                </c:pt>
                <c:pt idx="314">
                  <c:v>0.39702760084925692</c:v>
                </c:pt>
                <c:pt idx="315">
                  <c:v>0.39490445859872614</c:v>
                </c:pt>
                <c:pt idx="316">
                  <c:v>0.39278131634819535</c:v>
                </c:pt>
                <c:pt idx="317">
                  <c:v>0.39065817409766457</c:v>
                </c:pt>
                <c:pt idx="318">
                  <c:v>0.38853503184713378</c:v>
                </c:pt>
                <c:pt idx="319">
                  <c:v>0.386411889596603</c:v>
                </c:pt>
                <c:pt idx="320">
                  <c:v>0.38428874734607221</c:v>
                </c:pt>
                <c:pt idx="321">
                  <c:v>0.38216560509554143</c:v>
                </c:pt>
                <c:pt idx="322">
                  <c:v>0.38004246284501064</c:v>
                </c:pt>
                <c:pt idx="323">
                  <c:v>0.37791932059447986</c:v>
                </c:pt>
                <c:pt idx="324">
                  <c:v>0.37579617834394907</c:v>
                </c:pt>
                <c:pt idx="325">
                  <c:v>0.37579617834394907</c:v>
                </c:pt>
                <c:pt idx="326">
                  <c:v>0.37367303609341829</c:v>
                </c:pt>
                <c:pt idx="327">
                  <c:v>0.3715498938428875</c:v>
                </c:pt>
                <c:pt idx="328">
                  <c:v>0.3715498938428875</c:v>
                </c:pt>
                <c:pt idx="329">
                  <c:v>0.36942675159235672</c:v>
                </c:pt>
                <c:pt idx="330">
                  <c:v>0.36730360934182593</c:v>
                </c:pt>
                <c:pt idx="331">
                  <c:v>0.36518046709129515</c:v>
                </c:pt>
                <c:pt idx="332">
                  <c:v>0.36518046709129515</c:v>
                </c:pt>
                <c:pt idx="333">
                  <c:v>0.36305732484076436</c:v>
                </c:pt>
                <c:pt idx="334">
                  <c:v>0.36093418259023358</c:v>
                </c:pt>
                <c:pt idx="335">
                  <c:v>0.35881104033970279</c:v>
                </c:pt>
                <c:pt idx="336">
                  <c:v>0.35881104033970279</c:v>
                </c:pt>
                <c:pt idx="337">
                  <c:v>0.35668789808917201</c:v>
                </c:pt>
                <c:pt idx="338">
                  <c:v>0.35456475583864122</c:v>
                </c:pt>
                <c:pt idx="339">
                  <c:v>0.35244161358811044</c:v>
                </c:pt>
                <c:pt idx="340">
                  <c:v>0.35031847133757965</c:v>
                </c:pt>
                <c:pt idx="341">
                  <c:v>0.34819532908704887</c:v>
                </c:pt>
                <c:pt idx="342">
                  <c:v>0.34607218683651808</c:v>
                </c:pt>
                <c:pt idx="343">
                  <c:v>0.3439490445859873</c:v>
                </c:pt>
                <c:pt idx="344">
                  <c:v>0.34182590233545651</c:v>
                </c:pt>
                <c:pt idx="345">
                  <c:v>0.34182590233545651</c:v>
                </c:pt>
                <c:pt idx="346">
                  <c:v>0.33970276008492573</c:v>
                </c:pt>
                <c:pt idx="347">
                  <c:v>0.33970276008492573</c:v>
                </c:pt>
                <c:pt idx="348">
                  <c:v>0.33757961783439494</c:v>
                </c:pt>
                <c:pt idx="349">
                  <c:v>0.33545647558386416</c:v>
                </c:pt>
                <c:pt idx="350">
                  <c:v>0.33333333333333337</c:v>
                </c:pt>
                <c:pt idx="351">
                  <c:v>0.33121019108280259</c:v>
                </c:pt>
                <c:pt idx="352">
                  <c:v>0.3290870488322718</c:v>
                </c:pt>
                <c:pt idx="353">
                  <c:v>0.32696390658174102</c:v>
                </c:pt>
                <c:pt idx="354">
                  <c:v>0.32696390658174102</c:v>
                </c:pt>
                <c:pt idx="355">
                  <c:v>0.32484076433121023</c:v>
                </c:pt>
                <c:pt idx="356">
                  <c:v>0.32271762208067944</c:v>
                </c:pt>
                <c:pt idx="357">
                  <c:v>0.32059447983014866</c:v>
                </c:pt>
                <c:pt idx="358">
                  <c:v>0.31847133757961787</c:v>
                </c:pt>
                <c:pt idx="359">
                  <c:v>0.31634819532908709</c:v>
                </c:pt>
                <c:pt idx="360">
                  <c:v>0.3142250530785563</c:v>
                </c:pt>
                <c:pt idx="361">
                  <c:v>0.31210191082802552</c:v>
                </c:pt>
                <c:pt idx="362">
                  <c:v>0.31210191082802552</c:v>
                </c:pt>
                <c:pt idx="363">
                  <c:v>0.30997876857749473</c:v>
                </c:pt>
                <c:pt idx="364">
                  <c:v>0.30785562632696395</c:v>
                </c:pt>
                <c:pt idx="365">
                  <c:v>0.30573248407643316</c:v>
                </c:pt>
                <c:pt idx="366">
                  <c:v>0.30360934182590238</c:v>
                </c:pt>
                <c:pt idx="367">
                  <c:v>0.30148619957537159</c:v>
                </c:pt>
                <c:pt idx="368">
                  <c:v>0.29936305732484081</c:v>
                </c:pt>
                <c:pt idx="369">
                  <c:v>0.29723991507431002</c:v>
                </c:pt>
                <c:pt idx="370">
                  <c:v>0.29511677282377924</c:v>
                </c:pt>
                <c:pt idx="371">
                  <c:v>0.29299363057324845</c:v>
                </c:pt>
                <c:pt idx="372">
                  <c:v>0.28874734607218688</c:v>
                </c:pt>
                <c:pt idx="373">
                  <c:v>0.28874734607218688</c:v>
                </c:pt>
                <c:pt idx="374">
                  <c:v>0.2866242038216561</c:v>
                </c:pt>
                <c:pt idx="375">
                  <c:v>0.28450106157112531</c:v>
                </c:pt>
                <c:pt idx="376">
                  <c:v>0.28237791932059453</c:v>
                </c:pt>
                <c:pt idx="377">
                  <c:v>0.28025477707006374</c:v>
                </c:pt>
                <c:pt idx="378">
                  <c:v>0.27813163481953296</c:v>
                </c:pt>
                <c:pt idx="379">
                  <c:v>0.27600849256900217</c:v>
                </c:pt>
                <c:pt idx="380">
                  <c:v>0.27388535031847139</c:v>
                </c:pt>
                <c:pt idx="381">
                  <c:v>0.2717622080679406</c:v>
                </c:pt>
                <c:pt idx="382">
                  <c:v>0.26963906581740982</c:v>
                </c:pt>
                <c:pt idx="383">
                  <c:v>0.26751592356687903</c:v>
                </c:pt>
                <c:pt idx="384">
                  <c:v>0.26539278131634825</c:v>
                </c:pt>
                <c:pt idx="385">
                  <c:v>0.26326963906581746</c:v>
                </c:pt>
                <c:pt idx="386">
                  <c:v>0.26114649681528668</c:v>
                </c:pt>
                <c:pt idx="387">
                  <c:v>0.26114649681528668</c:v>
                </c:pt>
                <c:pt idx="388">
                  <c:v>0.25902335456475589</c:v>
                </c:pt>
                <c:pt idx="389">
                  <c:v>0.25690021231422511</c:v>
                </c:pt>
                <c:pt idx="390">
                  <c:v>0.25477707006369432</c:v>
                </c:pt>
                <c:pt idx="391">
                  <c:v>0.25265392781316354</c:v>
                </c:pt>
                <c:pt idx="392">
                  <c:v>0.25053078556263275</c:v>
                </c:pt>
                <c:pt idx="393">
                  <c:v>0.24840764331210186</c:v>
                </c:pt>
                <c:pt idx="394">
                  <c:v>0.24628450106157107</c:v>
                </c:pt>
                <c:pt idx="395">
                  <c:v>0.24416135881104029</c:v>
                </c:pt>
                <c:pt idx="396">
                  <c:v>0.2420382165605095</c:v>
                </c:pt>
                <c:pt idx="397">
                  <c:v>0.23991507430997872</c:v>
                </c:pt>
                <c:pt idx="398">
                  <c:v>0.23779193205944793</c:v>
                </c:pt>
                <c:pt idx="399">
                  <c:v>0.23566878980891715</c:v>
                </c:pt>
                <c:pt idx="400">
                  <c:v>0.23354564755838636</c:v>
                </c:pt>
                <c:pt idx="401">
                  <c:v>0.23142250530785557</c:v>
                </c:pt>
                <c:pt idx="402">
                  <c:v>0.22929936305732479</c:v>
                </c:pt>
                <c:pt idx="403">
                  <c:v>0.227176220806794</c:v>
                </c:pt>
                <c:pt idx="404">
                  <c:v>0.22505307855626322</c:v>
                </c:pt>
                <c:pt idx="405">
                  <c:v>0.22292993630573243</c:v>
                </c:pt>
                <c:pt idx="406">
                  <c:v>0.22080679405520165</c:v>
                </c:pt>
                <c:pt idx="407">
                  <c:v>0.22080679405520165</c:v>
                </c:pt>
                <c:pt idx="408">
                  <c:v>0.21868365180467086</c:v>
                </c:pt>
                <c:pt idx="409">
                  <c:v>0.21868365180467086</c:v>
                </c:pt>
                <c:pt idx="410">
                  <c:v>0.21656050955414008</c:v>
                </c:pt>
                <c:pt idx="411">
                  <c:v>0.21443736730360929</c:v>
                </c:pt>
                <c:pt idx="412">
                  <c:v>0.21231422505307851</c:v>
                </c:pt>
                <c:pt idx="413">
                  <c:v>0.21231422505307851</c:v>
                </c:pt>
                <c:pt idx="414">
                  <c:v>0.21019108280254772</c:v>
                </c:pt>
                <c:pt idx="415">
                  <c:v>0.20806794055201694</c:v>
                </c:pt>
                <c:pt idx="416">
                  <c:v>0.20594479830148615</c:v>
                </c:pt>
                <c:pt idx="417">
                  <c:v>0.20594479830148615</c:v>
                </c:pt>
                <c:pt idx="418">
                  <c:v>0.20382165605095537</c:v>
                </c:pt>
                <c:pt idx="419">
                  <c:v>0.20169851380042458</c:v>
                </c:pt>
                <c:pt idx="420">
                  <c:v>0.1995753715498938</c:v>
                </c:pt>
                <c:pt idx="421">
                  <c:v>0.19745222929936301</c:v>
                </c:pt>
                <c:pt idx="422">
                  <c:v>0.19532908704883223</c:v>
                </c:pt>
                <c:pt idx="423">
                  <c:v>0.19320594479830144</c:v>
                </c:pt>
                <c:pt idx="424">
                  <c:v>0.19108280254777066</c:v>
                </c:pt>
                <c:pt idx="425">
                  <c:v>0.18895966029723987</c:v>
                </c:pt>
                <c:pt idx="426">
                  <c:v>0.18683651804670909</c:v>
                </c:pt>
                <c:pt idx="427">
                  <c:v>0.1847133757961783</c:v>
                </c:pt>
                <c:pt idx="428">
                  <c:v>0.1847133757961783</c:v>
                </c:pt>
                <c:pt idx="429">
                  <c:v>0.18259023354564752</c:v>
                </c:pt>
                <c:pt idx="430">
                  <c:v>0.18046709129511673</c:v>
                </c:pt>
                <c:pt idx="431">
                  <c:v>0.17834394904458595</c:v>
                </c:pt>
                <c:pt idx="432">
                  <c:v>0.17622080679405516</c:v>
                </c:pt>
                <c:pt idx="433">
                  <c:v>0.17622080679405516</c:v>
                </c:pt>
                <c:pt idx="434">
                  <c:v>0.17409766454352438</c:v>
                </c:pt>
                <c:pt idx="435">
                  <c:v>0.17197452229299359</c:v>
                </c:pt>
                <c:pt idx="436">
                  <c:v>0.16772823779193202</c:v>
                </c:pt>
                <c:pt idx="437">
                  <c:v>0.16560509554140124</c:v>
                </c:pt>
                <c:pt idx="438">
                  <c:v>0.16560509554140124</c:v>
                </c:pt>
                <c:pt idx="439">
                  <c:v>0.16348195329087045</c:v>
                </c:pt>
                <c:pt idx="440">
                  <c:v>0.16135881104033967</c:v>
                </c:pt>
                <c:pt idx="441">
                  <c:v>0.15923566878980888</c:v>
                </c:pt>
                <c:pt idx="442">
                  <c:v>0.1571125265392781</c:v>
                </c:pt>
                <c:pt idx="443">
                  <c:v>0.1571125265392781</c:v>
                </c:pt>
                <c:pt idx="444">
                  <c:v>0.15498938428874731</c:v>
                </c:pt>
                <c:pt idx="445">
                  <c:v>0.15286624203821653</c:v>
                </c:pt>
                <c:pt idx="446">
                  <c:v>0.15074309978768574</c:v>
                </c:pt>
                <c:pt idx="447">
                  <c:v>0.14861995753715496</c:v>
                </c:pt>
                <c:pt idx="448">
                  <c:v>0.14649681528662417</c:v>
                </c:pt>
                <c:pt idx="449">
                  <c:v>0.14437367303609339</c:v>
                </c:pt>
                <c:pt idx="450">
                  <c:v>0.1422505307855626</c:v>
                </c:pt>
                <c:pt idx="451">
                  <c:v>0.14012738853503182</c:v>
                </c:pt>
                <c:pt idx="452">
                  <c:v>0.14012738853503182</c:v>
                </c:pt>
                <c:pt idx="453">
                  <c:v>0.13800424628450103</c:v>
                </c:pt>
                <c:pt idx="454">
                  <c:v>0.13588110403397025</c:v>
                </c:pt>
                <c:pt idx="455">
                  <c:v>0.13375796178343946</c:v>
                </c:pt>
                <c:pt idx="456">
                  <c:v>0.13375796178343946</c:v>
                </c:pt>
                <c:pt idx="457">
                  <c:v>0.13163481953290868</c:v>
                </c:pt>
                <c:pt idx="458">
                  <c:v>0.12951167728237789</c:v>
                </c:pt>
                <c:pt idx="459">
                  <c:v>0.12738853503184711</c:v>
                </c:pt>
                <c:pt idx="460">
                  <c:v>0.12526539278131632</c:v>
                </c:pt>
                <c:pt idx="461">
                  <c:v>0.12526539278131632</c:v>
                </c:pt>
                <c:pt idx="462">
                  <c:v>0.12314225053078554</c:v>
                </c:pt>
                <c:pt idx="463">
                  <c:v>0.12101910828025475</c:v>
                </c:pt>
                <c:pt idx="464">
                  <c:v>0.11889596602972397</c:v>
                </c:pt>
                <c:pt idx="465">
                  <c:v>0.11677282377919318</c:v>
                </c:pt>
                <c:pt idx="466">
                  <c:v>0.11464968152866239</c:v>
                </c:pt>
                <c:pt idx="467">
                  <c:v>0.11252653927813161</c:v>
                </c:pt>
                <c:pt idx="468">
                  <c:v>0.11040339702760082</c:v>
                </c:pt>
                <c:pt idx="469">
                  <c:v>0.10828025477707004</c:v>
                </c:pt>
                <c:pt idx="470">
                  <c:v>0.10615711252653925</c:v>
                </c:pt>
                <c:pt idx="471">
                  <c:v>0.10403397027600847</c:v>
                </c:pt>
                <c:pt idx="472">
                  <c:v>0.10191082802547768</c:v>
                </c:pt>
                <c:pt idx="473">
                  <c:v>9.9787685774946899E-2</c:v>
                </c:pt>
                <c:pt idx="474">
                  <c:v>9.9787685774946899E-2</c:v>
                </c:pt>
                <c:pt idx="475">
                  <c:v>9.7664543524416114E-2</c:v>
                </c:pt>
                <c:pt idx="476">
                  <c:v>9.5541401273885329E-2</c:v>
                </c:pt>
                <c:pt idx="477">
                  <c:v>9.3418259023354544E-2</c:v>
                </c:pt>
                <c:pt idx="478">
                  <c:v>9.3418259023354544E-2</c:v>
                </c:pt>
                <c:pt idx="479">
                  <c:v>9.1295116772823759E-2</c:v>
                </c:pt>
                <c:pt idx="480">
                  <c:v>9.1295116772823759E-2</c:v>
                </c:pt>
                <c:pt idx="481">
                  <c:v>8.9171974522292974E-2</c:v>
                </c:pt>
                <c:pt idx="482">
                  <c:v>8.7048832271762189E-2</c:v>
                </c:pt>
                <c:pt idx="483">
                  <c:v>8.7048832271762189E-2</c:v>
                </c:pt>
                <c:pt idx="484">
                  <c:v>8.4925690021231404E-2</c:v>
                </c:pt>
                <c:pt idx="485">
                  <c:v>8.2802547770700619E-2</c:v>
                </c:pt>
                <c:pt idx="486">
                  <c:v>8.0679405520169833E-2</c:v>
                </c:pt>
                <c:pt idx="487">
                  <c:v>7.8556263269639048E-2</c:v>
                </c:pt>
                <c:pt idx="488">
                  <c:v>7.6433121019108263E-2</c:v>
                </c:pt>
                <c:pt idx="489">
                  <c:v>7.4309978768577478E-2</c:v>
                </c:pt>
                <c:pt idx="490">
                  <c:v>7.2186836518046693E-2</c:v>
                </c:pt>
                <c:pt idx="491">
                  <c:v>7.2186836518046693E-2</c:v>
                </c:pt>
                <c:pt idx="492">
                  <c:v>7.0063694267515908E-2</c:v>
                </c:pt>
                <c:pt idx="493">
                  <c:v>7.0063694267515908E-2</c:v>
                </c:pt>
                <c:pt idx="494">
                  <c:v>6.7940552016985123E-2</c:v>
                </c:pt>
                <c:pt idx="495">
                  <c:v>6.3694267515923553E-2</c:v>
                </c:pt>
                <c:pt idx="496">
                  <c:v>6.1571125265392768E-2</c:v>
                </c:pt>
                <c:pt idx="497">
                  <c:v>5.9447983014861983E-2</c:v>
                </c:pt>
                <c:pt idx="498">
                  <c:v>5.9447983014861983E-2</c:v>
                </c:pt>
                <c:pt idx="499">
                  <c:v>5.7324840764331197E-2</c:v>
                </c:pt>
                <c:pt idx="500">
                  <c:v>5.5201698513800412E-2</c:v>
                </c:pt>
                <c:pt idx="501">
                  <c:v>5.3078556263269627E-2</c:v>
                </c:pt>
                <c:pt idx="502">
                  <c:v>5.0955414012738842E-2</c:v>
                </c:pt>
                <c:pt idx="503">
                  <c:v>5.0955414012738842E-2</c:v>
                </c:pt>
                <c:pt idx="504">
                  <c:v>4.8832271762208057E-2</c:v>
                </c:pt>
                <c:pt idx="505">
                  <c:v>4.6709129511677272E-2</c:v>
                </c:pt>
                <c:pt idx="506">
                  <c:v>4.4585987261146487E-2</c:v>
                </c:pt>
                <c:pt idx="507">
                  <c:v>4.2462845010615702E-2</c:v>
                </c:pt>
                <c:pt idx="508">
                  <c:v>4.0339702760084917E-2</c:v>
                </c:pt>
                <c:pt idx="509">
                  <c:v>3.8216560509554132E-2</c:v>
                </c:pt>
                <c:pt idx="510">
                  <c:v>3.8216560509554132E-2</c:v>
                </c:pt>
                <c:pt idx="511">
                  <c:v>3.6093418259023347E-2</c:v>
                </c:pt>
                <c:pt idx="512">
                  <c:v>3.3970276008492561E-2</c:v>
                </c:pt>
                <c:pt idx="513">
                  <c:v>3.3970276008492561E-2</c:v>
                </c:pt>
                <c:pt idx="514">
                  <c:v>3.3970276008492561E-2</c:v>
                </c:pt>
                <c:pt idx="515">
                  <c:v>3.1847133757961776E-2</c:v>
                </c:pt>
                <c:pt idx="516">
                  <c:v>2.9723991507430991E-2</c:v>
                </c:pt>
                <c:pt idx="517">
                  <c:v>2.9723991507430991E-2</c:v>
                </c:pt>
                <c:pt idx="518">
                  <c:v>2.7600849256900206E-2</c:v>
                </c:pt>
                <c:pt idx="519">
                  <c:v>2.5477707006369421E-2</c:v>
                </c:pt>
                <c:pt idx="520">
                  <c:v>2.3354564755838636E-2</c:v>
                </c:pt>
                <c:pt idx="521">
                  <c:v>2.1231422505307851E-2</c:v>
                </c:pt>
                <c:pt idx="522">
                  <c:v>1.9108280254777066E-2</c:v>
                </c:pt>
                <c:pt idx="523">
                  <c:v>1.6985138004246281E-2</c:v>
                </c:pt>
                <c:pt idx="524">
                  <c:v>1.4861995753715496E-2</c:v>
                </c:pt>
                <c:pt idx="525">
                  <c:v>1.2738853503184711E-2</c:v>
                </c:pt>
                <c:pt idx="526">
                  <c:v>1.0615711252653925E-2</c:v>
                </c:pt>
                <c:pt idx="527">
                  <c:v>8.4925690021231404E-3</c:v>
                </c:pt>
                <c:pt idx="528">
                  <c:v>6.3694267515923553E-3</c:v>
                </c:pt>
                <c:pt idx="529">
                  <c:v>6.3694267515923553E-3</c:v>
                </c:pt>
                <c:pt idx="530">
                  <c:v>4.2462845010615702E-3</c:v>
                </c:pt>
                <c:pt idx="531">
                  <c:v>2.1231422505307851E-3</c:v>
                </c:pt>
                <c:pt idx="532">
                  <c:v>0</c:v>
                </c:pt>
                <c:pt idx="533">
                  <c:v>1</c:v>
                </c:pt>
                <c:pt idx="534">
                  <c:v>0.99787685774946921</c:v>
                </c:pt>
                <c:pt idx="535">
                  <c:v>0.99575371549893843</c:v>
                </c:pt>
                <c:pt idx="536">
                  <c:v>0.99363057324840764</c:v>
                </c:pt>
                <c:pt idx="537">
                  <c:v>0.99150743099787686</c:v>
                </c:pt>
                <c:pt idx="538">
                  <c:v>0.9851380042462845</c:v>
                </c:pt>
                <c:pt idx="539">
                  <c:v>0.97876857749469215</c:v>
                </c:pt>
                <c:pt idx="540">
                  <c:v>0.97452229299363058</c:v>
                </c:pt>
                <c:pt idx="541">
                  <c:v>0.97239915074309979</c:v>
                </c:pt>
                <c:pt idx="542">
                  <c:v>0.97027600849256901</c:v>
                </c:pt>
                <c:pt idx="543">
                  <c:v>0.96815286624203822</c:v>
                </c:pt>
                <c:pt idx="544">
                  <c:v>0.96178343949044587</c:v>
                </c:pt>
                <c:pt idx="545">
                  <c:v>0.95966029723991508</c:v>
                </c:pt>
                <c:pt idx="546">
                  <c:v>0.9575371549893843</c:v>
                </c:pt>
                <c:pt idx="547">
                  <c:v>0.95116772823779194</c:v>
                </c:pt>
                <c:pt idx="548">
                  <c:v>0.94904458598726116</c:v>
                </c:pt>
                <c:pt idx="549">
                  <c:v>0.94692144373673037</c:v>
                </c:pt>
                <c:pt idx="550">
                  <c:v>0.94479830148619959</c:v>
                </c:pt>
                <c:pt idx="551">
                  <c:v>0.94055201698513802</c:v>
                </c:pt>
                <c:pt idx="552">
                  <c:v>0.93630573248407645</c:v>
                </c:pt>
                <c:pt idx="553">
                  <c:v>0.93418259023354566</c:v>
                </c:pt>
                <c:pt idx="554">
                  <c:v>0.92993630573248409</c:v>
                </c:pt>
                <c:pt idx="555">
                  <c:v>0.92781316348195331</c:v>
                </c:pt>
                <c:pt idx="556">
                  <c:v>0.92569002123142252</c:v>
                </c:pt>
                <c:pt idx="557">
                  <c:v>0.92144373673036095</c:v>
                </c:pt>
                <c:pt idx="558">
                  <c:v>0.91719745222929938</c:v>
                </c:pt>
                <c:pt idx="559">
                  <c:v>0.9150743099787686</c:v>
                </c:pt>
                <c:pt idx="560">
                  <c:v>0.91295116772823781</c:v>
                </c:pt>
                <c:pt idx="561">
                  <c:v>0.91082802547770703</c:v>
                </c:pt>
                <c:pt idx="562">
                  <c:v>0.90870488322717624</c:v>
                </c:pt>
                <c:pt idx="563">
                  <c:v>0.90658174097664546</c:v>
                </c:pt>
                <c:pt idx="564">
                  <c:v>0.90445859872611467</c:v>
                </c:pt>
                <c:pt idx="565">
                  <c:v>0.90233545647558389</c:v>
                </c:pt>
                <c:pt idx="566">
                  <c:v>0.9002123142250531</c:v>
                </c:pt>
                <c:pt idx="567">
                  <c:v>0.89808917197452232</c:v>
                </c:pt>
                <c:pt idx="568">
                  <c:v>0.89596602972399153</c:v>
                </c:pt>
                <c:pt idx="569">
                  <c:v>0.89384288747346075</c:v>
                </c:pt>
                <c:pt idx="570">
                  <c:v>0.88747346072186839</c:v>
                </c:pt>
                <c:pt idx="571">
                  <c:v>0.88535031847133761</c:v>
                </c:pt>
                <c:pt idx="572">
                  <c:v>0.88322717622080682</c:v>
                </c:pt>
                <c:pt idx="573">
                  <c:v>0.88110403397027603</c:v>
                </c:pt>
                <c:pt idx="574">
                  <c:v>0.87898089171974525</c:v>
                </c:pt>
                <c:pt idx="575">
                  <c:v>0.87473460721868368</c:v>
                </c:pt>
                <c:pt idx="576">
                  <c:v>0.87261146496815289</c:v>
                </c:pt>
                <c:pt idx="577">
                  <c:v>0.86836518046709132</c:v>
                </c:pt>
                <c:pt idx="578">
                  <c:v>0.86199575371549897</c:v>
                </c:pt>
                <c:pt idx="579">
                  <c:v>0.85987261146496818</c:v>
                </c:pt>
                <c:pt idx="580">
                  <c:v>0.8577494692144374</c:v>
                </c:pt>
                <c:pt idx="581">
                  <c:v>0.85350318471337583</c:v>
                </c:pt>
                <c:pt idx="582">
                  <c:v>0.84925690021231426</c:v>
                </c:pt>
                <c:pt idx="583">
                  <c:v>0.84713375796178347</c:v>
                </c:pt>
                <c:pt idx="584">
                  <c:v>0.84501061571125269</c:v>
                </c:pt>
                <c:pt idx="585">
                  <c:v>0.84076433121019112</c:v>
                </c:pt>
                <c:pt idx="586">
                  <c:v>0.83864118895966033</c:v>
                </c:pt>
                <c:pt idx="587">
                  <c:v>0.83651804670912955</c:v>
                </c:pt>
                <c:pt idx="588">
                  <c:v>0.83439490445859876</c:v>
                </c:pt>
                <c:pt idx="589">
                  <c:v>0.83227176220806798</c:v>
                </c:pt>
                <c:pt idx="590">
                  <c:v>0.83014861995753719</c:v>
                </c:pt>
                <c:pt idx="591">
                  <c:v>0.82802547770700641</c:v>
                </c:pt>
                <c:pt idx="592">
                  <c:v>0.82377919320594484</c:v>
                </c:pt>
                <c:pt idx="593">
                  <c:v>0.82165605095541405</c:v>
                </c:pt>
                <c:pt idx="594">
                  <c:v>0.81953290870488327</c:v>
                </c:pt>
                <c:pt idx="595">
                  <c:v>0.81740976645435248</c:v>
                </c:pt>
                <c:pt idx="596">
                  <c:v>0.81104033970276013</c:v>
                </c:pt>
                <c:pt idx="597">
                  <c:v>0.80679405520169856</c:v>
                </c:pt>
                <c:pt idx="598">
                  <c:v>0.80467091295116777</c:v>
                </c:pt>
                <c:pt idx="599">
                  <c:v>0.80254777070063699</c:v>
                </c:pt>
                <c:pt idx="600">
                  <c:v>0.8004246284501062</c:v>
                </c:pt>
                <c:pt idx="601">
                  <c:v>0.79830148619957542</c:v>
                </c:pt>
                <c:pt idx="602">
                  <c:v>0.79617834394904463</c:v>
                </c:pt>
                <c:pt idx="603">
                  <c:v>0.79405520169851385</c:v>
                </c:pt>
                <c:pt idx="604">
                  <c:v>0.78980891719745228</c:v>
                </c:pt>
                <c:pt idx="605">
                  <c:v>0.78768577494692149</c:v>
                </c:pt>
                <c:pt idx="606">
                  <c:v>0.78131634819532914</c:v>
                </c:pt>
                <c:pt idx="607">
                  <c:v>0.77707006369426757</c:v>
                </c:pt>
                <c:pt idx="608">
                  <c:v>0.772823779193206</c:v>
                </c:pt>
                <c:pt idx="609">
                  <c:v>0.76857749469214443</c:v>
                </c:pt>
                <c:pt idx="610">
                  <c:v>0.76433121019108285</c:v>
                </c:pt>
                <c:pt idx="611">
                  <c:v>0.76220806794055207</c:v>
                </c:pt>
                <c:pt idx="612">
                  <c:v>0.7579617834394905</c:v>
                </c:pt>
                <c:pt idx="613">
                  <c:v>0.75583864118895971</c:v>
                </c:pt>
                <c:pt idx="614">
                  <c:v>0.75371549893842893</c:v>
                </c:pt>
                <c:pt idx="615">
                  <c:v>0.75159235668789814</c:v>
                </c:pt>
                <c:pt idx="616">
                  <c:v>0.74522292993630579</c:v>
                </c:pt>
                <c:pt idx="617">
                  <c:v>0.743099787685775</c:v>
                </c:pt>
                <c:pt idx="618">
                  <c:v>0.74097664543524422</c:v>
                </c:pt>
                <c:pt idx="619">
                  <c:v>0.73885350318471343</c:v>
                </c:pt>
                <c:pt idx="620">
                  <c:v>0.73673036093418265</c:v>
                </c:pt>
                <c:pt idx="621">
                  <c:v>0.73248407643312108</c:v>
                </c:pt>
                <c:pt idx="622">
                  <c:v>0.73036093418259029</c:v>
                </c:pt>
                <c:pt idx="623">
                  <c:v>0.72823779193205951</c:v>
                </c:pt>
                <c:pt idx="624">
                  <c:v>0.72399150743099794</c:v>
                </c:pt>
                <c:pt idx="625">
                  <c:v>0.72186836518046715</c:v>
                </c:pt>
                <c:pt idx="626">
                  <c:v>0.71974522292993637</c:v>
                </c:pt>
                <c:pt idx="627">
                  <c:v>0.71762208067940558</c:v>
                </c:pt>
                <c:pt idx="628">
                  <c:v>0.7154989384288748</c:v>
                </c:pt>
                <c:pt idx="629">
                  <c:v>0.71337579617834401</c:v>
                </c:pt>
                <c:pt idx="630">
                  <c:v>0.71125265392781323</c:v>
                </c:pt>
                <c:pt idx="631">
                  <c:v>0.70912951167728244</c:v>
                </c:pt>
                <c:pt idx="632">
                  <c:v>0.70488322717622087</c:v>
                </c:pt>
                <c:pt idx="633">
                  <c:v>0.69851380042462852</c:v>
                </c:pt>
                <c:pt idx="634">
                  <c:v>0.69214437367303616</c:v>
                </c:pt>
                <c:pt idx="635">
                  <c:v>0.69002123142250538</c:v>
                </c:pt>
                <c:pt idx="636">
                  <c:v>0.68789808917197459</c:v>
                </c:pt>
                <c:pt idx="637">
                  <c:v>0.68577494692144381</c:v>
                </c:pt>
                <c:pt idx="638">
                  <c:v>0.68577494692144381</c:v>
                </c:pt>
                <c:pt idx="639">
                  <c:v>0.68365180467091302</c:v>
                </c:pt>
                <c:pt idx="640">
                  <c:v>0.67940552016985145</c:v>
                </c:pt>
                <c:pt idx="641">
                  <c:v>0.67728237791932067</c:v>
                </c:pt>
                <c:pt idx="642">
                  <c:v>0.67515923566878988</c:v>
                </c:pt>
                <c:pt idx="643">
                  <c:v>0.6730360934182591</c:v>
                </c:pt>
                <c:pt idx="644">
                  <c:v>0.67091295116772831</c:v>
                </c:pt>
                <c:pt idx="645">
                  <c:v>0.66878980891719753</c:v>
                </c:pt>
                <c:pt idx="646">
                  <c:v>0.66666666666666674</c:v>
                </c:pt>
                <c:pt idx="647">
                  <c:v>0.66454352441613596</c:v>
                </c:pt>
                <c:pt idx="648">
                  <c:v>0.66242038216560517</c:v>
                </c:pt>
                <c:pt idx="649">
                  <c:v>0.66029723991507439</c:v>
                </c:pt>
                <c:pt idx="650">
                  <c:v>0.6581740976645436</c:v>
                </c:pt>
                <c:pt idx="651">
                  <c:v>0.65605095541401282</c:v>
                </c:pt>
                <c:pt idx="652">
                  <c:v>0.65392781316348203</c:v>
                </c:pt>
                <c:pt idx="653">
                  <c:v>0.65180467091295125</c:v>
                </c:pt>
                <c:pt idx="654">
                  <c:v>0.64968152866242046</c:v>
                </c:pt>
                <c:pt idx="655">
                  <c:v>0.64755838641188967</c:v>
                </c:pt>
                <c:pt idx="656">
                  <c:v>0.64543524416135889</c:v>
                </c:pt>
                <c:pt idx="657">
                  <c:v>0.64118895966029732</c:v>
                </c:pt>
                <c:pt idx="658">
                  <c:v>0.63906581740976653</c:v>
                </c:pt>
                <c:pt idx="659">
                  <c:v>0.63694267515923575</c:v>
                </c:pt>
                <c:pt idx="660">
                  <c:v>0.63269639065817418</c:v>
                </c:pt>
                <c:pt idx="661">
                  <c:v>0.63057324840764339</c:v>
                </c:pt>
                <c:pt idx="662">
                  <c:v>0.62845010615711261</c:v>
                </c:pt>
                <c:pt idx="663">
                  <c:v>0.62632696390658182</c:v>
                </c:pt>
                <c:pt idx="664">
                  <c:v>0.62420382165605093</c:v>
                </c:pt>
                <c:pt idx="665">
                  <c:v>0.62208067940552014</c:v>
                </c:pt>
                <c:pt idx="666">
                  <c:v>0.61995753715498936</c:v>
                </c:pt>
                <c:pt idx="667">
                  <c:v>0.61783439490445857</c:v>
                </c:pt>
                <c:pt idx="668">
                  <c:v>0.61783439490445857</c:v>
                </c:pt>
                <c:pt idx="669">
                  <c:v>0.61571125265392779</c:v>
                </c:pt>
                <c:pt idx="670">
                  <c:v>0.613588110403397</c:v>
                </c:pt>
                <c:pt idx="671">
                  <c:v>0.61146496815286622</c:v>
                </c:pt>
                <c:pt idx="672">
                  <c:v>0.60934182590233543</c:v>
                </c:pt>
                <c:pt idx="673">
                  <c:v>0.60721868365180465</c:v>
                </c:pt>
                <c:pt idx="674">
                  <c:v>0.60509554140127386</c:v>
                </c:pt>
                <c:pt idx="675">
                  <c:v>0.60297239915074308</c:v>
                </c:pt>
                <c:pt idx="676">
                  <c:v>0.60084925690021229</c:v>
                </c:pt>
                <c:pt idx="677">
                  <c:v>0.59872611464968151</c:v>
                </c:pt>
                <c:pt idx="678">
                  <c:v>0.59660297239915072</c:v>
                </c:pt>
                <c:pt idx="679">
                  <c:v>0.59447983014861994</c:v>
                </c:pt>
                <c:pt idx="680">
                  <c:v>0.59235668789808915</c:v>
                </c:pt>
                <c:pt idx="681">
                  <c:v>0.59023354564755837</c:v>
                </c:pt>
                <c:pt idx="682">
                  <c:v>0.5859872611464968</c:v>
                </c:pt>
                <c:pt idx="683">
                  <c:v>0.58174097664543523</c:v>
                </c:pt>
                <c:pt idx="684">
                  <c:v>0.57961783439490444</c:v>
                </c:pt>
                <c:pt idx="685">
                  <c:v>0.57749469214437366</c:v>
                </c:pt>
                <c:pt idx="686">
                  <c:v>0.57537154989384287</c:v>
                </c:pt>
                <c:pt idx="687">
                  <c:v>0.57324840764331209</c:v>
                </c:pt>
                <c:pt idx="688">
                  <c:v>0.5711252653927813</c:v>
                </c:pt>
                <c:pt idx="689">
                  <c:v>0.56900212314225052</c:v>
                </c:pt>
                <c:pt idx="690">
                  <c:v>0.56687898089171973</c:v>
                </c:pt>
                <c:pt idx="691">
                  <c:v>0.56475583864118895</c:v>
                </c:pt>
                <c:pt idx="692">
                  <c:v>0.56263269639065816</c:v>
                </c:pt>
                <c:pt idx="693">
                  <c:v>0.56050955414012738</c:v>
                </c:pt>
                <c:pt idx="694">
                  <c:v>0.5562632696390658</c:v>
                </c:pt>
                <c:pt idx="695">
                  <c:v>0.55201698513800423</c:v>
                </c:pt>
                <c:pt idx="696">
                  <c:v>0.54989384288747345</c:v>
                </c:pt>
                <c:pt idx="697">
                  <c:v>0.54777070063694266</c:v>
                </c:pt>
                <c:pt idx="698">
                  <c:v>0.54140127388535031</c:v>
                </c:pt>
                <c:pt idx="699">
                  <c:v>0.53927813163481952</c:v>
                </c:pt>
                <c:pt idx="700">
                  <c:v>0.53715498938428874</c:v>
                </c:pt>
                <c:pt idx="701">
                  <c:v>0.53503184713375795</c:v>
                </c:pt>
                <c:pt idx="702">
                  <c:v>0.53078556263269638</c:v>
                </c:pt>
                <c:pt idx="703">
                  <c:v>0.5286624203821656</c:v>
                </c:pt>
                <c:pt idx="704">
                  <c:v>0.52653927813163481</c:v>
                </c:pt>
                <c:pt idx="705">
                  <c:v>0.52441613588110403</c:v>
                </c:pt>
                <c:pt idx="706">
                  <c:v>0.52229299363057324</c:v>
                </c:pt>
                <c:pt idx="707">
                  <c:v>0.52016985138004246</c:v>
                </c:pt>
                <c:pt idx="708">
                  <c:v>0.51804670912951167</c:v>
                </c:pt>
                <c:pt idx="709">
                  <c:v>0.51592356687898089</c:v>
                </c:pt>
                <c:pt idx="710">
                  <c:v>0.5138004246284501</c:v>
                </c:pt>
                <c:pt idx="711">
                  <c:v>0.5138004246284501</c:v>
                </c:pt>
                <c:pt idx="712">
                  <c:v>0.51167728237791932</c:v>
                </c:pt>
                <c:pt idx="713">
                  <c:v>0.50955414012738853</c:v>
                </c:pt>
                <c:pt idx="714">
                  <c:v>0.50743099787685775</c:v>
                </c:pt>
                <c:pt idx="715">
                  <c:v>0.50530785562632696</c:v>
                </c:pt>
                <c:pt idx="716">
                  <c:v>0.50318471337579618</c:v>
                </c:pt>
                <c:pt idx="717">
                  <c:v>0.50318471337579618</c:v>
                </c:pt>
                <c:pt idx="718">
                  <c:v>0.50106157112526539</c:v>
                </c:pt>
                <c:pt idx="719">
                  <c:v>0.49893842887473461</c:v>
                </c:pt>
                <c:pt idx="720">
                  <c:v>0.49681528662420382</c:v>
                </c:pt>
                <c:pt idx="721">
                  <c:v>0.49469214437367304</c:v>
                </c:pt>
                <c:pt idx="722">
                  <c:v>0.49256900212314225</c:v>
                </c:pt>
                <c:pt idx="723">
                  <c:v>0.49044585987261147</c:v>
                </c:pt>
                <c:pt idx="724">
                  <c:v>0.4861995753715499</c:v>
                </c:pt>
                <c:pt idx="725">
                  <c:v>0.48407643312101911</c:v>
                </c:pt>
                <c:pt idx="726">
                  <c:v>0.48195329087048833</c:v>
                </c:pt>
                <c:pt idx="727">
                  <c:v>0.48195329087048833</c:v>
                </c:pt>
                <c:pt idx="728">
                  <c:v>0.47983014861995754</c:v>
                </c:pt>
                <c:pt idx="729">
                  <c:v>0.47770700636942676</c:v>
                </c:pt>
                <c:pt idx="730">
                  <c:v>0.47558386411889597</c:v>
                </c:pt>
                <c:pt idx="731">
                  <c:v>0.47346072186836519</c:v>
                </c:pt>
                <c:pt idx="732">
                  <c:v>0.4713375796178344</c:v>
                </c:pt>
                <c:pt idx="733">
                  <c:v>0.46921443736730362</c:v>
                </c:pt>
                <c:pt idx="734">
                  <c:v>0.46709129511677283</c:v>
                </c:pt>
                <c:pt idx="735">
                  <c:v>0.46496815286624205</c:v>
                </c:pt>
                <c:pt idx="736">
                  <c:v>0.46284501061571126</c:v>
                </c:pt>
                <c:pt idx="737">
                  <c:v>0.46284501061571126</c:v>
                </c:pt>
                <c:pt idx="738">
                  <c:v>0.46072186836518048</c:v>
                </c:pt>
                <c:pt idx="739">
                  <c:v>0.45859872611464969</c:v>
                </c:pt>
                <c:pt idx="740">
                  <c:v>0.45647558386411891</c:v>
                </c:pt>
                <c:pt idx="741">
                  <c:v>0.45435244161358812</c:v>
                </c:pt>
                <c:pt idx="742">
                  <c:v>0.45222929936305734</c:v>
                </c:pt>
                <c:pt idx="743">
                  <c:v>0.45010615711252655</c:v>
                </c:pt>
                <c:pt idx="744">
                  <c:v>0.44798301486199577</c:v>
                </c:pt>
                <c:pt idx="745">
                  <c:v>0.44585987261146498</c:v>
                </c:pt>
                <c:pt idx="746">
                  <c:v>0.4437367303609342</c:v>
                </c:pt>
                <c:pt idx="747">
                  <c:v>0.44161358811040341</c:v>
                </c:pt>
                <c:pt idx="748">
                  <c:v>0.43949044585987262</c:v>
                </c:pt>
                <c:pt idx="749">
                  <c:v>0.43736730360934184</c:v>
                </c:pt>
                <c:pt idx="750">
                  <c:v>0.43736730360934184</c:v>
                </c:pt>
                <c:pt idx="751">
                  <c:v>0.43524416135881105</c:v>
                </c:pt>
                <c:pt idx="752">
                  <c:v>0.43524416135881105</c:v>
                </c:pt>
                <c:pt idx="753">
                  <c:v>0.43312101910828027</c:v>
                </c:pt>
                <c:pt idx="754">
                  <c:v>0.43312101910828027</c:v>
                </c:pt>
                <c:pt idx="755">
                  <c:v>0.43099787685774948</c:v>
                </c:pt>
                <c:pt idx="756">
                  <c:v>0.43099787685774948</c:v>
                </c:pt>
                <c:pt idx="757">
                  <c:v>0.4288747346072187</c:v>
                </c:pt>
                <c:pt idx="758">
                  <c:v>0.42675159235668791</c:v>
                </c:pt>
                <c:pt idx="759">
                  <c:v>0.42462845010615713</c:v>
                </c:pt>
                <c:pt idx="760">
                  <c:v>0.42250530785562634</c:v>
                </c:pt>
                <c:pt idx="761">
                  <c:v>0.42038216560509556</c:v>
                </c:pt>
                <c:pt idx="762">
                  <c:v>0.41825902335456477</c:v>
                </c:pt>
                <c:pt idx="763">
                  <c:v>0.41613588110403399</c:v>
                </c:pt>
                <c:pt idx="764">
                  <c:v>0.4140127388535032</c:v>
                </c:pt>
                <c:pt idx="765">
                  <c:v>0.41188959660297242</c:v>
                </c:pt>
                <c:pt idx="766">
                  <c:v>0.40976645435244163</c:v>
                </c:pt>
                <c:pt idx="767">
                  <c:v>0.40552016985138006</c:v>
                </c:pt>
                <c:pt idx="768">
                  <c:v>0.40339702760084928</c:v>
                </c:pt>
                <c:pt idx="769">
                  <c:v>0.40127388535031849</c:v>
                </c:pt>
                <c:pt idx="770">
                  <c:v>0.40127388535031849</c:v>
                </c:pt>
                <c:pt idx="771">
                  <c:v>0.39915074309978771</c:v>
                </c:pt>
                <c:pt idx="772">
                  <c:v>0.39702760084925692</c:v>
                </c:pt>
                <c:pt idx="773">
                  <c:v>0.39490445859872614</c:v>
                </c:pt>
                <c:pt idx="774">
                  <c:v>0.39490445859872614</c:v>
                </c:pt>
                <c:pt idx="775">
                  <c:v>0.39278131634819535</c:v>
                </c:pt>
                <c:pt idx="776">
                  <c:v>0.39065817409766457</c:v>
                </c:pt>
                <c:pt idx="777">
                  <c:v>0.38853503184713378</c:v>
                </c:pt>
                <c:pt idx="778">
                  <c:v>0.386411889596603</c:v>
                </c:pt>
                <c:pt idx="779">
                  <c:v>0.38428874734607221</c:v>
                </c:pt>
                <c:pt idx="780">
                  <c:v>0.38216560509554143</c:v>
                </c:pt>
                <c:pt idx="781">
                  <c:v>0.38004246284501064</c:v>
                </c:pt>
                <c:pt idx="782">
                  <c:v>0.37791932059447986</c:v>
                </c:pt>
                <c:pt idx="783">
                  <c:v>0.37579617834394907</c:v>
                </c:pt>
                <c:pt idx="784">
                  <c:v>0.37367303609341829</c:v>
                </c:pt>
                <c:pt idx="785">
                  <c:v>0.3715498938428875</c:v>
                </c:pt>
                <c:pt idx="786">
                  <c:v>0.36942675159235672</c:v>
                </c:pt>
                <c:pt idx="787">
                  <c:v>0.36518046709129515</c:v>
                </c:pt>
                <c:pt idx="788">
                  <c:v>0.36305732484076436</c:v>
                </c:pt>
                <c:pt idx="789">
                  <c:v>0.36093418259023358</c:v>
                </c:pt>
                <c:pt idx="790">
                  <c:v>0.35881104033970279</c:v>
                </c:pt>
                <c:pt idx="791">
                  <c:v>0.35668789808917201</c:v>
                </c:pt>
                <c:pt idx="792">
                  <c:v>0.35456475583864122</c:v>
                </c:pt>
                <c:pt idx="793">
                  <c:v>0.35031847133757965</c:v>
                </c:pt>
                <c:pt idx="794">
                  <c:v>0.34819532908704887</c:v>
                </c:pt>
                <c:pt idx="795">
                  <c:v>0.34607218683651808</c:v>
                </c:pt>
                <c:pt idx="796">
                  <c:v>0.3439490445859873</c:v>
                </c:pt>
                <c:pt idx="797">
                  <c:v>0.33970276008492573</c:v>
                </c:pt>
                <c:pt idx="798">
                  <c:v>0.33970276008492573</c:v>
                </c:pt>
                <c:pt idx="799">
                  <c:v>0.33757961783439494</c:v>
                </c:pt>
                <c:pt idx="800">
                  <c:v>0.33545647558386416</c:v>
                </c:pt>
                <c:pt idx="801">
                  <c:v>0.33333333333333337</c:v>
                </c:pt>
                <c:pt idx="802">
                  <c:v>0.33121019108280259</c:v>
                </c:pt>
                <c:pt idx="803">
                  <c:v>0.32696390658174102</c:v>
                </c:pt>
                <c:pt idx="804">
                  <c:v>0.32484076433121023</c:v>
                </c:pt>
                <c:pt idx="805">
                  <c:v>0.32271762208067944</c:v>
                </c:pt>
                <c:pt idx="806">
                  <c:v>0.32059447983014866</c:v>
                </c:pt>
                <c:pt idx="807">
                  <c:v>0.31847133757961787</c:v>
                </c:pt>
                <c:pt idx="808">
                  <c:v>0.31634819532908709</c:v>
                </c:pt>
                <c:pt idx="809">
                  <c:v>0.3142250530785563</c:v>
                </c:pt>
                <c:pt idx="810">
                  <c:v>0.3142250530785563</c:v>
                </c:pt>
                <c:pt idx="811">
                  <c:v>0.31210191082802552</c:v>
                </c:pt>
                <c:pt idx="812">
                  <c:v>0.30997876857749473</c:v>
                </c:pt>
                <c:pt idx="813">
                  <c:v>0.30785562632696395</c:v>
                </c:pt>
                <c:pt idx="814">
                  <c:v>0.30573248407643316</c:v>
                </c:pt>
                <c:pt idx="815">
                  <c:v>0.30148619957537159</c:v>
                </c:pt>
                <c:pt idx="816">
                  <c:v>0.29936305732484081</c:v>
                </c:pt>
                <c:pt idx="817">
                  <c:v>0.29723991507431002</c:v>
                </c:pt>
                <c:pt idx="818">
                  <c:v>0.29723991507431002</c:v>
                </c:pt>
                <c:pt idx="819">
                  <c:v>0.29511677282377924</c:v>
                </c:pt>
                <c:pt idx="820">
                  <c:v>0.29511677282377924</c:v>
                </c:pt>
                <c:pt idx="821">
                  <c:v>0.29299363057324845</c:v>
                </c:pt>
                <c:pt idx="822">
                  <c:v>0.29087048832271767</c:v>
                </c:pt>
                <c:pt idx="823">
                  <c:v>0.29087048832271767</c:v>
                </c:pt>
                <c:pt idx="824">
                  <c:v>0.28874734607218688</c:v>
                </c:pt>
                <c:pt idx="825">
                  <c:v>0.2866242038216561</c:v>
                </c:pt>
                <c:pt idx="826">
                  <c:v>0.28450106157112531</c:v>
                </c:pt>
                <c:pt idx="827">
                  <c:v>0.28237791932059453</c:v>
                </c:pt>
                <c:pt idx="828">
                  <c:v>0.28025477707006374</c:v>
                </c:pt>
                <c:pt idx="829">
                  <c:v>0.27813163481953296</c:v>
                </c:pt>
                <c:pt idx="830">
                  <c:v>0.27813163481953296</c:v>
                </c:pt>
                <c:pt idx="831">
                  <c:v>0.27600849256900217</c:v>
                </c:pt>
                <c:pt idx="832">
                  <c:v>0.27388535031847139</c:v>
                </c:pt>
                <c:pt idx="833">
                  <c:v>0.2717622080679406</c:v>
                </c:pt>
                <c:pt idx="834">
                  <c:v>0.26963906581740982</c:v>
                </c:pt>
                <c:pt idx="835">
                  <c:v>0.26539278131634825</c:v>
                </c:pt>
                <c:pt idx="836">
                  <c:v>0.26326963906581746</c:v>
                </c:pt>
                <c:pt idx="837">
                  <c:v>0.26114649681528668</c:v>
                </c:pt>
                <c:pt idx="838">
                  <c:v>0.26114649681528668</c:v>
                </c:pt>
                <c:pt idx="839">
                  <c:v>0.25902335456475589</c:v>
                </c:pt>
                <c:pt idx="840">
                  <c:v>0.25690021231422511</c:v>
                </c:pt>
                <c:pt idx="841">
                  <c:v>0.25477707006369432</c:v>
                </c:pt>
                <c:pt idx="842">
                  <c:v>0.25265392781316354</c:v>
                </c:pt>
                <c:pt idx="843">
                  <c:v>0.25265392781316354</c:v>
                </c:pt>
                <c:pt idx="844">
                  <c:v>0.25053078556263275</c:v>
                </c:pt>
                <c:pt idx="845">
                  <c:v>0.24840764331210186</c:v>
                </c:pt>
                <c:pt idx="846">
                  <c:v>0.24628450106157107</c:v>
                </c:pt>
                <c:pt idx="847">
                  <c:v>0.24416135881104029</c:v>
                </c:pt>
                <c:pt idx="848">
                  <c:v>0.2420382165605095</c:v>
                </c:pt>
                <c:pt idx="849">
                  <c:v>0.23991507430997872</c:v>
                </c:pt>
                <c:pt idx="850">
                  <c:v>0.23779193205944793</c:v>
                </c:pt>
                <c:pt idx="851">
                  <c:v>0.23566878980891715</c:v>
                </c:pt>
                <c:pt idx="852">
                  <c:v>0.23354564755838636</c:v>
                </c:pt>
                <c:pt idx="853">
                  <c:v>0.22929936305732479</c:v>
                </c:pt>
                <c:pt idx="854">
                  <c:v>0.227176220806794</c:v>
                </c:pt>
                <c:pt idx="855">
                  <c:v>0.22505307855626322</c:v>
                </c:pt>
                <c:pt idx="856">
                  <c:v>0.22292993630573243</c:v>
                </c:pt>
                <c:pt idx="857">
                  <c:v>0.22080679405520165</c:v>
                </c:pt>
                <c:pt idx="858">
                  <c:v>0.22080679405520165</c:v>
                </c:pt>
                <c:pt idx="859">
                  <c:v>0.21656050955414008</c:v>
                </c:pt>
                <c:pt idx="860">
                  <c:v>0.21443736730360929</c:v>
                </c:pt>
                <c:pt idx="861">
                  <c:v>0.21231422505307851</c:v>
                </c:pt>
                <c:pt idx="862">
                  <c:v>0.21019108280254772</c:v>
                </c:pt>
                <c:pt idx="863">
                  <c:v>0.20806794055201694</c:v>
                </c:pt>
                <c:pt idx="864">
                  <c:v>0.20594479830148615</c:v>
                </c:pt>
                <c:pt idx="865">
                  <c:v>0.20382165605095537</c:v>
                </c:pt>
                <c:pt idx="866">
                  <c:v>0.20169851380042458</c:v>
                </c:pt>
                <c:pt idx="867">
                  <c:v>0.1995753715498938</c:v>
                </c:pt>
                <c:pt idx="868">
                  <c:v>0.1995753715498938</c:v>
                </c:pt>
                <c:pt idx="869">
                  <c:v>0.1995753715498938</c:v>
                </c:pt>
                <c:pt idx="870">
                  <c:v>0.19745222929936301</c:v>
                </c:pt>
                <c:pt idx="871">
                  <c:v>0.19532908704883223</c:v>
                </c:pt>
                <c:pt idx="872">
                  <c:v>0.19320594479830144</c:v>
                </c:pt>
                <c:pt idx="873">
                  <c:v>0.19320594479830144</c:v>
                </c:pt>
                <c:pt idx="874">
                  <c:v>0.18895966029723987</c:v>
                </c:pt>
                <c:pt idx="875">
                  <c:v>0.18683651804670909</c:v>
                </c:pt>
                <c:pt idx="876">
                  <c:v>0.1847133757961783</c:v>
                </c:pt>
                <c:pt idx="877">
                  <c:v>0.1847133757961783</c:v>
                </c:pt>
                <c:pt idx="878">
                  <c:v>0.18259023354564752</c:v>
                </c:pt>
                <c:pt idx="879">
                  <c:v>0.18046709129511673</c:v>
                </c:pt>
                <c:pt idx="880">
                  <c:v>0.18046709129511673</c:v>
                </c:pt>
                <c:pt idx="881">
                  <c:v>0.17834394904458595</c:v>
                </c:pt>
                <c:pt idx="882">
                  <c:v>0.17622080679405516</c:v>
                </c:pt>
                <c:pt idx="883">
                  <c:v>0.17622080679405516</c:v>
                </c:pt>
                <c:pt idx="884">
                  <c:v>0.17622080679405516</c:v>
                </c:pt>
                <c:pt idx="885">
                  <c:v>0.17409766454352438</c:v>
                </c:pt>
                <c:pt idx="886">
                  <c:v>0.17197452229299359</c:v>
                </c:pt>
                <c:pt idx="887">
                  <c:v>0.16985138004246281</c:v>
                </c:pt>
                <c:pt idx="888">
                  <c:v>0.16772823779193202</c:v>
                </c:pt>
                <c:pt idx="889">
                  <c:v>0.16560509554140124</c:v>
                </c:pt>
                <c:pt idx="890">
                  <c:v>0.16348195329087045</c:v>
                </c:pt>
                <c:pt idx="891">
                  <c:v>0.16135881104033967</c:v>
                </c:pt>
                <c:pt idx="892">
                  <c:v>0.15923566878980888</c:v>
                </c:pt>
                <c:pt idx="893">
                  <c:v>0.15923566878980888</c:v>
                </c:pt>
                <c:pt idx="894">
                  <c:v>0.1571125265392781</c:v>
                </c:pt>
                <c:pt idx="895">
                  <c:v>0.15498938428874731</c:v>
                </c:pt>
                <c:pt idx="896">
                  <c:v>0.15286624203821653</c:v>
                </c:pt>
                <c:pt idx="897">
                  <c:v>0.15074309978768574</c:v>
                </c:pt>
                <c:pt idx="898">
                  <c:v>0.14861995753715496</c:v>
                </c:pt>
                <c:pt idx="899">
                  <c:v>0.14649681528662417</c:v>
                </c:pt>
                <c:pt idx="900">
                  <c:v>0.14437367303609339</c:v>
                </c:pt>
                <c:pt idx="901">
                  <c:v>0.14437367303609339</c:v>
                </c:pt>
                <c:pt idx="902">
                  <c:v>0.1422505307855626</c:v>
                </c:pt>
                <c:pt idx="903">
                  <c:v>0.14012738853503182</c:v>
                </c:pt>
                <c:pt idx="904">
                  <c:v>0.13800424628450103</c:v>
                </c:pt>
                <c:pt idx="905">
                  <c:v>0.13588110403397025</c:v>
                </c:pt>
                <c:pt idx="906">
                  <c:v>0.13375796178343946</c:v>
                </c:pt>
                <c:pt idx="907">
                  <c:v>0.13163481953290868</c:v>
                </c:pt>
                <c:pt idx="908">
                  <c:v>0.12951167728237789</c:v>
                </c:pt>
                <c:pt idx="909">
                  <c:v>0.12738853503184711</c:v>
                </c:pt>
                <c:pt idx="910">
                  <c:v>0.12526539278131632</c:v>
                </c:pt>
                <c:pt idx="911">
                  <c:v>0.12314225053078554</c:v>
                </c:pt>
                <c:pt idx="912">
                  <c:v>0.12101910828025475</c:v>
                </c:pt>
                <c:pt idx="913">
                  <c:v>0.11889596602972397</c:v>
                </c:pt>
                <c:pt idx="914">
                  <c:v>0.11677282377919318</c:v>
                </c:pt>
                <c:pt idx="915">
                  <c:v>0.11252653927813161</c:v>
                </c:pt>
                <c:pt idx="916">
                  <c:v>0.11040339702760082</c:v>
                </c:pt>
                <c:pt idx="917">
                  <c:v>0.11040339702760082</c:v>
                </c:pt>
                <c:pt idx="918">
                  <c:v>0.11040339702760082</c:v>
                </c:pt>
                <c:pt idx="919">
                  <c:v>0.10828025477707004</c:v>
                </c:pt>
                <c:pt idx="920">
                  <c:v>0.10615711252653925</c:v>
                </c:pt>
                <c:pt idx="921">
                  <c:v>0.10403397027600847</c:v>
                </c:pt>
                <c:pt idx="922">
                  <c:v>0.10403397027600847</c:v>
                </c:pt>
                <c:pt idx="923">
                  <c:v>0.10403397027600847</c:v>
                </c:pt>
                <c:pt idx="924">
                  <c:v>0.10191082802547768</c:v>
                </c:pt>
                <c:pt idx="925">
                  <c:v>9.9787685774946899E-2</c:v>
                </c:pt>
                <c:pt idx="926">
                  <c:v>9.9787685774946899E-2</c:v>
                </c:pt>
                <c:pt idx="927">
                  <c:v>9.9787685774946899E-2</c:v>
                </c:pt>
                <c:pt idx="928">
                  <c:v>9.7664543524416114E-2</c:v>
                </c:pt>
                <c:pt idx="929">
                  <c:v>9.7664543524416114E-2</c:v>
                </c:pt>
                <c:pt idx="930">
                  <c:v>9.7664543524416114E-2</c:v>
                </c:pt>
                <c:pt idx="931">
                  <c:v>9.7664543524416114E-2</c:v>
                </c:pt>
                <c:pt idx="932">
                  <c:v>9.5541401273885329E-2</c:v>
                </c:pt>
                <c:pt idx="933">
                  <c:v>9.3418259023354544E-2</c:v>
                </c:pt>
                <c:pt idx="934">
                  <c:v>9.3418259023354544E-2</c:v>
                </c:pt>
                <c:pt idx="935">
                  <c:v>9.1295116772823759E-2</c:v>
                </c:pt>
                <c:pt idx="936">
                  <c:v>8.9171974522292974E-2</c:v>
                </c:pt>
                <c:pt idx="937">
                  <c:v>8.7048832271762189E-2</c:v>
                </c:pt>
                <c:pt idx="938">
                  <c:v>8.4925690021231404E-2</c:v>
                </c:pt>
                <c:pt idx="939">
                  <c:v>8.2802547770700619E-2</c:v>
                </c:pt>
                <c:pt idx="940">
                  <c:v>8.2802547770700619E-2</c:v>
                </c:pt>
                <c:pt idx="941">
                  <c:v>8.0679405520169833E-2</c:v>
                </c:pt>
                <c:pt idx="942">
                  <c:v>7.8556263269639048E-2</c:v>
                </c:pt>
                <c:pt idx="943">
                  <c:v>7.6433121019108263E-2</c:v>
                </c:pt>
                <c:pt idx="944">
                  <c:v>7.4309978768577478E-2</c:v>
                </c:pt>
                <c:pt idx="945">
                  <c:v>7.2186836518046693E-2</c:v>
                </c:pt>
                <c:pt idx="946">
                  <c:v>7.0063694267515908E-2</c:v>
                </c:pt>
                <c:pt idx="947">
                  <c:v>6.7940552016985123E-2</c:v>
                </c:pt>
                <c:pt idx="948">
                  <c:v>6.5817409766454338E-2</c:v>
                </c:pt>
                <c:pt idx="949">
                  <c:v>6.5817409766454338E-2</c:v>
                </c:pt>
                <c:pt idx="950">
                  <c:v>6.3694267515923553E-2</c:v>
                </c:pt>
                <c:pt idx="951">
                  <c:v>6.1571125265392768E-2</c:v>
                </c:pt>
                <c:pt idx="952">
                  <c:v>6.1571125265392768E-2</c:v>
                </c:pt>
                <c:pt idx="953">
                  <c:v>6.1571125265392768E-2</c:v>
                </c:pt>
                <c:pt idx="954">
                  <c:v>5.9447983014861983E-2</c:v>
                </c:pt>
                <c:pt idx="955">
                  <c:v>5.7324840764331197E-2</c:v>
                </c:pt>
                <c:pt idx="956">
                  <c:v>5.5201698513800412E-2</c:v>
                </c:pt>
                <c:pt idx="957">
                  <c:v>5.3078556263269627E-2</c:v>
                </c:pt>
                <c:pt idx="958">
                  <c:v>5.3078556263269627E-2</c:v>
                </c:pt>
                <c:pt idx="959">
                  <c:v>5.3078556263269627E-2</c:v>
                </c:pt>
                <c:pt idx="960">
                  <c:v>5.3078556263269627E-2</c:v>
                </c:pt>
                <c:pt idx="961">
                  <c:v>5.0955414012738842E-2</c:v>
                </c:pt>
                <c:pt idx="962">
                  <c:v>4.8832271762208057E-2</c:v>
                </c:pt>
                <c:pt idx="963">
                  <c:v>4.8832271762208057E-2</c:v>
                </c:pt>
                <c:pt idx="964">
                  <c:v>4.6709129511677272E-2</c:v>
                </c:pt>
                <c:pt idx="965">
                  <c:v>4.6709129511677272E-2</c:v>
                </c:pt>
                <c:pt idx="966">
                  <c:v>4.4585987261146487E-2</c:v>
                </c:pt>
                <c:pt idx="967">
                  <c:v>4.2462845010615702E-2</c:v>
                </c:pt>
                <c:pt idx="968">
                  <c:v>4.2462845010615702E-2</c:v>
                </c:pt>
                <c:pt idx="969">
                  <c:v>4.2462845010615702E-2</c:v>
                </c:pt>
                <c:pt idx="970">
                  <c:v>4.0339702760084917E-2</c:v>
                </c:pt>
                <c:pt idx="971">
                  <c:v>4.0339702760084917E-2</c:v>
                </c:pt>
                <c:pt idx="972">
                  <c:v>4.0339702760084917E-2</c:v>
                </c:pt>
                <c:pt idx="973">
                  <c:v>4.0339702760084917E-2</c:v>
                </c:pt>
                <c:pt idx="974">
                  <c:v>3.8216560509554132E-2</c:v>
                </c:pt>
                <c:pt idx="975">
                  <c:v>3.6093418259023347E-2</c:v>
                </c:pt>
                <c:pt idx="976">
                  <c:v>3.3970276008492561E-2</c:v>
                </c:pt>
                <c:pt idx="977">
                  <c:v>3.3970276008492561E-2</c:v>
                </c:pt>
                <c:pt idx="978">
                  <c:v>3.1847133757961776E-2</c:v>
                </c:pt>
                <c:pt idx="979">
                  <c:v>2.9723991507430991E-2</c:v>
                </c:pt>
                <c:pt idx="980">
                  <c:v>2.7600849256900206E-2</c:v>
                </c:pt>
                <c:pt idx="981">
                  <c:v>2.5477707006369421E-2</c:v>
                </c:pt>
                <c:pt idx="982">
                  <c:v>2.5477707006369421E-2</c:v>
                </c:pt>
                <c:pt idx="983">
                  <c:v>2.3354564755838636E-2</c:v>
                </c:pt>
                <c:pt idx="984">
                  <c:v>2.3354564755838636E-2</c:v>
                </c:pt>
                <c:pt idx="985">
                  <c:v>2.1231422505307851E-2</c:v>
                </c:pt>
                <c:pt idx="986">
                  <c:v>1.9108280254777066E-2</c:v>
                </c:pt>
                <c:pt idx="987">
                  <c:v>1.6985138004246281E-2</c:v>
                </c:pt>
                <c:pt idx="988">
                  <c:v>1.4861995753715496E-2</c:v>
                </c:pt>
                <c:pt idx="989">
                  <c:v>1.4861995753715496E-2</c:v>
                </c:pt>
                <c:pt idx="990">
                  <c:v>1.2738853503184711E-2</c:v>
                </c:pt>
                <c:pt idx="991">
                  <c:v>1.0615711252653925E-2</c:v>
                </c:pt>
                <c:pt idx="992">
                  <c:v>8.4925690021231404E-3</c:v>
                </c:pt>
                <c:pt idx="993">
                  <c:v>8.4925690021231404E-3</c:v>
                </c:pt>
                <c:pt idx="994">
                  <c:v>8.4925690021231404E-3</c:v>
                </c:pt>
                <c:pt idx="995">
                  <c:v>6.3694267515923553E-3</c:v>
                </c:pt>
                <c:pt idx="996">
                  <c:v>6.3694267515923553E-3</c:v>
                </c:pt>
                <c:pt idx="997">
                  <c:v>4.2462845010615702E-3</c:v>
                </c:pt>
                <c:pt idx="998">
                  <c:v>4.2462845010615702E-3</c:v>
                </c:pt>
                <c:pt idx="999">
                  <c:v>4.2462845010615702E-3</c:v>
                </c:pt>
                <c:pt idx="1000">
                  <c:v>4.2462845010615702E-3</c:v>
                </c:pt>
                <c:pt idx="1001">
                  <c:v>4.2462845010615702E-3</c:v>
                </c:pt>
                <c:pt idx="1002">
                  <c:v>2.1231422505307851E-3</c:v>
                </c:pt>
                <c:pt idx="1003">
                  <c:v>0</c:v>
                </c:pt>
                <c:pt idx="1004">
                  <c:v>1</c:v>
                </c:pt>
                <c:pt idx="1005">
                  <c:v>0.99787685774946921</c:v>
                </c:pt>
                <c:pt idx="1006">
                  <c:v>0.99787685774946921</c:v>
                </c:pt>
                <c:pt idx="1007">
                  <c:v>0.99575371549893843</c:v>
                </c:pt>
                <c:pt idx="1008">
                  <c:v>0.99363057324840764</c:v>
                </c:pt>
                <c:pt idx="1009">
                  <c:v>0.99150743099787686</c:v>
                </c:pt>
                <c:pt idx="1010">
                  <c:v>0.98938428874734607</c:v>
                </c:pt>
                <c:pt idx="1011">
                  <c:v>0.98726114649681529</c:v>
                </c:pt>
                <c:pt idx="1012">
                  <c:v>0.9851380042462845</c:v>
                </c:pt>
                <c:pt idx="1013">
                  <c:v>0.98301486199575372</c:v>
                </c:pt>
                <c:pt idx="1014">
                  <c:v>0.98089171974522293</c:v>
                </c:pt>
                <c:pt idx="1015">
                  <c:v>0.97876857749469215</c:v>
                </c:pt>
                <c:pt idx="1016">
                  <c:v>0.97664543524416136</c:v>
                </c:pt>
                <c:pt idx="1017">
                  <c:v>0.97452229299363058</c:v>
                </c:pt>
                <c:pt idx="1018">
                  <c:v>0.97239915074309979</c:v>
                </c:pt>
                <c:pt idx="1019">
                  <c:v>0.97027600849256901</c:v>
                </c:pt>
                <c:pt idx="1020">
                  <c:v>0.96815286624203822</c:v>
                </c:pt>
                <c:pt idx="1021">
                  <c:v>0.96602972399150744</c:v>
                </c:pt>
                <c:pt idx="1022">
                  <c:v>0.96602972399150744</c:v>
                </c:pt>
                <c:pt idx="1023">
                  <c:v>0.96390658174097665</c:v>
                </c:pt>
                <c:pt idx="1024">
                  <c:v>0.96178343949044587</c:v>
                </c:pt>
                <c:pt idx="1025">
                  <c:v>0.95966029723991508</c:v>
                </c:pt>
                <c:pt idx="1026">
                  <c:v>0.9575371549893843</c:v>
                </c:pt>
                <c:pt idx="1027">
                  <c:v>0.95541401273885351</c:v>
                </c:pt>
                <c:pt idx="1028">
                  <c:v>0.95329087048832273</c:v>
                </c:pt>
                <c:pt idx="1029">
                  <c:v>0.95116772823779194</c:v>
                </c:pt>
                <c:pt idx="1030">
                  <c:v>0.94904458598726116</c:v>
                </c:pt>
                <c:pt idx="1031">
                  <c:v>0.94692144373673037</c:v>
                </c:pt>
                <c:pt idx="1032">
                  <c:v>0.94479830148619959</c:v>
                </c:pt>
                <c:pt idx="1033">
                  <c:v>0.9426751592356688</c:v>
                </c:pt>
                <c:pt idx="1034">
                  <c:v>0.94055201698513802</c:v>
                </c:pt>
                <c:pt idx="1035">
                  <c:v>0.93842887473460723</c:v>
                </c:pt>
                <c:pt idx="1036">
                  <c:v>0.93630573248407645</c:v>
                </c:pt>
                <c:pt idx="1037">
                  <c:v>0.93418259023354566</c:v>
                </c:pt>
                <c:pt idx="1038">
                  <c:v>0.93418259023354566</c:v>
                </c:pt>
                <c:pt idx="1039">
                  <c:v>0.93205944798301488</c:v>
                </c:pt>
                <c:pt idx="1040">
                  <c:v>0.92993630573248409</c:v>
                </c:pt>
                <c:pt idx="1041">
                  <c:v>0.92781316348195331</c:v>
                </c:pt>
                <c:pt idx="1042">
                  <c:v>0.92569002123142252</c:v>
                </c:pt>
                <c:pt idx="1043">
                  <c:v>0.92356687898089174</c:v>
                </c:pt>
                <c:pt idx="1044">
                  <c:v>0.92144373673036095</c:v>
                </c:pt>
                <c:pt idx="1045">
                  <c:v>0.91932059447983017</c:v>
                </c:pt>
                <c:pt idx="1046">
                  <c:v>0.91719745222929938</c:v>
                </c:pt>
                <c:pt idx="1047">
                  <c:v>0.9150743099787686</c:v>
                </c:pt>
                <c:pt idx="1048">
                  <c:v>0.91295116772823781</c:v>
                </c:pt>
                <c:pt idx="1049">
                  <c:v>0.91082802547770703</c:v>
                </c:pt>
                <c:pt idx="1050">
                  <c:v>0.90870488322717624</c:v>
                </c:pt>
                <c:pt idx="1051">
                  <c:v>0.90658174097664546</c:v>
                </c:pt>
                <c:pt idx="1052">
                  <c:v>0.90445859872611467</c:v>
                </c:pt>
                <c:pt idx="1053">
                  <c:v>0.90233545647558389</c:v>
                </c:pt>
                <c:pt idx="1054">
                  <c:v>0.9002123142250531</c:v>
                </c:pt>
                <c:pt idx="1055">
                  <c:v>0.89808917197452232</c:v>
                </c:pt>
                <c:pt idx="1056">
                  <c:v>0.89596602972399153</c:v>
                </c:pt>
                <c:pt idx="1057">
                  <c:v>0.89384288747346075</c:v>
                </c:pt>
                <c:pt idx="1058">
                  <c:v>0.89171974522292996</c:v>
                </c:pt>
                <c:pt idx="1059">
                  <c:v>0.88959660297239918</c:v>
                </c:pt>
                <c:pt idx="1060">
                  <c:v>0.88747346072186839</c:v>
                </c:pt>
                <c:pt idx="1061">
                  <c:v>0.88535031847133761</c:v>
                </c:pt>
                <c:pt idx="1062">
                  <c:v>0.88322717622080682</c:v>
                </c:pt>
                <c:pt idx="1063">
                  <c:v>0.88110403397027603</c:v>
                </c:pt>
                <c:pt idx="1064">
                  <c:v>0.87898089171974525</c:v>
                </c:pt>
                <c:pt idx="1065">
                  <c:v>0.87898089171974525</c:v>
                </c:pt>
                <c:pt idx="1066">
                  <c:v>0.87685774946921446</c:v>
                </c:pt>
                <c:pt idx="1067">
                  <c:v>0.87473460721868368</c:v>
                </c:pt>
                <c:pt idx="1068">
                  <c:v>0.87261146496815289</c:v>
                </c:pt>
                <c:pt idx="1069">
                  <c:v>0.87048832271762211</c:v>
                </c:pt>
                <c:pt idx="1070">
                  <c:v>0.86836518046709132</c:v>
                </c:pt>
                <c:pt idx="1071">
                  <c:v>0.86624203821656054</c:v>
                </c:pt>
                <c:pt idx="1072">
                  <c:v>0.86411889596602975</c:v>
                </c:pt>
                <c:pt idx="1073">
                  <c:v>0.86199575371549897</c:v>
                </c:pt>
                <c:pt idx="1074">
                  <c:v>0.85987261146496818</c:v>
                </c:pt>
                <c:pt idx="1075">
                  <c:v>0.8577494692144374</c:v>
                </c:pt>
                <c:pt idx="1076">
                  <c:v>0.85562632696390661</c:v>
                </c:pt>
                <c:pt idx="1077">
                  <c:v>0.85350318471337583</c:v>
                </c:pt>
                <c:pt idx="1078">
                  <c:v>0.85138004246284504</c:v>
                </c:pt>
                <c:pt idx="1079">
                  <c:v>0.84925690021231426</c:v>
                </c:pt>
                <c:pt idx="1080">
                  <c:v>0.84713375796178347</c:v>
                </c:pt>
                <c:pt idx="1081">
                  <c:v>0.84501061571125269</c:v>
                </c:pt>
                <c:pt idx="1082">
                  <c:v>0.8428874734607219</c:v>
                </c:pt>
                <c:pt idx="1083">
                  <c:v>0.84076433121019112</c:v>
                </c:pt>
                <c:pt idx="1084">
                  <c:v>0.83864118895966033</c:v>
                </c:pt>
                <c:pt idx="1085">
                  <c:v>0.83651804670912955</c:v>
                </c:pt>
                <c:pt idx="1086">
                  <c:v>0.83439490445859876</c:v>
                </c:pt>
                <c:pt idx="1087">
                  <c:v>0.83227176220806798</c:v>
                </c:pt>
                <c:pt idx="1088">
                  <c:v>0.83014861995753719</c:v>
                </c:pt>
                <c:pt idx="1089">
                  <c:v>0.82802547770700641</c:v>
                </c:pt>
                <c:pt idx="1090">
                  <c:v>0.82590233545647562</c:v>
                </c:pt>
                <c:pt idx="1091">
                  <c:v>0.82377919320594484</c:v>
                </c:pt>
                <c:pt idx="1092">
                  <c:v>0.82165605095541405</c:v>
                </c:pt>
                <c:pt idx="1093">
                  <c:v>0.81953290870488327</c:v>
                </c:pt>
                <c:pt idx="1094">
                  <c:v>0.81740976645435248</c:v>
                </c:pt>
                <c:pt idx="1095">
                  <c:v>0.8152866242038217</c:v>
                </c:pt>
                <c:pt idx="1096">
                  <c:v>0.81316348195329091</c:v>
                </c:pt>
                <c:pt idx="1097">
                  <c:v>0.81104033970276013</c:v>
                </c:pt>
                <c:pt idx="1098">
                  <c:v>0.80891719745222934</c:v>
                </c:pt>
                <c:pt idx="1099">
                  <c:v>0.80679405520169856</c:v>
                </c:pt>
                <c:pt idx="1100">
                  <c:v>0.80467091295116777</c:v>
                </c:pt>
                <c:pt idx="1101">
                  <c:v>0.80254777070063699</c:v>
                </c:pt>
                <c:pt idx="1102">
                  <c:v>0.8004246284501062</c:v>
                </c:pt>
                <c:pt idx="1103">
                  <c:v>0.79830148619957542</c:v>
                </c:pt>
                <c:pt idx="1104">
                  <c:v>0.79617834394904463</c:v>
                </c:pt>
                <c:pt idx="1105">
                  <c:v>0.79405520169851385</c:v>
                </c:pt>
                <c:pt idx="1106">
                  <c:v>0.79193205944798306</c:v>
                </c:pt>
                <c:pt idx="1107">
                  <c:v>0.78980891719745228</c:v>
                </c:pt>
                <c:pt idx="1108">
                  <c:v>0.78768577494692149</c:v>
                </c:pt>
                <c:pt idx="1109">
                  <c:v>0.78556263269639071</c:v>
                </c:pt>
                <c:pt idx="1110">
                  <c:v>0.78343949044585992</c:v>
                </c:pt>
                <c:pt idx="1111">
                  <c:v>0.78131634819532914</c:v>
                </c:pt>
                <c:pt idx="1112">
                  <c:v>0.77919320594479835</c:v>
                </c:pt>
                <c:pt idx="1113">
                  <c:v>0.77707006369426757</c:v>
                </c:pt>
                <c:pt idx="1114">
                  <c:v>0.77494692144373678</c:v>
                </c:pt>
                <c:pt idx="1115">
                  <c:v>0.772823779193206</c:v>
                </c:pt>
                <c:pt idx="1116">
                  <c:v>0.77070063694267521</c:v>
                </c:pt>
                <c:pt idx="1117">
                  <c:v>0.76857749469214443</c:v>
                </c:pt>
                <c:pt idx="1118">
                  <c:v>0.76645435244161364</c:v>
                </c:pt>
                <c:pt idx="1119">
                  <c:v>0.76433121019108285</c:v>
                </c:pt>
                <c:pt idx="1120">
                  <c:v>0.76220806794055207</c:v>
                </c:pt>
                <c:pt idx="1121">
                  <c:v>0.76008492569002128</c:v>
                </c:pt>
                <c:pt idx="1122">
                  <c:v>0.7579617834394905</c:v>
                </c:pt>
                <c:pt idx="1123">
                  <c:v>0.75583864118895971</c:v>
                </c:pt>
                <c:pt idx="1124">
                  <c:v>0.75371549893842893</c:v>
                </c:pt>
                <c:pt idx="1125">
                  <c:v>0.75159235668789814</c:v>
                </c:pt>
                <c:pt idx="1126">
                  <c:v>0.74946921443736736</c:v>
                </c:pt>
                <c:pt idx="1127">
                  <c:v>0.74946921443736736</c:v>
                </c:pt>
                <c:pt idx="1128">
                  <c:v>0.74734607218683657</c:v>
                </c:pt>
                <c:pt idx="1129">
                  <c:v>0.74734607218683657</c:v>
                </c:pt>
                <c:pt idx="1130">
                  <c:v>0.74522292993630579</c:v>
                </c:pt>
                <c:pt idx="1131">
                  <c:v>0.743099787685775</c:v>
                </c:pt>
                <c:pt idx="1132">
                  <c:v>0.74097664543524422</c:v>
                </c:pt>
                <c:pt idx="1133">
                  <c:v>0.73885350318471343</c:v>
                </c:pt>
                <c:pt idx="1134">
                  <c:v>0.73673036093418265</c:v>
                </c:pt>
                <c:pt idx="1135">
                  <c:v>0.73460721868365186</c:v>
                </c:pt>
                <c:pt idx="1136">
                  <c:v>0.73248407643312108</c:v>
                </c:pt>
                <c:pt idx="1137">
                  <c:v>0.73036093418259029</c:v>
                </c:pt>
                <c:pt idx="1138">
                  <c:v>0.72823779193205951</c:v>
                </c:pt>
                <c:pt idx="1139">
                  <c:v>0.72611464968152872</c:v>
                </c:pt>
                <c:pt idx="1140">
                  <c:v>0.72399150743099794</c:v>
                </c:pt>
                <c:pt idx="1141">
                  <c:v>0.72186836518046715</c:v>
                </c:pt>
                <c:pt idx="1142">
                  <c:v>0.71974522292993637</c:v>
                </c:pt>
                <c:pt idx="1143">
                  <c:v>0.71762208067940558</c:v>
                </c:pt>
                <c:pt idx="1144">
                  <c:v>0.7154989384288748</c:v>
                </c:pt>
                <c:pt idx="1145">
                  <c:v>0.71337579617834401</c:v>
                </c:pt>
                <c:pt idx="1146">
                  <c:v>0.71125265392781323</c:v>
                </c:pt>
                <c:pt idx="1147">
                  <c:v>0.70912951167728244</c:v>
                </c:pt>
                <c:pt idx="1148">
                  <c:v>0.70700636942675166</c:v>
                </c:pt>
                <c:pt idx="1149">
                  <c:v>0.70488322717622087</c:v>
                </c:pt>
                <c:pt idx="1150">
                  <c:v>0.70276008492569009</c:v>
                </c:pt>
                <c:pt idx="1151">
                  <c:v>0.7006369426751593</c:v>
                </c:pt>
                <c:pt idx="1152">
                  <c:v>0.69851380042462852</c:v>
                </c:pt>
                <c:pt idx="1153">
                  <c:v>0.69639065817409773</c:v>
                </c:pt>
                <c:pt idx="1154">
                  <c:v>0.69426751592356695</c:v>
                </c:pt>
                <c:pt idx="1155">
                  <c:v>0.69214437367303616</c:v>
                </c:pt>
                <c:pt idx="1156">
                  <c:v>0.69002123142250538</c:v>
                </c:pt>
                <c:pt idx="1157">
                  <c:v>0.68789808917197459</c:v>
                </c:pt>
                <c:pt idx="1158">
                  <c:v>0.68577494692144381</c:v>
                </c:pt>
                <c:pt idx="1159">
                  <c:v>0.68365180467091302</c:v>
                </c:pt>
                <c:pt idx="1160">
                  <c:v>0.68152866242038224</c:v>
                </c:pt>
                <c:pt idx="1161">
                  <c:v>0.67940552016985145</c:v>
                </c:pt>
                <c:pt idx="1162">
                  <c:v>0.67728237791932067</c:v>
                </c:pt>
                <c:pt idx="1163">
                  <c:v>0.67515923566878988</c:v>
                </c:pt>
                <c:pt idx="1164">
                  <c:v>0.6730360934182591</c:v>
                </c:pt>
                <c:pt idx="1165">
                  <c:v>0.67091295116772831</c:v>
                </c:pt>
                <c:pt idx="1166">
                  <c:v>0.66878980891719753</c:v>
                </c:pt>
                <c:pt idx="1167">
                  <c:v>0.66666666666666674</c:v>
                </c:pt>
                <c:pt idx="1168">
                  <c:v>0.66666666666666674</c:v>
                </c:pt>
                <c:pt idx="1169">
                  <c:v>0.66454352441613596</c:v>
                </c:pt>
                <c:pt idx="1170">
                  <c:v>0.66242038216560517</c:v>
                </c:pt>
                <c:pt idx="1171">
                  <c:v>0.66029723991507439</c:v>
                </c:pt>
                <c:pt idx="1172">
                  <c:v>0.6581740976645436</c:v>
                </c:pt>
                <c:pt idx="1173">
                  <c:v>0.65605095541401282</c:v>
                </c:pt>
                <c:pt idx="1174">
                  <c:v>0.65392781316348203</c:v>
                </c:pt>
                <c:pt idx="1175">
                  <c:v>0.65180467091295125</c:v>
                </c:pt>
                <c:pt idx="1176">
                  <c:v>0.64968152866242046</c:v>
                </c:pt>
                <c:pt idx="1177">
                  <c:v>0.64755838641188967</c:v>
                </c:pt>
                <c:pt idx="1178">
                  <c:v>0.64543524416135889</c:v>
                </c:pt>
                <c:pt idx="1179">
                  <c:v>0.6433121019108281</c:v>
                </c:pt>
                <c:pt idx="1180">
                  <c:v>0.64118895966029732</c:v>
                </c:pt>
                <c:pt idx="1181">
                  <c:v>0.63906581740976653</c:v>
                </c:pt>
                <c:pt idx="1182">
                  <c:v>0.63694267515923575</c:v>
                </c:pt>
                <c:pt idx="1183">
                  <c:v>0.63481953290870496</c:v>
                </c:pt>
                <c:pt idx="1184">
                  <c:v>0.63269639065817418</c:v>
                </c:pt>
                <c:pt idx="1185">
                  <c:v>0.63057324840764339</c:v>
                </c:pt>
                <c:pt idx="1186">
                  <c:v>0.62845010615711261</c:v>
                </c:pt>
                <c:pt idx="1187">
                  <c:v>0.62632696390658182</c:v>
                </c:pt>
                <c:pt idx="1188">
                  <c:v>0.62420382165605093</c:v>
                </c:pt>
                <c:pt idx="1189">
                  <c:v>0.62208067940552014</c:v>
                </c:pt>
                <c:pt idx="1190">
                  <c:v>0.61995753715498936</c:v>
                </c:pt>
                <c:pt idx="1191">
                  <c:v>0.61783439490445857</c:v>
                </c:pt>
                <c:pt idx="1192">
                  <c:v>0.61571125265392779</c:v>
                </c:pt>
                <c:pt idx="1193">
                  <c:v>0.613588110403397</c:v>
                </c:pt>
                <c:pt idx="1194">
                  <c:v>0.61146496815286622</c:v>
                </c:pt>
                <c:pt idx="1195">
                  <c:v>0.60934182590233543</c:v>
                </c:pt>
                <c:pt idx="1196">
                  <c:v>0.60721868365180465</c:v>
                </c:pt>
                <c:pt idx="1197">
                  <c:v>0.60509554140127386</c:v>
                </c:pt>
                <c:pt idx="1198">
                  <c:v>0.60509554140127386</c:v>
                </c:pt>
                <c:pt idx="1199">
                  <c:v>0.60297239915074308</c:v>
                </c:pt>
                <c:pt idx="1200">
                  <c:v>0.60084925690021229</c:v>
                </c:pt>
                <c:pt idx="1201">
                  <c:v>0.59872611464968151</c:v>
                </c:pt>
                <c:pt idx="1202">
                  <c:v>0.59660297239915072</c:v>
                </c:pt>
                <c:pt idx="1203">
                  <c:v>0.59447983014861994</c:v>
                </c:pt>
                <c:pt idx="1204">
                  <c:v>0.59235668789808915</c:v>
                </c:pt>
                <c:pt idx="1205">
                  <c:v>0.59023354564755837</c:v>
                </c:pt>
                <c:pt idx="1206">
                  <c:v>0.58811040339702758</c:v>
                </c:pt>
                <c:pt idx="1207">
                  <c:v>0.5859872611464968</c:v>
                </c:pt>
                <c:pt idx="1208">
                  <c:v>0.58386411889596601</c:v>
                </c:pt>
                <c:pt idx="1209">
                  <c:v>0.58174097664543523</c:v>
                </c:pt>
                <c:pt idx="1210">
                  <c:v>0.57961783439490444</c:v>
                </c:pt>
                <c:pt idx="1211">
                  <c:v>0.57961783439490444</c:v>
                </c:pt>
                <c:pt idx="1212">
                  <c:v>0.57749469214437366</c:v>
                </c:pt>
                <c:pt idx="1213">
                  <c:v>0.57537154989384287</c:v>
                </c:pt>
                <c:pt idx="1214">
                  <c:v>0.57537154989384287</c:v>
                </c:pt>
                <c:pt idx="1215">
                  <c:v>0.57324840764331209</c:v>
                </c:pt>
                <c:pt idx="1216">
                  <c:v>0.5711252653927813</c:v>
                </c:pt>
                <c:pt idx="1217">
                  <c:v>0.56900212314225052</c:v>
                </c:pt>
                <c:pt idx="1218">
                  <c:v>0.56687898089171973</c:v>
                </c:pt>
                <c:pt idx="1219">
                  <c:v>0.56475583864118895</c:v>
                </c:pt>
                <c:pt idx="1220">
                  <c:v>0.56263269639065816</c:v>
                </c:pt>
                <c:pt idx="1221">
                  <c:v>0.56050955414012738</c:v>
                </c:pt>
                <c:pt idx="1222">
                  <c:v>0.55838641188959659</c:v>
                </c:pt>
                <c:pt idx="1223">
                  <c:v>0.5562632696390658</c:v>
                </c:pt>
                <c:pt idx="1224">
                  <c:v>0.55414012738853502</c:v>
                </c:pt>
                <c:pt idx="1225">
                  <c:v>0.55201698513800423</c:v>
                </c:pt>
                <c:pt idx="1226">
                  <c:v>0.54989384288747345</c:v>
                </c:pt>
                <c:pt idx="1227">
                  <c:v>0.54777070063694266</c:v>
                </c:pt>
                <c:pt idx="1228">
                  <c:v>0.54564755838641188</c:v>
                </c:pt>
                <c:pt idx="1229">
                  <c:v>0.54352441613588109</c:v>
                </c:pt>
                <c:pt idx="1230">
                  <c:v>0.54140127388535031</c:v>
                </c:pt>
                <c:pt idx="1231">
                  <c:v>0.53927813163481952</c:v>
                </c:pt>
                <c:pt idx="1232">
                  <c:v>0.53715498938428874</c:v>
                </c:pt>
                <c:pt idx="1233">
                  <c:v>0.53503184713375795</c:v>
                </c:pt>
                <c:pt idx="1234">
                  <c:v>0.53290870488322717</c:v>
                </c:pt>
                <c:pt idx="1235">
                  <c:v>0.53078556263269638</c:v>
                </c:pt>
                <c:pt idx="1236">
                  <c:v>0.5286624203821656</c:v>
                </c:pt>
                <c:pt idx="1237">
                  <c:v>0.52653927813163481</c:v>
                </c:pt>
                <c:pt idx="1238">
                  <c:v>0.52441613588110403</c:v>
                </c:pt>
                <c:pt idx="1239">
                  <c:v>0.52229299363057324</c:v>
                </c:pt>
                <c:pt idx="1240">
                  <c:v>0.52016985138004246</c:v>
                </c:pt>
                <c:pt idx="1241">
                  <c:v>0.51804670912951167</c:v>
                </c:pt>
                <c:pt idx="1242">
                  <c:v>0.51592356687898089</c:v>
                </c:pt>
                <c:pt idx="1243">
                  <c:v>0.5138004246284501</c:v>
                </c:pt>
                <c:pt idx="1244">
                  <c:v>0.51167728237791932</c:v>
                </c:pt>
                <c:pt idx="1245">
                  <c:v>0.50955414012738853</c:v>
                </c:pt>
                <c:pt idx="1246">
                  <c:v>0.50743099787685775</c:v>
                </c:pt>
                <c:pt idx="1247">
                  <c:v>0.50530785562632696</c:v>
                </c:pt>
                <c:pt idx="1248">
                  <c:v>0.50318471337579618</c:v>
                </c:pt>
                <c:pt idx="1249">
                  <c:v>0.50106157112526539</c:v>
                </c:pt>
                <c:pt idx="1250">
                  <c:v>0.49893842887473461</c:v>
                </c:pt>
                <c:pt idx="1251">
                  <c:v>0.49681528662420382</c:v>
                </c:pt>
                <c:pt idx="1252">
                  <c:v>0.49469214437367304</c:v>
                </c:pt>
                <c:pt idx="1253">
                  <c:v>0.49469214437367304</c:v>
                </c:pt>
                <c:pt idx="1254">
                  <c:v>0.49256900212314225</c:v>
                </c:pt>
                <c:pt idx="1255">
                  <c:v>0.49044585987261147</c:v>
                </c:pt>
                <c:pt idx="1256">
                  <c:v>0.49044585987261147</c:v>
                </c:pt>
                <c:pt idx="1257">
                  <c:v>0.48832271762208068</c:v>
                </c:pt>
                <c:pt idx="1258">
                  <c:v>0.4861995753715499</c:v>
                </c:pt>
                <c:pt idx="1259">
                  <c:v>0.48407643312101911</c:v>
                </c:pt>
                <c:pt idx="1260">
                  <c:v>0.48195329087048833</c:v>
                </c:pt>
                <c:pt idx="1261">
                  <c:v>0.47983014861995754</c:v>
                </c:pt>
                <c:pt idx="1262">
                  <c:v>0.47770700636942676</c:v>
                </c:pt>
                <c:pt idx="1263">
                  <c:v>0.47558386411889597</c:v>
                </c:pt>
                <c:pt idx="1264">
                  <c:v>0.47346072186836519</c:v>
                </c:pt>
                <c:pt idx="1265">
                  <c:v>0.4713375796178344</c:v>
                </c:pt>
                <c:pt idx="1266">
                  <c:v>0.46921443736730362</c:v>
                </c:pt>
                <c:pt idx="1267">
                  <c:v>0.46709129511677283</c:v>
                </c:pt>
                <c:pt idx="1268">
                  <c:v>0.46496815286624205</c:v>
                </c:pt>
                <c:pt idx="1269">
                  <c:v>0.46284501061571126</c:v>
                </c:pt>
                <c:pt idx="1270">
                  <c:v>0.46072186836518048</c:v>
                </c:pt>
                <c:pt idx="1271">
                  <c:v>0.45859872611464969</c:v>
                </c:pt>
                <c:pt idx="1272">
                  <c:v>0.45859872611464969</c:v>
                </c:pt>
                <c:pt idx="1273">
                  <c:v>0.45647558386411891</c:v>
                </c:pt>
                <c:pt idx="1274">
                  <c:v>0.45435244161358812</c:v>
                </c:pt>
                <c:pt idx="1275">
                  <c:v>0.45222929936305734</c:v>
                </c:pt>
                <c:pt idx="1276">
                  <c:v>0.45010615711252655</c:v>
                </c:pt>
                <c:pt idx="1277">
                  <c:v>0.44798301486199577</c:v>
                </c:pt>
                <c:pt idx="1278">
                  <c:v>0.44585987261146498</c:v>
                </c:pt>
                <c:pt idx="1279">
                  <c:v>0.4437367303609342</c:v>
                </c:pt>
                <c:pt idx="1280">
                  <c:v>0.44161358811040341</c:v>
                </c:pt>
                <c:pt idx="1281">
                  <c:v>0.43949044585987262</c:v>
                </c:pt>
                <c:pt idx="1282">
                  <c:v>0.43949044585987262</c:v>
                </c:pt>
                <c:pt idx="1283">
                  <c:v>0.43736730360934184</c:v>
                </c:pt>
                <c:pt idx="1284">
                  <c:v>0.43524416135881105</c:v>
                </c:pt>
                <c:pt idx="1285">
                  <c:v>0.43312101910828027</c:v>
                </c:pt>
                <c:pt idx="1286">
                  <c:v>0.43099787685774948</c:v>
                </c:pt>
                <c:pt idx="1287">
                  <c:v>0.4288747346072187</c:v>
                </c:pt>
                <c:pt idx="1288">
                  <c:v>0.4288747346072187</c:v>
                </c:pt>
                <c:pt idx="1289">
                  <c:v>0.42675159235668791</c:v>
                </c:pt>
                <c:pt idx="1290">
                  <c:v>0.42462845010615713</c:v>
                </c:pt>
                <c:pt idx="1291">
                  <c:v>0.42250530785562634</c:v>
                </c:pt>
                <c:pt idx="1292">
                  <c:v>0.42038216560509556</c:v>
                </c:pt>
                <c:pt idx="1293">
                  <c:v>0.41825902335456477</c:v>
                </c:pt>
                <c:pt idx="1294">
                  <c:v>0.41613588110403399</c:v>
                </c:pt>
                <c:pt idx="1295">
                  <c:v>0.4140127388535032</c:v>
                </c:pt>
                <c:pt idx="1296">
                  <c:v>0.41188959660297242</c:v>
                </c:pt>
                <c:pt idx="1297">
                  <c:v>0.40976645435244163</c:v>
                </c:pt>
                <c:pt idx="1298">
                  <c:v>0.40764331210191085</c:v>
                </c:pt>
                <c:pt idx="1299">
                  <c:v>0.40552016985138006</c:v>
                </c:pt>
                <c:pt idx="1300">
                  <c:v>0.40339702760084928</c:v>
                </c:pt>
                <c:pt idx="1301">
                  <c:v>0.40127388535031849</c:v>
                </c:pt>
                <c:pt idx="1302">
                  <c:v>0.39915074309978771</c:v>
                </c:pt>
                <c:pt idx="1303">
                  <c:v>0.39702760084925692</c:v>
                </c:pt>
                <c:pt idx="1304">
                  <c:v>0.39490445859872614</c:v>
                </c:pt>
                <c:pt idx="1305">
                  <c:v>0.39278131634819535</c:v>
                </c:pt>
                <c:pt idx="1306">
                  <c:v>0.39065817409766457</c:v>
                </c:pt>
                <c:pt idx="1307">
                  <c:v>0.39065817409766457</c:v>
                </c:pt>
                <c:pt idx="1308">
                  <c:v>0.39065817409766457</c:v>
                </c:pt>
                <c:pt idx="1309">
                  <c:v>0.38853503184713378</c:v>
                </c:pt>
                <c:pt idx="1310">
                  <c:v>0.38853503184713378</c:v>
                </c:pt>
                <c:pt idx="1311">
                  <c:v>0.386411889596603</c:v>
                </c:pt>
                <c:pt idx="1312">
                  <c:v>0.38428874734607221</c:v>
                </c:pt>
                <c:pt idx="1313">
                  <c:v>0.38216560509554143</c:v>
                </c:pt>
                <c:pt idx="1314">
                  <c:v>0.38004246284501064</c:v>
                </c:pt>
                <c:pt idx="1315">
                  <c:v>0.37791932059447986</c:v>
                </c:pt>
                <c:pt idx="1316">
                  <c:v>0.37791932059447986</c:v>
                </c:pt>
                <c:pt idx="1317">
                  <c:v>0.37579617834394907</c:v>
                </c:pt>
                <c:pt idx="1318">
                  <c:v>0.37367303609341829</c:v>
                </c:pt>
                <c:pt idx="1319">
                  <c:v>0.3715498938428875</c:v>
                </c:pt>
                <c:pt idx="1320">
                  <c:v>0.36942675159235672</c:v>
                </c:pt>
                <c:pt idx="1321">
                  <c:v>0.36730360934182593</c:v>
                </c:pt>
                <c:pt idx="1322">
                  <c:v>0.36518046709129515</c:v>
                </c:pt>
                <c:pt idx="1323">
                  <c:v>0.36305732484076436</c:v>
                </c:pt>
                <c:pt idx="1324">
                  <c:v>0.36305732484076436</c:v>
                </c:pt>
                <c:pt idx="1325">
                  <c:v>0.36093418259023358</c:v>
                </c:pt>
                <c:pt idx="1326">
                  <c:v>0.35881104033970279</c:v>
                </c:pt>
                <c:pt idx="1327">
                  <c:v>0.35668789808917201</c:v>
                </c:pt>
                <c:pt idx="1328">
                  <c:v>0.35456475583864122</c:v>
                </c:pt>
                <c:pt idx="1329">
                  <c:v>0.35244161358811044</c:v>
                </c:pt>
                <c:pt idx="1330">
                  <c:v>0.35244161358811044</c:v>
                </c:pt>
                <c:pt idx="1331">
                  <c:v>0.35031847133757965</c:v>
                </c:pt>
                <c:pt idx="1332">
                  <c:v>0.34819532908704887</c:v>
                </c:pt>
                <c:pt idx="1333">
                  <c:v>0.34607218683651808</c:v>
                </c:pt>
                <c:pt idx="1334">
                  <c:v>0.3439490445859873</c:v>
                </c:pt>
                <c:pt idx="1335">
                  <c:v>0.34182590233545651</c:v>
                </c:pt>
                <c:pt idx="1336">
                  <c:v>0.33970276008492573</c:v>
                </c:pt>
                <c:pt idx="1337">
                  <c:v>0.33970276008492573</c:v>
                </c:pt>
                <c:pt idx="1338">
                  <c:v>0.33757961783439494</c:v>
                </c:pt>
                <c:pt idx="1339">
                  <c:v>0.33545647558386416</c:v>
                </c:pt>
                <c:pt idx="1340">
                  <c:v>0.33333333333333337</c:v>
                </c:pt>
                <c:pt idx="1341">
                  <c:v>0.33121019108280259</c:v>
                </c:pt>
                <c:pt idx="1342">
                  <c:v>0.3290870488322718</c:v>
                </c:pt>
                <c:pt idx="1343">
                  <c:v>0.32696390658174102</c:v>
                </c:pt>
                <c:pt idx="1344">
                  <c:v>0.32484076433121023</c:v>
                </c:pt>
                <c:pt idx="1345">
                  <c:v>0.32271762208067944</c:v>
                </c:pt>
                <c:pt idx="1346">
                  <c:v>0.32059447983014866</c:v>
                </c:pt>
                <c:pt idx="1347">
                  <c:v>0.31847133757961787</c:v>
                </c:pt>
                <c:pt idx="1348">
                  <c:v>0.31634819532908709</c:v>
                </c:pt>
                <c:pt idx="1349">
                  <c:v>0.3142250530785563</c:v>
                </c:pt>
                <c:pt idx="1350">
                  <c:v>0.31210191082802552</c:v>
                </c:pt>
                <c:pt idx="1351">
                  <c:v>0.30997876857749473</c:v>
                </c:pt>
                <c:pt idx="1352">
                  <c:v>0.30785562632696395</c:v>
                </c:pt>
                <c:pt idx="1353">
                  <c:v>0.30573248407643316</c:v>
                </c:pt>
                <c:pt idx="1354">
                  <c:v>0.30360934182590238</c:v>
                </c:pt>
                <c:pt idx="1355">
                  <c:v>0.30148619957537159</c:v>
                </c:pt>
                <c:pt idx="1356">
                  <c:v>0.29936305732484081</c:v>
                </c:pt>
                <c:pt idx="1357">
                  <c:v>0.29936305732484081</c:v>
                </c:pt>
                <c:pt idx="1358">
                  <c:v>0.29723991507431002</c:v>
                </c:pt>
                <c:pt idx="1359">
                  <c:v>0.29511677282377924</c:v>
                </c:pt>
                <c:pt idx="1360">
                  <c:v>0.29299363057324845</c:v>
                </c:pt>
                <c:pt idx="1361">
                  <c:v>0.29087048832271767</c:v>
                </c:pt>
                <c:pt idx="1362">
                  <c:v>0.28874734607218688</c:v>
                </c:pt>
                <c:pt idx="1363">
                  <c:v>0.2866242038216561</c:v>
                </c:pt>
                <c:pt idx="1364">
                  <c:v>0.28450106157112531</c:v>
                </c:pt>
                <c:pt idx="1365">
                  <c:v>0.28237791932059453</c:v>
                </c:pt>
                <c:pt idx="1366">
                  <c:v>0.28025477707006374</c:v>
                </c:pt>
                <c:pt idx="1367">
                  <c:v>0.27813163481953296</c:v>
                </c:pt>
                <c:pt idx="1368">
                  <c:v>0.27600849256900217</c:v>
                </c:pt>
                <c:pt idx="1369">
                  <c:v>0.27600849256900217</c:v>
                </c:pt>
                <c:pt idx="1370">
                  <c:v>0.27388535031847139</c:v>
                </c:pt>
                <c:pt idx="1371">
                  <c:v>0.27388535031847139</c:v>
                </c:pt>
                <c:pt idx="1372">
                  <c:v>0.2717622080679406</c:v>
                </c:pt>
                <c:pt idx="1373">
                  <c:v>0.26963906581740982</c:v>
                </c:pt>
                <c:pt idx="1374">
                  <c:v>0.26751592356687903</c:v>
                </c:pt>
                <c:pt idx="1375">
                  <c:v>0.26539278131634825</c:v>
                </c:pt>
                <c:pt idx="1376">
                  <c:v>0.26539278131634825</c:v>
                </c:pt>
                <c:pt idx="1377">
                  <c:v>0.26326963906581746</c:v>
                </c:pt>
                <c:pt idx="1378">
                  <c:v>0.26326963906581746</c:v>
                </c:pt>
                <c:pt idx="1379">
                  <c:v>0.26114649681528668</c:v>
                </c:pt>
                <c:pt idx="1380">
                  <c:v>0.25902335456475589</c:v>
                </c:pt>
                <c:pt idx="1381">
                  <c:v>0.25690021231422511</c:v>
                </c:pt>
                <c:pt idx="1382">
                  <c:v>0.25690021231422511</c:v>
                </c:pt>
                <c:pt idx="1383">
                  <c:v>0.25477707006369432</c:v>
                </c:pt>
                <c:pt idx="1384">
                  <c:v>0.25265392781316354</c:v>
                </c:pt>
                <c:pt idx="1385">
                  <c:v>0.25053078556263275</c:v>
                </c:pt>
                <c:pt idx="1386">
                  <c:v>0.24840764331210186</c:v>
                </c:pt>
                <c:pt idx="1387">
                  <c:v>0.24628450106157107</c:v>
                </c:pt>
                <c:pt idx="1388">
                  <c:v>0.24628450106157107</c:v>
                </c:pt>
                <c:pt idx="1389">
                  <c:v>0.24416135881104029</c:v>
                </c:pt>
                <c:pt idx="1390">
                  <c:v>0.2420382165605095</c:v>
                </c:pt>
                <c:pt idx="1391">
                  <c:v>0.23991507430997872</c:v>
                </c:pt>
                <c:pt idx="1392">
                  <c:v>0.23779193205944793</c:v>
                </c:pt>
                <c:pt idx="1393">
                  <c:v>0.23566878980891715</c:v>
                </c:pt>
                <c:pt idx="1394">
                  <c:v>0.23354564755838636</c:v>
                </c:pt>
                <c:pt idx="1395">
                  <c:v>0.23142250530785557</c:v>
                </c:pt>
                <c:pt idx="1396">
                  <c:v>0.22929936305732479</c:v>
                </c:pt>
                <c:pt idx="1397">
                  <c:v>0.227176220806794</c:v>
                </c:pt>
                <c:pt idx="1398">
                  <c:v>0.22505307855626322</c:v>
                </c:pt>
                <c:pt idx="1399">
                  <c:v>0.22292993630573243</c:v>
                </c:pt>
                <c:pt idx="1400">
                  <c:v>0.22080679405520165</c:v>
                </c:pt>
                <c:pt idx="1401">
                  <c:v>0.21868365180467086</c:v>
                </c:pt>
                <c:pt idx="1402">
                  <c:v>0.21656050955414008</c:v>
                </c:pt>
                <c:pt idx="1403">
                  <c:v>0.21443736730360929</c:v>
                </c:pt>
                <c:pt idx="1404">
                  <c:v>0.21443736730360929</c:v>
                </c:pt>
                <c:pt idx="1405">
                  <c:v>0.21231422505307851</c:v>
                </c:pt>
                <c:pt idx="1406">
                  <c:v>0.21019108280254772</c:v>
                </c:pt>
                <c:pt idx="1407">
                  <c:v>0.20806794055201694</c:v>
                </c:pt>
                <c:pt idx="1408">
                  <c:v>0.20594479830148615</c:v>
                </c:pt>
                <c:pt idx="1409">
                  <c:v>0.20382165605095537</c:v>
                </c:pt>
                <c:pt idx="1410">
                  <c:v>0.20382165605095537</c:v>
                </c:pt>
                <c:pt idx="1411">
                  <c:v>0.20382165605095537</c:v>
                </c:pt>
                <c:pt idx="1412">
                  <c:v>0.20169851380042458</c:v>
                </c:pt>
                <c:pt idx="1413">
                  <c:v>0.1995753715498938</c:v>
                </c:pt>
                <c:pt idx="1414">
                  <c:v>0.19745222929936301</c:v>
                </c:pt>
                <c:pt idx="1415">
                  <c:v>0.19532908704883223</c:v>
                </c:pt>
                <c:pt idx="1416">
                  <c:v>0.19320594479830144</c:v>
                </c:pt>
                <c:pt idx="1417">
                  <c:v>0.19108280254777066</c:v>
                </c:pt>
                <c:pt idx="1418">
                  <c:v>0.19108280254777066</c:v>
                </c:pt>
                <c:pt idx="1419">
                  <c:v>0.18895966029723987</c:v>
                </c:pt>
                <c:pt idx="1420">
                  <c:v>0.18683651804670909</c:v>
                </c:pt>
                <c:pt idx="1421">
                  <c:v>0.1847133757961783</c:v>
                </c:pt>
                <c:pt idx="1422">
                  <c:v>0.18259023354564752</c:v>
                </c:pt>
                <c:pt idx="1423">
                  <c:v>0.18046709129511673</c:v>
                </c:pt>
                <c:pt idx="1424">
                  <c:v>0.17834394904458595</c:v>
                </c:pt>
                <c:pt idx="1425">
                  <c:v>0.17622080679405516</c:v>
                </c:pt>
                <c:pt idx="1426">
                  <c:v>0.17409766454352438</c:v>
                </c:pt>
                <c:pt idx="1427">
                  <c:v>0.17197452229299359</c:v>
                </c:pt>
                <c:pt idx="1428">
                  <c:v>0.16985138004246281</c:v>
                </c:pt>
                <c:pt idx="1429">
                  <c:v>0.16985138004246281</c:v>
                </c:pt>
                <c:pt idx="1430">
                  <c:v>0.16985138004246281</c:v>
                </c:pt>
                <c:pt idx="1431">
                  <c:v>0.16772823779193202</c:v>
                </c:pt>
                <c:pt idx="1432">
                  <c:v>0.16560509554140124</c:v>
                </c:pt>
                <c:pt idx="1433">
                  <c:v>0.16348195329087045</c:v>
                </c:pt>
                <c:pt idx="1434">
                  <c:v>0.16348195329087045</c:v>
                </c:pt>
                <c:pt idx="1435">
                  <c:v>0.16348195329087045</c:v>
                </c:pt>
                <c:pt idx="1436">
                  <c:v>0.16135881104033967</c:v>
                </c:pt>
                <c:pt idx="1437">
                  <c:v>0.15923566878980888</c:v>
                </c:pt>
                <c:pt idx="1438">
                  <c:v>0.1571125265392781</c:v>
                </c:pt>
                <c:pt idx="1439">
                  <c:v>0.1571125265392781</c:v>
                </c:pt>
                <c:pt idx="1440">
                  <c:v>0.15498938428874731</c:v>
                </c:pt>
                <c:pt idx="1441">
                  <c:v>0.15286624203821653</c:v>
                </c:pt>
                <c:pt idx="1442">
                  <c:v>0.15286624203821653</c:v>
                </c:pt>
                <c:pt idx="1443">
                  <c:v>0.15074309978768574</c:v>
                </c:pt>
                <c:pt idx="1444">
                  <c:v>0.15074309978768574</c:v>
                </c:pt>
                <c:pt idx="1445">
                  <c:v>0.14861995753715496</c:v>
                </c:pt>
                <c:pt idx="1446">
                  <c:v>0.14649681528662417</c:v>
                </c:pt>
                <c:pt idx="1447">
                  <c:v>0.14437367303609339</c:v>
                </c:pt>
                <c:pt idx="1448">
                  <c:v>0.1422505307855626</c:v>
                </c:pt>
                <c:pt idx="1449">
                  <c:v>0.14012738853503182</c:v>
                </c:pt>
                <c:pt idx="1450">
                  <c:v>0.13800424628450103</c:v>
                </c:pt>
                <c:pt idx="1451">
                  <c:v>0.13588110403397025</c:v>
                </c:pt>
                <c:pt idx="1452">
                  <c:v>0.13375796178343946</c:v>
                </c:pt>
                <c:pt idx="1453">
                  <c:v>0.13163481953290868</c:v>
                </c:pt>
                <c:pt idx="1454">
                  <c:v>0.12951167728237789</c:v>
                </c:pt>
                <c:pt idx="1455">
                  <c:v>0.12951167728237789</c:v>
                </c:pt>
                <c:pt idx="1456">
                  <c:v>0.12738853503184711</c:v>
                </c:pt>
                <c:pt idx="1457">
                  <c:v>0.12526539278131632</c:v>
                </c:pt>
                <c:pt idx="1458">
                  <c:v>0.12314225053078554</c:v>
                </c:pt>
                <c:pt idx="1459">
                  <c:v>0.12101910828025475</c:v>
                </c:pt>
                <c:pt idx="1460">
                  <c:v>0.11889596602972397</c:v>
                </c:pt>
                <c:pt idx="1461">
                  <c:v>0.11677282377919318</c:v>
                </c:pt>
                <c:pt idx="1462">
                  <c:v>0.11464968152866239</c:v>
                </c:pt>
                <c:pt idx="1463">
                  <c:v>0.11252653927813161</c:v>
                </c:pt>
                <c:pt idx="1464">
                  <c:v>0.11040339702760082</c:v>
                </c:pt>
                <c:pt idx="1465">
                  <c:v>0.11040339702760082</c:v>
                </c:pt>
                <c:pt idx="1466">
                  <c:v>0.10828025477707004</c:v>
                </c:pt>
                <c:pt idx="1467">
                  <c:v>0.10615711252653925</c:v>
                </c:pt>
                <c:pt idx="1468">
                  <c:v>0.10403397027600847</c:v>
                </c:pt>
                <c:pt idx="1469">
                  <c:v>0.10403397027600847</c:v>
                </c:pt>
                <c:pt idx="1470">
                  <c:v>0.10403397027600847</c:v>
                </c:pt>
                <c:pt idx="1471">
                  <c:v>0.10191082802547768</c:v>
                </c:pt>
                <c:pt idx="1472">
                  <c:v>0.10191082802547768</c:v>
                </c:pt>
                <c:pt idx="1473">
                  <c:v>9.9787685774946899E-2</c:v>
                </c:pt>
                <c:pt idx="1474">
                  <c:v>9.7664543524416114E-2</c:v>
                </c:pt>
                <c:pt idx="1475">
                  <c:v>9.7664543524416114E-2</c:v>
                </c:pt>
                <c:pt idx="1476">
                  <c:v>9.5541401273885329E-2</c:v>
                </c:pt>
                <c:pt idx="1477">
                  <c:v>9.3418259023354544E-2</c:v>
                </c:pt>
                <c:pt idx="1478">
                  <c:v>9.3418259023354544E-2</c:v>
                </c:pt>
                <c:pt idx="1479">
                  <c:v>9.1295116772823759E-2</c:v>
                </c:pt>
                <c:pt idx="1480">
                  <c:v>9.1295116772823759E-2</c:v>
                </c:pt>
                <c:pt idx="1481">
                  <c:v>9.1295116772823759E-2</c:v>
                </c:pt>
                <c:pt idx="1482">
                  <c:v>9.1295116772823759E-2</c:v>
                </c:pt>
                <c:pt idx="1483">
                  <c:v>9.1295116772823759E-2</c:v>
                </c:pt>
                <c:pt idx="1484">
                  <c:v>8.9171974522292974E-2</c:v>
                </c:pt>
                <c:pt idx="1485">
                  <c:v>8.7048832271762189E-2</c:v>
                </c:pt>
                <c:pt idx="1486">
                  <c:v>8.4925690021231404E-2</c:v>
                </c:pt>
                <c:pt idx="1487">
                  <c:v>8.2802547770700619E-2</c:v>
                </c:pt>
                <c:pt idx="1488">
                  <c:v>8.0679405520169833E-2</c:v>
                </c:pt>
                <c:pt idx="1489">
                  <c:v>7.8556263269639048E-2</c:v>
                </c:pt>
                <c:pt idx="1490">
                  <c:v>7.6433121019108263E-2</c:v>
                </c:pt>
                <c:pt idx="1491">
                  <c:v>7.4309978768577478E-2</c:v>
                </c:pt>
                <c:pt idx="1492">
                  <c:v>7.2186836518046693E-2</c:v>
                </c:pt>
                <c:pt idx="1493">
                  <c:v>7.0063694267515908E-2</c:v>
                </c:pt>
                <c:pt idx="1494">
                  <c:v>7.0063694267515908E-2</c:v>
                </c:pt>
                <c:pt idx="1495">
                  <c:v>7.0063694267515908E-2</c:v>
                </c:pt>
                <c:pt idx="1496">
                  <c:v>6.7940552016985123E-2</c:v>
                </c:pt>
                <c:pt idx="1497">
                  <c:v>6.5817409766454338E-2</c:v>
                </c:pt>
                <c:pt idx="1498">
                  <c:v>6.3694267515923553E-2</c:v>
                </c:pt>
                <c:pt idx="1499">
                  <c:v>6.3694267515923553E-2</c:v>
                </c:pt>
                <c:pt idx="1500">
                  <c:v>6.3694267515923553E-2</c:v>
                </c:pt>
                <c:pt idx="1501">
                  <c:v>6.1571125265392768E-2</c:v>
                </c:pt>
                <c:pt idx="1502">
                  <c:v>5.9447983014861983E-2</c:v>
                </c:pt>
                <c:pt idx="1503">
                  <c:v>5.7324840764331197E-2</c:v>
                </c:pt>
                <c:pt idx="1504">
                  <c:v>5.5201698513800412E-2</c:v>
                </c:pt>
                <c:pt idx="1505">
                  <c:v>5.3078556263269627E-2</c:v>
                </c:pt>
                <c:pt idx="1506">
                  <c:v>5.3078556263269627E-2</c:v>
                </c:pt>
                <c:pt idx="1507">
                  <c:v>5.3078556263269627E-2</c:v>
                </c:pt>
                <c:pt idx="1508">
                  <c:v>5.0955414012738842E-2</c:v>
                </c:pt>
                <c:pt idx="1509">
                  <c:v>5.0955414012738842E-2</c:v>
                </c:pt>
                <c:pt idx="1510">
                  <c:v>5.0955414012738842E-2</c:v>
                </c:pt>
                <c:pt idx="1511">
                  <c:v>4.8832271762208057E-2</c:v>
                </c:pt>
                <c:pt idx="1512">
                  <c:v>4.6709129511677272E-2</c:v>
                </c:pt>
                <c:pt idx="1513">
                  <c:v>4.4585987261146487E-2</c:v>
                </c:pt>
                <c:pt idx="1514">
                  <c:v>4.4585987261146487E-2</c:v>
                </c:pt>
                <c:pt idx="1515">
                  <c:v>4.2462845010615702E-2</c:v>
                </c:pt>
                <c:pt idx="1516">
                  <c:v>4.2462845010615702E-2</c:v>
                </c:pt>
                <c:pt idx="1517">
                  <c:v>4.2462845010615702E-2</c:v>
                </c:pt>
                <c:pt idx="1518">
                  <c:v>4.2462845010615702E-2</c:v>
                </c:pt>
                <c:pt idx="1519">
                  <c:v>4.0339702760084917E-2</c:v>
                </c:pt>
                <c:pt idx="1520">
                  <c:v>4.0339702760084917E-2</c:v>
                </c:pt>
                <c:pt idx="1521">
                  <c:v>4.0339702760084917E-2</c:v>
                </c:pt>
                <c:pt idx="1522">
                  <c:v>3.8216560509554132E-2</c:v>
                </c:pt>
                <c:pt idx="1523">
                  <c:v>3.6093418259023347E-2</c:v>
                </c:pt>
                <c:pt idx="1524">
                  <c:v>3.3970276008492561E-2</c:v>
                </c:pt>
                <c:pt idx="1525">
                  <c:v>3.3970276008492561E-2</c:v>
                </c:pt>
                <c:pt idx="1526">
                  <c:v>3.1847133757961776E-2</c:v>
                </c:pt>
                <c:pt idx="1527">
                  <c:v>2.9723991507430991E-2</c:v>
                </c:pt>
                <c:pt idx="1528">
                  <c:v>2.7600849256900206E-2</c:v>
                </c:pt>
                <c:pt idx="1529">
                  <c:v>2.5477707006369421E-2</c:v>
                </c:pt>
                <c:pt idx="1530">
                  <c:v>2.3354564755838636E-2</c:v>
                </c:pt>
                <c:pt idx="1531">
                  <c:v>2.1231422505307851E-2</c:v>
                </c:pt>
                <c:pt idx="1532">
                  <c:v>2.1231422505307851E-2</c:v>
                </c:pt>
                <c:pt idx="1533">
                  <c:v>1.9108280254777066E-2</c:v>
                </c:pt>
                <c:pt idx="1534">
                  <c:v>1.6985138004246281E-2</c:v>
                </c:pt>
                <c:pt idx="1535">
                  <c:v>1.6985138004246281E-2</c:v>
                </c:pt>
                <c:pt idx="1536">
                  <c:v>1.4861995753715496E-2</c:v>
                </c:pt>
                <c:pt idx="1537">
                  <c:v>1.4861995753715496E-2</c:v>
                </c:pt>
                <c:pt idx="1538">
                  <c:v>1.2738853503184711E-2</c:v>
                </c:pt>
                <c:pt idx="1539">
                  <c:v>1.0615711252653925E-2</c:v>
                </c:pt>
                <c:pt idx="1540">
                  <c:v>8.4925690021231404E-3</c:v>
                </c:pt>
                <c:pt idx="1541">
                  <c:v>8.4925690021231404E-3</c:v>
                </c:pt>
                <c:pt idx="1542">
                  <c:v>8.4925690021231404E-3</c:v>
                </c:pt>
                <c:pt idx="1543">
                  <c:v>6.3694267515923553E-3</c:v>
                </c:pt>
                <c:pt idx="1544">
                  <c:v>6.3694267515923553E-3</c:v>
                </c:pt>
                <c:pt idx="1545">
                  <c:v>4.2462845010615702E-3</c:v>
                </c:pt>
                <c:pt idx="1546">
                  <c:v>4.2462845010615702E-3</c:v>
                </c:pt>
                <c:pt idx="1547">
                  <c:v>4.2462845010615702E-3</c:v>
                </c:pt>
                <c:pt idx="1548">
                  <c:v>4.2462845010615702E-3</c:v>
                </c:pt>
                <c:pt idx="1549">
                  <c:v>4.2462845010615702E-3</c:v>
                </c:pt>
                <c:pt idx="1550">
                  <c:v>2.1231422505307851E-3</c:v>
                </c:pt>
                <c:pt idx="1551">
                  <c:v>0</c:v>
                </c:pt>
                <c:pt idx="1655">
                  <c:v>0</c:v>
                </c:pt>
                <c:pt idx="1656">
                  <c:v>1</c:v>
                </c:pt>
              </c:numCache>
            </c:numRef>
          </c:xVal>
          <c:yVal>
            <c:numRef>
              <c:f>List1!$B$2:$B$1658</c:f>
              <c:numCache>
                <c:formatCode>###0.000</c:formatCode>
                <c:ptCount val="165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0.98684210526315785</c:v>
                </c:pt>
                <c:pt idx="5">
                  <c:v>0.98684210526315785</c:v>
                </c:pt>
                <c:pt idx="6">
                  <c:v>0.98684210526315785</c:v>
                </c:pt>
                <c:pt idx="7">
                  <c:v>0.98684210526315785</c:v>
                </c:pt>
                <c:pt idx="8">
                  <c:v>0.98684210526315785</c:v>
                </c:pt>
                <c:pt idx="9">
                  <c:v>0.97368421052631582</c:v>
                </c:pt>
                <c:pt idx="10">
                  <c:v>0.97368421052631582</c:v>
                </c:pt>
                <c:pt idx="11">
                  <c:v>0.97368421052631582</c:v>
                </c:pt>
                <c:pt idx="12">
                  <c:v>0.97368421052631582</c:v>
                </c:pt>
                <c:pt idx="13">
                  <c:v>0.97368421052631582</c:v>
                </c:pt>
                <c:pt idx="14">
                  <c:v>0.97368421052631582</c:v>
                </c:pt>
                <c:pt idx="15">
                  <c:v>0.97368421052631582</c:v>
                </c:pt>
                <c:pt idx="16">
                  <c:v>0.97368421052631582</c:v>
                </c:pt>
                <c:pt idx="17">
                  <c:v>0.97368421052631582</c:v>
                </c:pt>
                <c:pt idx="18">
                  <c:v>0.97368421052631582</c:v>
                </c:pt>
                <c:pt idx="19">
                  <c:v>0.96052631578947367</c:v>
                </c:pt>
                <c:pt idx="20">
                  <c:v>0.96052631578947367</c:v>
                </c:pt>
                <c:pt idx="21">
                  <c:v>0.96052631578947367</c:v>
                </c:pt>
                <c:pt idx="22">
                  <c:v>0.96052631578947367</c:v>
                </c:pt>
                <c:pt idx="23">
                  <c:v>0.96052631578947367</c:v>
                </c:pt>
                <c:pt idx="24">
                  <c:v>0.96052631578947367</c:v>
                </c:pt>
                <c:pt idx="25">
                  <c:v>0.96052631578947367</c:v>
                </c:pt>
                <c:pt idx="26">
                  <c:v>0.96052631578947367</c:v>
                </c:pt>
                <c:pt idx="27">
                  <c:v>0.96052631578947367</c:v>
                </c:pt>
                <c:pt idx="28">
                  <c:v>0.96052631578947367</c:v>
                </c:pt>
                <c:pt idx="29">
                  <c:v>0.96052631578947367</c:v>
                </c:pt>
                <c:pt idx="30">
                  <c:v>0.96052631578947367</c:v>
                </c:pt>
                <c:pt idx="31">
                  <c:v>0.96052631578947367</c:v>
                </c:pt>
                <c:pt idx="32">
                  <c:v>0.96052631578947367</c:v>
                </c:pt>
                <c:pt idx="33">
                  <c:v>0.96052631578947367</c:v>
                </c:pt>
                <c:pt idx="34">
                  <c:v>0.96052631578947367</c:v>
                </c:pt>
                <c:pt idx="35">
                  <c:v>0.96052631578947367</c:v>
                </c:pt>
                <c:pt idx="36">
                  <c:v>0.96052631578947367</c:v>
                </c:pt>
                <c:pt idx="37">
                  <c:v>0.96052631578947367</c:v>
                </c:pt>
                <c:pt idx="38">
                  <c:v>0.96052631578947367</c:v>
                </c:pt>
                <c:pt idx="39">
                  <c:v>0.96052631578947367</c:v>
                </c:pt>
                <c:pt idx="40">
                  <c:v>0.96052631578947367</c:v>
                </c:pt>
                <c:pt idx="41">
                  <c:v>0.96052631578947367</c:v>
                </c:pt>
                <c:pt idx="42">
                  <c:v>0.94736842105263153</c:v>
                </c:pt>
                <c:pt idx="43">
                  <c:v>0.94736842105263153</c:v>
                </c:pt>
                <c:pt idx="44">
                  <c:v>0.93421052631578949</c:v>
                </c:pt>
                <c:pt idx="45">
                  <c:v>0.93421052631578949</c:v>
                </c:pt>
                <c:pt idx="46">
                  <c:v>0.93421052631578949</c:v>
                </c:pt>
                <c:pt idx="47">
                  <c:v>0.93421052631578949</c:v>
                </c:pt>
                <c:pt idx="48">
                  <c:v>0.93421052631578949</c:v>
                </c:pt>
                <c:pt idx="49">
                  <c:v>0.93421052631578949</c:v>
                </c:pt>
                <c:pt idx="50">
                  <c:v>0.93421052631578949</c:v>
                </c:pt>
                <c:pt idx="51">
                  <c:v>0.93421052631578949</c:v>
                </c:pt>
                <c:pt idx="52">
                  <c:v>0.92105263157894735</c:v>
                </c:pt>
                <c:pt idx="53">
                  <c:v>0.90789473684210531</c:v>
                </c:pt>
                <c:pt idx="54">
                  <c:v>0.90789473684210531</c:v>
                </c:pt>
                <c:pt idx="55">
                  <c:v>0.90789473684210531</c:v>
                </c:pt>
                <c:pt idx="56">
                  <c:v>0.90789473684210531</c:v>
                </c:pt>
                <c:pt idx="57">
                  <c:v>0.90789473684210531</c:v>
                </c:pt>
                <c:pt idx="58">
                  <c:v>0.90789473684210531</c:v>
                </c:pt>
                <c:pt idx="59">
                  <c:v>0.90789473684210531</c:v>
                </c:pt>
                <c:pt idx="60">
                  <c:v>0.90789473684210531</c:v>
                </c:pt>
                <c:pt idx="61">
                  <c:v>0.90789473684210531</c:v>
                </c:pt>
                <c:pt idx="62">
                  <c:v>0.90789473684210531</c:v>
                </c:pt>
                <c:pt idx="63">
                  <c:v>0.90789473684210531</c:v>
                </c:pt>
                <c:pt idx="64">
                  <c:v>0.90789473684210531</c:v>
                </c:pt>
                <c:pt idx="65">
                  <c:v>0.90789473684210531</c:v>
                </c:pt>
                <c:pt idx="66">
                  <c:v>0.89473684210526316</c:v>
                </c:pt>
                <c:pt idx="67">
                  <c:v>0.89473684210526316</c:v>
                </c:pt>
                <c:pt idx="68">
                  <c:v>0.88157894736842102</c:v>
                </c:pt>
                <c:pt idx="69">
                  <c:v>0.88157894736842102</c:v>
                </c:pt>
                <c:pt idx="70">
                  <c:v>0.88157894736842102</c:v>
                </c:pt>
                <c:pt idx="71">
                  <c:v>0.88157894736842102</c:v>
                </c:pt>
                <c:pt idx="72">
                  <c:v>0.88157894736842102</c:v>
                </c:pt>
                <c:pt idx="73">
                  <c:v>0.88157894736842102</c:v>
                </c:pt>
                <c:pt idx="74">
                  <c:v>0.88157894736842102</c:v>
                </c:pt>
                <c:pt idx="75">
                  <c:v>0.88157894736842102</c:v>
                </c:pt>
                <c:pt idx="76">
                  <c:v>0.88157894736842102</c:v>
                </c:pt>
                <c:pt idx="77">
                  <c:v>0.86842105263157898</c:v>
                </c:pt>
                <c:pt idx="78">
                  <c:v>0.86842105263157898</c:v>
                </c:pt>
                <c:pt idx="79">
                  <c:v>0.86842105263157898</c:v>
                </c:pt>
                <c:pt idx="80">
                  <c:v>0.86842105263157898</c:v>
                </c:pt>
                <c:pt idx="81">
                  <c:v>0.86842105263157898</c:v>
                </c:pt>
                <c:pt idx="82">
                  <c:v>0.86842105263157898</c:v>
                </c:pt>
                <c:pt idx="83">
                  <c:v>0.86842105263157898</c:v>
                </c:pt>
                <c:pt idx="84">
                  <c:v>0.86842105263157898</c:v>
                </c:pt>
                <c:pt idx="85">
                  <c:v>0.86842105263157898</c:v>
                </c:pt>
                <c:pt idx="86">
                  <c:v>0.85526315789473684</c:v>
                </c:pt>
                <c:pt idx="87">
                  <c:v>0.84210526315789469</c:v>
                </c:pt>
                <c:pt idx="88">
                  <c:v>0.84210526315789469</c:v>
                </c:pt>
                <c:pt idx="89">
                  <c:v>0.84210526315789469</c:v>
                </c:pt>
                <c:pt idx="90">
                  <c:v>0.84210526315789469</c:v>
                </c:pt>
                <c:pt idx="91">
                  <c:v>0.84210526315789469</c:v>
                </c:pt>
                <c:pt idx="92">
                  <c:v>0.84210526315789469</c:v>
                </c:pt>
                <c:pt idx="93">
                  <c:v>0.84210526315789469</c:v>
                </c:pt>
                <c:pt idx="94">
                  <c:v>0.84210526315789469</c:v>
                </c:pt>
                <c:pt idx="95">
                  <c:v>0.84210526315789469</c:v>
                </c:pt>
                <c:pt idx="96">
                  <c:v>0.84210526315789469</c:v>
                </c:pt>
                <c:pt idx="97">
                  <c:v>0.84210526315789469</c:v>
                </c:pt>
                <c:pt idx="98">
                  <c:v>0.84210526315789469</c:v>
                </c:pt>
                <c:pt idx="99">
                  <c:v>0.84210526315789469</c:v>
                </c:pt>
                <c:pt idx="100">
                  <c:v>0.84210526315789469</c:v>
                </c:pt>
                <c:pt idx="101">
                  <c:v>0.84210526315789469</c:v>
                </c:pt>
                <c:pt idx="102">
                  <c:v>0.84210526315789469</c:v>
                </c:pt>
                <c:pt idx="103">
                  <c:v>0.84210526315789469</c:v>
                </c:pt>
                <c:pt idx="104">
                  <c:v>0.82894736842105265</c:v>
                </c:pt>
                <c:pt idx="105">
                  <c:v>0.82894736842105265</c:v>
                </c:pt>
                <c:pt idx="106">
                  <c:v>0.81578947368421051</c:v>
                </c:pt>
                <c:pt idx="107">
                  <c:v>0.81578947368421051</c:v>
                </c:pt>
                <c:pt idx="108">
                  <c:v>0.81578947368421051</c:v>
                </c:pt>
                <c:pt idx="109">
                  <c:v>0.81578947368421051</c:v>
                </c:pt>
                <c:pt idx="110">
                  <c:v>0.81578947368421051</c:v>
                </c:pt>
                <c:pt idx="111">
                  <c:v>0.81578947368421051</c:v>
                </c:pt>
                <c:pt idx="112">
                  <c:v>0.81578947368421051</c:v>
                </c:pt>
                <c:pt idx="113">
                  <c:v>0.80263157894736847</c:v>
                </c:pt>
                <c:pt idx="114">
                  <c:v>0.80263157894736847</c:v>
                </c:pt>
                <c:pt idx="115">
                  <c:v>0.80263157894736847</c:v>
                </c:pt>
                <c:pt idx="116">
                  <c:v>0.80263157894736847</c:v>
                </c:pt>
                <c:pt idx="117">
                  <c:v>0.80263157894736847</c:v>
                </c:pt>
                <c:pt idx="118">
                  <c:v>0.80263157894736847</c:v>
                </c:pt>
                <c:pt idx="119">
                  <c:v>0.80263157894736847</c:v>
                </c:pt>
                <c:pt idx="120">
                  <c:v>0.80263157894736847</c:v>
                </c:pt>
                <c:pt idx="121">
                  <c:v>0.80263157894736847</c:v>
                </c:pt>
                <c:pt idx="122">
                  <c:v>0.80263157894736847</c:v>
                </c:pt>
                <c:pt idx="123">
                  <c:v>0.80263157894736847</c:v>
                </c:pt>
                <c:pt idx="124">
                  <c:v>0.80263157894736847</c:v>
                </c:pt>
                <c:pt idx="125">
                  <c:v>0.80263157894736847</c:v>
                </c:pt>
                <c:pt idx="126">
                  <c:v>0.80263157894736847</c:v>
                </c:pt>
                <c:pt idx="127">
                  <c:v>0.80263157894736847</c:v>
                </c:pt>
                <c:pt idx="128">
                  <c:v>0.80263157894736847</c:v>
                </c:pt>
                <c:pt idx="129">
                  <c:v>0.80263157894736847</c:v>
                </c:pt>
                <c:pt idx="130">
                  <c:v>0.80263157894736847</c:v>
                </c:pt>
                <c:pt idx="131">
                  <c:v>0.80263157894736847</c:v>
                </c:pt>
                <c:pt idx="132">
                  <c:v>0.80263157894736847</c:v>
                </c:pt>
                <c:pt idx="133">
                  <c:v>0.80263157894736847</c:v>
                </c:pt>
                <c:pt idx="134">
                  <c:v>0.80263157894736847</c:v>
                </c:pt>
                <c:pt idx="135">
                  <c:v>0.80263157894736847</c:v>
                </c:pt>
                <c:pt idx="136">
                  <c:v>0.80263157894736847</c:v>
                </c:pt>
                <c:pt idx="137">
                  <c:v>0.80263157894736847</c:v>
                </c:pt>
                <c:pt idx="138">
                  <c:v>0.80263157894736847</c:v>
                </c:pt>
                <c:pt idx="139">
                  <c:v>0.80263157894736847</c:v>
                </c:pt>
                <c:pt idx="140">
                  <c:v>0.80263157894736847</c:v>
                </c:pt>
                <c:pt idx="141">
                  <c:v>0.80263157894736847</c:v>
                </c:pt>
                <c:pt idx="142">
                  <c:v>0.80263157894736847</c:v>
                </c:pt>
                <c:pt idx="143">
                  <c:v>0.78947368421052633</c:v>
                </c:pt>
                <c:pt idx="144">
                  <c:v>0.78947368421052633</c:v>
                </c:pt>
                <c:pt idx="145">
                  <c:v>0.78947368421052633</c:v>
                </c:pt>
                <c:pt idx="146">
                  <c:v>0.78947368421052633</c:v>
                </c:pt>
                <c:pt idx="147">
                  <c:v>0.78947368421052633</c:v>
                </c:pt>
                <c:pt idx="148">
                  <c:v>0.78947368421052633</c:v>
                </c:pt>
                <c:pt idx="149">
                  <c:v>0.78947368421052633</c:v>
                </c:pt>
                <c:pt idx="150">
                  <c:v>0.77631578947368418</c:v>
                </c:pt>
                <c:pt idx="151">
                  <c:v>0.77631578947368418</c:v>
                </c:pt>
                <c:pt idx="152">
                  <c:v>0.77631578947368418</c:v>
                </c:pt>
                <c:pt idx="153">
                  <c:v>0.77631578947368418</c:v>
                </c:pt>
                <c:pt idx="154">
                  <c:v>0.77631578947368418</c:v>
                </c:pt>
                <c:pt idx="155">
                  <c:v>0.77631578947368418</c:v>
                </c:pt>
                <c:pt idx="156">
                  <c:v>0.77631578947368418</c:v>
                </c:pt>
                <c:pt idx="157">
                  <c:v>0.76315789473684215</c:v>
                </c:pt>
                <c:pt idx="158">
                  <c:v>0.76315789473684215</c:v>
                </c:pt>
                <c:pt idx="159">
                  <c:v>0.76315789473684215</c:v>
                </c:pt>
                <c:pt idx="160">
                  <c:v>0.76315789473684215</c:v>
                </c:pt>
                <c:pt idx="161">
                  <c:v>0.75</c:v>
                </c:pt>
                <c:pt idx="162">
                  <c:v>0.75</c:v>
                </c:pt>
                <c:pt idx="163">
                  <c:v>0.75</c:v>
                </c:pt>
                <c:pt idx="164">
                  <c:v>0.75</c:v>
                </c:pt>
                <c:pt idx="165">
                  <c:v>0.75</c:v>
                </c:pt>
                <c:pt idx="166">
                  <c:v>0.75</c:v>
                </c:pt>
                <c:pt idx="167">
                  <c:v>0.73684210526315785</c:v>
                </c:pt>
                <c:pt idx="168">
                  <c:v>0.73684210526315785</c:v>
                </c:pt>
                <c:pt idx="169">
                  <c:v>0.73684210526315785</c:v>
                </c:pt>
                <c:pt idx="170">
                  <c:v>0.73684210526315785</c:v>
                </c:pt>
                <c:pt idx="171">
                  <c:v>0.73684210526315785</c:v>
                </c:pt>
                <c:pt idx="172">
                  <c:v>0.72368421052631582</c:v>
                </c:pt>
                <c:pt idx="173">
                  <c:v>0.71052631578947367</c:v>
                </c:pt>
                <c:pt idx="174">
                  <c:v>0.71052631578947367</c:v>
                </c:pt>
                <c:pt idx="175">
                  <c:v>0.71052631578947367</c:v>
                </c:pt>
                <c:pt idx="176">
                  <c:v>0.69736842105263153</c:v>
                </c:pt>
                <c:pt idx="177">
                  <c:v>0.69736842105263153</c:v>
                </c:pt>
                <c:pt idx="178">
                  <c:v>0.69736842105263153</c:v>
                </c:pt>
                <c:pt idx="179">
                  <c:v>0.69736842105263153</c:v>
                </c:pt>
                <c:pt idx="180">
                  <c:v>0.69736842105263153</c:v>
                </c:pt>
                <c:pt idx="181">
                  <c:v>0.69736842105263153</c:v>
                </c:pt>
                <c:pt idx="182">
                  <c:v>0.69736842105263153</c:v>
                </c:pt>
                <c:pt idx="183">
                  <c:v>0.68421052631578949</c:v>
                </c:pt>
                <c:pt idx="184">
                  <c:v>0.68421052631578949</c:v>
                </c:pt>
                <c:pt idx="185">
                  <c:v>0.67105263157894735</c:v>
                </c:pt>
                <c:pt idx="186">
                  <c:v>0.67105263157894735</c:v>
                </c:pt>
                <c:pt idx="187">
                  <c:v>0.67105263157894735</c:v>
                </c:pt>
                <c:pt idx="188">
                  <c:v>0.67105263157894735</c:v>
                </c:pt>
                <c:pt idx="189">
                  <c:v>0.65789473684210531</c:v>
                </c:pt>
                <c:pt idx="190">
                  <c:v>0.65789473684210531</c:v>
                </c:pt>
                <c:pt idx="191">
                  <c:v>0.65789473684210531</c:v>
                </c:pt>
                <c:pt idx="192">
                  <c:v>0.65789473684210531</c:v>
                </c:pt>
                <c:pt idx="193">
                  <c:v>0.65789473684210531</c:v>
                </c:pt>
                <c:pt idx="194">
                  <c:v>0.65789473684210531</c:v>
                </c:pt>
                <c:pt idx="195">
                  <c:v>0.65789473684210531</c:v>
                </c:pt>
                <c:pt idx="196">
                  <c:v>0.65789473684210531</c:v>
                </c:pt>
                <c:pt idx="197">
                  <c:v>0.65789473684210531</c:v>
                </c:pt>
                <c:pt idx="198">
                  <c:v>0.64473684210526316</c:v>
                </c:pt>
                <c:pt idx="199">
                  <c:v>0.63157894736842102</c:v>
                </c:pt>
                <c:pt idx="200">
                  <c:v>0.63157894736842102</c:v>
                </c:pt>
                <c:pt idx="201">
                  <c:v>0.63157894736842102</c:v>
                </c:pt>
                <c:pt idx="202">
                  <c:v>0.63157894736842102</c:v>
                </c:pt>
                <c:pt idx="203">
                  <c:v>0.61842105263157898</c:v>
                </c:pt>
                <c:pt idx="204">
                  <c:v>0.61842105263157898</c:v>
                </c:pt>
                <c:pt idx="205">
                  <c:v>0.61842105263157898</c:v>
                </c:pt>
                <c:pt idx="206">
                  <c:v>0.61842105263157898</c:v>
                </c:pt>
                <c:pt idx="207">
                  <c:v>0.61842105263157898</c:v>
                </c:pt>
                <c:pt idx="208">
                  <c:v>0.61842105263157898</c:v>
                </c:pt>
                <c:pt idx="209">
                  <c:v>0.61842105263157898</c:v>
                </c:pt>
                <c:pt idx="210">
                  <c:v>0.61842105263157898</c:v>
                </c:pt>
                <c:pt idx="211">
                  <c:v>0.61842105263157898</c:v>
                </c:pt>
                <c:pt idx="212">
                  <c:v>0.61842105263157898</c:v>
                </c:pt>
                <c:pt idx="213">
                  <c:v>0.61842105263157898</c:v>
                </c:pt>
                <c:pt idx="214">
                  <c:v>0.61842105263157898</c:v>
                </c:pt>
                <c:pt idx="215">
                  <c:v>0.61842105263157898</c:v>
                </c:pt>
                <c:pt idx="216">
                  <c:v>0.61842105263157898</c:v>
                </c:pt>
                <c:pt idx="217">
                  <c:v>0.61842105263157898</c:v>
                </c:pt>
                <c:pt idx="218">
                  <c:v>0.61842105263157898</c:v>
                </c:pt>
                <c:pt idx="219">
                  <c:v>0.61842105263157898</c:v>
                </c:pt>
                <c:pt idx="220">
                  <c:v>0.61842105263157898</c:v>
                </c:pt>
                <c:pt idx="221">
                  <c:v>0.61842105263157898</c:v>
                </c:pt>
                <c:pt idx="222">
                  <c:v>0.60526315789473684</c:v>
                </c:pt>
                <c:pt idx="223">
                  <c:v>0.60526315789473684</c:v>
                </c:pt>
                <c:pt idx="224">
                  <c:v>0.60526315789473684</c:v>
                </c:pt>
                <c:pt idx="225">
                  <c:v>0.60526315789473684</c:v>
                </c:pt>
                <c:pt idx="226">
                  <c:v>0.60526315789473684</c:v>
                </c:pt>
                <c:pt idx="227">
                  <c:v>0.60526315789473684</c:v>
                </c:pt>
                <c:pt idx="228">
                  <c:v>0.60526315789473684</c:v>
                </c:pt>
                <c:pt idx="229">
                  <c:v>0.60526315789473684</c:v>
                </c:pt>
                <c:pt idx="230">
                  <c:v>0.60526315789473684</c:v>
                </c:pt>
                <c:pt idx="231">
                  <c:v>0.60526315789473684</c:v>
                </c:pt>
                <c:pt idx="232">
                  <c:v>0.60526315789473684</c:v>
                </c:pt>
                <c:pt idx="233">
                  <c:v>0.60526315789473684</c:v>
                </c:pt>
                <c:pt idx="234">
                  <c:v>0.60526315789473684</c:v>
                </c:pt>
                <c:pt idx="235">
                  <c:v>0.60526315789473684</c:v>
                </c:pt>
                <c:pt idx="236">
                  <c:v>0.60526315789473684</c:v>
                </c:pt>
                <c:pt idx="237">
                  <c:v>0.60526315789473684</c:v>
                </c:pt>
                <c:pt idx="238">
                  <c:v>0.59210526315789469</c:v>
                </c:pt>
                <c:pt idx="239">
                  <c:v>0.59210526315789469</c:v>
                </c:pt>
                <c:pt idx="240">
                  <c:v>0.57894736842105265</c:v>
                </c:pt>
                <c:pt idx="241">
                  <c:v>0.57894736842105265</c:v>
                </c:pt>
                <c:pt idx="242">
                  <c:v>0.57894736842105265</c:v>
                </c:pt>
                <c:pt idx="243">
                  <c:v>0.57894736842105265</c:v>
                </c:pt>
                <c:pt idx="244">
                  <c:v>0.57894736842105265</c:v>
                </c:pt>
                <c:pt idx="245">
                  <c:v>0.57894736842105265</c:v>
                </c:pt>
                <c:pt idx="246">
                  <c:v>0.57894736842105265</c:v>
                </c:pt>
                <c:pt idx="247">
                  <c:v>0.56578947368421051</c:v>
                </c:pt>
                <c:pt idx="248">
                  <c:v>0.56578947368421051</c:v>
                </c:pt>
                <c:pt idx="249">
                  <c:v>0.56578947368421051</c:v>
                </c:pt>
                <c:pt idx="250">
                  <c:v>0.56578947368421051</c:v>
                </c:pt>
                <c:pt idx="251">
                  <c:v>0.56578947368421051</c:v>
                </c:pt>
                <c:pt idx="252">
                  <c:v>0.56578947368421051</c:v>
                </c:pt>
                <c:pt idx="253">
                  <c:v>0.56578947368421051</c:v>
                </c:pt>
                <c:pt idx="254">
                  <c:v>0.55263157894736847</c:v>
                </c:pt>
                <c:pt idx="255">
                  <c:v>0.53947368421052633</c:v>
                </c:pt>
                <c:pt idx="256">
                  <c:v>0.53947368421052633</c:v>
                </c:pt>
                <c:pt idx="257">
                  <c:v>0.53947368421052633</c:v>
                </c:pt>
                <c:pt idx="258">
                  <c:v>0.53947368421052633</c:v>
                </c:pt>
                <c:pt idx="259">
                  <c:v>0.53947368421052633</c:v>
                </c:pt>
                <c:pt idx="260">
                  <c:v>0.53947368421052633</c:v>
                </c:pt>
                <c:pt idx="261">
                  <c:v>0.53947368421052633</c:v>
                </c:pt>
                <c:pt idx="262">
                  <c:v>0.53947368421052633</c:v>
                </c:pt>
                <c:pt idx="263">
                  <c:v>0.53947368421052633</c:v>
                </c:pt>
                <c:pt idx="264">
                  <c:v>0.53947368421052633</c:v>
                </c:pt>
                <c:pt idx="265">
                  <c:v>0.53947368421052633</c:v>
                </c:pt>
                <c:pt idx="266">
                  <c:v>0.53947368421052633</c:v>
                </c:pt>
                <c:pt idx="267">
                  <c:v>0.53947368421052633</c:v>
                </c:pt>
                <c:pt idx="268">
                  <c:v>0.53947368421052633</c:v>
                </c:pt>
                <c:pt idx="269">
                  <c:v>0.53947368421052633</c:v>
                </c:pt>
                <c:pt idx="270">
                  <c:v>0.53947368421052633</c:v>
                </c:pt>
                <c:pt idx="271">
                  <c:v>0.53947368421052633</c:v>
                </c:pt>
                <c:pt idx="272">
                  <c:v>0.52631578947368418</c:v>
                </c:pt>
                <c:pt idx="273">
                  <c:v>0.52631578947368418</c:v>
                </c:pt>
                <c:pt idx="274">
                  <c:v>0.52631578947368418</c:v>
                </c:pt>
                <c:pt idx="275">
                  <c:v>0.52631578947368418</c:v>
                </c:pt>
                <c:pt idx="276">
                  <c:v>0.52631578947368418</c:v>
                </c:pt>
                <c:pt idx="277">
                  <c:v>0.52631578947368418</c:v>
                </c:pt>
                <c:pt idx="278">
                  <c:v>0.52631578947368418</c:v>
                </c:pt>
                <c:pt idx="279">
                  <c:v>0.52631578947368418</c:v>
                </c:pt>
                <c:pt idx="280">
                  <c:v>0.52631578947368418</c:v>
                </c:pt>
                <c:pt idx="281">
                  <c:v>0.52631578947368418</c:v>
                </c:pt>
                <c:pt idx="282">
                  <c:v>0.52631578947368418</c:v>
                </c:pt>
                <c:pt idx="283">
                  <c:v>0.51315789473684215</c:v>
                </c:pt>
                <c:pt idx="284">
                  <c:v>0.51315789473684215</c:v>
                </c:pt>
                <c:pt idx="285">
                  <c:v>0.51315789473684215</c:v>
                </c:pt>
                <c:pt idx="286">
                  <c:v>0.51315789473684215</c:v>
                </c:pt>
                <c:pt idx="287">
                  <c:v>0.51315789473684215</c:v>
                </c:pt>
                <c:pt idx="288">
                  <c:v>0.51315789473684215</c:v>
                </c:pt>
                <c:pt idx="289">
                  <c:v>0.51315789473684215</c:v>
                </c:pt>
                <c:pt idx="290">
                  <c:v>0.51315789473684215</c:v>
                </c:pt>
                <c:pt idx="291">
                  <c:v>0.51315789473684215</c:v>
                </c:pt>
                <c:pt idx="292">
                  <c:v>0.51315789473684215</c:v>
                </c:pt>
                <c:pt idx="293">
                  <c:v>0.51315789473684215</c:v>
                </c:pt>
                <c:pt idx="294">
                  <c:v>0.51315789473684215</c:v>
                </c:pt>
                <c:pt idx="295">
                  <c:v>0.5</c:v>
                </c:pt>
                <c:pt idx="296">
                  <c:v>0.5</c:v>
                </c:pt>
                <c:pt idx="297">
                  <c:v>0.48684210526315791</c:v>
                </c:pt>
                <c:pt idx="298">
                  <c:v>0.48684210526315791</c:v>
                </c:pt>
                <c:pt idx="299">
                  <c:v>0.48684210526315791</c:v>
                </c:pt>
                <c:pt idx="300">
                  <c:v>0.48684210526315791</c:v>
                </c:pt>
                <c:pt idx="301">
                  <c:v>0.48684210526315791</c:v>
                </c:pt>
                <c:pt idx="302">
                  <c:v>0.48684210526315791</c:v>
                </c:pt>
                <c:pt idx="303">
                  <c:v>0.48684210526315791</c:v>
                </c:pt>
                <c:pt idx="304">
                  <c:v>0.48684210526315791</c:v>
                </c:pt>
                <c:pt idx="305">
                  <c:v>0.48684210526315791</c:v>
                </c:pt>
                <c:pt idx="306">
                  <c:v>0.47368421052631576</c:v>
                </c:pt>
                <c:pt idx="307">
                  <c:v>0.47368421052631576</c:v>
                </c:pt>
                <c:pt idx="308">
                  <c:v>0.47368421052631576</c:v>
                </c:pt>
                <c:pt idx="309">
                  <c:v>0.47368421052631576</c:v>
                </c:pt>
                <c:pt idx="310">
                  <c:v>0.47368421052631576</c:v>
                </c:pt>
                <c:pt idx="311">
                  <c:v>0.47368421052631576</c:v>
                </c:pt>
                <c:pt idx="312">
                  <c:v>0.47368421052631576</c:v>
                </c:pt>
                <c:pt idx="313">
                  <c:v>0.47368421052631576</c:v>
                </c:pt>
                <c:pt idx="314">
                  <c:v>0.47368421052631576</c:v>
                </c:pt>
                <c:pt idx="315">
                  <c:v>0.47368421052631576</c:v>
                </c:pt>
                <c:pt idx="316">
                  <c:v>0.47368421052631576</c:v>
                </c:pt>
                <c:pt idx="317">
                  <c:v>0.47368421052631576</c:v>
                </c:pt>
                <c:pt idx="318">
                  <c:v>0.47368421052631576</c:v>
                </c:pt>
                <c:pt idx="319">
                  <c:v>0.47368421052631576</c:v>
                </c:pt>
                <c:pt idx="320">
                  <c:v>0.47368421052631576</c:v>
                </c:pt>
                <c:pt idx="321">
                  <c:v>0.47368421052631576</c:v>
                </c:pt>
                <c:pt idx="322">
                  <c:v>0.47368421052631576</c:v>
                </c:pt>
                <c:pt idx="323">
                  <c:v>0.47368421052631576</c:v>
                </c:pt>
                <c:pt idx="324">
                  <c:v>0.47368421052631576</c:v>
                </c:pt>
                <c:pt idx="325">
                  <c:v>0.46052631578947367</c:v>
                </c:pt>
                <c:pt idx="326">
                  <c:v>0.46052631578947367</c:v>
                </c:pt>
                <c:pt idx="327">
                  <c:v>0.46052631578947367</c:v>
                </c:pt>
                <c:pt idx="328">
                  <c:v>0.44736842105263158</c:v>
                </c:pt>
                <c:pt idx="329">
                  <c:v>0.44736842105263158</c:v>
                </c:pt>
                <c:pt idx="330">
                  <c:v>0.44736842105263158</c:v>
                </c:pt>
                <c:pt idx="331">
                  <c:v>0.44736842105263158</c:v>
                </c:pt>
                <c:pt idx="332">
                  <c:v>0.43421052631578949</c:v>
                </c:pt>
                <c:pt idx="333">
                  <c:v>0.43421052631578949</c:v>
                </c:pt>
                <c:pt idx="334">
                  <c:v>0.43421052631578949</c:v>
                </c:pt>
                <c:pt idx="335">
                  <c:v>0.43421052631578949</c:v>
                </c:pt>
                <c:pt idx="336">
                  <c:v>0.42105263157894735</c:v>
                </c:pt>
                <c:pt idx="337">
                  <c:v>0.42105263157894735</c:v>
                </c:pt>
                <c:pt idx="338">
                  <c:v>0.42105263157894735</c:v>
                </c:pt>
                <c:pt idx="339">
                  <c:v>0.42105263157894735</c:v>
                </c:pt>
                <c:pt idx="340">
                  <c:v>0.42105263157894735</c:v>
                </c:pt>
                <c:pt idx="341">
                  <c:v>0.42105263157894735</c:v>
                </c:pt>
                <c:pt idx="342">
                  <c:v>0.42105263157894735</c:v>
                </c:pt>
                <c:pt idx="343">
                  <c:v>0.42105263157894735</c:v>
                </c:pt>
                <c:pt idx="344">
                  <c:v>0.42105263157894735</c:v>
                </c:pt>
                <c:pt idx="345">
                  <c:v>0.40789473684210525</c:v>
                </c:pt>
                <c:pt idx="346">
                  <c:v>0.40789473684210525</c:v>
                </c:pt>
                <c:pt idx="347">
                  <c:v>0.39473684210526316</c:v>
                </c:pt>
                <c:pt idx="348">
                  <c:v>0.39473684210526316</c:v>
                </c:pt>
                <c:pt idx="349">
                  <c:v>0.39473684210526316</c:v>
                </c:pt>
                <c:pt idx="350">
                  <c:v>0.39473684210526316</c:v>
                </c:pt>
                <c:pt idx="351">
                  <c:v>0.39473684210526316</c:v>
                </c:pt>
                <c:pt idx="352">
                  <c:v>0.39473684210526316</c:v>
                </c:pt>
                <c:pt idx="353">
                  <c:v>0.39473684210526316</c:v>
                </c:pt>
                <c:pt idx="354">
                  <c:v>0.38157894736842107</c:v>
                </c:pt>
                <c:pt idx="355">
                  <c:v>0.38157894736842107</c:v>
                </c:pt>
                <c:pt idx="356">
                  <c:v>0.38157894736842107</c:v>
                </c:pt>
                <c:pt idx="357">
                  <c:v>0.38157894736842107</c:v>
                </c:pt>
                <c:pt idx="358">
                  <c:v>0.38157894736842107</c:v>
                </c:pt>
                <c:pt idx="359">
                  <c:v>0.36842105263157893</c:v>
                </c:pt>
                <c:pt idx="360">
                  <c:v>0.36842105263157893</c:v>
                </c:pt>
                <c:pt idx="361">
                  <c:v>0.36842105263157893</c:v>
                </c:pt>
                <c:pt idx="362">
                  <c:v>0.35526315789473684</c:v>
                </c:pt>
                <c:pt idx="363">
                  <c:v>0.35526315789473684</c:v>
                </c:pt>
                <c:pt idx="364">
                  <c:v>0.35526315789473684</c:v>
                </c:pt>
                <c:pt idx="365">
                  <c:v>0.35526315789473684</c:v>
                </c:pt>
                <c:pt idx="366">
                  <c:v>0.35526315789473684</c:v>
                </c:pt>
                <c:pt idx="367">
                  <c:v>0.35526315789473684</c:v>
                </c:pt>
                <c:pt idx="368">
                  <c:v>0.35526315789473684</c:v>
                </c:pt>
                <c:pt idx="369">
                  <c:v>0.35526315789473684</c:v>
                </c:pt>
                <c:pt idx="370">
                  <c:v>0.35526315789473684</c:v>
                </c:pt>
                <c:pt idx="371">
                  <c:v>0.35526315789473684</c:v>
                </c:pt>
                <c:pt idx="372">
                  <c:v>0.35526315789473684</c:v>
                </c:pt>
                <c:pt idx="373">
                  <c:v>0.34210526315789475</c:v>
                </c:pt>
                <c:pt idx="374">
                  <c:v>0.34210526315789475</c:v>
                </c:pt>
                <c:pt idx="375">
                  <c:v>0.34210526315789475</c:v>
                </c:pt>
                <c:pt idx="376">
                  <c:v>0.34210526315789475</c:v>
                </c:pt>
                <c:pt idx="377">
                  <c:v>0.34210526315789475</c:v>
                </c:pt>
                <c:pt idx="378">
                  <c:v>0.34210526315789475</c:v>
                </c:pt>
                <c:pt idx="379">
                  <c:v>0.34210526315789475</c:v>
                </c:pt>
                <c:pt idx="380">
                  <c:v>0.34210526315789475</c:v>
                </c:pt>
                <c:pt idx="381">
                  <c:v>0.34210526315789475</c:v>
                </c:pt>
                <c:pt idx="382">
                  <c:v>0.34210526315789475</c:v>
                </c:pt>
                <c:pt idx="383">
                  <c:v>0.34210526315789475</c:v>
                </c:pt>
                <c:pt idx="384">
                  <c:v>0.34210526315789475</c:v>
                </c:pt>
                <c:pt idx="385">
                  <c:v>0.34210526315789475</c:v>
                </c:pt>
                <c:pt idx="386">
                  <c:v>0.34210526315789475</c:v>
                </c:pt>
                <c:pt idx="387">
                  <c:v>0.32894736842105265</c:v>
                </c:pt>
                <c:pt idx="388">
                  <c:v>0.32894736842105265</c:v>
                </c:pt>
                <c:pt idx="389">
                  <c:v>0.32894736842105265</c:v>
                </c:pt>
                <c:pt idx="390">
                  <c:v>0.32894736842105265</c:v>
                </c:pt>
                <c:pt idx="391">
                  <c:v>0.32894736842105265</c:v>
                </c:pt>
                <c:pt idx="392">
                  <c:v>0.32894736842105265</c:v>
                </c:pt>
                <c:pt idx="393">
                  <c:v>0.32894736842105265</c:v>
                </c:pt>
                <c:pt idx="394">
                  <c:v>0.32894736842105265</c:v>
                </c:pt>
                <c:pt idx="395">
                  <c:v>0.32894736842105265</c:v>
                </c:pt>
                <c:pt idx="396">
                  <c:v>0.32894736842105265</c:v>
                </c:pt>
                <c:pt idx="397">
                  <c:v>0.32894736842105265</c:v>
                </c:pt>
                <c:pt idx="398">
                  <c:v>0.32894736842105265</c:v>
                </c:pt>
                <c:pt idx="399">
                  <c:v>0.32894736842105265</c:v>
                </c:pt>
                <c:pt idx="400">
                  <c:v>0.32894736842105265</c:v>
                </c:pt>
                <c:pt idx="401">
                  <c:v>0.32894736842105265</c:v>
                </c:pt>
                <c:pt idx="402">
                  <c:v>0.32894736842105265</c:v>
                </c:pt>
                <c:pt idx="403">
                  <c:v>0.32894736842105265</c:v>
                </c:pt>
                <c:pt idx="404">
                  <c:v>0.32894736842105265</c:v>
                </c:pt>
                <c:pt idx="405">
                  <c:v>0.32894736842105265</c:v>
                </c:pt>
                <c:pt idx="406">
                  <c:v>0.32894736842105265</c:v>
                </c:pt>
                <c:pt idx="407">
                  <c:v>0.31578947368421051</c:v>
                </c:pt>
                <c:pt idx="408">
                  <c:v>0.31578947368421051</c:v>
                </c:pt>
                <c:pt idx="409">
                  <c:v>0.30263157894736842</c:v>
                </c:pt>
                <c:pt idx="410">
                  <c:v>0.30263157894736842</c:v>
                </c:pt>
                <c:pt idx="411">
                  <c:v>0.30263157894736842</c:v>
                </c:pt>
                <c:pt idx="412">
                  <c:v>0.30263157894736842</c:v>
                </c:pt>
                <c:pt idx="413">
                  <c:v>0.28947368421052633</c:v>
                </c:pt>
                <c:pt idx="414">
                  <c:v>0.28947368421052633</c:v>
                </c:pt>
                <c:pt idx="415">
                  <c:v>0.28947368421052633</c:v>
                </c:pt>
                <c:pt idx="416">
                  <c:v>0.28947368421052633</c:v>
                </c:pt>
                <c:pt idx="417">
                  <c:v>0.27631578947368424</c:v>
                </c:pt>
                <c:pt idx="418">
                  <c:v>0.27631578947368424</c:v>
                </c:pt>
                <c:pt idx="419">
                  <c:v>0.27631578947368424</c:v>
                </c:pt>
                <c:pt idx="420">
                  <c:v>0.27631578947368424</c:v>
                </c:pt>
                <c:pt idx="421">
                  <c:v>0.27631578947368424</c:v>
                </c:pt>
                <c:pt idx="422">
                  <c:v>0.27631578947368424</c:v>
                </c:pt>
                <c:pt idx="423">
                  <c:v>0.27631578947368424</c:v>
                </c:pt>
                <c:pt idx="424">
                  <c:v>0.27631578947368424</c:v>
                </c:pt>
                <c:pt idx="425">
                  <c:v>0.27631578947368424</c:v>
                </c:pt>
                <c:pt idx="426">
                  <c:v>0.27631578947368424</c:v>
                </c:pt>
                <c:pt idx="427">
                  <c:v>0.27631578947368424</c:v>
                </c:pt>
                <c:pt idx="428">
                  <c:v>0.26315789473684209</c:v>
                </c:pt>
                <c:pt idx="429">
                  <c:v>0.26315789473684209</c:v>
                </c:pt>
                <c:pt idx="430">
                  <c:v>0.26315789473684209</c:v>
                </c:pt>
                <c:pt idx="431">
                  <c:v>0.26315789473684209</c:v>
                </c:pt>
                <c:pt idx="432">
                  <c:v>0.26315789473684209</c:v>
                </c:pt>
                <c:pt idx="433">
                  <c:v>0.25</c:v>
                </c:pt>
                <c:pt idx="434">
                  <c:v>0.25</c:v>
                </c:pt>
                <c:pt idx="435">
                  <c:v>0.25</c:v>
                </c:pt>
                <c:pt idx="436">
                  <c:v>0.25</c:v>
                </c:pt>
                <c:pt idx="437">
                  <c:v>0.25</c:v>
                </c:pt>
                <c:pt idx="438">
                  <c:v>0.23684210526315788</c:v>
                </c:pt>
                <c:pt idx="439">
                  <c:v>0.23684210526315788</c:v>
                </c:pt>
                <c:pt idx="440">
                  <c:v>0.23684210526315788</c:v>
                </c:pt>
                <c:pt idx="441">
                  <c:v>0.23684210526315788</c:v>
                </c:pt>
                <c:pt idx="442">
                  <c:v>0.23684210526315788</c:v>
                </c:pt>
                <c:pt idx="443">
                  <c:v>0.22368421052631579</c:v>
                </c:pt>
                <c:pt idx="444">
                  <c:v>0.22368421052631579</c:v>
                </c:pt>
                <c:pt idx="445">
                  <c:v>0.22368421052631579</c:v>
                </c:pt>
                <c:pt idx="446">
                  <c:v>0.22368421052631579</c:v>
                </c:pt>
                <c:pt idx="447">
                  <c:v>0.22368421052631579</c:v>
                </c:pt>
                <c:pt idx="448">
                  <c:v>0.22368421052631579</c:v>
                </c:pt>
                <c:pt idx="449">
                  <c:v>0.22368421052631579</c:v>
                </c:pt>
                <c:pt idx="450">
                  <c:v>0.22368421052631579</c:v>
                </c:pt>
                <c:pt idx="451">
                  <c:v>0.22368421052631579</c:v>
                </c:pt>
                <c:pt idx="452">
                  <c:v>0.21052631578947367</c:v>
                </c:pt>
                <c:pt idx="453">
                  <c:v>0.21052631578947367</c:v>
                </c:pt>
                <c:pt idx="454">
                  <c:v>0.21052631578947367</c:v>
                </c:pt>
                <c:pt idx="455">
                  <c:v>0.21052631578947367</c:v>
                </c:pt>
                <c:pt idx="456">
                  <c:v>0.19736842105263158</c:v>
                </c:pt>
                <c:pt idx="457">
                  <c:v>0.19736842105263158</c:v>
                </c:pt>
                <c:pt idx="458">
                  <c:v>0.19736842105263158</c:v>
                </c:pt>
                <c:pt idx="459">
                  <c:v>0.19736842105263158</c:v>
                </c:pt>
                <c:pt idx="460">
                  <c:v>0.19736842105263158</c:v>
                </c:pt>
                <c:pt idx="461">
                  <c:v>0.18421052631578946</c:v>
                </c:pt>
                <c:pt idx="462">
                  <c:v>0.18421052631578946</c:v>
                </c:pt>
                <c:pt idx="463">
                  <c:v>0.18421052631578946</c:v>
                </c:pt>
                <c:pt idx="464">
                  <c:v>0.18421052631578946</c:v>
                </c:pt>
                <c:pt idx="465">
                  <c:v>0.18421052631578946</c:v>
                </c:pt>
                <c:pt idx="466">
                  <c:v>0.18421052631578946</c:v>
                </c:pt>
                <c:pt idx="467">
                  <c:v>0.18421052631578946</c:v>
                </c:pt>
                <c:pt idx="468">
                  <c:v>0.18421052631578946</c:v>
                </c:pt>
                <c:pt idx="469">
                  <c:v>0.18421052631578946</c:v>
                </c:pt>
                <c:pt idx="470">
                  <c:v>0.18421052631578946</c:v>
                </c:pt>
                <c:pt idx="471">
                  <c:v>0.18421052631578946</c:v>
                </c:pt>
                <c:pt idx="472">
                  <c:v>0.18421052631578946</c:v>
                </c:pt>
                <c:pt idx="473">
                  <c:v>0.18421052631578946</c:v>
                </c:pt>
                <c:pt idx="474">
                  <c:v>0.17105263157894737</c:v>
                </c:pt>
                <c:pt idx="475">
                  <c:v>0.17105263157894737</c:v>
                </c:pt>
                <c:pt idx="476">
                  <c:v>0.17105263157894737</c:v>
                </c:pt>
                <c:pt idx="477">
                  <c:v>0.17105263157894737</c:v>
                </c:pt>
                <c:pt idx="478">
                  <c:v>0.15789473684210525</c:v>
                </c:pt>
                <c:pt idx="479">
                  <c:v>0.15789473684210525</c:v>
                </c:pt>
                <c:pt idx="480">
                  <c:v>0.14473684210526316</c:v>
                </c:pt>
                <c:pt idx="481">
                  <c:v>0.14473684210526316</c:v>
                </c:pt>
                <c:pt idx="482">
                  <c:v>0.14473684210526316</c:v>
                </c:pt>
                <c:pt idx="483">
                  <c:v>0.13157894736842105</c:v>
                </c:pt>
                <c:pt idx="484">
                  <c:v>0.13157894736842105</c:v>
                </c:pt>
                <c:pt idx="485">
                  <c:v>0.13157894736842105</c:v>
                </c:pt>
                <c:pt idx="486">
                  <c:v>0.13157894736842105</c:v>
                </c:pt>
                <c:pt idx="487">
                  <c:v>0.13157894736842105</c:v>
                </c:pt>
                <c:pt idx="488">
                  <c:v>0.11842105263157894</c:v>
                </c:pt>
                <c:pt idx="489">
                  <c:v>0.11842105263157894</c:v>
                </c:pt>
                <c:pt idx="490">
                  <c:v>0.11842105263157894</c:v>
                </c:pt>
                <c:pt idx="491">
                  <c:v>0.10526315789473684</c:v>
                </c:pt>
                <c:pt idx="492">
                  <c:v>0.10526315789473684</c:v>
                </c:pt>
                <c:pt idx="493">
                  <c:v>9.2105263157894732E-2</c:v>
                </c:pt>
                <c:pt idx="494">
                  <c:v>9.2105263157894732E-2</c:v>
                </c:pt>
                <c:pt idx="495">
                  <c:v>9.2105263157894732E-2</c:v>
                </c:pt>
                <c:pt idx="496">
                  <c:v>9.2105263157894732E-2</c:v>
                </c:pt>
                <c:pt idx="497">
                  <c:v>9.2105263157894732E-2</c:v>
                </c:pt>
                <c:pt idx="498">
                  <c:v>7.8947368421052627E-2</c:v>
                </c:pt>
                <c:pt idx="499">
                  <c:v>7.8947368421052627E-2</c:v>
                </c:pt>
                <c:pt idx="500">
                  <c:v>7.8947368421052627E-2</c:v>
                </c:pt>
                <c:pt idx="501">
                  <c:v>7.8947368421052627E-2</c:v>
                </c:pt>
                <c:pt idx="502">
                  <c:v>7.8947368421052627E-2</c:v>
                </c:pt>
                <c:pt idx="503">
                  <c:v>6.5789473684210523E-2</c:v>
                </c:pt>
                <c:pt idx="504">
                  <c:v>6.5789473684210523E-2</c:v>
                </c:pt>
                <c:pt idx="505">
                  <c:v>6.5789473684210523E-2</c:v>
                </c:pt>
                <c:pt idx="506">
                  <c:v>6.5789473684210523E-2</c:v>
                </c:pt>
                <c:pt idx="507">
                  <c:v>6.5789473684210523E-2</c:v>
                </c:pt>
                <c:pt idx="508">
                  <c:v>6.5789473684210523E-2</c:v>
                </c:pt>
                <c:pt idx="509">
                  <c:v>6.5789473684210523E-2</c:v>
                </c:pt>
                <c:pt idx="510">
                  <c:v>5.2631578947368418E-2</c:v>
                </c:pt>
                <c:pt idx="511">
                  <c:v>5.2631578947368418E-2</c:v>
                </c:pt>
                <c:pt idx="512">
                  <c:v>5.2631578947368418E-2</c:v>
                </c:pt>
                <c:pt idx="513">
                  <c:v>3.9473684210526314E-2</c:v>
                </c:pt>
                <c:pt idx="514">
                  <c:v>2.6315789473684209E-2</c:v>
                </c:pt>
                <c:pt idx="515">
                  <c:v>2.6315789473684209E-2</c:v>
                </c:pt>
                <c:pt idx="516">
                  <c:v>2.6315789473684209E-2</c:v>
                </c:pt>
                <c:pt idx="517">
                  <c:v>1.3157894736842105E-2</c:v>
                </c:pt>
                <c:pt idx="518">
                  <c:v>1.3157894736842105E-2</c:v>
                </c:pt>
                <c:pt idx="519">
                  <c:v>1.3157894736842105E-2</c:v>
                </c:pt>
                <c:pt idx="520">
                  <c:v>1.3157894736842105E-2</c:v>
                </c:pt>
                <c:pt idx="521">
                  <c:v>1.3157894736842105E-2</c:v>
                </c:pt>
                <c:pt idx="522">
                  <c:v>1.3157894736842105E-2</c:v>
                </c:pt>
                <c:pt idx="523">
                  <c:v>1.3157894736842105E-2</c:v>
                </c:pt>
                <c:pt idx="524">
                  <c:v>1.3157894736842105E-2</c:v>
                </c:pt>
                <c:pt idx="525">
                  <c:v>1.3157894736842105E-2</c:v>
                </c:pt>
                <c:pt idx="526">
                  <c:v>1.3157894736842105E-2</c:v>
                </c:pt>
                <c:pt idx="527">
                  <c:v>1.3157894736842105E-2</c:v>
                </c:pt>
                <c:pt idx="528">
                  <c:v>1.3157894736842105E-2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FD-41A6-8755-77827EB7DA53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NTproBNP</c:v>
                </c:pt>
              </c:strCache>
            </c:strRef>
          </c:tx>
          <c:spPr>
            <a:ln w="1905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List1!$A$2:$A$1658</c:f>
              <c:numCache>
                <c:formatCode>###0.000</c:formatCode>
                <c:ptCount val="1657"/>
                <c:pt idx="0">
                  <c:v>1</c:v>
                </c:pt>
                <c:pt idx="1">
                  <c:v>0.99787685774946921</c:v>
                </c:pt>
                <c:pt idx="2">
                  <c:v>0.99575371549893843</c:v>
                </c:pt>
                <c:pt idx="3">
                  <c:v>0.99363057324840764</c:v>
                </c:pt>
                <c:pt idx="4">
                  <c:v>0.99363057324840764</c:v>
                </c:pt>
                <c:pt idx="5">
                  <c:v>0.99150743099787686</c:v>
                </c:pt>
                <c:pt idx="6">
                  <c:v>0.98938428874734607</c:v>
                </c:pt>
                <c:pt idx="7">
                  <c:v>0.98726114649681529</c:v>
                </c:pt>
                <c:pt idx="8">
                  <c:v>0.9851380042462845</c:v>
                </c:pt>
                <c:pt idx="9">
                  <c:v>0.9851380042462845</c:v>
                </c:pt>
                <c:pt idx="10">
                  <c:v>0.98301486199575372</c:v>
                </c:pt>
                <c:pt idx="11">
                  <c:v>0.98089171974522293</c:v>
                </c:pt>
                <c:pt idx="12">
                  <c:v>0.97876857749469215</c:v>
                </c:pt>
                <c:pt idx="13">
                  <c:v>0.97664543524416136</c:v>
                </c:pt>
                <c:pt idx="14">
                  <c:v>0.97452229299363058</c:v>
                </c:pt>
                <c:pt idx="15">
                  <c:v>0.97239915074309979</c:v>
                </c:pt>
                <c:pt idx="16">
                  <c:v>0.97027600849256901</c:v>
                </c:pt>
                <c:pt idx="17">
                  <c:v>0.96815286624203822</c:v>
                </c:pt>
                <c:pt idx="18">
                  <c:v>0.96602972399150744</c:v>
                </c:pt>
                <c:pt idx="19">
                  <c:v>0.96602972399150744</c:v>
                </c:pt>
                <c:pt idx="20">
                  <c:v>0.96390658174097665</c:v>
                </c:pt>
                <c:pt idx="21">
                  <c:v>0.96178343949044587</c:v>
                </c:pt>
                <c:pt idx="22">
                  <c:v>0.95966029723991508</c:v>
                </c:pt>
                <c:pt idx="23">
                  <c:v>0.9575371549893843</c:v>
                </c:pt>
                <c:pt idx="24">
                  <c:v>0.95541401273885351</c:v>
                </c:pt>
                <c:pt idx="25">
                  <c:v>0.95329087048832273</c:v>
                </c:pt>
                <c:pt idx="26">
                  <c:v>0.95116772823779194</c:v>
                </c:pt>
                <c:pt idx="27">
                  <c:v>0.94904458598726116</c:v>
                </c:pt>
                <c:pt idx="28">
                  <c:v>0.94692144373673037</c:v>
                </c:pt>
                <c:pt idx="29">
                  <c:v>0.94479830148619959</c:v>
                </c:pt>
                <c:pt idx="30">
                  <c:v>0.9426751592356688</c:v>
                </c:pt>
                <c:pt idx="31">
                  <c:v>0.94055201698513802</c:v>
                </c:pt>
                <c:pt idx="32">
                  <c:v>0.93842887473460723</c:v>
                </c:pt>
                <c:pt idx="33">
                  <c:v>0.93630573248407645</c:v>
                </c:pt>
                <c:pt idx="34">
                  <c:v>0.93418259023354566</c:v>
                </c:pt>
                <c:pt idx="35">
                  <c:v>0.93205944798301488</c:v>
                </c:pt>
                <c:pt idx="36">
                  <c:v>0.92993630573248409</c:v>
                </c:pt>
                <c:pt idx="37">
                  <c:v>0.92781316348195331</c:v>
                </c:pt>
                <c:pt idx="38">
                  <c:v>0.92569002123142252</c:v>
                </c:pt>
                <c:pt idx="39">
                  <c:v>0.92356687898089174</c:v>
                </c:pt>
                <c:pt idx="40">
                  <c:v>0.92144373673036095</c:v>
                </c:pt>
                <c:pt idx="41">
                  <c:v>0.91932059447983017</c:v>
                </c:pt>
                <c:pt idx="42">
                  <c:v>0.91932059447983017</c:v>
                </c:pt>
                <c:pt idx="43">
                  <c:v>0.91719745222929938</c:v>
                </c:pt>
                <c:pt idx="44">
                  <c:v>0.91719745222929938</c:v>
                </c:pt>
                <c:pt idx="45">
                  <c:v>0.9150743099787686</c:v>
                </c:pt>
                <c:pt idx="46">
                  <c:v>0.91295116772823781</c:v>
                </c:pt>
                <c:pt idx="47">
                  <c:v>0.91082802547770703</c:v>
                </c:pt>
                <c:pt idx="48">
                  <c:v>0.90870488322717624</c:v>
                </c:pt>
                <c:pt idx="49">
                  <c:v>0.90658174097664546</c:v>
                </c:pt>
                <c:pt idx="50">
                  <c:v>0.90445859872611467</c:v>
                </c:pt>
                <c:pt idx="51">
                  <c:v>0.90233545647558389</c:v>
                </c:pt>
                <c:pt idx="52">
                  <c:v>0.90233545647558389</c:v>
                </c:pt>
                <c:pt idx="53">
                  <c:v>0.90233545647558389</c:v>
                </c:pt>
                <c:pt idx="54">
                  <c:v>0.9002123142250531</c:v>
                </c:pt>
                <c:pt idx="55">
                  <c:v>0.89808917197452232</c:v>
                </c:pt>
                <c:pt idx="56">
                  <c:v>0.89596602972399153</c:v>
                </c:pt>
                <c:pt idx="57">
                  <c:v>0.89384288747346075</c:v>
                </c:pt>
                <c:pt idx="58">
                  <c:v>0.89171974522292996</c:v>
                </c:pt>
                <c:pt idx="59">
                  <c:v>0.88959660297239918</c:v>
                </c:pt>
                <c:pt idx="60">
                  <c:v>0.88747346072186839</c:v>
                </c:pt>
                <c:pt idx="61">
                  <c:v>0.88535031847133761</c:v>
                </c:pt>
                <c:pt idx="62">
                  <c:v>0.88322717622080682</c:v>
                </c:pt>
                <c:pt idx="63">
                  <c:v>0.88110403397027603</c:v>
                </c:pt>
                <c:pt idx="64">
                  <c:v>0.87898089171974525</c:v>
                </c:pt>
                <c:pt idx="65">
                  <c:v>0.87685774946921446</c:v>
                </c:pt>
                <c:pt idx="66">
                  <c:v>0.87685774946921446</c:v>
                </c:pt>
                <c:pt idx="67">
                  <c:v>0.87473460721868368</c:v>
                </c:pt>
                <c:pt idx="68">
                  <c:v>0.87473460721868368</c:v>
                </c:pt>
                <c:pt idx="69">
                  <c:v>0.87261146496815289</c:v>
                </c:pt>
                <c:pt idx="70">
                  <c:v>0.87048832271762211</c:v>
                </c:pt>
                <c:pt idx="71">
                  <c:v>0.86836518046709132</c:v>
                </c:pt>
                <c:pt idx="72">
                  <c:v>0.86624203821656054</c:v>
                </c:pt>
                <c:pt idx="73">
                  <c:v>0.86411889596602975</c:v>
                </c:pt>
                <c:pt idx="74">
                  <c:v>0.86199575371549897</c:v>
                </c:pt>
                <c:pt idx="75">
                  <c:v>0.85987261146496818</c:v>
                </c:pt>
                <c:pt idx="76">
                  <c:v>0.8577494692144374</c:v>
                </c:pt>
                <c:pt idx="77">
                  <c:v>0.8577494692144374</c:v>
                </c:pt>
                <c:pt idx="78">
                  <c:v>0.85562632696390661</c:v>
                </c:pt>
                <c:pt idx="79">
                  <c:v>0.85350318471337583</c:v>
                </c:pt>
                <c:pt idx="80">
                  <c:v>0.85138004246284504</c:v>
                </c:pt>
                <c:pt idx="81">
                  <c:v>0.84925690021231426</c:v>
                </c:pt>
                <c:pt idx="82">
                  <c:v>0.84713375796178347</c:v>
                </c:pt>
                <c:pt idx="83">
                  <c:v>0.84501061571125269</c:v>
                </c:pt>
                <c:pt idx="84">
                  <c:v>0.8428874734607219</c:v>
                </c:pt>
                <c:pt idx="85">
                  <c:v>0.84076433121019112</c:v>
                </c:pt>
                <c:pt idx="86">
                  <c:v>0.84076433121019112</c:v>
                </c:pt>
                <c:pt idx="87">
                  <c:v>0.84076433121019112</c:v>
                </c:pt>
                <c:pt idx="88">
                  <c:v>0.83864118895966033</c:v>
                </c:pt>
                <c:pt idx="89">
                  <c:v>0.83651804670912955</c:v>
                </c:pt>
                <c:pt idx="90">
                  <c:v>0.83439490445859876</c:v>
                </c:pt>
                <c:pt idx="91">
                  <c:v>0.83227176220806798</c:v>
                </c:pt>
                <c:pt idx="92">
                  <c:v>0.83014861995753719</c:v>
                </c:pt>
                <c:pt idx="93">
                  <c:v>0.82802547770700641</c:v>
                </c:pt>
                <c:pt idx="94">
                  <c:v>0.82590233545647562</c:v>
                </c:pt>
                <c:pt idx="95">
                  <c:v>0.82377919320594484</c:v>
                </c:pt>
                <c:pt idx="96">
                  <c:v>0.82165605095541405</c:v>
                </c:pt>
                <c:pt idx="97">
                  <c:v>0.81953290870488327</c:v>
                </c:pt>
                <c:pt idx="98">
                  <c:v>0.81740976645435248</c:v>
                </c:pt>
                <c:pt idx="99">
                  <c:v>0.8152866242038217</c:v>
                </c:pt>
                <c:pt idx="100">
                  <c:v>0.81316348195329091</c:v>
                </c:pt>
                <c:pt idx="101">
                  <c:v>0.80891719745222934</c:v>
                </c:pt>
                <c:pt idx="102">
                  <c:v>0.80679405520169856</c:v>
                </c:pt>
                <c:pt idx="103">
                  <c:v>0.80467091295116777</c:v>
                </c:pt>
                <c:pt idx="104">
                  <c:v>0.80467091295116777</c:v>
                </c:pt>
                <c:pt idx="105">
                  <c:v>0.80254777070063699</c:v>
                </c:pt>
                <c:pt idx="106">
                  <c:v>0.80254777070063699</c:v>
                </c:pt>
                <c:pt idx="107">
                  <c:v>0.8004246284501062</c:v>
                </c:pt>
                <c:pt idx="108">
                  <c:v>0.79830148619957542</c:v>
                </c:pt>
                <c:pt idx="109">
                  <c:v>0.79617834394904463</c:v>
                </c:pt>
                <c:pt idx="110">
                  <c:v>0.79405520169851385</c:v>
                </c:pt>
                <c:pt idx="111">
                  <c:v>0.79193205944798306</c:v>
                </c:pt>
                <c:pt idx="112">
                  <c:v>0.78980891719745228</c:v>
                </c:pt>
                <c:pt idx="113">
                  <c:v>0.78980891719745228</c:v>
                </c:pt>
                <c:pt idx="114">
                  <c:v>0.78768577494692149</c:v>
                </c:pt>
                <c:pt idx="115">
                  <c:v>0.78556263269639071</c:v>
                </c:pt>
                <c:pt idx="116">
                  <c:v>0.78343949044585992</c:v>
                </c:pt>
                <c:pt idx="117">
                  <c:v>0.78131634819532914</c:v>
                </c:pt>
                <c:pt idx="118">
                  <c:v>0.77919320594479835</c:v>
                </c:pt>
                <c:pt idx="119">
                  <c:v>0.77707006369426757</c:v>
                </c:pt>
                <c:pt idx="120">
                  <c:v>0.77494692144373678</c:v>
                </c:pt>
                <c:pt idx="121">
                  <c:v>0.772823779193206</c:v>
                </c:pt>
                <c:pt idx="122">
                  <c:v>0.77070063694267521</c:v>
                </c:pt>
                <c:pt idx="123">
                  <c:v>0.76857749469214443</c:v>
                </c:pt>
                <c:pt idx="124">
                  <c:v>0.76645435244161364</c:v>
                </c:pt>
                <c:pt idx="125">
                  <c:v>0.76433121019108285</c:v>
                </c:pt>
                <c:pt idx="126">
                  <c:v>0.76220806794055207</c:v>
                </c:pt>
                <c:pt idx="127">
                  <c:v>0.76008492569002128</c:v>
                </c:pt>
                <c:pt idx="128">
                  <c:v>0.7579617834394905</c:v>
                </c:pt>
                <c:pt idx="129">
                  <c:v>0.75371549893842893</c:v>
                </c:pt>
                <c:pt idx="130">
                  <c:v>0.75159235668789814</c:v>
                </c:pt>
                <c:pt idx="131">
                  <c:v>0.74946921443736736</c:v>
                </c:pt>
                <c:pt idx="132">
                  <c:v>0.74522292993630579</c:v>
                </c:pt>
                <c:pt idx="133">
                  <c:v>0.743099787685775</c:v>
                </c:pt>
                <c:pt idx="134">
                  <c:v>0.74097664543524422</c:v>
                </c:pt>
                <c:pt idx="135">
                  <c:v>0.73885350318471343</c:v>
                </c:pt>
                <c:pt idx="136">
                  <c:v>0.73673036093418265</c:v>
                </c:pt>
                <c:pt idx="137">
                  <c:v>0.73460721868365186</c:v>
                </c:pt>
                <c:pt idx="138">
                  <c:v>0.73248407643312108</c:v>
                </c:pt>
                <c:pt idx="139">
                  <c:v>0.73036093418259029</c:v>
                </c:pt>
                <c:pt idx="140">
                  <c:v>0.72611464968152872</c:v>
                </c:pt>
                <c:pt idx="141">
                  <c:v>0.72399150743099794</c:v>
                </c:pt>
                <c:pt idx="142">
                  <c:v>0.72186836518046715</c:v>
                </c:pt>
                <c:pt idx="143">
                  <c:v>0.72186836518046715</c:v>
                </c:pt>
                <c:pt idx="144">
                  <c:v>0.71974522292993637</c:v>
                </c:pt>
                <c:pt idx="145">
                  <c:v>0.71762208067940558</c:v>
                </c:pt>
                <c:pt idx="146">
                  <c:v>0.7154989384288748</c:v>
                </c:pt>
                <c:pt idx="147">
                  <c:v>0.71337579617834401</c:v>
                </c:pt>
                <c:pt idx="148">
                  <c:v>0.71125265392781323</c:v>
                </c:pt>
                <c:pt idx="149">
                  <c:v>0.70912951167728244</c:v>
                </c:pt>
                <c:pt idx="150">
                  <c:v>0.70912951167728244</c:v>
                </c:pt>
                <c:pt idx="151">
                  <c:v>0.70700636942675166</c:v>
                </c:pt>
                <c:pt idx="152">
                  <c:v>0.70488322717622087</c:v>
                </c:pt>
                <c:pt idx="153">
                  <c:v>0.70276008492569009</c:v>
                </c:pt>
                <c:pt idx="154">
                  <c:v>0.7006369426751593</c:v>
                </c:pt>
                <c:pt idx="155">
                  <c:v>0.69851380042462852</c:v>
                </c:pt>
                <c:pt idx="156">
                  <c:v>0.69639065817409773</c:v>
                </c:pt>
                <c:pt idx="157">
                  <c:v>0.69426751592356695</c:v>
                </c:pt>
                <c:pt idx="158">
                  <c:v>0.69214437367303616</c:v>
                </c:pt>
                <c:pt idx="159">
                  <c:v>0.69002123142250538</c:v>
                </c:pt>
                <c:pt idx="160">
                  <c:v>0.68789808917197459</c:v>
                </c:pt>
                <c:pt idx="161">
                  <c:v>0.68789808917197459</c:v>
                </c:pt>
                <c:pt idx="162">
                  <c:v>0.68577494692144381</c:v>
                </c:pt>
                <c:pt idx="163">
                  <c:v>0.68365180467091302</c:v>
                </c:pt>
                <c:pt idx="164">
                  <c:v>0.68152866242038224</c:v>
                </c:pt>
                <c:pt idx="165">
                  <c:v>0.67940552016985145</c:v>
                </c:pt>
                <c:pt idx="166">
                  <c:v>0.67728237791932067</c:v>
                </c:pt>
                <c:pt idx="167">
                  <c:v>0.67728237791932067</c:v>
                </c:pt>
                <c:pt idx="168">
                  <c:v>0.67515923566878988</c:v>
                </c:pt>
                <c:pt idx="169">
                  <c:v>0.6730360934182591</c:v>
                </c:pt>
                <c:pt idx="170">
                  <c:v>0.67091295116772831</c:v>
                </c:pt>
                <c:pt idx="171">
                  <c:v>0.66878980891719753</c:v>
                </c:pt>
                <c:pt idx="172">
                  <c:v>0.66878980891719753</c:v>
                </c:pt>
                <c:pt idx="173">
                  <c:v>0.66878980891719753</c:v>
                </c:pt>
                <c:pt idx="174">
                  <c:v>0.66666666666666674</c:v>
                </c:pt>
                <c:pt idx="175">
                  <c:v>0.66454352441613596</c:v>
                </c:pt>
                <c:pt idx="176">
                  <c:v>0.66454352441613596</c:v>
                </c:pt>
                <c:pt idx="177">
                  <c:v>0.66242038216560517</c:v>
                </c:pt>
                <c:pt idx="178">
                  <c:v>0.66029723991507439</c:v>
                </c:pt>
                <c:pt idx="179">
                  <c:v>0.6581740976645436</c:v>
                </c:pt>
                <c:pt idx="180">
                  <c:v>0.65605095541401282</c:v>
                </c:pt>
                <c:pt idx="181">
                  <c:v>0.65392781316348203</c:v>
                </c:pt>
                <c:pt idx="182">
                  <c:v>0.65180467091295125</c:v>
                </c:pt>
                <c:pt idx="183">
                  <c:v>0.65180467091295125</c:v>
                </c:pt>
                <c:pt idx="184">
                  <c:v>0.64968152866242046</c:v>
                </c:pt>
                <c:pt idx="185">
                  <c:v>0.64968152866242046</c:v>
                </c:pt>
                <c:pt idx="186">
                  <c:v>0.64755838641188967</c:v>
                </c:pt>
                <c:pt idx="187">
                  <c:v>0.64543524416135889</c:v>
                </c:pt>
                <c:pt idx="188">
                  <c:v>0.6433121019108281</c:v>
                </c:pt>
                <c:pt idx="189">
                  <c:v>0.6433121019108281</c:v>
                </c:pt>
                <c:pt idx="190">
                  <c:v>0.64118895966029732</c:v>
                </c:pt>
                <c:pt idx="191">
                  <c:v>0.63694267515923575</c:v>
                </c:pt>
                <c:pt idx="192">
                  <c:v>0.63481953290870496</c:v>
                </c:pt>
                <c:pt idx="193">
                  <c:v>0.63269639065817418</c:v>
                </c:pt>
                <c:pt idx="194">
                  <c:v>0.63057324840764339</c:v>
                </c:pt>
                <c:pt idx="195">
                  <c:v>0.62845010615711261</c:v>
                </c:pt>
                <c:pt idx="196">
                  <c:v>0.62632696390658182</c:v>
                </c:pt>
                <c:pt idx="197">
                  <c:v>0.62420382165605093</c:v>
                </c:pt>
                <c:pt idx="198">
                  <c:v>0.62420382165605093</c:v>
                </c:pt>
                <c:pt idx="199">
                  <c:v>0.62420382165605093</c:v>
                </c:pt>
                <c:pt idx="200">
                  <c:v>0.62208067940552014</c:v>
                </c:pt>
                <c:pt idx="201">
                  <c:v>0.61995753715498936</c:v>
                </c:pt>
                <c:pt idx="202">
                  <c:v>0.61783439490445857</c:v>
                </c:pt>
                <c:pt idx="203">
                  <c:v>0.61783439490445857</c:v>
                </c:pt>
                <c:pt idx="204">
                  <c:v>0.61571125265392779</c:v>
                </c:pt>
                <c:pt idx="205">
                  <c:v>0.613588110403397</c:v>
                </c:pt>
                <c:pt idx="206">
                  <c:v>0.61146496815286622</c:v>
                </c:pt>
                <c:pt idx="207">
                  <c:v>0.60934182590233543</c:v>
                </c:pt>
                <c:pt idx="208">
                  <c:v>0.60721868365180465</c:v>
                </c:pt>
                <c:pt idx="209">
                  <c:v>0.60509554140127386</c:v>
                </c:pt>
                <c:pt idx="210">
                  <c:v>0.60297239915074308</c:v>
                </c:pt>
                <c:pt idx="211">
                  <c:v>0.59872611464968151</c:v>
                </c:pt>
                <c:pt idx="212">
                  <c:v>0.59660297239915072</c:v>
                </c:pt>
                <c:pt idx="213">
                  <c:v>0.59447983014861994</c:v>
                </c:pt>
                <c:pt idx="214">
                  <c:v>0.59235668789808915</c:v>
                </c:pt>
                <c:pt idx="215">
                  <c:v>0.59023354564755837</c:v>
                </c:pt>
                <c:pt idx="216">
                  <c:v>0.58811040339702758</c:v>
                </c:pt>
                <c:pt idx="217">
                  <c:v>0.5859872611464968</c:v>
                </c:pt>
                <c:pt idx="218">
                  <c:v>0.58386411889596601</c:v>
                </c:pt>
                <c:pt idx="219">
                  <c:v>0.58174097664543523</c:v>
                </c:pt>
                <c:pt idx="220">
                  <c:v>0.57961783439490444</c:v>
                </c:pt>
                <c:pt idx="221">
                  <c:v>0.57749469214437366</c:v>
                </c:pt>
                <c:pt idx="222">
                  <c:v>0.57749469214437366</c:v>
                </c:pt>
                <c:pt idx="223">
                  <c:v>0.57537154989384287</c:v>
                </c:pt>
                <c:pt idx="224">
                  <c:v>0.5711252653927813</c:v>
                </c:pt>
                <c:pt idx="225">
                  <c:v>0.56900212314225052</c:v>
                </c:pt>
                <c:pt idx="226">
                  <c:v>0.56687898089171973</c:v>
                </c:pt>
                <c:pt idx="227">
                  <c:v>0.56263269639065816</c:v>
                </c:pt>
                <c:pt idx="228">
                  <c:v>0.56050955414012738</c:v>
                </c:pt>
                <c:pt idx="229">
                  <c:v>0.55838641188959659</c:v>
                </c:pt>
                <c:pt idx="230">
                  <c:v>0.5562632696390658</c:v>
                </c:pt>
                <c:pt idx="231">
                  <c:v>0.55414012738853502</c:v>
                </c:pt>
                <c:pt idx="232">
                  <c:v>0.55201698513800423</c:v>
                </c:pt>
                <c:pt idx="233">
                  <c:v>0.54989384288747345</c:v>
                </c:pt>
                <c:pt idx="234">
                  <c:v>0.54777070063694266</c:v>
                </c:pt>
                <c:pt idx="235">
                  <c:v>0.54564755838641188</c:v>
                </c:pt>
                <c:pt idx="236">
                  <c:v>0.54352441613588109</c:v>
                </c:pt>
                <c:pt idx="237">
                  <c:v>0.54140127388535031</c:v>
                </c:pt>
                <c:pt idx="238">
                  <c:v>0.54140127388535031</c:v>
                </c:pt>
                <c:pt idx="239">
                  <c:v>0.53927813163481952</c:v>
                </c:pt>
                <c:pt idx="240">
                  <c:v>0.53927813163481952</c:v>
                </c:pt>
                <c:pt idx="241">
                  <c:v>0.53715498938428874</c:v>
                </c:pt>
                <c:pt idx="242">
                  <c:v>0.53503184713375795</c:v>
                </c:pt>
                <c:pt idx="243">
                  <c:v>0.53290870488322717</c:v>
                </c:pt>
                <c:pt idx="244">
                  <c:v>0.53078556263269638</c:v>
                </c:pt>
                <c:pt idx="245">
                  <c:v>0.5286624203821656</c:v>
                </c:pt>
                <c:pt idx="246">
                  <c:v>0.52653927813163481</c:v>
                </c:pt>
                <c:pt idx="247">
                  <c:v>0.52653927813163481</c:v>
                </c:pt>
                <c:pt idx="248">
                  <c:v>0.52441613588110403</c:v>
                </c:pt>
                <c:pt idx="249">
                  <c:v>0.52229299363057324</c:v>
                </c:pt>
                <c:pt idx="250">
                  <c:v>0.52016985138004246</c:v>
                </c:pt>
                <c:pt idx="251">
                  <c:v>0.51804670912951167</c:v>
                </c:pt>
                <c:pt idx="252">
                  <c:v>0.51592356687898089</c:v>
                </c:pt>
                <c:pt idx="253">
                  <c:v>0.5138004246284501</c:v>
                </c:pt>
                <c:pt idx="254">
                  <c:v>0.5138004246284501</c:v>
                </c:pt>
                <c:pt idx="255">
                  <c:v>0.5138004246284501</c:v>
                </c:pt>
                <c:pt idx="256">
                  <c:v>0.51167728237791932</c:v>
                </c:pt>
                <c:pt idx="257">
                  <c:v>0.50955414012738853</c:v>
                </c:pt>
                <c:pt idx="258">
                  <c:v>0.50743099787685775</c:v>
                </c:pt>
                <c:pt idx="259">
                  <c:v>0.50530785562632696</c:v>
                </c:pt>
                <c:pt idx="260">
                  <c:v>0.50318471337579618</c:v>
                </c:pt>
                <c:pt idx="261">
                  <c:v>0.50106157112526539</c:v>
                </c:pt>
                <c:pt idx="262">
                  <c:v>0.49893842887473461</c:v>
                </c:pt>
                <c:pt idx="263">
                  <c:v>0.49681528662420382</c:v>
                </c:pt>
                <c:pt idx="264">
                  <c:v>0.49469214437367304</c:v>
                </c:pt>
                <c:pt idx="265">
                  <c:v>0.49256900212314225</c:v>
                </c:pt>
                <c:pt idx="266">
                  <c:v>0.49044585987261147</c:v>
                </c:pt>
                <c:pt idx="267">
                  <c:v>0.48832271762208068</c:v>
                </c:pt>
                <c:pt idx="268">
                  <c:v>0.4861995753715499</c:v>
                </c:pt>
                <c:pt idx="269">
                  <c:v>0.48407643312101911</c:v>
                </c:pt>
                <c:pt idx="270">
                  <c:v>0.48195329087048833</c:v>
                </c:pt>
                <c:pt idx="271">
                  <c:v>0.47983014861995754</c:v>
                </c:pt>
                <c:pt idx="272">
                  <c:v>0.47983014861995754</c:v>
                </c:pt>
                <c:pt idx="273">
                  <c:v>0.47770700636942676</c:v>
                </c:pt>
                <c:pt idx="274">
                  <c:v>0.47558386411889597</c:v>
                </c:pt>
                <c:pt idx="275">
                  <c:v>0.47346072186836519</c:v>
                </c:pt>
                <c:pt idx="276">
                  <c:v>0.4713375796178344</c:v>
                </c:pt>
                <c:pt idx="277">
                  <c:v>0.46921443736730362</c:v>
                </c:pt>
                <c:pt idx="278">
                  <c:v>0.46709129511677283</c:v>
                </c:pt>
                <c:pt idx="279">
                  <c:v>0.46496815286624205</c:v>
                </c:pt>
                <c:pt idx="280">
                  <c:v>0.46284501061571126</c:v>
                </c:pt>
                <c:pt idx="281">
                  <c:v>0.45859872611464969</c:v>
                </c:pt>
                <c:pt idx="282">
                  <c:v>0.45647558386411891</c:v>
                </c:pt>
                <c:pt idx="283">
                  <c:v>0.45647558386411891</c:v>
                </c:pt>
                <c:pt idx="284">
                  <c:v>0.45435244161358812</c:v>
                </c:pt>
                <c:pt idx="285">
                  <c:v>0.45222929936305734</c:v>
                </c:pt>
                <c:pt idx="286">
                  <c:v>0.45010615711252655</c:v>
                </c:pt>
                <c:pt idx="287">
                  <c:v>0.44798301486199577</c:v>
                </c:pt>
                <c:pt idx="288">
                  <c:v>0.44585987261146498</c:v>
                </c:pt>
                <c:pt idx="289">
                  <c:v>0.4437367303609342</c:v>
                </c:pt>
                <c:pt idx="290">
                  <c:v>0.44161358811040341</c:v>
                </c:pt>
                <c:pt idx="291">
                  <c:v>0.43949044585987262</c:v>
                </c:pt>
                <c:pt idx="292">
                  <c:v>0.43736730360934184</c:v>
                </c:pt>
                <c:pt idx="293">
                  <c:v>0.43524416135881105</c:v>
                </c:pt>
                <c:pt idx="294">
                  <c:v>0.43312101910828027</c:v>
                </c:pt>
                <c:pt idx="295">
                  <c:v>0.43312101910828027</c:v>
                </c:pt>
                <c:pt idx="296">
                  <c:v>0.43099787685774948</c:v>
                </c:pt>
                <c:pt idx="297">
                  <c:v>0.43099787685774948</c:v>
                </c:pt>
                <c:pt idx="298">
                  <c:v>0.4288747346072187</c:v>
                </c:pt>
                <c:pt idx="299">
                  <c:v>0.42675159235668791</c:v>
                </c:pt>
                <c:pt idx="300">
                  <c:v>0.42462845010615713</c:v>
                </c:pt>
                <c:pt idx="301">
                  <c:v>0.42250530785562634</c:v>
                </c:pt>
                <c:pt idx="302">
                  <c:v>0.42038216560509556</c:v>
                </c:pt>
                <c:pt idx="303">
                  <c:v>0.41825902335456477</c:v>
                </c:pt>
                <c:pt idx="304">
                  <c:v>0.41613588110403399</c:v>
                </c:pt>
                <c:pt idx="305">
                  <c:v>0.4140127388535032</c:v>
                </c:pt>
                <c:pt idx="306">
                  <c:v>0.4140127388535032</c:v>
                </c:pt>
                <c:pt idx="307">
                  <c:v>0.41188959660297242</c:v>
                </c:pt>
                <c:pt idx="308">
                  <c:v>0.40976645435244163</c:v>
                </c:pt>
                <c:pt idx="309">
                  <c:v>0.40764331210191085</c:v>
                </c:pt>
                <c:pt idx="310">
                  <c:v>0.40552016985138006</c:v>
                </c:pt>
                <c:pt idx="311">
                  <c:v>0.40339702760084928</c:v>
                </c:pt>
                <c:pt idx="312">
                  <c:v>0.40127388535031849</c:v>
                </c:pt>
                <c:pt idx="313">
                  <c:v>0.39915074309978771</c:v>
                </c:pt>
                <c:pt idx="314">
                  <c:v>0.39702760084925692</c:v>
                </c:pt>
                <c:pt idx="315">
                  <c:v>0.39490445859872614</c:v>
                </c:pt>
                <c:pt idx="316">
                  <c:v>0.39278131634819535</c:v>
                </c:pt>
                <c:pt idx="317">
                  <c:v>0.39065817409766457</c:v>
                </c:pt>
                <c:pt idx="318">
                  <c:v>0.38853503184713378</c:v>
                </c:pt>
                <c:pt idx="319">
                  <c:v>0.386411889596603</c:v>
                </c:pt>
                <c:pt idx="320">
                  <c:v>0.38428874734607221</c:v>
                </c:pt>
                <c:pt idx="321">
                  <c:v>0.38216560509554143</c:v>
                </c:pt>
                <c:pt idx="322">
                  <c:v>0.38004246284501064</c:v>
                </c:pt>
                <c:pt idx="323">
                  <c:v>0.37791932059447986</c:v>
                </c:pt>
                <c:pt idx="324">
                  <c:v>0.37579617834394907</c:v>
                </c:pt>
                <c:pt idx="325">
                  <c:v>0.37579617834394907</c:v>
                </c:pt>
                <c:pt idx="326">
                  <c:v>0.37367303609341829</c:v>
                </c:pt>
                <c:pt idx="327">
                  <c:v>0.3715498938428875</c:v>
                </c:pt>
                <c:pt idx="328">
                  <c:v>0.3715498938428875</c:v>
                </c:pt>
                <c:pt idx="329">
                  <c:v>0.36942675159235672</c:v>
                </c:pt>
                <c:pt idx="330">
                  <c:v>0.36730360934182593</c:v>
                </c:pt>
                <c:pt idx="331">
                  <c:v>0.36518046709129515</c:v>
                </c:pt>
                <c:pt idx="332">
                  <c:v>0.36518046709129515</c:v>
                </c:pt>
                <c:pt idx="333">
                  <c:v>0.36305732484076436</c:v>
                </c:pt>
                <c:pt idx="334">
                  <c:v>0.36093418259023358</c:v>
                </c:pt>
                <c:pt idx="335">
                  <c:v>0.35881104033970279</c:v>
                </c:pt>
                <c:pt idx="336">
                  <c:v>0.35881104033970279</c:v>
                </c:pt>
                <c:pt idx="337">
                  <c:v>0.35668789808917201</c:v>
                </c:pt>
                <c:pt idx="338">
                  <c:v>0.35456475583864122</c:v>
                </c:pt>
                <c:pt idx="339">
                  <c:v>0.35244161358811044</c:v>
                </c:pt>
                <c:pt idx="340">
                  <c:v>0.35031847133757965</c:v>
                </c:pt>
                <c:pt idx="341">
                  <c:v>0.34819532908704887</c:v>
                </c:pt>
                <c:pt idx="342">
                  <c:v>0.34607218683651808</c:v>
                </c:pt>
                <c:pt idx="343">
                  <c:v>0.3439490445859873</c:v>
                </c:pt>
                <c:pt idx="344">
                  <c:v>0.34182590233545651</c:v>
                </c:pt>
                <c:pt idx="345">
                  <c:v>0.34182590233545651</c:v>
                </c:pt>
                <c:pt idx="346">
                  <c:v>0.33970276008492573</c:v>
                </c:pt>
                <c:pt idx="347">
                  <c:v>0.33970276008492573</c:v>
                </c:pt>
                <c:pt idx="348">
                  <c:v>0.33757961783439494</c:v>
                </c:pt>
                <c:pt idx="349">
                  <c:v>0.33545647558386416</c:v>
                </c:pt>
                <c:pt idx="350">
                  <c:v>0.33333333333333337</c:v>
                </c:pt>
                <c:pt idx="351">
                  <c:v>0.33121019108280259</c:v>
                </c:pt>
                <c:pt idx="352">
                  <c:v>0.3290870488322718</c:v>
                </c:pt>
                <c:pt idx="353">
                  <c:v>0.32696390658174102</c:v>
                </c:pt>
                <c:pt idx="354">
                  <c:v>0.32696390658174102</c:v>
                </c:pt>
                <c:pt idx="355">
                  <c:v>0.32484076433121023</c:v>
                </c:pt>
                <c:pt idx="356">
                  <c:v>0.32271762208067944</c:v>
                </c:pt>
                <c:pt idx="357">
                  <c:v>0.32059447983014866</c:v>
                </c:pt>
                <c:pt idx="358">
                  <c:v>0.31847133757961787</c:v>
                </c:pt>
                <c:pt idx="359">
                  <c:v>0.31634819532908709</c:v>
                </c:pt>
                <c:pt idx="360">
                  <c:v>0.3142250530785563</c:v>
                </c:pt>
                <c:pt idx="361">
                  <c:v>0.31210191082802552</c:v>
                </c:pt>
                <c:pt idx="362">
                  <c:v>0.31210191082802552</c:v>
                </c:pt>
                <c:pt idx="363">
                  <c:v>0.30997876857749473</c:v>
                </c:pt>
                <c:pt idx="364">
                  <c:v>0.30785562632696395</c:v>
                </c:pt>
                <c:pt idx="365">
                  <c:v>0.30573248407643316</c:v>
                </c:pt>
                <c:pt idx="366">
                  <c:v>0.30360934182590238</c:v>
                </c:pt>
                <c:pt idx="367">
                  <c:v>0.30148619957537159</c:v>
                </c:pt>
                <c:pt idx="368">
                  <c:v>0.29936305732484081</c:v>
                </c:pt>
                <c:pt idx="369">
                  <c:v>0.29723991507431002</c:v>
                </c:pt>
                <c:pt idx="370">
                  <c:v>0.29511677282377924</c:v>
                </c:pt>
                <c:pt idx="371">
                  <c:v>0.29299363057324845</c:v>
                </c:pt>
                <c:pt idx="372">
                  <c:v>0.28874734607218688</c:v>
                </c:pt>
                <c:pt idx="373">
                  <c:v>0.28874734607218688</c:v>
                </c:pt>
                <c:pt idx="374">
                  <c:v>0.2866242038216561</c:v>
                </c:pt>
                <c:pt idx="375">
                  <c:v>0.28450106157112531</c:v>
                </c:pt>
                <c:pt idx="376">
                  <c:v>0.28237791932059453</c:v>
                </c:pt>
                <c:pt idx="377">
                  <c:v>0.28025477707006374</c:v>
                </c:pt>
                <c:pt idx="378">
                  <c:v>0.27813163481953296</c:v>
                </c:pt>
                <c:pt idx="379">
                  <c:v>0.27600849256900217</c:v>
                </c:pt>
                <c:pt idx="380">
                  <c:v>0.27388535031847139</c:v>
                </c:pt>
                <c:pt idx="381">
                  <c:v>0.2717622080679406</c:v>
                </c:pt>
                <c:pt idx="382">
                  <c:v>0.26963906581740982</c:v>
                </c:pt>
                <c:pt idx="383">
                  <c:v>0.26751592356687903</c:v>
                </c:pt>
                <c:pt idx="384">
                  <c:v>0.26539278131634825</c:v>
                </c:pt>
                <c:pt idx="385">
                  <c:v>0.26326963906581746</c:v>
                </c:pt>
                <c:pt idx="386">
                  <c:v>0.26114649681528668</c:v>
                </c:pt>
                <c:pt idx="387">
                  <c:v>0.26114649681528668</c:v>
                </c:pt>
                <c:pt idx="388">
                  <c:v>0.25902335456475589</c:v>
                </c:pt>
                <c:pt idx="389">
                  <c:v>0.25690021231422511</c:v>
                </c:pt>
                <c:pt idx="390">
                  <c:v>0.25477707006369432</c:v>
                </c:pt>
                <c:pt idx="391">
                  <c:v>0.25265392781316354</c:v>
                </c:pt>
                <c:pt idx="392">
                  <c:v>0.25053078556263275</c:v>
                </c:pt>
                <c:pt idx="393">
                  <c:v>0.24840764331210186</c:v>
                </c:pt>
                <c:pt idx="394">
                  <c:v>0.24628450106157107</c:v>
                </c:pt>
                <c:pt idx="395">
                  <c:v>0.24416135881104029</c:v>
                </c:pt>
                <c:pt idx="396">
                  <c:v>0.2420382165605095</c:v>
                </c:pt>
                <c:pt idx="397">
                  <c:v>0.23991507430997872</c:v>
                </c:pt>
                <c:pt idx="398">
                  <c:v>0.23779193205944793</c:v>
                </c:pt>
                <c:pt idx="399">
                  <c:v>0.23566878980891715</c:v>
                </c:pt>
                <c:pt idx="400">
                  <c:v>0.23354564755838636</c:v>
                </c:pt>
                <c:pt idx="401">
                  <c:v>0.23142250530785557</c:v>
                </c:pt>
                <c:pt idx="402">
                  <c:v>0.22929936305732479</c:v>
                </c:pt>
                <c:pt idx="403">
                  <c:v>0.227176220806794</c:v>
                </c:pt>
                <c:pt idx="404">
                  <c:v>0.22505307855626322</c:v>
                </c:pt>
                <c:pt idx="405">
                  <c:v>0.22292993630573243</c:v>
                </c:pt>
                <c:pt idx="406">
                  <c:v>0.22080679405520165</c:v>
                </c:pt>
                <c:pt idx="407">
                  <c:v>0.22080679405520165</c:v>
                </c:pt>
                <c:pt idx="408">
                  <c:v>0.21868365180467086</c:v>
                </c:pt>
                <c:pt idx="409">
                  <c:v>0.21868365180467086</c:v>
                </c:pt>
                <c:pt idx="410">
                  <c:v>0.21656050955414008</c:v>
                </c:pt>
                <c:pt idx="411">
                  <c:v>0.21443736730360929</c:v>
                </c:pt>
                <c:pt idx="412">
                  <c:v>0.21231422505307851</c:v>
                </c:pt>
                <c:pt idx="413">
                  <c:v>0.21231422505307851</c:v>
                </c:pt>
                <c:pt idx="414">
                  <c:v>0.21019108280254772</c:v>
                </c:pt>
                <c:pt idx="415">
                  <c:v>0.20806794055201694</c:v>
                </c:pt>
                <c:pt idx="416">
                  <c:v>0.20594479830148615</c:v>
                </c:pt>
                <c:pt idx="417">
                  <c:v>0.20594479830148615</c:v>
                </c:pt>
                <c:pt idx="418">
                  <c:v>0.20382165605095537</c:v>
                </c:pt>
                <c:pt idx="419">
                  <c:v>0.20169851380042458</c:v>
                </c:pt>
                <c:pt idx="420">
                  <c:v>0.1995753715498938</c:v>
                </c:pt>
                <c:pt idx="421">
                  <c:v>0.19745222929936301</c:v>
                </c:pt>
                <c:pt idx="422">
                  <c:v>0.19532908704883223</c:v>
                </c:pt>
                <c:pt idx="423">
                  <c:v>0.19320594479830144</c:v>
                </c:pt>
                <c:pt idx="424">
                  <c:v>0.19108280254777066</c:v>
                </c:pt>
                <c:pt idx="425">
                  <c:v>0.18895966029723987</c:v>
                </c:pt>
                <c:pt idx="426">
                  <c:v>0.18683651804670909</c:v>
                </c:pt>
                <c:pt idx="427">
                  <c:v>0.1847133757961783</c:v>
                </c:pt>
                <c:pt idx="428">
                  <c:v>0.1847133757961783</c:v>
                </c:pt>
                <c:pt idx="429">
                  <c:v>0.18259023354564752</c:v>
                </c:pt>
                <c:pt idx="430">
                  <c:v>0.18046709129511673</c:v>
                </c:pt>
                <c:pt idx="431">
                  <c:v>0.17834394904458595</c:v>
                </c:pt>
                <c:pt idx="432">
                  <c:v>0.17622080679405516</c:v>
                </c:pt>
                <c:pt idx="433">
                  <c:v>0.17622080679405516</c:v>
                </c:pt>
                <c:pt idx="434">
                  <c:v>0.17409766454352438</c:v>
                </c:pt>
                <c:pt idx="435">
                  <c:v>0.17197452229299359</c:v>
                </c:pt>
                <c:pt idx="436">
                  <c:v>0.16772823779193202</c:v>
                </c:pt>
                <c:pt idx="437">
                  <c:v>0.16560509554140124</c:v>
                </c:pt>
                <c:pt idx="438">
                  <c:v>0.16560509554140124</c:v>
                </c:pt>
                <c:pt idx="439">
                  <c:v>0.16348195329087045</c:v>
                </c:pt>
                <c:pt idx="440">
                  <c:v>0.16135881104033967</c:v>
                </c:pt>
                <c:pt idx="441">
                  <c:v>0.15923566878980888</c:v>
                </c:pt>
                <c:pt idx="442">
                  <c:v>0.1571125265392781</c:v>
                </c:pt>
                <c:pt idx="443">
                  <c:v>0.1571125265392781</c:v>
                </c:pt>
                <c:pt idx="444">
                  <c:v>0.15498938428874731</c:v>
                </c:pt>
                <c:pt idx="445">
                  <c:v>0.15286624203821653</c:v>
                </c:pt>
                <c:pt idx="446">
                  <c:v>0.15074309978768574</c:v>
                </c:pt>
                <c:pt idx="447">
                  <c:v>0.14861995753715496</c:v>
                </c:pt>
                <c:pt idx="448">
                  <c:v>0.14649681528662417</c:v>
                </c:pt>
                <c:pt idx="449">
                  <c:v>0.14437367303609339</c:v>
                </c:pt>
                <c:pt idx="450">
                  <c:v>0.1422505307855626</c:v>
                </c:pt>
                <c:pt idx="451">
                  <c:v>0.14012738853503182</c:v>
                </c:pt>
                <c:pt idx="452">
                  <c:v>0.14012738853503182</c:v>
                </c:pt>
                <c:pt idx="453">
                  <c:v>0.13800424628450103</c:v>
                </c:pt>
                <c:pt idx="454">
                  <c:v>0.13588110403397025</c:v>
                </c:pt>
                <c:pt idx="455">
                  <c:v>0.13375796178343946</c:v>
                </c:pt>
                <c:pt idx="456">
                  <c:v>0.13375796178343946</c:v>
                </c:pt>
                <c:pt idx="457">
                  <c:v>0.13163481953290868</c:v>
                </c:pt>
                <c:pt idx="458">
                  <c:v>0.12951167728237789</c:v>
                </c:pt>
                <c:pt idx="459">
                  <c:v>0.12738853503184711</c:v>
                </c:pt>
                <c:pt idx="460">
                  <c:v>0.12526539278131632</c:v>
                </c:pt>
                <c:pt idx="461">
                  <c:v>0.12526539278131632</c:v>
                </c:pt>
                <c:pt idx="462">
                  <c:v>0.12314225053078554</c:v>
                </c:pt>
                <c:pt idx="463">
                  <c:v>0.12101910828025475</c:v>
                </c:pt>
                <c:pt idx="464">
                  <c:v>0.11889596602972397</c:v>
                </c:pt>
                <c:pt idx="465">
                  <c:v>0.11677282377919318</c:v>
                </c:pt>
                <c:pt idx="466">
                  <c:v>0.11464968152866239</c:v>
                </c:pt>
                <c:pt idx="467">
                  <c:v>0.11252653927813161</c:v>
                </c:pt>
                <c:pt idx="468">
                  <c:v>0.11040339702760082</c:v>
                </c:pt>
                <c:pt idx="469">
                  <c:v>0.10828025477707004</c:v>
                </c:pt>
                <c:pt idx="470">
                  <c:v>0.10615711252653925</c:v>
                </c:pt>
                <c:pt idx="471">
                  <c:v>0.10403397027600847</c:v>
                </c:pt>
                <c:pt idx="472">
                  <c:v>0.10191082802547768</c:v>
                </c:pt>
                <c:pt idx="473">
                  <c:v>9.9787685774946899E-2</c:v>
                </c:pt>
                <c:pt idx="474">
                  <c:v>9.9787685774946899E-2</c:v>
                </c:pt>
                <c:pt idx="475">
                  <c:v>9.7664543524416114E-2</c:v>
                </c:pt>
                <c:pt idx="476">
                  <c:v>9.5541401273885329E-2</c:v>
                </c:pt>
                <c:pt idx="477">
                  <c:v>9.3418259023354544E-2</c:v>
                </c:pt>
                <c:pt idx="478">
                  <c:v>9.3418259023354544E-2</c:v>
                </c:pt>
                <c:pt idx="479">
                  <c:v>9.1295116772823759E-2</c:v>
                </c:pt>
                <c:pt idx="480">
                  <c:v>9.1295116772823759E-2</c:v>
                </c:pt>
                <c:pt idx="481">
                  <c:v>8.9171974522292974E-2</c:v>
                </c:pt>
                <c:pt idx="482">
                  <c:v>8.7048832271762189E-2</c:v>
                </c:pt>
                <c:pt idx="483">
                  <c:v>8.7048832271762189E-2</c:v>
                </c:pt>
                <c:pt idx="484">
                  <c:v>8.4925690021231404E-2</c:v>
                </c:pt>
                <c:pt idx="485">
                  <c:v>8.2802547770700619E-2</c:v>
                </c:pt>
                <c:pt idx="486">
                  <c:v>8.0679405520169833E-2</c:v>
                </c:pt>
                <c:pt idx="487">
                  <c:v>7.8556263269639048E-2</c:v>
                </c:pt>
                <c:pt idx="488">
                  <c:v>7.6433121019108263E-2</c:v>
                </c:pt>
                <c:pt idx="489">
                  <c:v>7.4309978768577478E-2</c:v>
                </c:pt>
                <c:pt idx="490">
                  <c:v>7.2186836518046693E-2</c:v>
                </c:pt>
                <c:pt idx="491">
                  <c:v>7.2186836518046693E-2</c:v>
                </c:pt>
                <c:pt idx="492">
                  <c:v>7.0063694267515908E-2</c:v>
                </c:pt>
                <c:pt idx="493">
                  <c:v>7.0063694267515908E-2</c:v>
                </c:pt>
                <c:pt idx="494">
                  <c:v>6.7940552016985123E-2</c:v>
                </c:pt>
                <c:pt idx="495">
                  <c:v>6.3694267515923553E-2</c:v>
                </c:pt>
                <c:pt idx="496">
                  <c:v>6.1571125265392768E-2</c:v>
                </c:pt>
                <c:pt idx="497">
                  <c:v>5.9447983014861983E-2</c:v>
                </c:pt>
                <c:pt idx="498">
                  <c:v>5.9447983014861983E-2</c:v>
                </c:pt>
                <c:pt idx="499">
                  <c:v>5.7324840764331197E-2</c:v>
                </c:pt>
                <c:pt idx="500">
                  <c:v>5.5201698513800412E-2</c:v>
                </c:pt>
                <c:pt idx="501">
                  <c:v>5.3078556263269627E-2</c:v>
                </c:pt>
                <c:pt idx="502">
                  <c:v>5.0955414012738842E-2</c:v>
                </c:pt>
                <c:pt idx="503">
                  <c:v>5.0955414012738842E-2</c:v>
                </c:pt>
                <c:pt idx="504">
                  <c:v>4.8832271762208057E-2</c:v>
                </c:pt>
                <c:pt idx="505">
                  <c:v>4.6709129511677272E-2</c:v>
                </c:pt>
                <c:pt idx="506">
                  <c:v>4.4585987261146487E-2</c:v>
                </c:pt>
                <c:pt idx="507">
                  <c:v>4.2462845010615702E-2</c:v>
                </c:pt>
                <c:pt idx="508">
                  <c:v>4.0339702760084917E-2</c:v>
                </c:pt>
                <c:pt idx="509">
                  <c:v>3.8216560509554132E-2</c:v>
                </c:pt>
                <c:pt idx="510">
                  <c:v>3.8216560509554132E-2</c:v>
                </c:pt>
                <c:pt idx="511">
                  <c:v>3.6093418259023347E-2</c:v>
                </c:pt>
                <c:pt idx="512">
                  <c:v>3.3970276008492561E-2</c:v>
                </c:pt>
                <c:pt idx="513">
                  <c:v>3.3970276008492561E-2</c:v>
                </c:pt>
                <c:pt idx="514">
                  <c:v>3.3970276008492561E-2</c:v>
                </c:pt>
                <c:pt idx="515">
                  <c:v>3.1847133757961776E-2</c:v>
                </c:pt>
                <c:pt idx="516">
                  <c:v>2.9723991507430991E-2</c:v>
                </c:pt>
                <c:pt idx="517">
                  <c:v>2.9723991507430991E-2</c:v>
                </c:pt>
                <c:pt idx="518">
                  <c:v>2.7600849256900206E-2</c:v>
                </c:pt>
                <c:pt idx="519">
                  <c:v>2.5477707006369421E-2</c:v>
                </c:pt>
                <c:pt idx="520">
                  <c:v>2.3354564755838636E-2</c:v>
                </c:pt>
                <c:pt idx="521">
                  <c:v>2.1231422505307851E-2</c:v>
                </c:pt>
                <c:pt idx="522">
                  <c:v>1.9108280254777066E-2</c:v>
                </c:pt>
                <c:pt idx="523">
                  <c:v>1.6985138004246281E-2</c:v>
                </c:pt>
                <c:pt idx="524">
                  <c:v>1.4861995753715496E-2</c:v>
                </c:pt>
                <c:pt idx="525">
                  <c:v>1.2738853503184711E-2</c:v>
                </c:pt>
                <c:pt idx="526">
                  <c:v>1.0615711252653925E-2</c:v>
                </c:pt>
                <c:pt idx="527">
                  <c:v>8.4925690021231404E-3</c:v>
                </c:pt>
                <c:pt idx="528">
                  <c:v>6.3694267515923553E-3</c:v>
                </c:pt>
                <c:pt idx="529">
                  <c:v>6.3694267515923553E-3</c:v>
                </c:pt>
                <c:pt idx="530">
                  <c:v>4.2462845010615702E-3</c:v>
                </c:pt>
                <c:pt idx="531">
                  <c:v>2.1231422505307851E-3</c:v>
                </c:pt>
                <c:pt idx="532">
                  <c:v>0</c:v>
                </c:pt>
                <c:pt idx="533">
                  <c:v>1</c:v>
                </c:pt>
                <c:pt idx="534">
                  <c:v>0.99787685774946921</c:v>
                </c:pt>
                <c:pt idx="535">
                  <c:v>0.99575371549893843</c:v>
                </c:pt>
                <c:pt idx="536">
                  <c:v>0.99363057324840764</c:v>
                </c:pt>
                <c:pt idx="537">
                  <c:v>0.99150743099787686</c:v>
                </c:pt>
                <c:pt idx="538">
                  <c:v>0.9851380042462845</c:v>
                </c:pt>
                <c:pt idx="539">
                  <c:v>0.97876857749469215</c:v>
                </c:pt>
                <c:pt idx="540">
                  <c:v>0.97452229299363058</c:v>
                </c:pt>
                <c:pt idx="541">
                  <c:v>0.97239915074309979</c:v>
                </c:pt>
                <c:pt idx="542">
                  <c:v>0.97027600849256901</c:v>
                </c:pt>
                <c:pt idx="543">
                  <c:v>0.96815286624203822</c:v>
                </c:pt>
                <c:pt idx="544">
                  <c:v>0.96178343949044587</c:v>
                </c:pt>
                <c:pt idx="545">
                  <c:v>0.95966029723991508</c:v>
                </c:pt>
                <c:pt idx="546">
                  <c:v>0.9575371549893843</c:v>
                </c:pt>
                <c:pt idx="547">
                  <c:v>0.95116772823779194</c:v>
                </c:pt>
                <c:pt idx="548">
                  <c:v>0.94904458598726116</c:v>
                </c:pt>
                <c:pt idx="549">
                  <c:v>0.94692144373673037</c:v>
                </c:pt>
                <c:pt idx="550">
                  <c:v>0.94479830148619959</c:v>
                </c:pt>
                <c:pt idx="551">
                  <c:v>0.94055201698513802</c:v>
                </c:pt>
                <c:pt idx="552">
                  <c:v>0.93630573248407645</c:v>
                </c:pt>
                <c:pt idx="553">
                  <c:v>0.93418259023354566</c:v>
                </c:pt>
                <c:pt idx="554">
                  <c:v>0.92993630573248409</c:v>
                </c:pt>
                <c:pt idx="555">
                  <c:v>0.92781316348195331</c:v>
                </c:pt>
                <c:pt idx="556">
                  <c:v>0.92569002123142252</c:v>
                </c:pt>
                <c:pt idx="557">
                  <c:v>0.92144373673036095</c:v>
                </c:pt>
                <c:pt idx="558">
                  <c:v>0.91719745222929938</c:v>
                </c:pt>
                <c:pt idx="559">
                  <c:v>0.9150743099787686</c:v>
                </c:pt>
                <c:pt idx="560">
                  <c:v>0.91295116772823781</c:v>
                </c:pt>
                <c:pt idx="561">
                  <c:v>0.91082802547770703</c:v>
                </c:pt>
                <c:pt idx="562">
                  <c:v>0.90870488322717624</c:v>
                </c:pt>
                <c:pt idx="563">
                  <c:v>0.90658174097664546</c:v>
                </c:pt>
                <c:pt idx="564">
                  <c:v>0.90445859872611467</c:v>
                </c:pt>
                <c:pt idx="565">
                  <c:v>0.90233545647558389</c:v>
                </c:pt>
                <c:pt idx="566">
                  <c:v>0.9002123142250531</c:v>
                </c:pt>
                <c:pt idx="567">
                  <c:v>0.89808917197452232</c:v>
                </c:pt>
                <c:pt idx="568">
                  <c:v>0.89596602972399153</c:v>
                </c:pt>
                <c:pt idx="569">
                  <c:v>0.89384288747346075</c:v>
                </c:pt>
                <c:pt idx="570">
                  <c:v>0.88747346072186839</c:v>
                </c:pt>
                <c:pt idx="571">
                  <c:v>0.88535031847133761</c:v>
                </c:pt>
                <c:pt idx="572">
                  <c:v>0.88322717622080682</c:v>
                </c:pt>
                <c:pt idx="573">
                  <c:v>0.88110403397027603</c:v>
                </c:pt>
                <c:pt idx="574">
                  <c:v>0.87898089171974525</c:v>
                </c:pt>
                <c:pt idx="575">
                  <c:v>0.87473460721868368</c:v>
                </c:pt>
                <c:pt idx="576">
                  <c:v>0.87261146496815289</c:v>
                </c:pt>
                <c:pt idx="577">
                  <c:v>0.86836518046709132</c:v>
                </c:pt>
                <c:pt idx="578">
                  <c:v>0.86199575371549897</c:v>
                </c:pt>
                <c:pt idx="579">
                  <c:v>0.85987261146496818</c:v>
                </c:pt>
                <c:pt idx="580">
                  <c:v>0.8577494692144374</c:v>
                </c:pt>
                <c:pt idx="581">
                  <c:v>0.85350318471337583</c:v>
                </c:pt>
                <c:pt idx="582">
                  <c:v>0.84925690021231426</c:v>
                </c:pt>
                <c:pt idx="583">
                  <c:v>0.84713375796178347</c:v>
                </c:pt>
                <c:pt idx="584">
                  <c:v>0.84501061571125269</c:v>
                </c:pt>
                <c:pt idx="585">
                  <c:v>0.84076433121019112</c:v>
                </c:pt>
                <c:pt idx="586">
                  <c:v>0.83864118895966033</c:v>
                </c:pt>
                <c:pt idx="587">
                  <c:v>0.83651804670912955</c:v>
                </c:pt>
                <c:pt idx="588">
                  <c:v>0.83439490445859876</c:v>
                </c:pt>
                <c:pt idx="589">
                  <c:v>0.83227176220806798</c:v>
                </c:pt>
                <c:pt idx="590">
                  <c:v>0.83014861995753719</c:v>
                </c:pt>
                <c:pt idx="591">
                  <c:v>0.82802547770700641</c:v>
                </c:pt>
                <c:pt idx="592">
                  <c:v>0.82377919320594484</c:v>
                </c:pt>
                <c:pt idx="593">
                  <c:v>0.82165605095541405</c:v>
                </c:pt>
                <c:pt idx="594">
                  <c:v>0.81953290870488327</c:v>
                </c:pt>
                <c:pt idx="595">
                  <c:v>0.81740976645435248</c:v>
                </c:pt>
                <c:pt idx="596">
                  <c:v>0.81104033970276013</c:v>
                </c:pt>
                <c:pt idx="597">
                  <c:v>0.80679405520169856</c:v>
                </c:pt>
                <c:pt idx="598">
                  <c:v>0.80467091295116777</c:v>
                </c:pt>
                <c:pt idx="599">
                  <c:v>0.80254777070063699</c:v>
                </c:pt>
                <c:pt idx="600">
                  <c:v>0.8004246284501062</c:v>
                </c:pt>
                <c:pt idx="601">
                  <c:v>0.79830148619957542</c:v>
                </c:pt>
                <c:pt idx="602">
                  <c:v>0.79617834394904463</c:v>
                </c:pt>
                <c:pt idx="603">
                  <c:v>0.79405520169851385</c:v>
                </c:pt>
                <c:pt idx="604">
                  <c:v>0.78980891719745228</c:v>
                </c:pt>
                <c:pt idx="605">
                  <c:v>0.78768577494692149</c:v>
                </c:pt>
                <c:pt idx="606">
                  <c:v>0.78131634819532914</c:v>
                </c:pt>
                <c:pt idx="607">
                  <c:v>0.77707006369426757</c:v>
                </c:pt>
                <c:pt idx="608">
                  <c:v>0.772823779193206</c:v>
                </c:pt>
                <c:pt idx="609">
                  <c:v>0.76857749469214443</c:v>
                </c:pt>
                <c:pt idx="610">
                  <c:v>0.76433121019108285</c:v>
                </c:pt>
                <c:pt idx="611">
                  <c:v>0.76220806794055207</c:v>
                </c:pt>
                <c:pt idx="612">
                  <c:v>0.7579617834394905</c:v>
                </c:pt>
                <c:pt idx="613">
                  <c:v>0.75583864118895971</c:v>
                </c:pt>
                <c:pt idx="614">
                  <c:v>0.75371549893842893</c:v>
                </c:pt>
                <c:pt idx="615">
                  <c:v>0.75159235668789814</c:v>
                </c:pt>
                <c:pt idx="616">
                  <c:v>0.74522292993630579</c:v>
                </c:pt>
                <c:pt idx="617">
                  <c:v>0.743099787685775</c:v>
                </c:pt>
                <c:pt idx="618">
                  <c:v>0.74097664543524422</c:v>
                </c:pt>
                <c:pt idx="619">
                  <c:v>0.73885350318471343</c:v>
                </c:pt>
                <c:pt idx="620">
                  <c:v>0.73673036093418265</c:v>
                </c:pt>
                <c:pt idx="621">
                  <c:v>0.73248407643312108</c:v>
                </c:pt>
                <c:pt idx="622">
                  <c:v>0.73036093418259029</c:v>
                </c:pt>
                <c:pt idx="623">
                  <c:v>0.72823779193205951</c:v>
                </c:pt>
                <c:pt idx="624">
                  <c:v>0.72399150743099794</c:v>
                </c:pt>
                <c:pt idx="625">
                  <c:v>0.72186836518046715</c:v>
                </c:pt>
                <c:pt idx="626">
                  <c:v>0.71974522292993637</c:v>
                </c:pt>
                <c:pt idx="627">
                  <c:v>0.71762208067940558</c:v>
                </c:pt>
                <c:pt idx="628">
                  <c:v>0.7154989384288748</c:v>
                </c:pt>
                <c:pt idx="629">
                  <c:v>0.71337579617834401</c:v>
                </c:pt>
                <c:pt idx="630">
                  <c:v>0.71125265392781323</c:v>
                </c:pt>
                <c:pt idx="631">
                  <c:v>0.70912951167728244</c:v>
                </c:pt>
                <c:pt idx="632">
                  <c:v>0.70488322717622087</c:v>
                </c:pt>
                <c:pt idx="633">
                  <c:v>0.69851380042462852</c:v>
                </c:pt>
                <c:pt idx="634">
                  <c:v>0.69214437367303616</c:v>
                </c:pt>
                <c:pt idx="635">
                  <c:v>0.69002123142250538</c:v>
                </c:pt>
                <c:pt idx="636">
                  <c:v>0.68789808917197459</c:v>
                </c:pt>
                <c:pt idx="637">
                  <c:v>0.68577494692144381</c:v>
                </c:pt>
                <c:pt idx="638">
                  <c:v>0.68577494692144381</c:v>
                </c:pt>
                <c:pt idx="639">
                  <c:v>0.68365180467091302</c:v>
                </c:pt>
                <c:pt idx="640">
                  <c:v>0.67940552016985145</c:v>
                </c:pt>
                <c:pt idx="641">
                  <c:v>0.67728237791932067</c:v>
                </c:pt>
                <c:pt idx="642">
                  <c:v>0.67515923566878988</c:v>
                </c:pt>
                <c:pt idx="643">
                  <c:v>0.6730360934182591</c:v>
                </c:pt>
                <c:pt idx="644">
                  <c:v>0.67091295116772831</c:v>
                </c:pt>
                <c:pt idx="645">
                  <c:v>0.66878980891719753</c:v>
                </c:pt>
                <c:pt idx="646">
                  <c:v>0.66666666666666674</c:v>
                </c:pt>
                <c:pt idx="647">
                  <c:v>0.66454352441613596</c:v>
                </c:pt>
                <c:pt idx="648">
                  <c:v>0.66242038216560517</c:v>
                </c:pt>
                <c:pt idx="649">
                  <c:v>0.66029723991507439</c:v>
                </c:pt>
                <c:pt idx="650">
                  <c:v>0.6581740976645436</c:v>
                </c:pt>
                <c:pt idx="651">
                  <c:v>0.65605095541401282</c:v>
                </c:pt>
                <c:pt idx="652">
                  <c:v>0.65392781316348203</c:v>
                </c:pt>
                <c:pt idx="653">
                  <c:v>0.65180467091295125</c:v>
                </c:pt>
                <c:pt idx="654">
                  <c:v>0.64968152866242046</c:v>
                </c:pt>
                <c:pt idx="655">
                  <c:v>0.64755838641188967</c:v>
                </c:pt>
                <c:pt idx="656">
                  <c:v>0.64543524416135889</c:v>
                </c:pt>
                <c:pt idx="657">
                  <c:v>0.64118895966029732</c:v>
                </c:pt>
                <c:pt idx="658">
                  <c:v>0.63906581740976653</c:v>
                </c:pt>
                <c:pt idx="659">
                  <c:v>0.63694267515923575</c:v>
                </c:pt>
                <c:pt idx="660">
                  <c:v>0.63269639065817418</c:v>
                </c:pt>
                <c:pt idx="661">
                  <c:v>0.63057324840764339</c:v>
                </c:pt>
                <c:pt idx="662">
                  <c:v>0.62845010615711261</c:v>
                </c:pt>
                <c:pt idx="663">
                  <c:v>0.62632696390658182</c:v>
                </c:pt>
                <c:pt idx="664">
                  <c:v>0.62420382165605093</c:v>
                </c:pt>
                <c:pt idx="665">
                  <c:v>0.62208067940552014</c:v>
                </c:pt>
                <c:pt idx="666">
                  <c:v>0.61995753715498936</c:v>
                </c:pt>
                <c:pt idx="667">
                  <c:v>0.61783439490445857</c:v>
                </c:pt>
                <c:pt idx="668">
                  <c:v>0.61783439490445857</c:v>
                </c:pt>
                <c:pt idx="669">
                  <c:v>0.61571125265392779</c:v>
                </c:pt>
                <c:pt idx="670">
                  <c:v>0.613588110403397</c:v>
                </c:pt>
                <c:pt idx="671">
                  <c:v>0.61146496815286622</c:v>
                </c:pt>
                <c:pt idx="672">
                  <c:v>0.60934182590233543</c:v>
                </c:pt>
                <c:pt idx="673">
                  <c:v>0.60721868365180465</c:v>
                </c:pt>
                <c:pt idx="674">
                  <c:v>0.60509554140127386</c:v>
                </c:pt>
                <c:pt idx="675">
                  <c:v>0.60297239915074308</c:v>
                </c:pt>
                <c:pt idx="676">
                  <c:v>0.60084925690021229</c:v>
                </c:pt>
                <c:pt idx="677">
                  <c:v>0.59872611464968151</c:v>
                </c:pt>
                <c:pt idx="678">
                  <c:v>0.59660297239915072</c:v>
                </c:pt>
                <c:pt idx="679">
                  <c:v>0.59447983014861994</c:v>
                </c:pt>
                <c:pt idx="680">
                  <c:v>0.59235668789808915</c:v>
                </c:pt>
                <c:pt idx="681">
                  <c:v>0.59023354564755837</c:v>
                </c:pt>
                <c:pt idx="682">
                  <c:v>0.5859872611464968</c:v>
                </c:pt>
                <c:pt idx="683">
                  <c:v>0.58174097664543523</c:v>
                </c:pt>
                <c:pt idx="684">
                  <c:v>0.57961783439490444</c:v>
                </c:pt>
                <c:pt idx="685">
                  <c:v>0.57749469214437366</c:v>
                </c:pt>
                <c:pt idx="686">
                  <c:v>0.57537154989384287</c:v>
                </c:pt>
                <c:pt idx="687">
                  <c:v>0.57324840764331209</c:v>
                </c:pt>
                <c:pt idx="688">
                  <c:v>0.5711252653927813</c:v>
                </c:pt>
                <c:pt idx="689">
                  <c:v>0.56900212314225052</c:v>
                </c:pt>
                <c:pt idx="690">
                  <c:v>0.56687898089171973</c:v>
                </c:pt>
                <c:pt idx="691">
                  <c:v>0.56475583864118895</c:v>
                </c:pt>
                <c:pt idx="692">
                  <c:v>0.56263269639065816</c:v>
                </c:pt>
                <c:pt idx="693">
                  <c:v>0.56050955414012738</c:v>
                </c:pt>
                <c:pt idx="694">
                  <c:v>0.5562632696390658</c:v>
                </c:pt>
                <c:pt idx="695">
                  <c:v>0.55201698513800423</c:v>
                </c:pt>
                <c:pt idx="696">
                  <c:v>0.54989384288747345</c:v>
                </c:pt>
                <c:pt idx="697">
                  <c:v>0.54777070063694266</c:v>
                </c:pt>
                <c:pt idx="698">
                  <c:v>0.54140127388535031</c:v>
                </c:pt>
                <c:pt idx="699">
                  <c:v>0.53927813163481952</c:v>
                </c:pt>
                <c:pt idx="700">
                  <c:v>0.53715498938428874</c:v>
                </c:pt>
                <c:pt idx="701">
                  <c:v>0.53503184713375795</c:v>
                </c:pt>
                <c:pt idx="702">
                  <c:v>0.53078556263269638</c:v>
                </c:pt>
                <c:pt idx="703">
                  <c:v>0.5286624203821656</c:v>
                </c:pt>
                <c:pt idx="704">
                  <c:v>0.52653927813163481</c:v>
                </c:pt>
                <c:pt idx="705">
                  <c:v>0.52441613588110403</c:v>
                </c:pt>
                <c:pt idx="706">
                  <c:v>0.52229299363057324</c:v>
                </c:pt>
                <c:pt idx="707">
                  <c:v>0.52016985138004246</c:v>
                </c:pt>
                <c:pt idx="708">
                  <c:v>0.51804670912951167</c:v>
                </c:pt>
                <c:pt idx="709">
                  <c:v>0.51592356687898089</c:v>
                </c:pt>
                <c:pt idx="710">
                  <c:v>0.5138004246284501</c:v>
                </c:pt>
                <c:pt idx="711">
                  <c:v>0.5138004246284501</c:v>
                </c:pt>
                <c:pt idx="712">
                  <c:v>0.51167728237791932</c:v>
                </c:pt>
                <c:pt idx="713">
                  <c:v>0.50955414012738853</c:v>
                </c:pt>
                <c:pt idx="714">
                  <c:v>0.50743099787685775</c:v>
                </c:pt>
                <c:pt idx="715">
                  <c:v>0.50530785562632696</c:v>
                </c:pt>
                <c:pt idx="716">
                  <c:v>0.50318471337579618</c:v>
                </c:pt>
                <c:pt idx="717">
                  <c:v>0.50318471337579618</c:v>
                </c:pt>
                <c:pt idx="718">
                  <c:v>0.50106157112526539</c:v>
                </c:pt>
                <c:pt idx="719">
                  <c:v>0.49893842887473461</c:v>
                </c:pt>
                <c:pt idx="720">
                  <c:v>0.49681528662420382</c:v>
                </c:pt>
                <c:pt idx="721">
                  <c:v>0.49469214437367304</c:v>
                </c:pt>
                <c:pt idx="722">
                  <c:v>0.49256900212314225</c:v>
                </c:pt>
                <c:pt idx="723">
                  <c:v>0.49044585987261147</c:v>
                </c:pt>
                <c:pt idx="724">
                  <c:v>0.4861995753715499</c:v>
                </c:pt>
                <c:pt idx="725">
                  <c:v>0.48407643312101911</c:v>
                </c:pt>
                <c:pt idx="726">
                  <c:v>0.48195329087048833</c:v>
                </c:pt>
                <c:pt idx="727">
                  <c:v>0.48195329087048833</c:v>
                </c:pt>
                <c:pt idx="728">
                  <c:v>0.47983014861995754</c:v>
                </c:pt>
                <c:pt idx="729">
                  <c:v>0.47770700636942676</c:v>
                </c:pt>
                <c:pt idx="730">
                  <c:v>0.47558386411889597</c:v>
                </c:pt>
                <c:pt idx="731">
                  <c:v>0.47346072186836519</c:v>
                </c:pt>
                <c:pt idx="732">
                  <c:v>0.4713375796178344</c:v>
                </c:pt>
                <c:pt idx="733">
                  <c:v>0.46921443736730362</c:v>
                </c:pt>
                <c:pt idx="734">
                  <c:v>0.46709129511677283</c:v>
                </c:pt>
                <c:pt idx="735">
                  <c:v>0.46496815286624205</c:v>
                </c:pt>
                <c:pt idx="736">
                  <c:v>0.46284501061571126</c:v>
                </c:pt>
                <c:pt idx="737">
                  <c:v>0.46284501061571126</c:v>
                </c:pt>
                <c:pt idx="738">
                  <c:v>0.46072186836518048</c:v>
                </c:pt>
                <c:pt idx="739">
                  <c:v>0.45859872611464969</c:v>
                </c:pt>
                <c:pt idx="740">
                  <c:v>0.45647558386411891</c:v>
                </c:pt>
                <c:pt idx="741">
                  <c:v>0.45435244161358812</c:v>
                </c:pt>
                <c:pt idx="742">
                  <c:v>0.45222929936305734</c:v>
                </c:pt>
                <c:pt idx="743">
                  <c:v>0.45010615711252655</c:v>
                </c:pt>
                <c:pt idx="744">
                  <c:v>0.44798301486199577</c:v>
                </c:pt>
                <c:pt idx="745">
                  <c:v>0.44585987261146498</c:v>
                </c:pt>
                <c:pt idx="746">
                  <c:v>0.4437367303609342</c:v>
                </c:pt>
                <c:pt idx="747">
                  <c:v>0.44161358811040341</c:v>
                </c:pt>
                <c:pt idx="748">
                  <c:v>0.43949044585987262</c:v>
                </c:pt>
                <c:pt idx="749">
                  <c:v>0.43736730360934184</c:v>
                </c:pt>
                <c:pt idx="750">
                  <c:v>0.43736730360934184</c:v>
                </c:pt>
                <c:pt idx="751">
                  <c:v>0.43524416135881105</c:v>
                </c:pt>
                <c:pt idx="752">
                  <c:v>0.43524416135881105</c:v>
                </c:pt>
                <c:pt idx="753">
                  <c:v>0.43312101910828027</c:v>
                </c:pt>
                <c:pt idx="754">
                  <c:v>0.43312101910828027</c:v>
                </c:pt>
                <c:pt idx="755">
                  <c:v>0.43099787685774948</c:v>
                </c:pt>
                <c:pt idx="756">
                  <c:v>0.43099787685774948</c:v>
                </c:pt>
                <c:pt idx="757">
                  <c:v>0.4288747346072187</c:v>
                </c:pt>
                <c:pt idx="758">
                  <c:v>0.42675159235668791</c:v>
                </c:pt>
                <c:pt idx="759">
                  <c:v>0.42462845010615713</c:v>
                </c:pt>
                <c:pt idx="760">
                  <c:v>0.42250530785562634</c:v>
                </c:pt>
                <c:pt idx="761">
                  <c:v>0.42038216560509556</c:v>
                </c:pt>
                <c:pt idx="762">
                  <c:v>0.41825902335456477</c:v>
                </c:pt>
                <c:pt idx="763">
                  <c:v>0.41613588110403399</c:v>
                </c:pt>
                <c:pt idx="764">
                  <c:v>0.4140127388535032</c:v>
                </c:pt>
                <c:pt idx="765">
                  <c:v>0.41188959660297242</c:v>
                </c:pt>
                <c:pt idx="766">
                  <c:v>0.40976645435244163</c:v>
                </c:pt>
                <c:pt idx="767">
                  <c:v>0.40552016985138006</c:v>
                </c:pt>
                <c:pt idx="768">
                  <c:v>0.40339702760084928</c:v>
                </c:pt>
                <c:pt idx="769">
                  <c:v>0.40127388535031849</c:v>
                </c:pt>
                <c:pt idx="770">
                  <c:v>0.40127388535031849</c:v>
                </c:pt>
                <c:pt idx="771">
                  <c:v>0.39915074309978771</c:v>
                </c:pt>
                <c:pt idx="772">
                  <c:v>0.39702760084925692</c:v>
                </c:pt>
                <c:pt idx="773">
                  <c:v>0.39490445859872614</c:v>
                </c:pt>
                <c:pt idx="774">
                  <c:v>0.39490445859872614</c:v>
                </c:pt>
                <c:pt idx="775">
                  <c:v>0.39278131634819535</c:v>
                </c:pt>
                <c:pt idx="776">
                  <c:v>0.39065817409766457</c:v>
                </c:pt>
                <c:pt idx="777">
                  <c:v>0.38853503184713378</c:v>
                </c:pt>
                <c:pt idx="778">
                  <c:v>0.386411889596603</c:v>
                </c:pt>
                <c:pt idx="779">
                  <c:v>0.38428874734607221</c:v>
                </c:pt>
                <c:pt idx="780">
                  <c:v>0.38216560509554143</c:v>
                </c:pt>
                <c:pt idx="781">
                  <c:v>0.38004246284501064</c:v>
                </c:pt>
                <c:pt idx="782">
                  <c:v>0.37791932059447986</c:v>
                </c:pt>
                <c:pt idx="783">
                  <c:v>0.37579617834394907</c:v>
                </c:pt>
                <c:pt idx="784">
                  <c:v>0.37367303609341829</c:v>
                </c:pt>
                <c:pt idx="785">
                  <c:v>0.3715498938428875</c:v>
                </c:pt>
                <c:pt idx="786">
                  <c:v>0.36942675159235672</c:v>
                </c:pt>
                <c:pt idx="787">
                  <c:v>0.36518046709129515</c:v>
                </c:pt>
                <c:pt idx="788">
                  <c:v>0.36305732484076436</c:v>
                </c:pt>
                <c:pt idx="789">
                  <c:v>0.36093418259023358</c:v>
                </c:pt>
                <c:pt idx="790">
                  <c:v>0.35881104033970279</c:v>
                </c:pt>
                <c:pt idx="791">
                  <c:v>0.35668789808917201</c:v>
                </c:pt>
                <c:pt idx="792">
                  <c:v>0.35456475583864122</c:v>
                </c:pt>
                <c:pt idx="793">
                  <c:v>0.35031847133757965</c:v>
                </c:pt>
                <c:pt idx="794">
                  <c:v>0.34819532908704887</c:v>
                </c:pt>
                <c:pt idx="795">
                  <c:v>0.34607218683651808</c:v>
                </c:pt>
                <c:pt idx="796">
                  <c:v>0.3439490445859873</c:v>
                </c:pt>
                <c:pt idx="797">
                  <c:v>0.33970276008492573</c:v>
                </c:pt>
                <c:pt idx="798">
                  <c:v>0.33970276008492573</c:v>
                </c:pt>
                <c:pt idx="799">
                  <c:v>0.33757961783439494</c:v>
                </c:pt>
                <c:pt idx="800">
                  <c:v>0.33545647558386416</c:v>
                </c:pt>
                <c:pt idx="801">
                  <c:v>0.33333333333333337</c:v>
                </c:pt>
                <c:pt idx="802">
                  <c:v>0.33121019108280259</c:v>
                </c:pt>
                <c:pt idx="803">
                  <c:v>0.32696390658174102</c:v>
                </c:pt>
                <c:pt idx="804">
                  <c:v>0.32484076433121023</c:v>
                </c:pt>
                <c:pt idx="805">
                  <c:v>0.32271762208067944</c:v>
                </c:pt>
                <c:pt idx="806">
                  <c:v>0.32059447983014866</c:v>
                </c:pt>
                <c:pt idx="807">
                  <c:v>0.31847133757961787</c:v>
                </c:pt>
                <c:pt idx="808">
                  <c:v>0.31634819532908709</c:v>
                </c:pt>
                <c:pt idx="809">
                  <c:v>0.3142250530785563</c:v>
                </c:pt>
                <c:pt idx="810">
                  <c:v>0.3142250530785563</c:v>
                </c:pt>
                <c:pt idx="811">
                  <c:v>0.31210191082802552</c:v>
                </c:pt>
                <c:pt idx="812">
                  <c:v>0.30997876857749473</c:v>
                </c:pt>
                <c:pt idx="813">
                  <c:v>0.30785562632696395</c:v>
                </c:pt>
                <c:pt idx="814">
                  <c:v>0.30573248407643316</c:v>
                </c:pt>
                <c:pt idx="815">
                  <c:v>0.30148619957537159</c:v>
                </c:pt>
                <c:pt idx="816">
                  <c:v>0.29936305732484081</c:v>
                </c:pt>
                <c:pt idx="817">
                  <c:v>0.29723991507431002</c:v>
                </c:pt>
                <c:pt idx="818">
                  <c:v>0.29723991507431002</c:v>
                </c:pt>
                <c:pt idx="819">
                  <c:v>0.29511677282377924</c:v>
                </c:pt>
                <c:pt idx="820">
                  <c:v>0.29511677282377924</c:v>
                </c:pt>
                <c:pt idx="821">
                  <c:v>0.29299363057324845</c:v>
                </c:pt>
                <c:pt idx="822">
                  <c:v>0.29087048832271767</c:v>
                </c:pt>
                <c:pt idx="823">
                  <c:v>0.29087048832271767</c:v>
                </c:pt>
                <c:pt idx="824">
                  <c:v>0.28874734607218688</c:v>
                </c:pt>
                <c:pt idx="825">
                  <c:v>0.2866242038216561</c:v>
                </c:pt>
                <c:pt idx="826">
                  <c:v>0.28450106157112531</c:v>
                </c:pt>
                <c:pt idx="827">
                  <c:v>0.28237791932059453</c:v>
                </c:pt>
                <c:pt idx="828">
                  <c:v>0.28025477707006374</c:v>
                </c:pt>
                <c:pt idx="829">
                  <c:v>0.27813163481953296</c:v>
                </c:pt>
                <c:pt idx="830">
                  <c:v>0.27813163481953296</c:v>
                </c:pt>
                <c:pt idx="831">
                  <c:v>0.27600849256900217</c:v>
                </c:pt>
                <c:pt idx="832">
                  <c:v>0.27388535031847139</c:v>
                </c:pt>
                <c:pt idx="833">
                  <c:v>0.2717622080679406</c:v>
                </c:pt>
                <c:pt idx="834">
                  <c:v>0.26963906581740982</c:v>
                </c:pt>
                <c:pt idx="835">
                  <c:v>0.26539278131634825</c:v>
                </c:pt>
                <c:pt idx="836">
                  <c:v>0.26326963906581746</c:v>
                </c:pt>
                <c:pt idx="837">
                  <c:v>0.26114649681528668</c:v>
                </c:pt>
                <c:pt idx="838">
                  <c:v>0.26114649681528668</c:v>
                </c:pt>
                <c:pt idx="839">
                  <c:v>0.25902335456475589</c:v>
                </c:pt>
                <c:pt idx="840">
                  <c:v>0.25690021231422511</c:v>
                </c:pt>
                <c:pt idx="841">
                  <c:v>0.25477707006369432</c:v>
                </c:pt>
                <c:pt idx="842">
                  <c:v>0.25265392781316354</c:v>
                </c:pt>
                <c:pt idx="843">
                  <c:v>0.25265392781316354</c:v>
                </c:pt>
                <c:pt idx="844">
                  <c:v>0.25053078556263275</c:v>
                </c:pt>
                <c:pt idx="845">
                  <c:v>0.24840764331210186</c:v>
                </c:pt>
                <c:pt idx="846">
                  <c:v>0.24628450106157107</c:v>
                </c:pt>
                <c:pt idx="847">
                  <c:v>0.24416135881104029</c:v>
                </c:pt>
                <c:pt idx="848">
                  <c:v>0.2420382165605095</c:v>
                </c:pt>
                <c:pt idx="849">
                  <c:v>0.23991507430997872</c:v>
                </c:pt>
                <c:pt idx="850">
                  <c:v>0.23779193205944793</c:v>
                </c:pt>
                <c:pt idx="851">
                  <c:v>0.23566878980891715</c:v>
                </c:pt>
                <c:pt idx="852">
                  <c:v>0.23354564755838636</c:v>
                </c:pt>
                <c:pt idx="853">
                  <c:v>0.22929936305732479</c:v>
                </c:pt>
                <c:pt idx="854">
                  <c:v>0.227176220806794</c:v>
                </c:pt>
                <c:pt idx="855">
                  <c:v>0.22505307855626322</c:v>
                </c:pt>
                <c:pt idx="856">
                  <c:v>0.22292993630573243</c:v>
                </c:pt>
                <c:pt idx="857">
                  <c:v>0.22080679405520165</c:v>
                </c:pt>
                <c:pt idx="858">
                  <c:v>0.22080679405520165</c:v>
                </c:pt>
                <c:pt idx="859">
                  <c:v>0.21656050955414008</c:v>
                </c:pt>
                <c:pt idx="860">
                  <c:v>0.21443736730360929</c:v>
                </c:pt>
                <c:pt idx="861">
                  <c:v>0.21231422505307851</c:v>
                </c:pt>
                <c:pt idx="862">
                  <c:v>0.21019108280254772</c:v>
                </c:pt>
                <c:pt idx="863">
                  <c:v>0.20806794055201694</c:v>
                </c:pt>
                <c:pt idx="864">
                  <c:v>0.20594479830148615</c:v>
                </c:pt>
                <c:pt idx="865">
                  <c:v>0.20382165605095537</c:v>
                </c:pt>
                <c:pt idx="866">
                  <c:v>0.20169851380042458</c:v>
                </c:pt>
                <c:pt idx="867">
                  <c:v>0.1995753715498938</c:v>
                </c:pt>
                <c:pt idx="868">
                  <c:v>0.1995753715498938</c:v>
                </c:pt>
                <c:pt idx="869">
                  <c:v>0.1995753715498938</c:v>
                </c:pt>
                <c:pt idx="870">
                  <c:v>0.19745222929936301</c:v>
                </c:pt>
                <c:pt idx="871">
                  <c:v>0.19532908704883223</c:v>
                </c:pt>
                <c:pt idx="872">
                  <c:v>0.19320594479830144</c:v>
                </c:pt>
                <c:pt idx="873">
                  <c:v>0.19320594479830144</c:v>
                </c:pt>
                <c:pt idx="874">
                  <c:v>0.18895966029723987</c:v>
                </c:pt>
                <c:pt idx="875">
                  <c:v>0.18683651804670909</c:v>
                </c:pt>
                <c:pt idx="876">
                  <c:v>0.1847133757961783</c:v>
                </c:pt>
                <c:pt idx="877">
                  <c:v>0.1847133757961783</c:v>
                </c:pt>
                <c:pt idx="878">
                  <c:v>0.18259023354564752</c:v>
                </c:pt>
                <c:pt idx="879">
                  <c:v>0.18046709129511673</c:v>
                </c:pt>
                <c:pt idx="880">
                  <c:v>0.18046709129511673</c:v>
                </c:pt>
                <c:pt idx="881">
                  <c:v>0.17834394904458595</c:v>
                </c:pt>
                <c:pt idx="882">
                  <c:v>0.17622080679405516</c:v>
                </c:pt>
                <c:pt idx="883">
                  <c:v>0.17622080679405516</c:v>
                </c:pt>
                <c:pt idx="884">
                  <c:v>0.17622080679405516</c:v>
                </c:pt>
                <c:pt idx="885">
                  <c:v>0.17409766454352438</c:v>
                </c:pt>
                <c:pt idx="886">
                  <c:v>0.17197452229299359</c:v>
                </c:pt>
                <c:pt idx="887">
                  <c:v>0.16985138004246281</c:v>
                </c:pt>
                <c:pt idx="888">
                  <c:v>0.16772823779193202</c:v>
                </c:pt>
                <c:pt idx="889">
                  <c:v>0.16560509554140124</c:v>
                </c:pt>
                <c:pt idx="890">
                  <c:v>0.16348195329087045</c:v>
                </c:pt>
                <c:pt idx="891">
                  <c:v>0.16135881104033967</c:v>
                </c:pt>
                <c:pt idx="892">
                  <c:v>0.15923566878980888</c:v>
                </c:pt>
                <c:pt idx="893">
                  <c:v>0.15923566878980888</c:v>
                </c:pt>
                <c:pt idx="894">
                  <c:v>0.1571125265392781</c:v>
                </c:pt>
                <c:pt idx="895">
                  <c:v>0.15498938428874731</c:v>
                </c:pt>
                <c:pt idx="896">
                  <c:v>0.15286624203821653</c:v>
                </c:pt>
                <c:pt idx="897">
                  <c:v>0.15074309978768574</c:v>
                </c:pt>
                <c:pt idx="898">
                  <c:v>0.14861995753715496</c:v>
                </c:pt>
                <c:pt idx="899">
                  <c:v>0.14649681528662417</c:v>
                </c:pt>
                <c:pt idx="900">
                  <c:v>0.14437367303609339</c:v>
                </c:pt>
                <c:pt idx="901">
                  <c:v>0.14437367303609339</c:v>
                </c:pt>
                <c:pt idx="902">
                  <c:v>0.1422505307855626</c:v>
                </c:pt>
                <c:pt idx="903">
                  <c:v>0.14012738853503182</c:v>
                </c:pt>
                <c:pt idx="904">
                  <c:v>0.13800424628450103</c:v>
                </c:pt>
                <c:pt idx="905">
                  <c:v>0.13588110403397025</c:v>
                </c:pt>
                <c:pt idx="906">
                  <c:v>0.13375796178343946</c:v>
                </c:pt>
                <c:pt idx="907">
                  <c:v>0.13163481953290868</c:v>
                </c:pt>
                <c:pt idx="908">
                  <c:v>0.12951167728237789</c:v>
                </c:pt>
                <c:pt idx="909">
                  <c:v>0.12738853503184711</c:v>
                </c:pt>
                <c:pt idx="910">
                  <c:v>0.12526539278131632</c:v>
                </c:pt>
                <c:pt idx="911">
                  <c:v>0.12314225053078554</c:v>
                </c:pt>
                <c:pt idx="912">
                  <c:v>0.12101910828025475</c:v>
                </c:pt>
                <c:pt idx="913">
                  <c:v>0.11889596602972397</c:v>
                </c:pt>
                <c:pt idx="914">
                  <c:v>0.11677282377919318</c:v>
                </c:pt>
                <c:pt idx="915">
                  <c:v>0.11252653927813161</c:v>
                </c:pt>
                <c:pt idx="916">
                  <c:v>0.11040339702760082</c:v>
                </c:pt>
                <c:pt idx="917">
                  <c:v>0.11040339702760082</c:v>
                </c:pt>
                <c:pt idx="918">
                  <c:v>0.11040339702760082</c:v>
                </c:pt>
                <c:pt idx="919">
                  <c:v>0.10828025477707004</c:v>
                </c:pt>
                <c:pt idx="920">
                  <c:v>0.10615711252653925</c:v>
                </c:pt>
                <c:pt idx="921">
                  <c:v>0.10403397027600847</c:v>
                </c:pt>
                <c:pt idx="922">
                  <c:v>0.10403397027600847</c:v>
                </c:pt>
                <c:pt idx="923">
                  <c:v>0.10403397027600847</c:v>
                </c:pt>
                <c:pt idx="924">
                  <c:v>0.10191082802547768</c:v>
                </c:pt>
                <c:pt idx="925">
                  <c:v>9.9787685774946899E-2</c:v>
                </c:pt>
                <c:pt idx="926">
                  <c:v>9.9787685774946899E-2</c:v>
                </c:pt>
                <c:pt idx="927">
                  <c:v>9.9787685774946899E-2</c:v>
                </c:pt>
                <c:pt idx="928">
                  <c:v>9.7664543524416114E-2</c:v>
                </c:pt>
                <c:pt idx="929">
                  <c:v>9.7664543524416114E-2</c:v>
                </c:pt>
                <c:pt idx="930">
                  <c:v>9.7664543524416114E-2</c:v>
                </c:pt>
                <c:pt idx="931">
                  <c:v>9.7664543524416114E-2</c:v>
                </c:pt>
                <c:pt idx="932">
                  <c:v>9.5541401273885329E-2</c:v>
                </c:pt>
                <c:pt idx="933">
                  <c:v>9.3418259023354544E-2</c:v>
                </c:pt>
                <c:pt idx="934">
                  <c:v>9.3418259023354544E-2</c:v>
                </c:pt>
                <c:pt idx="935">
                  <c:v>9.1295116772823759E-2</c:v>
                </c:pt>
                <c:pt idx="936">
                  <c:v>8.9171974522292974E-2</c:v>
                </c:pt>
                <c:pt idx="937">
                  <c:v>8.7048832271762189E-2</c:v>
                </c:pt>
                <c:pt idx="938">
                  <c:v>8.4925690021231404E-2</c:v>
                </c:pt>
                <c:pt idx="939">
                  <c:v>8.2802547770700619E-2</c:v>
                </c:pt>
                <c:pt idx="940">
                  <c:v>8.2802547770700619E-2</c:v>
                </c:pt>
                <c:pt idx="941">
                  <c:v>8.0679405520169833E-2</c:v>
                </c:pt>
                <c:pt idx="942">
                  <c:v>7.8556263269639048E-2</c:v>
                </c:pt>
                <c:pt idx="943">
                  <c:v>7.6433121019108263E-2</c:v>
                </c:pt>
                <c:pt idx="944">
                  <c:v>7.4309978768577478E-2</c:v>
                </c:pt>
                <c:pt idx="945">
                  <c:v>7.2186836518046693E-2</c:v>
                </c:pt>
                <c:pt idx="946">
                  <c:v>7.0063694267515908E-2</c:v>
                </c:pt>
                <c:pt idx="947">
                  <c:v>6.7940552016985123E-2</c:v>
                </c:pt>
                <c:pt idx="948">
                  <c:v>6.5817409766454338E-2</c:v>
                </c:pt>
                <c:pt idx="949">
                  <c:v>6.5817409766454338E-2</c:v>
                </c:pt>
                <c:pt idx="950">
                  <c:v>6.3694267515923553E-2</c:v>
                </c:pt>
                <c:pt idx="951">
                  <c:v>6.1571125265392768E-2</c:v>
                </c:pt>
                <c:pt idx="952">
                  <c:v>6.1571125265392768E-2</c:v>
                </c:pt>
                <c:pt idx="953">
                  <c:v>6.1571125265392768E-2</c:v>
                </c:pt>
                <c:pt idx="954">
                  <c:v>5.9447983014861983E-2</c:v>
                </c:pt>
                <c:pt idx="955">
                  <c:v>5.7324840764331197E-2</c:v>
                </c:pt>
                <c:pt idx="956">
                  <c:v>5.5201698513800412E-2</c:v>
                </c:pt>
                <c:pt idx="957">
                  <c:v>5.3078556263269627E-2</c:v>
                </c:pt>
                <c:pt idx="958">
                  <c:v>5.3078556263269627E-2</c:v>
                </c:pt>
                <c:pt idx="959">
                  <c:v>5.3078556263269627E-2</c:v>
                </c:pt>
                <c:pt idx="960">
                  <c:v>5.3078556263269627E-2</c:v>
                </c:pt>
                <c:pt idx="961">
                  <c:v>5.0955414012738842E-2</c:v>
                </c:pt>
                <c:pt idx="962">
                  <c:v>4.8832271762208057E-2</c:v>
                </c:pt>
                <c:pt idx="963">
                  <c:v>4.8832271762208057E-2</c:v>
                </c:pt>
                <c:pt idx="964">
                  <c:v>4.6709129511677272E-2</c:v>
                </c:pt>
                <c:pt idx="965">
                  <c:v>4.6709129511677272E-2</c:v>
                </c:pt>
                <c:pt idx="966">
                  <c:v>4.4585987261146487E-2</c:v>
                </c:pt>
                <c:pt idx="967">
                  <c:v>4.2462845010615702E-2</c:v>
                </c:pt>
                <c:pt idx="968">
                  <c:v>4.2462845010615702E-2</c:v>
                </c:pt>
                <c:pt idx="969">
                  <c:v>4.2462845010615702E-2</c:v>
                </c:pt>
                <c:pt idx="970">
                  <c:v>4.0339702760084917E-2</c:v>
                </c:pt>
                <c:pt idx="971">
                  <c:v>4.0339702760084917E-2</c:v>
                </c:pt>
                <c:pt idx="972">
                  <c:v>4.0339702760084917E-2</c:v>
                </c:pt>
                <c:pt idx="973">
                  <c:v>4.0339702760084917E-2</c:v>
                </c:pt>
                <c:pt idx="974">
                  <c:v>3.8216560509554132E-2</c:v>
                </c:pt>
                <c:pt idx="975">
                  <c:v>3.6093418259023347E-2</c:v>
                </c:pt>
                <c:pt idx="976">
                  <c:v>3.3970276008492561E-2</c:v>
                </c:pt>
                <c:pt idx="977">
                  <c:v>3.3970276008492561E-2</c:v>
                </c:pt>
                <c:pt idx="978">
                  <c:v>3.1847133757961776E-2</c:v>
                </c:pt>
                <c:pt idx="979">
                  <c:v>2.9723991507430991E-2</c:v>
                </c:pt>
                <c:pt idx="980">
                  <c:v>2.7600849256900206E-2</c:v>
                </c:pt>
                <c:pt idx="981">
                  <c:v>2.5477707006369421E-2</c:v>
                </c:pt>
                <c:pt idx="982">
                  <c:v>2.5477707006369421E-2</c:v>
                </c:pt>
                <c:pt idx="983">
                  <c:v>2.3354564755838636E-2</c:v>
                </c:pt>
                <c:pt idx="984">
                  <c:v>2.3354564755838636E-2</c:v>
                </c:pt>
                <c:pt idx="985">
                  <c:v>2.1231422505307851E-2</c:v>
                </c:pt>
                <c:pt idx="986">
                  <c:v>1.9108280254777066E-2</c:v>
                </c:pt>
                <c:pt idx="987">
                  <c:v>1.6985138004246281E-2</c:v>
                </c:pt>
                <c:pt idx="988">
                  <c:v>1.4861995753715496E-2</c:v>
                </c:pt>
                <c:pt idx="989">
                  <c:v>1.4861995753715496E-2</c:v>
                </c:pt>
                <c:pt idx="990">
                  <c:v>1.2738853503184711E-2</c:v>
                </c:pt>
                <c:pt idx="991">
                  <c:v>1.0615711252653925E-2</c:v>
                </c:pt>
                <c:pt idx="992">
                  <c:v>8.4925690021231404E-3</c:v>
                </c:pt>
                <c:pt idx="993">
                  <c:v>8.4925690021231404E-3</c:v>
                </c:pt>
                <c:pt idx="994">
                  <c:v>8.4925690021231404E-3</c:v>
                </c:pt>
                <c:pt idx="995">
                  <c:v>6.3694267515923553E-3</c:v>
                </c:pt>
                <c:pt idx="996">
                  <c:v>6.3694267515923553E-3</c:v>
                </c:pt>
                <c:pt idx="997">
                  <c:v>4.2462845010615702E-3</c:v>
                </c:pt>
                <c:pt idx="998">
                  <c:v>4.2462845010615702E-3</c:v>
                </c:pt>
                <c:pt idx="999">
                  <c:v>4.2462845010615702E-3</c:v>
                </c:pt>
                <c:pt idx="1000">
                  <c:v>4.2462845010615702E-3</c:v>
                </c:pt>
                <c:pt idx="1001">
                  <c:v>4.2462845010615702E-3</c:v>
                </c:pt>
                <c:pt idx="1002">
                  <c:v>2.1231422505307851E-3</c:v>
                </c:pt>
                <c:pt idx="1003">
                  <c:v>0</c:v>
                </c:pt>
                <c:pt idx="1004">
                  <c:v>1</c:v>
                </c:pt>
                <c:pt idx="1005">
                  <c:v>0.99787685774946921</c:v>
                </c:pt>
                <c:pt idx="1006">
                  <c:v>0.99787685774946921</c:v>
                </c:pt>
                <c:pt idx="1007">
                  <c:v>0.99575371549893843</c:v>
                </c:pt>
                <c:pt idx="1008">
                  <c:v>0.99363057324840764</c:v>
                </c:pt>
                <c:pt idx="1009">
                  <c:v>0.99150743099787686</c:v>
                </c:pt>
                <c:pt idx="1010">
                  <c:v>0.98938428874734607</c:v>
                </c:pt>
                <c:pt idx="1011">
                  <c:v>0.98726114649681529</c:v>
                </c:pt>
                <c:pt idx="1012">
                  <c:v>0.9851380042462845</c:v>
                </c:pt>
                <c:pt idx="1013">
                  <c:v>0.98301486199575372</c:v>
                </c:pt>
                <c:pt idx="1014">
                  <c:v>0.98089171974522293</c:v>
                </c:pt>
                <c:pt idx="1015">
                  <c:v>0.97876857749469215</c:v>
                </c:pt>
                <c:pt idx="1016">
                  <c:v>0.97664543524416136</c:v>
                </c:pt>
                <c:pt idx="1017">
                  <c:v>0.97452229299363058</c:v>
                </c:pt>
                <c:pt idx="1018">
                  <c:v>0.97239915074309979</c:v>
                </c:pt>
                <c:pt idx="1019">
                  <c:v>0.97027600849256901</c:v>
                </c:pt>
                <c:pt idx="1020">
                  <c:v>0.96815286624203822</c:v>
                </c:pt>
                <c:pt idx="1021">
                  <c:v>0.96602972399150744</c:v>
                </c:pt>
                <c:pt idx="1022">
                  <c:v>0.96602972399150744</c:v>
                </c:pt>
                <c:pt idx="1023">
                  <c:v>0.96390658174097665</c:v>
                </c:pt>
                <c:pt idx="1024">
                  <c:v>0.96178343949044587</c:v>
                </c:pt>
                <c:pt idx="1025">
                  <c:v>0.95966029723991508</c:v>
                </c:pt>
                <c:pt idx="1026">
                  <c:v>0.9575371549893843</c:v>
                </c:pt>
                <c:pt idx="1027">
                  <c:v>0.95541401273885351</c:v>
                </c:pt>
                <c:pt idx="1028">
                  <c:v>0.95329087048832273</c:v>
                </c:pt>
                <c:pt idx="1029">
                  <c:v>0.95116772823779194</c:v>
                </c:pt>
                <c:pt idx="1030">
                  <c:v>0.94904458598726116</c:v>
                </c:pt>
                <c:pt idx="1031">
                  <c:v>0.94692144373673037</c:v>
                </c:pt>
                <c:pt idx="1032">
                  <c:v>0.94479830148619959</c:v>
                </c:pt>
                <c:pt idx="1033">
                  <c:v>0.9426751592356688</c:v>
                </c:pt>
                <c:pt idx="1034">
                  <c:v>0.94055201698513802</c:v>
                </c:pt>
                <c:pt idx="1035">
                  <c:v>0.93842887473460723</c:v>
                </c:pt>
                <c:pt idx="1036">
                  <c:v>0.93630573248407645</c:v>
                </c:pt>
                <c:pt idx="1037">
                  <c:v>0.93418259023354566</c:v>
                </c:pt>
                <c:pt idx="1038">
                  <c:v>0.93418259023354566</c:v>
                </c:pt>
                <c:pt idx="1039">
                  <c:v>0.93205944798301488</c:v>
                </c:pt>
                <c:pt idx="1040">
                  <c:v>0.92993630573248409</c:v>
                </c:pt>
                <c:pt idx="1041">
                  <c:v>0.92781316348195331</c:v>
                </c:pt>
                <c:pt idx="1042">
                  <c:v>0.92569002123142252</c:v>
                </c:pt>
                <c:pt idx="1043">
                  <c:v>0.92356687898089174</c:v>
                </c:pt>
                <c:pt idx="1044">
                  <c:v>0.92144373673036095</c:v>
                </c:pt>
                <c:pt idx="1045">
                  <c:v>0.91932059447983017</c:v>
                </c:pt>
                <c:pt idx="1046">
                  <c:v>0.91719745222929938</c:v>
                </c:pt>
                <c:pt idx="1047">
                  <c:v>0.9150743099787686</c:v>
                </c:pt>
                <c:pt idx="1048">
                  <c:v>0.91295116772823781</c:v>
                </c:pt>
                <c:pt idx="1049">
                  <c:v>0.91082802547770703</c:v>
                </c:pt>
                <c:pt idx="1050">
                  <c:v>0.90870488322717624</c:v>
                </c:pt>
                <c:pt idx="1051">
                  <c:v>0.90658174097664546</c:v>
                </c:pt>
                <c:pt idx="1052">
                  <c:v>0.90445859872611467</c:v>
                </c:pt>
                <c:pt idx="1053">
                  <c:v>0.90233545647558389</c:v>
                </c:pt>
                <c:pt idx="1054">
                  <c:v>0.9002123142250531</c:v>
                </c:pt>
                <c:pt idx="1055">
                  <c:v>0.89808917197452232</c:v>
                </c:pt>
                <c:pt idx="1056">
                  <c:v>0.89596602972399153</c:v>
                </c:pt>
                <c:pt idx="1057">
                  <c:v>0.89384288747346075</c:v>
                </c:pt>
                <c:pt idx="1058">
                  <c:v>0.89171974522292996</c:v>
                </c:pt>
                <c:pt idx="1059">
                  <c:v>0.88959660297239918</c:v>
                </c:pt>
                <c:pt idx="1060">
                  <c:v>0.88747346072186839</c:v>
                </c:pt>
                <c:pt idx="1061">
                  <c:v>0.88535031847133761</c:v>
                </c:pt>
                <c:pt idx="1062">
                  <c:v>0.88322717622080682</c:v>
                </c:pt>
                <c:pt idx="1063">
                  <c:v>0.88110403397027603</c:v>
                </c:pt>
                <c:pt idx="1064">
                  <c:v>0.87898089171974525</c:v>
                </c:pt>
                <c:pt idx="1065">
                  <c:v>0.87898089171974525</c:v>
                </c:pt>
                <c:pt idx="1066">
                  <c:v>0.87685774946921446</c:v>
                </c:pt>
                <c:pt idx="1067">
                  <c:v>0.87473460721868368</c:v>
                </c:pt>
                <c:pt idx="1068">
                  <c:v>0.87261146496815289</c:v>
                </c:pt>
                <c:pt idx="1069">
                  <c:v>0.87048832271762211</c:v>
                </c:pt>
                <c:pt idx="1070">
                  <c:v>0.86836518046709132</c:v>
                </c:pt>
                <c:pt idx="1071">
                  <c:v>0.86624203821656054</c:v>
                </c:pt>
                <c:pt idx="1072">
                  <c:v>0.86411889596602975</c:v>
                </c:pt>
                <c:pt idx="1073">
                  <c:v>0.86199575371549897</c:v>
                </c:pt>
                <c:pt idx="1074">
                  <c:v>0.85987261146496818</c:v>
                </c:pt>
                <c:pt idx="1075">
                  <c:v>0.8577494692144374</c:v>
                </c:pt>
                <c:pt idx="1076">
                  <c:v>0.85562632696390661</c:v>
                </c:pt>
                <c:pt idx="1077">
                  <c:v>0.85350318471337583</c:v>
                </c:pt>
                <c:pt idx="1078">
                  <c:v>0.85138004246284504</c:v>
                </c:pt>
                <c:pt idx="1079">
                  <c:v>0.84925690021231426</c:v>
                </c:pt>
                <c:pt idx="1080">
                  <c:v>0.84713375796178347</c:v>
                </c:pt>
                <c:pt idx="1081">
                  <c:v>0.84501061571125269</c:v>
                </c:pt>
                <c:pt idx="1082">
                  <c:v>0.8428874734607219</c:v>
                </c:pt>
                <c:pt idx="1083">
                  <c:v>0.84076433121019112</c:v>
                </c:pt>
                <c:pt idx="1084">
                  <c:v>0.83864118895966033</c:v>
                </c:pt>
                <c:pt idx="1085">
                  <c:v>0.83651804670912955</c:v>
                </c:pt>
                <c:pt idx="1086">
                  <c:v>0.83439490445859876</c:v>
                </c:pt>
                <c:pt idx="1087">
                  <c:v>0.83227176220806798</c:v>
                </c:pt>
                <c:pt idx="1088">
                  <c:v>0.83014861995753719</c:v>
                </c:pt>
                <c:pt idx="1089">
                  <c:v>0.82802547770700641</c:v>
                </c:pt>
                <c:pt idx="1090">
                  <c:v>0.82590233545647562</c:v>
                </c:pt>
                <c:pt idx="1091">
                  <c:v>0.82377919320594484</c:v>
                </c:pt>
                <c:pt idx="1092">
                  <c:v>0.82165605095541405</c:v>
                </c:pt>
                <c:pt idx="1093">
                  <c:v>0.81953290870488327</c:v>
                </c:pt>
                <c:pt idx="1094">
                  <c:v>0.81740976645435248</c:v>
                </c:pt>
                <c:pt idx="1095">
                  <c:v>0.8152866242038217</c:v>
                </c:pt>
                <c:pt idx="1096">
                  <c:v>0.81316348195329091</c:v>
                </c:pt>
                <c:pt idx="1097">
                  <c:v>0.81104033970276013</c:v>
                </c:pt>
                <c:pt idx="1098">
                  <c:v>0.80891719745222934</c:v>
                </c:pt>
                <c:pt idx="1099">
                  <c:v>0.80679405520169856</c:v>
                </c:pt>
                <c:pt idx="1100">
                  <c:v>0.80467091295116777</c:v>
                </c:pt>
                <c:pt idx="1101">
                  <c:v>0.80254777070063699</c:v>
                </c:pt>
                <c:pt idx="1102">
                  <c:v>0.8004246284501062</c:v>
                </c:pt>
                <c:pt idx="1103">
                  <c:v>0.79830148619957542</c:v>
                </c:pt>
                <c:pt idx="1104">
                  <c:v>0.79617834394904463</c:v>
                </c:pt>
                <c:pt idx="1105">
                  <c:v>0.79405520169851385</c:v>
                </c:pt>
                <c:pt idx="1106">
                  <c:v>0.79193205944798306</c:v>
                </c:pt>
                <c:pt idx="1107">
                  <c:v>0.78980891719745228</c:v>
                </c:pt>
                <c:pt idx="1108">
                  <c:v>0.78768577494692149</c:v>
                </c:pt>
                <c:pt idx="1109">
                  <c:v>0.78556263269639071</c:v>
                </c:pt>
                <c:pt idx="1110">
                  <c:v>0.78343949044585992</c:v>
                </c:pt>
                <c:pt idx="1111">
                  <c:v>0.78131634819532914</c:v>
                </c:pt>
                <c:pt idx="1112">
                  <c:v>0.77919320594479835</c:v>
                </c:pt>
                <c:pt idx="1113">
                  <c:v>0.77707006369426757</c:v>
                </c:pt>
                <c:pt idx="1114">
                  <c:v>0.77494692144373678</c:v>
                </c:pt>
                <c:pt idx="1115">
                  <c:v>0.772823779193206</c:v>
                </c:pt>
                <c:pt idx="1116">
                  <c:v>0.77070063694267521</c:v>
                </c:pt>
                <c:pt idx="1117">
                  <c:v>0.76857749469214443</c:v>
                </c:pt>
                <c:pt idx="1118">
                  <c:v>0.76645435244161364</c:v>
                </c:pt>
                <c:pt idx="1119">
                  <c:v>0.76433121019108285</c:v>
                </c:pt>
                <c:pt idx="1120">
                  <c:v>0.76220806794055207</c:v>
                </c:pt>
                <c:pt idx="1121">
                  <c:v>0.76008492569002128</c:v>
                </c:pt>
                <c:pt idx="1122">
                  <c:v>0.7579617834394905</c:v>
                </c:pt>
                <c:pt idx="1123">
                  <c:v>0.75583864118895971</c:v>
                </c:pt>
                <c:pt idx="1124">
                  <c:v>0.75371549893842893</c:v>
                </c:pt>
                <c:pt idx="1125">
                  <c:v>0.75159235668789814</c:v>
                </c:pt>
                <c:pt idx="1126">
                  <c:v>0.74946921443736736</c:v>
                </c:pt>
                <c:pt idx="1127">
                  <c:v>0.74946921443736736</c:v>
                </c:pt>
                <c:pt idx="1128">
                  <c:v>0.74734607218683657</c:v>
                </c:pt>
                <c:pt idx="1129">
                  <c:v>0.74734607218683657</c:v>
                </c:pt>
                <c:pt idx="1130">
                  <c:v>0.74522292993630579</c:v>
                </c:pt>
                <c:pt idx="1131">
                  <c:v>0.743099787685775</c:v>
                </c:pt>
                <c:pt idx="1132">
                  <c:v>0.74097664543524422</c:v>
                </c:pt>
                <c:pt idx="1133">
                  <c:v>0.73885350318471343</c:v>
                </c:pt>
                <c:pt idx="1134">
                  <c:v>0.73673036093418265</c:v>
                </c:pt>
                <c:pt idx="1135">
                  <c:v>0.73460721868365186</c:v>
                </c:pt>
                <c:pt idx="1136">
                  <c:v>0.73248407643312108</c:v>
                </c:pt>
                <c:pt idx="1137">
                  <c:v>0.73036093418259029</c:v>
                </c:pt>
                <c:pt idx="1138">
                  <c:v>0.72823779193205951</c:v>
                </c:pt>
                <c:pt idx="1139">
                  <c:v>0.72611464968152872</c:v>
                </c:pt>
                <c:pt idx="1140">
                  <c:v>0.72399150743099794</c:v>
                </c:pt>
                <c:pt idx="1141">
                  <c:v>0.72186836518046715</c:v>
                </c:pt>
                <c:pt idx="1142">
                  <c:v>0.71974522292993637</c:v>
                </c:pt>
                <c:pt idx="1143">
                  <c:v>0.71762208067940558</c:v>
                </c:pt>
                <c:pt idx="1144">
                  <c:v>0.7154989384288748</c:v>
                </c:pt>
                <c:pt idx="1145">
                  <c:v>0.71337579617834401</c:v>
                </c:pt>
                <c:pt idx="1146">
                  <c:v>0.71125265392781323</c:v>
                </c:pt>
                <c:pt idx="1147">
                  <c:v>0.70912951167728244</c:v>
                </c:pt>
                <c:pt idx="1148">
                  <c:v>0.70700636942675166</c:v>
                </c:pt>
                <c:pt idx="1149">
                  <c:v>0.70488322717622087</c:v>
                </c:pt>
                <c:pt idx="1150">
                  <c:v>0.70276008492569009</c:v>
                </c:pt>
                <c:pt idx="1151">
                  <c:v>0.7006369426751593</c:v>
                </c:pt>
                <c:pt idx="1152">
                  <c:v>0.69851380042462852</c:v>
                </c:pt>
                <c:pt idx="1153">
                  <c:v>0.69639065817409773</c:v>
                </c:pt>
                <c:pt idx="1154">
                  <c:v>0.69426751592356695</c:v>
                </c:pt>
                <c:pt idx="1155">
                  <c:v>0.69214437367303616</c:v>
                </c:pt>
                <c:pt idx="1156">
                  <c:v>0.69002123142250538</c:v>
                </c:pt>
                <c:pt idx="1157">
                  <c:v>0.68789808917197459</c:v>
                </c:pt>
                <c:pt idx="1158">
                  <c:v>0.68577494692144381</c:v>
                </c:pt>
                <c:pt idx="1159">
                  <c:v>0.68365180467091302</c:v>
                </c:pt>
                <c:pt idx="1160">
                  <c:v>0.68152866242038224</c:v>
                </c:pt>
                <c:pt idx="1161">
                  <c:v>0.67940552016985145</c:v>
                </c:pt>
                <c:pt idx="1162">
                  <c:v>0.67728237791932067</c:v>
                </c:pt>
                <c:pt idx="1163">
                  <c:v>0.67515923566878988</c:v>
                </c:pt>
                <c:pt idx="1164">
                  <c:v>0.6730360934182591</c:v>
                </c:pt>
                <c:pt idx="1165">
                  <c:v>0.67091295116772831</c:v>
                </c:pt>
                <c:pt idx="1166">
                  <c:v>0.66878980891719753</c:v>
                </c:pt>
                <c:pt idx="1167">
                  <c:v>0.66666666666666674</c:v>
                </c:pt>
                <c:pt idx="1168">
                  <c:v>0.66666666666666674</c:v>
                </c:pt>
                <c:pt idx="1169">
                  <c:v>0.66454352441613596</c:v>
                </c:pt>
                <c:pt idx="1170">
                  <c:v>0.66242038216560517</c:v>
                </c:pt>
                <c:pt idx="1171">
                  <c:v>0.66029723991507439</c:v>
                </c:pt>
                <c:pt idx="1172">
                  <c:v>0.6581740976645436</c:v>
                </c:pt>
                <c:pt idx="1173">
                  <c:v>0.65605095541401282</c:v>
                </c:pt>
                <c:pt idx="1174">
                  <c:v>0.65392781316348203</c:v>
                </c:pt>
                <c:pt idx="1175">
                  <c:v>0.65180467091295125</c:v>
                </c:pt>
                <c:pt idx="1176">
                  <c:v>0.64968152866242046</c:v>
                </c:pt>
                <c:pt idx="1177">
                  <c:v>0.64755838641188967</c:v>
                </c:pt>
                <c:pt idx="1178">
                  <c:v>0.64543524416135889</c:v>
                </c:pt>
                <c:pt idx="1179">
                  <c:v>0.6433121019108281</c:v>
                </c:pt>
                <c:pt idx="1180">
                  <c:v>0.64118895966029732</c:v>
                </c:pt>
                <c:pt idx="1181">
                  <c:v>0.63906581740976653</c:v>
                </c:pt>
                <c:pt idx="1182">
                  <c:v>0.63694267515923575</c:v>
                </c:pt>
                <c:pt idx="1183">
                  <c:v>0.63481953290870496</c:v>
                </c:pt>
                <c:pt idx="1184">
                  <c:v>0.63269639065817418</c:v>
                </c:pt>
                <c:pt idx="1185">
                  <c:v>0.63057324840764339</c:v>
                </c:pt>
                <c:pt idx="1186">
                  <c:v>0.62845010615711261</c:v>
                </c:pt>
                <c:pt idx="1187">
                  <c:v>0.62632696390658182</c:v>
                </c:pt>
                <c:pt idx="1188">
                  <c:v>0.62420382165605093</c:v>
                </c:pt>
                <c:pt idx="1189">
                  <c:v>0.62208067940552014</c:v>
                </c:pt>
                <c:pt idx="1190">
                  <c:v>0.61995753715498936</c:v>
                </c:pt>
                <c:pt idx="1191">
                  <c:v>0.61783439490445857</c:v>
                </c:pt>
                <c:pt idx="1192">
                  <c:v>0.61571125265392779</c:v>
                </c:pt>
                <c:pt idx="1193">
                  <c:v>0.613588110403397</c:v>
                </c:pt>
                <c:pt idx="1194">
                  <c:v>0.61146496815286622</c:v>
                </c:pt>
                <c:pt idx="1195">
                  <c:v>0.60934182590233543</c:v>
                </c:pt>
                <c:pt idx="1196">
                  <c:v>0.60721868365180465</c:v>
                </c:pt>
                <c:pt idx="1197">
                  <c:v>0.60509554140127386</c:v>
                </c:pt>
                <c:pt idx="1198">
                  <c:v>0.60509554140127386</c:v>
                </c:pt>
                <c:pt idx="1199">
                  <c:v>0.60297239915074308</c:v>
                </c:pt>
                <c:pt idx="1200">
                  <c:v>0.60084925690021229</c:v>
                </c:pt>
                <c:pt idx="1201">
                  <c:v>0.59872611464968151</c:v>
                </c:pt>
                <c:pt idx="1202">
                  <c:v>0.59660297239915072</c:v>
                </c:pt>
                <c:pt idx="1203">
                  <c:v>0.59447983014861994</c:v>
                </c:pt>
                <c:pt idx="1204">
                  <c:v>0.59235668789808915</c:v>
                </c:pt>
                <c:pt idx="1205">
                  <c:v>0.59023354564755837</c:v>
                </c:pt>
                <c:pt idx="1206">
                  <c:v>0.58811040339702758</c:v>
                </c:pt>
                <c:pt idx="1207">
                  <c:v>0.5859872611464968</c:v>
                </c:pt>
                <c:pt idx="1208">
                  <c:v>0.58386411889596601</c:v>
                </c:pt>
                <c:pt idx="1209">
                  <c:v>0.58174097664543523</c:v>
                </c:pt>
                <c:pt idx="1210">
                  <c:v>0.57961783439490444</c:v>
                </c:pt>
                <c:pt idx="1211">
                  <c:v>0.57961783439490444</c:v>
                </c:pt>
                <c:pt idx="1212">
                  <c:v>0.57749469214437366</c:v>
                </c:pt>
                <c:pt idx="1213">
                  <c:v>0.57537154989384287</c:v>
                </c:pt>
                <c:pt idx="1214">
                  <c:v>0.57537154989384287</c:v>
                </c:pt>
                <c:pt idx="1215">
                  <c:v>0.57324840764331209</c:v>
                </c:pt>
                <c:pt idx="1216">
                  <c:v>0.5711252653927813</c:v>
                </c:pt>
                <c:pt idx="1217">
                  <c:v>0.56900212314225052</c:v>
                </c:pt>
                <c:pt idx="1218">
                  <c:v>0.56687898089171973</c:v>
                </c:pt>
                <c:pt idx="1219">
                  <c:v>0.56475583864118895</c:v>
                </c:pt>
                <c:pt idx="1220">
                  <c:v>0.56263269639065816</c:v>
                </c:pt>
                <c:pt idx="1221">
                  <c:v>0.56050955414012738</c:v>
                </c:pt>
                <c:pt idx="1222">
                  <c:v>0.55838641188959659</c:v>
                </c:pt>
                <c:pt idx="1223">
                  <c:v>0.5562632696390658</c:v>
                </c:pt>
                <c:pt idx="1224">
                  <c:v>0.55414012738853502</c:v>
                </c:pt>
                <c:pt idx="1225">
                  <c:v>0.55201698513800423</c:v>
                </c:pt>
                <c:pt idx="1226">
                  <c:v>0.54989384288747345</c:v>
                </c:pt>
                <c:pt idx="1227">
                  <c:v>0.54777070063694266</c:v>
                </c:pt>
                <c:pt idx="1228">
                  <c:v>0.54564755838641188</c:v>
                </c:pt>
                <c:pt idx="1229">
                  <c:v>0.54352441613588109</c:v>
                </c:pt>
                <c:pt idx="1230">
                  <c:v>0.54140127388535031</c:v>
                </c:pt>
                <c:pt idx="1231">
                  <c:v>0.53927813163481952</c:v>
                </c:pt>
                <c:pt idx="1232">
                  <c:v>0.53715498938428874</c:v>
                </c:pt>
                <c:pt idx="1233">
                  <c:v>0.53503184713375795</c:v>
                </c:pt>
                <c:pt idx="1234">
                  <c:v>0.53290870488322717</c:v>
                </c:pt>
                <c:pt idx="1235">
                  <c:v>0.53078556263269638</c:v>
                </c:pt>
                <c:pt idx="1236">
                  <c:v>0.5286624203821656</c:v>
                </c:pt>
                <c:pt idx="1237">
                  <c:v>0.52653927813163481</c:v>
                </c:pt>
                <c:pt idx="1238">
                  <c:v>0.52441613588110403</c:v>
                </c:pt>
                <c:pt idx="1239">
                  <c:v>0.52229299363057324</c:v>
                </c:pt>
                <c:pt idx="1240">
                  <c:v>0.52016985138004246</c:v>
                </c:pt>
                <c:pt idx="1241">
                  <c:v>0.51804670912951167</c:v>
                </c:pt>
                <c:pt idx="1242">
                  <c:v>0.51592356687898089</c:v>
                </c:pt>
                <c:pt idx="1243">
                  <c:v>0.5138004246284501</c:v>
                </c:pt>
                <c:pt idx="1244">
                  <c:v>0.51167728237791932</c:v>
                </c:pt>
                <c:pt idx="1245">
                  <c:v>0.50955414012738853</c:v>
                </c:pt>
                <c:pt idx="1246">
                  <c:v>0.50743099787685775</c:v>
                </c:pt>
                <c:pt idx="1247">
                  <c:v>0.50530785562632696</c:v>
                </c:pt>
                <c:pt idx="1248">
                  <c:v>0.50318471337579618</c:v>
                </c:pt>
                <c:pt idx="1249">
                  <c:v>0.50106157112526539</c:v>
                </c:pt>
                <c:pt idx="1250">
                  <c:v>0.49893842887473461</c:v>
                </c:pt>
                <c:pt idx="1251">
                  <c:v>0.49681528662420382</c:v>
                </c:pt>
                <c:pt idx="1252">
                  <c:v>0.49469214437367304</c:v>
                </c:pt>
                <c:pt idx="1253">
                  <c:v>0.49469214437367304</c:v>
                </c:pt>
                <c:pt idx="1254">
                  <c:v>0.49256900212314225</c:v>
                </c:pt>
                <c:pt idx="1255">
                  <c:v>0.49044585987261147</c:v>
                </c:pt>
                <c:pt idx="1256">
                  <c:v>0.49044585987261147</c:v>
                </c:pt>
                <c:pt idx="1257">
                  <c:v>0.48832271762208068</c:v>
                </c:pt>
                <c:pt idx="1258">
                  <c:v>0.4861995753715499</c:v>
                </c:pt>
                <c:pt idx="1259">
                  <c:v>0.48407643312101911</c:v>
                </c:pt>
                <c:pt idx="1260">
                  <c:v>0.48195329087048833</c:v>
                </c:pt>
                <c:pt idx="1261">
                  <c:v>0.47983014861995754</c:v>
                </c:pt>
                <c:pt idx="1262">
                  <c:v>0.47770700636942676</c:v>
                </c:pt>
                <c:pt idx="1263">
                  <c:v>0.47558386411889597</c:v>
                </c:pt>
                <c:pt idx="1264">
                  <c:v>0.47346072186836519</c:v>
                </c:pt>
                <c:pt idx="1265">
                  <c:v>0.4713375796178344</c:v>
                </c:pt>
                <c:pt idx="1266">
                  <c:v>0.46921443736730362</c:v>
                </c:pt>
                <c:pt idx="1267">
                  <c:v>0.46709129511677283</c:v>
                </c:pt>
                <c:pt idx="1268">
                  <c:v>0.46496815286624205</c:v>
                </c:pt>
                <c:pt idx="1269">
                  <c:v>0.46284501061571126</c:v>
                </c:pt>
                <c:pt idx="1270">
                  <c:v>0.46072186836518048</c:v>
                </c:pt>
                <c:pt idx="1271">
                  <c:v>0.45859872611464969</c:v>
                </c:pt>
                <c:pt idx="1272">
                  <c:v>0.45859872611464969</c:v>
                </c:pt>
                <c:pt idx="1273">
                  <c:v>0.45647558386411891</c:v>
                </c:pt>
                <c:pt idx="1274">
                  <c:v>0.45435244161358812</c:v>
                </c:pt>
                <c:pt idx="1275">
                  <c:v>0.45222929936305734</c:v>
                </c:pt>
                <c:pt idx="1276">
                  <c:v>0.45010615711252655</c:v>
                </c:pt>
                <c:pt idx="1277">
                  <c:v>0.44798301486199577</c:v>
                </c:pt>
                <c:pt idx="1278">
                  <c:v>0.44585987261146498</c:v>
                </c:pt>
                <c:pt idx="1279">
                  <c:v>0.4437367303609342</c:v>
                </c:pt>
                <c:pt idx="1280">
                  <c:v>0.44161358811040341</c:v>
                </c:pt>
                <c:pt idx="1281">
                  <c:v>0.43949044585987262</c:v>
                </c:pt>
                <c:pt idx="1282">
                  <c:v>0.43949044585987262</c:v>
                </c:pt>
                <c:pt idx="1283">
                  <c:v>0.43736730360934184</c:v>
                </c:pt>
                <c:pt idx="1284">
                  <c:v>0.43524416135881105</c:v>
                </c:pt>
                <c:pt idx="1285">
                  <c:v>0.43312101910828027</c:v>
                </c:pt>
                <c:pt idx="1286">
                  <c:v>0.43099787685774948</c:v>
                </c:pt>
                <c:pt idx="1287">
                  <c:v>0.4288747346072187</c:v>
                </c:pt>
                <c:pt idx="1288">
                  <c:v>0.4288747346072187</c:v>
                </c:pt>
                <c:pt idx="1289">
                  <c:v>0.42675159235668791</c:v>
                </c:pt>
                <c:pt idx="1290">
                  <c:v>0.42462845010615713</c:v>
                </c:pt>
                <c:pt idx="1291">
                  <c:v>0.42250530785562634</c:v>
                </c:pt>
                <c:pt idx="1292">
                  <c:v>0.42038216560509556</c:v>
                </c:pt>
                <c:pt idx="1293">
                  <c:v>0.41825902335456477</c:v>
                </c:pt>
                <c:pt idx="1294">
                  <c:v>0.41613588110403399</c:v>
                </c:pt>
                <c:pt idx="1295">
                  <c:v>0.4140127388535032</c:v>
                </c:pt>
                <c:pt idx="1296">
                  <c:v>0.41188959660297242</c:v>
                </c:pt>
                <c:pt idx="1297">
                  <c:v>0.40976645435244163</c:v>
                </c:pt>
                <c:pt idx="1298">
                  <c:v>0.40764331210191085</c:v>
                </c:pt>
                <c:pt idx="1299">
                  <c:v>0.40552016985138006</c:v>
                </c:pt>
                <c:pt idx="1300">
                  <c:v>0.40339702760084928</c:v>
                </c:pt>
                <c:pt idx="1301">
                  <c:v>0.40127388535031849</c:v>
                </c:pt>
                <c:pt idx="1302">
                  <c:v>0.39915074309978771</c:v>
                </c:pt>
                <c:pt idx="1303">
                  <c:v>0.39702760084925692</c:v>
                </c:pt>
                <c:pt idx="1304">
                  <c:v>0.39490445859872614</c:v>
                </c:pt>
                <c:pt idx="1305">
                  <c:v>0.39278131634819535</c:v>
                </c:pt>
                <c:pt idx="1306">
                  <c:v>0.39065817409766457</c:v>
                </c:pt>
                <c:pt idx="1307">
                  <c:v>0.39065817409766457</c:v>
                </c:pt>
                <c:pt idx="1308">
                  <c:v>0.39065817409766457</c:v>
                </c:pt>
                <c:pt idx="1309">
                  <c:v>0.38853503184713378</c:v>
                </c:pt>
                <c:pt idx="1310">
                  <c:v>0.38853503184713378</c:v>
                </c:pt>
                <c:pt idx="1311">
                  <c:v>0.386411889596603</c:v>
                </c:pt>
                <c:pt idx="1312">
                  <c:v>0.38428874734607221</c:v>
                </c:pt>
                <c:pt idx="1313">
                  <c:v>0.38216560509554143</c:v>
                </c:pt>
                <c:pt idx="1314">
                  <c:v>0.38004246284501064</c:v>
                </c:pt>
                <c:pt idx="1315">
                  <c:v>0.37791932059447986</c:v>
                </c:pt>
                <c:pt idx="1316">
                  <c:v>0.37791932059447986</c:v>
                </c:pt>
                <c:pt idx="1317">
                  <c:v>0.37579617834394907</c:v>
                </c:pt>
                <c:pt idx="1318">
                  <c:v>0.37367303609341829</c:v>
                </c:pt>
                <c:pt idx="1319">
                  <c:v>0.3715498938428875</c:v>
                </c:pt>
                <c:pt idx="1320">
                  <c:v>0.36942675159235672</c:v>
                </c:pt>
                <c:pt idx="1321">
                  <c:v>0.36730360934182593</c:v>
                </c:pt>
                <c:pt idx="1322">
                  <c:v>0.36518046709129515</c:v>
                </c:pt>
                <c:pt idx="1323">
                  <c:v>0.36305732484076436</c:v>
                </c:pt>
                <c:pt idx="1324">
                  <c:v>0.36305732484076436</c:v>
                </c:pt>
                <c:pt idx="1325">
                  <c:v>0.36093418259023358</c:v>
                </c:pt>
                <c:pt idx="1326">
                  <c:v>0.35881104033970279</c:v>
                </c:pt>
                <c:pt idx="1327">
                  <c:v>0.35668789808917201</c:v>
                </c:pt>
                <c:pt idx="1328">
                  <c:v>0.35456475583864122</c:v>
                </c:pt>
                <c:pt idx="1329">
                  <c:v>0.35244161358811044</c:v>
                </c:pt>
                <c:pt idx="1330">
                  <c:v>0.35244161358811044</c:v>
                </c:pt>
                <c:pt idx="1331">
                  <c:v>0.35031847133757965</c:v>
                </c:pt>
                <c:pt idx="1332">
                  <c:v>0.34819532908704887</c:v>
                </c:pt>
                <c:pt idx="1333">
                  <c:v>0.34607218683651808</c:v>
                </c:pt>
                <c:pt idx="1334">
                  <c:v>0.3439490445859873</c:v>
                </c:pt>
                <c:pt idx="1335">
                  <c:v>0.34182590233545651</c:v>
                </c:pt>
                <c:pt idx="1336">
                  <c:v>0.33970276008492573</c:v>
                </c:pt>
                <c:pt idx="1337">
                  <c:v>0.33970276008492573</c:v>
                </c:pt>
                <c:pt idx="1338">
                  <c:v>0.33757961783439494</c:v>
                </c:pt>
                <c:pt idx="1339">
                  <c:v>0.33545647558386416</c:v>
                </c:pt>
                <c:pt idx="1340">
                  <c:v>0.33333333333333337</c:v>
                </c:pt>
                <c:pt idx="1341">
                  <c:v>0.33121019108280259</c:v>
                </c:pt>
                <c:pt idx="1342">
                  <c:v>0.3290870488322718</c:v>
                </c:pt>
                <c:pt idx="1343">
                  <c:v>0.32696390658174102</c:v>
                </c:pt>
                <c:pt idx="1344">
                  <c:v>0.32484076433121023</c:v>
                </c:pt>
                <c:pt idx="1345">
                  <c:v>0.32271762208067944</c:v>
                </c:pt>
                <c:pt idx="1346">
                  <c:v>0.32059447983014866</c:v>
                </c:pt>
                <c:pt idx="1347">
                  <c:v>0.31847133757961787</c:v>
                </c:pt>
                <c:pt idx="1348">
                  <c:v>0.31634819532908709</c:v>
                </c:pt>
                <c:pt idx="1349">
                  <c:v>0.3142250530785563</c:v>
                </c:pt>
                <c:pt idx="1350">
                  <c:v>0.31210191082802552</c:v>
                </c:pt>
                <c:pt idx="1351">
                  <c:v>0.30997876857749473</c:v>
                </c:pt>
                <c:pt idx="1352">
                  <c:v>0.30785562632696395</c:v>
                </c:pt>
                <c:pt idx="1353">
                  <c:v>0.30573248407643316</c:v>
                </c:pt>
                <c:pt idx="1354">
                  <c:v>0.30360934182590238</c:v>
                </c:pt>
                <c:pt idx="1355">
                  <c:v>0.30148619957537159</c:v>
                </c:pt>
                <c:pt idx="1356">
                  <c:v>0.29936305732484081</c:v>
                </c:pt>
                <c:pt idx="1357">
                  <c:v>0.29936305732484081</c:v>
                </c:pt>
                <c:pt idx="1358">
                  <c:v>0.29723991507431002</c:v>
                </c:pt>
                <c:pt idx="1359">
                  <c:v>0.29511677282377924</c:v>
                </c:pt>
                <c:pt idx="1360">
                  <c:v>0.29299363057324845</c:v>
                </c:pt>
                <c:pt idx="1361">
                  <c:v>0.29087048832271767</c:v>
                </c:pt>
                <c:pt idx="1362">
                  <c:v>0.28874734607218688</c:v>
                </c:pt>
                <c:pt idx="1363">
                  <c:v>0.2866242038216561</c:v>
                </c:pt>
                <c:pt idx="1364">
                  <c:v>0.28450106157112531</c:v>
                </c:pt>
                <c:pt idx="1365">
                  <c:v>0.28237791932059453</c:v>
                </c:pt>
                <c:pt idx="1366">
                  <c:v>0.28025477707006374</c:v>
                </c:pt>
                <c:pt idx="1367">
                  <c:v>0.27813163481953296</c:v>
                </c:pt>
                <c:pt idx="1368">
                  <c:v>0.27600849256900217</c:v>
                </c:pt>
                <c:pt idx="1369">
                  <c:v>0.27600849256900217</c:v>
                </c:pt>
                <c:pt idx="1370">
                  <c:v>0.27388535031847139</c:v>
                </c:pt>
                <c:pt idx="1371">
                  <c:v>0.27388535031847139</c:v>
                </c:pt>
                <c:pt idx="1372">
                  <c:v>0.2717622080679406</c:v>
                </c:pt>
                <c:pt idx="1373">
                  <c:v>0.26963906581740982</c:v>
                </c:pt>
                <c:pt idx="1374">
                  <c:v>0.26751592356687903</c:v>
                </c:pt>
                <c:pt idx="1375">
                  <c:v>0.26539278131634825</c:v>
                </c:pt>
                <c:pt idx="1376">
                  <c:v>0.26539278131634825</c:v>
                </c:pt>
                <c:pt idx="1377">
                  <c:v>0.26326963906581746</c:v>
                </c:pt>
                <c:pt idx="1378">
                  <c:v>0.26326963906581746</c:v>
                </c:pt>
                <c:pt idx="1379">
                  <c:v>0.26114649681528668</c:v>
                </c:pt>
                <c:pt idx="1380">
                  <c:v>0.25902335456475589</c:v>
                </c:pt>
                <c:pt idx="1381">
                  <c:v>0.25690021231422511</c:v>
                </c:pt>
                <c:pt idx="1382">
                  <c:v>0.25690021231422511</c:v>
                </c:pt>
                <c:pt idx="1383">
                  <c:v>0.25477707006369432</c:v>
                </c:pt>
                <c:pt idx="1384">
                  <c:v>0.25265392781316354</c:v>
                </c:pt>
                <c:pt idx="1385">
                  <c:v>0.25053078556263275</c:v>
                </c:pt>
                <c:pt idx="1386">
                  <c:v>0.24840764331210186</c:v>
                </c:pt>
                <c:pt idx="1387">
                  <c:v>0.24628450106157107</c:v>
                </c:pt>
                <c:pt idx="1388">
                  <c:v>0.24628450106157107</c:v>
                </c:pt>
                <c:pt idx="1389">
                  <c:v>0.24416135881104029</c:v>
                </c:pt>
                <c:pt idx="1390">
                  <c:v>0.2420382165605095</c:v>
                </c:pt>
                <c:pt idx="1391">
                  <c:v>0.23991507430997872</c:v>
                </c:pt>
                <c:pt idx="1392">
                  <c:v>0.23779193205944793</c:v>
                </c:pt>
                <c:pt idx="1393">
                  <c:v>0.23566878980891715</c:v>
                </c:pt>
                <c:pt idx="1394">
                  <c:v>0.23354564755838636</c:v>
                </c:pt>
                <c:pt idx="1395">
                  <c:v>0.23142250530785557</c:v>
                </c:pt>
                <c:pt idx="1396">
                  <c:v>0.22929936305732479</c:v>
                </c:pt>
                <c:pt idx="1397">
                  <c:v>0.227176220806794</c:v>
                </c:pt>
                <c:pt idx="1398">
                  <c:v>0.22505307855626322</c:v>
                </c:pt>
                <c:pt idx="1399">
                  <c:v>0.22292993630573243</c:v>
                </c:pt>
                <c:pt idx="1400">
                  <c:v>0.22080679405520165</c:v>
                </c:pt>
                <c:pt idx="1401">
                  <c:v>0.21868365180467086</c:v>
                </c:pt>
                <c:pt idx="1402">
                  <c:v>0.21656050955414008</c:v>
                </c:pt>
                <c:pt idx="1403">
                  <c:v>0.21443736730360929</c:v>
                </c:pt>
                <c:pt idx="1404">
                  <c:v>0.21443736730360929</c:v>
                </c:pt>
                <c:pt idx="1405">
                  <c:v>0.21231422505307851</c:v>
                </c:pt>
                <c:pt idx="1406">
                  <c:v>0.21019108280254772</c:v>
                </c:pt>
                <c:pt idx="1407">
                  <c:v>0.20806794055201694</c:v>
                </c:pt>
                <c:pt idx="1408">
                  <c:v>0.20594479830148615</c:v>
                </c:pt>
                <c:pt idx="1409">
                  <c:v>0.20382165605095537</c:v>
                </c:pt>
                <c:pt idx="1410">
                  <c:v>0.20382165605095537</c:v>
                </c:pt>
                <c:pt idx="1411">
                  <c:v>0.20382165605095537</c:v>
                </c:pt>
                <c:pt idx="1412">
                  <c:v>0.20169851380042458</c:v>
                </c:pt>
                <c:pt idx="1413">
                  <c:v>0.1995753715498938</c:v>
                </c:pt>
                <c:pt idx="1414">
                  <c:v>0.19745222929936301</c:v>
                </c:pt>
                <c:pt idx="1415">
                  <c:v>0.19532908704883223</c:v>
                </c:pt>
                <c:pt idx="1416">
                  <c:v>0.19320594479830144</c:v>
                </c:pt>
                <c:pt idx="1417">
                  <c:v>0.19108280254777066</c:v>
                </c:pt>
                <c:pt idx="1418">
                  <c:v>0.19108280254777066</c:v>
                </c:pt>
                <c:pt idx="1419">
                  <c:v>0.18895966029723987</c:v>
                </c:pt>
                <c:pt idx="1420">
                  <c:v>0.18683651804670909</c:v>
                </c:pt>
                <c:pt idx="1421">
                  <c:v>0.1847133757961783</c:v>
                </c:pt>
                <c:pt idx="1422">
                  <c:v>0.18259023354564752</c:v>
                </c:pt>
                <c:pt idx="1423">
                  <c:v>0.18046709129511673</c:v>
                </c:pt>
                <c:pt idx="1424">
                  <c:v>0.17834394904458595</c:v>
                </c:pt>
                <c:pt idx="1425">
                  <c:v>0.17622080679405516</c:v>
                </c:pt>
                <c:pt idx="1426">
                  <c:v>0.17409766454352438</c:v>
                </c:pt>
                <c:pt idx="1427">
                  <c:v>0.17197452229299359</c:v>
                </c:pt>
                <c:pt idx="1428">
                  <c:v>0.16985138004246281</c:v>
                </c:pt>
                <c:pt idx="1429">
                  <c:v>0.16985138004246281</c:v>
                </c:pt>
                <c:pt idx="1430">
                  <c:v>0.16985138004246281</c:v>
                </c:pt>
                <c:pt idx="1431">
                  <c:v>0.16772823779193202</c:v>
                </c:pt>
                <c:pt idx="1432">
                  <c:v>0.16560509554140124</c:v>
                </c:pt>
                <c:pt idx="1433">
                  <c:v>0.16348195329087045</c:v>
                </c:pt>
                <c:pt idx="1434">
                  <c:v>0.16348195329087045</c:v>
                </c:pt>
                <c:pt idx="1435">
                  <c:v>0.16348195329087045</c:v>
                </c:pt>
                <c:pt idx="1436">
                  <c:v>0.16135881104033967</c:v>
                </c:pt>
                <c:pt idx="1437">
                  <c:v>0.15923566878980888</c:v>
                </c:pt>
                <c:pt idx="1438">
                  <c:v>0.1571125265392781</c:v>
                </c:pt>
                <c:pt idx="1439">
                  <c:v>0.1571125265392781</c:v>
                </c:pt>
                <c:pt idx="1440">
                  <c:v>0.15498938428874731</c:v>
                </c:pt>
                <c:pt idx="1441">
                  <c:v>0.15286624203821653</c:v>
                </c:pt>
                <c:pt idx="1442">
                  <c:v>0.15286624203821653</c:v>
                </c:pt>
                <c:pt idx="1443">
                  <c:v>0.15074309978768574</c:v>
                </c:pt>
                <c:pt idx="1444">
                  <c:v>0.15074309978768574</c:v>
                </c:pt>
                <c:pt idx="1445">
                  <c:v>0.14861995753715496</c:v>
                </c:pt>
                <c:pt idx="1446">
                  <c:v>0.14649681528662417</c:v>
                </c:pt>
                <c:pt idx="1447">
                  <c:v>0.14437367303609339</c:v>
                </c:pt>
                <c:pt idx="1448">
                  <c:v>0.1422505307855626</c:v>
                </c:pt>
                <c:pt idx="1449">
                  <c:v>0.14012738853503182</c:v>
                </c:pt>
                <c:pt idx="1450">
                  <c:v>0.13800424628450103</c:v>
                </c:pt>
                <c:pt idx="1451">
                  <c:v>0.13588110403397025</c:v>
                </c:pt>
                <c:pt idx="1452">
                  <c:v>0.13375796178343946</c:v>
                </c:pt>
                <c:pt idx="1453">
                  <c:v>0.13163481953290868</c:v>
                </c:pt>
                <c:pt idx="1454">
                  <c:v>0.12951167728237789</c:v>
                </c:pt>
                <c:pt idx="1455">
                  <c:v>0.12951167728237789</c:v>
                </c:pt>
                <c:pt idx="1456">
                  <c:v>0.12738853503184711</c:v>
                </c:pt>
                <c:pt idx="1457">
                  <c:v>0.12526539278131632</c:v>
                </c:pt>
                <c:pt idx="1458">
                  <c:v>0.12314225053078554</c:v>
                </c:pt>
                <c:pt idx="1459">
                  <c:v>0.12101910828025475</c:v>
                </c:pt>
                <c:pt idx="1460">
                  <c:v>0.11889596602972397</c:v>
                </c:pt>
                <c:pt idx="1461">
                  <c:v>0.11677282377919318</c:v>
                </c:pt>
                <c:pt idx="1462">
                  <c:v>0.11464968152866239</c:v>
                </c:pt>
                <c:pt idx="1463">
                  <c:v>0.11252653927813161</c:v>
                </c:pt>
                <c:pt idx="1464">
                  <c:v>0.11040339702760082</c:v>
                </c:pt>
                <c:pt idx="1465">
                  <c:v>0.11040339702760082</c:v>
                </c:pt>
                <c:pt idx="1466">
                  <c:v>0.10828025477707004</c:v>
                </c:pt>
                <c:pt idx="1467">
                  <c:v>0.10615711252653925</c:v>
                </c:pt>
                <c:pt idx="1468">
                  <c:v>0.10403397027600847</c:v>
                </c:pt>
                <c:pt idx="1469">
                  <c:v>0.10403397027600847</c:v>
                </c:pt>
                <c:pt idx="1470">
                  <c:v>0.10403397027600847</c:v>
                </c:pt>
                <c:pt idx="1471">
                  <c:v>0.10191082802547768</c:v>
                </c:pt>
                <c:pt idx="1472">
                  <c:v>0.10191082802547768</c:v>
                </c:pt>
                <c:pt idx="1473">
                  <c:v>9.9787685774946899E-2</c:v>
                </c:pt>
                <c:pt idx="1474">
                  <c:v>9.7664543524416114E-2</c:v>
                </c:pt>
                <c:pt idx="1475">
                  <c:v>9.7664543524416114E-2</c:v>
                </c:pt>
                <c:pt idx="1476">
                  <c:v>9.5541401273885329E-2</c:v>
                </c:pt>
                <c:pt idx="1477">
                  <c:v>9.3418259023354544E-2</c:v>
                </c:pt>
                <c:pt idx="1478">
                  <c:v>9.3418259023354544E-2</c:v>
                </c:pt>
                <c:pt idx="1479">
                  <c:v>9.1295116772823759E-2</c:v>
                </c:pt>
                <c:pt idx="1480">
                  <c:v>9.1295116772823759E-2</c:v>
                </c:pt>
                <c:pt idx="1481">
                  <c:v>9.1295116772823759E-2</c:v>
                </c:pt>
                <c:pt idx="1482">
                  <c:v>9.1295116772823759E-2</c:v>
                </c:pt>
                <c:pt idx="1483">
                  <c:v>9.1295116772823759E-2</c:v>
                </c:pt>
                <c:pt idx="1484">
                  <c:v>8.9171974522292974E-2</c:v>
                </c:pt>
                <c:pt idx="1485">
                  <c:v>8.7048832271762189E-2</c:v>
                </c:pt>
                <c:pt idx="1486">
                  <c:v>8.4925690021231404E-2</c:v>
                </c:pt>
                <c:pt idx="1487">
                  <c:v>8.2802547770700619E-2</c:v>
                </c:pt>
                <c:pt idx="1488">
                  <c:v>8.0679405520169833E-2</c:v>
                </c:pt>
                <c:pt idx="1489">
                  <c:v>7.8556263269639048E-2</c:v>
                </c:pt>
                <c:pt idx="1490">
                  <c:v>7.6433121019108263E-2</c:v>
                </c:pt>
                <c:pt idx="1491">
                  <c:v>7.4309978768577478E-2</c:v>
                </c:pt>
                <c:pt idx="1492">
                  <c:v>7.2186836518046693E-2</c:v>
                </c:pt>
                <c:pt idx="1493">
                  <c:v>7.0063694267515908E-2</c:v>
                </c:pt>
                <c:pt idx="1494">
                  <c:v>7.0063694267515908E-2</c:v>
                </c:pt>
                <c:pt idx="1495">
                  <c:v>7.0063694267515908E-2</c:v>
                </c:pt>
                <c:pt idx="1496">
                  <c:v>6.7940552016985123E-2</c:v>
                </c:pt>
                <c:pt idx="1497">
                  <c:v>6.5817409766454338E-2</c:v>
                </c:pt>
                <c:pt idx="1498">
                  <c:v>6.3694267515923553E-2</c:v>
                </c:pt>
                <c:pt idx="1499">
                  <c:v>6.3694267515923553E-2</c:v>
                </c:pt>
                <c:pt idx="1500">
                  <c:v>6.3694267515923553E-2</c:v>
                </c:pt>
                <c:pt idx="1501">
                  <c:v>6.1571125265392768E-2</c:v>
                </c:pt>
                <c:pt idx="1502">
                  <c:v>5.9447983014861983E-2</c:v>
                </c:pt>
                <c:pt idx="1503">
                  <c:v>5.7324840764331197E-2</c:v>
                </c:pt>
                <c:pt idx="1504">
                  <c:v>5.5201698513800412E-2</c:v>
                </c:pt>
                <c:pt idx="1505">
                  <c:v>5.3078556263269627E-2</c:v>
                </c:pt>
                <c:pt idx="1506">
                  <c:v>5.3078556263269627E-2</c:v>
                </c:pt>
                <c:pt idx="1507">
                  <c:v>5.3078556263269627E-2</c:v>
                </c:pt>
                <c:pt idx="1508">
                  <c:v>5.0955414012738842E-2</c:v>
                </c:pt>
                <c:pt idx="1509">
                  <c:v>5.0955414012738842E-2</c:v>
                </c:pt>
                <c:pt idx="1510">
                  <c:v>5.0955414012738842E-2</c:v>
                </c:pt>
                <c:pt idx="1511">
                  <c:v>4.8832271762208057E-2</c:v>
                </c:pt>
                <c:pt idx="1512">
                  <c:v>4.6709129511677272E-2</c:v>
                </c:pt>
                <c:pt idx="1513">
                  <c:v>4.4585987261146487E-2</c:v>
                </c:pt>
                <c:pt idx="1514">
                  <c:v>4.4585987261146487E-2</c:v>
                </c:pt>
                <c:pt idx="1515">
                  <c:v>4.2462845010615702E-2</c:v>
                </c:pt>
                <c:pt idx="1516">
                  <c:v>4.2462845010615702E-2</c:v>
                </c:pt>
                <c:pt idx="1517">
                  <c:v>4.2462845010615702E-2</c:v>
                </c:pt>
                <c:pt idx="1518">
                  <c:v>4.2462845010615702E-2</c:v>
                </c:pt>
                <c:pt idx="1519">
                  <c:v>4.0339702760084917E-2</c:v>
                </c:pt>
                <c:pt idx="1520">
                  <c:v>4.0339702760084917E-2</c:v>
                </c:pt>
                <c:pt idx="1521">
                  <c:v>4.0339702760084917E-2</c:v>
                </c:pt>
                <c:pt idx="1522">
                  <c:v>3.8216560509554132E-2</c:v>
                </c:pt>
                <c:pt idx="1523">
                  <c:v>3.6093418259023347E-2</c:v>
                </c:pt>
                <c:pt idx="1524">
                  <c:v>3.3970276008492561E-2</c:v>
                </c:pt>
                <c:pt idx="1525">
                  <c:v>3.3970276008492561E-2</c:v>
                </c:pt>
                <c:pt idx="1526">
                  <c:v>3.1847133757961776E-2</c:v>
                </c:pt>
                <c:pt idx="1527">
                  <c:v>2.9723991507430991E-2</c:v>
                </c:pt>
                <c:pt idx="1528">
                  <c:v>2.7600849256900206E-2</c:v>
                </c:pt>
                <c:pt idx="1529">
                  <c:v>2.5477707006369421E-2</c:v>
                </c:pt>
                <c:pt idx="1530">
                  <c:v>2.3354564755838636E-2</c:v>
                </c:pt>
                <c:pt idx="1531">
                  <c:v>2.1231422505307851E-2</c:v>
                </c:pt>
                <c:pt idx="1532">
                  <c:v>2.1231422505307851E-2</c:v>
                </c:pt>
                <c:pt idx="1533">
                  <c:v>1.9108280254777066E-2</c:v>
                </c:pt>
                <c:pt idx="1534">
                  <c:v>1.6985138004246281E-2</c:v>
                </c:pt>
                <c:pt idx="1535">
                  <c:v>1.6985138004246281E-2</c:v>
                </c:pt>
                <c:pt idx="1536">
                  <c:v>1.4861995753715496E-2</c:v>
                </c:pt>
                <c:pt idx="1537">
                  <c:v>1.4861995753715496E-2</c:v>
                </c:pt>
                <c:pt idx="1538">
                  <c:v>1.2738853503184711E-2</c:v>
                </c:pt>
                <c:pt idx="1539">
                  <c:v>1.0615711252653925E-2</c:v>
                </c:pt>
                <c:pt idx="1540">
                  <c:v>8.4925690021231404E-3</c:v>
                </c:pt>
                <c:pt idx="1541">
                  <c:v>8.4925690021231404E-3</c:v>
                </c:pt>
                <c:pt idx="1542">
                  <c:v>8.4925690021231404E-3</c:v>
                </c:pt>
                <c:pt idx="1543">
                  <c:v>6.3694267515923553E-3</c:v>
                </c:pt>
                <c:pt idx="1544">
                  <c:v>6.3694267515923553E-3</c:v>
                </c:pt>
                <c:pt idx="1545">
                  <c:v>4.2462845010615702E-3</c:v>
                </c:pt>
                <c:pt idx="1546">
                  <c:v>4.2462845010615702E-3</c:v>
                </c:pt>
                <c:pt idx="1547">
                  <c:v>4.2462845010615702E-3</c:v>
                </c:pt>
                <c:pt idx="1548">
                  <c:v>4.2462845010615702E-3</c:v>
                </c:pt>
                <c:pt idx="1549">
                  <c:v>4.2462845010615702E-3</c:v>
                </c:pt>
                <c:pt idx="1550">
                  <c:v>2.1231422505307851E-3</c:v>
                </c:pt>
                <c:pt idx="1551">
                  <c:v>0</c:v>
                </c:pt>
                <c:pt idx="1655">
                  <c:v>0</c:v>
                </c:pt>
                <c:pt idx="1656">
                  <c:v>1</c:v>
                </c:pt>
              </c:numCache>
            </c:numRef>
          </c:xVal>
          <c:yVal>
            <c:numRef>
              <c:f>List1!$C$2:$C$1658</c:f>
              <c:numCache>
                <c:formatCode>General</c:formatCode>
                <c:ptCount val="1657"/>
                <c:pt idx="533" formatCode="###0.000">
                  <c:v>1</c:v>
                </c:pt>
                <c:pt idx="534" formatCode="###0.000">
                  <c:v>1</c:v>
                </c:pt>
                <c:pt idx="535" formatCode="###0.000">
                  <c:v>1</c:v>
                </c:pt>
                <c:pt idx="536" formatCode="###0.000">
                  <c:v>1</c:v>
                </c:pt>
                <c:pt idx="537" formatCode="###0.000">
                  <c:v>1</c:v>
                </c:pt>
                <c:pt idx="538" formatCode="###0.000">
                  <c:v>1</c:v>
                </c:pt>
                <c:pt idx="539" formatCode="###0.000">
                  <c:v>1</c:v>
                </c:pt>
                <c:pt idx="540" formatCode="###0.000">
                  <c:v>1</c:v>
                </c:pt>
                <c:pt idx="541" formatCode="###0.000">
                  <c:v>1</c:v>
                </c:pt>
                <c:pt idx="542" formatCode="###0.000">
                  <c:v>1</c:v>
                </c:pt>
                <c:pt idx="543" formatCode="###0.000">
                  <c:v>1</c:v>
                </c:pt>
                <c:pt idx="544" formatCode="###0.000">
                  <c:v>1</c:v>
                </c:pt>
                <c:pt idx="545" formatCode="###0.000">
                  <c:v>1</c:v>
                </c:pt>
                <c:pt idx="546" formatCode="###0.000">
                  <c:v>1</c:v>
                </c:pt>
                <c:pt idx="547" formatCode="###0.000">
                  <c:v>1</c:v>
                </c:pt>
                <c:pt idx="548" formatCode="###0.000">
                  <c:v>1</c:v>
                </c:pt>
                <c:pt idx="549" formatCode="###0.000">
                  <c:v>1</c:v>
                </c:pt>
                <c:pt idx="550" formatCode="###0.000">
                  <c:v>0.98684210526315785</c:v>
                </c:pt>
                <c:pt idx="551" formatCode="###0.000">
                  <c:v>0.98684210526315785</c:v>
                </c:pt>
                <c:pt idx="552" formatCode="###0.000">
                  <c:v>0.98684210526315785</c:v>
                </c:pt>
                <c:pt idx="553" formatCode="###0.000">
                  <c:v>0.98684210526315785</c:v>
                </c:pt>
                <c:pt idx="554" formatCode="###0.000">
                  <c:v>0.98684210526315785</c:v>
                </c:pt>
                <c:pt idx="555" formatCode="###0.000">
                  <c:v>0.98684210526315785</c:v>
                </c:pt>
                <c:pt idx="556" formatCode="###0.000">
                  <c:v>0.98684210526315785</c:v>
                </c:pt>
                <c:pt idx="557" formatCode="###0.000">
                  <c:v>0.98684210526315785</c:v>
                </c:pt>
                <c:pt idx="558" formatCode="###0.000">
                  <c:v>0.98684210526315785</c:v>
                </c:pt>
                <c:pt idx="559" formatCode="###0.000">
                  <c:v>0.98684210526315785</c:v>
                </c:pt>
                <c:pt idx="560" formatCode="###0.000">
                  <c:v>0.98684210526315785</c:v>
                </c:pt>
                <c:pt idx="561" formatCode="###0.000">
                  <c:v>0.98684210526315785</c:v>
                </c:pt>
                <c:pt idx="562" formatCode="###0.000">
                  <c:v>0.98684210526315785</c:v>
                </c:pt>
                <c:pt idx="563" formatCode="###0.000">
                  <c:v>0.98684210526315785</c:v>
                </c:pt>
                <c:pt idx="564" formatCode="###0.000">
                  <c:v>0.98684210526315785</c:v>
                </c:pt>
                <c:pt idx="565" formatCode="###0.000">
                  <c:v>0.97368421052631582</c:v>
                </c:pt>
                <c:pt idx="566" formatCode="###0.000">
                  <c:v>0.97368421052631582</c:v>
                </c:pt>
                <c:pt idx="567" formatCode="###0.000">
                  <c:v>0.96052631578947367</c:v>
                </c:pt>
                <c:pt idx="568" formatCode="###0.000">
                  <c:v>0.96052631578947367</c:v>
                </c:pt>
                <c:pt idx="569" formatCode="###0.000">
                  <c:v>0.96052631578947367</c:v>
                </c:pt>
                <c:pt idx="570" formatCode="###0.000">
                  <c:v>0.96052631578947367</c:v>
                </c:pt>
                <c:pt idx="571" formatCode="###0.000">
                  <c:v>0.96052631578947367</c:v>
                </c:pt>
                <c:pt idx="572" formatCode="###0.000">
                  <c:v>0.96052631578947367</c:v>
                </c:pt>
                <c:pt idx="573" formatCode="###0.000">
                  <c:v>0.96052631578947367</c:v>
                </c:pt>
                <c:pt idx="574" formatCode="###0.000">
                  <c:v>0.96052631578947367</c:v>
                </c:pt>
                <c:pt idx="575" formatCode="###0.000">
                  <c:v>0.96052631578947367</c:v>
                </c:pt>
                <c:pt idx="576" formatCode="###0.000">
                  <c:v>0.96052631578947367</c:v>
                </c:pt>
                <c:pt idx="577" formatCode="###0.000">
                  <c:v>0.96052631578947367</c:v>
                </c:pt>
                <c:pt idx="578" formatCode="###0.000">
                  <c:v>0.96052631578947367</c:v>
                </c:pt>
                <c:pt idx="579" formatCode="###0.000">
                  <c:v>0.96052631578947367</c:v>
                </c:pt>
                <c:pt idx="580" formatCode="###0.000">
                  <c:v>0.96052631578947367</c:v>
                </c:pt>
                <c:pt idx="581" formatCode="###0.000">
                  <c:v>0.96052631578947367</c:v>
                </c:pt>
                <c:pt idx="582" formatCode="###0.000">
                  <c:v>0.96052631578947367</c:v>
                </c:pt>
                <c:pt idx="583" formatCode="###0.000">
                  <c:v>0.96052631578947367</c:v>
                </c:pt>
                <c:pt idx="584" formatCode="###0.000">
                  <c:v>0.96052631578947367</c:v>
                </c:pt>
                <c:pt idx="585" formatCode="###0.000">
                  <c:v>0.96052631578947367</c:v>
                </c:pt>
                <c:pt idx="586" formatCode="###0.000">
                  <c:v>0.96052631578947367</c:v>
                </c:pt>
                <c:pt idx="587" formatCode="###0.000">
                  <c:v>0.96052631578947367</c:v>
                </c:pt>
                <c:pt idx="588" formatCode="###0.000">
                  <c:v>0.96052631578947367</c:v>
                </c:pt>
                <c:pt idx="589" formatCode="###0.000">
                  <c:v>0.96052631578947367</c:v>
                </c:pt>
                <c:pt idx="590" formatCode="###0.000">
                  <c:v>0.96052631578947367</c:v>
                </c:pt>
                <c:pt idx="591" formatCode="###0.000">
                  <c:v>0.96052631578947367</c:v>
                </c:pt>
                <c:pt idx="592" formatCode="###0.000">
                  <c:v>0.96052631578947367</c:v>
                </c:pt>
                <c:pt idx="593" formatCode="###0.000">
                  <c:v>0.96052631578947367</c:v>
                </c:pt>
                <c:pt idx="594" formatCode="###0.000">
                  <c:v>0.96052631578947367</c:v>
                </c:pt>
                <c:pt idx="595" formatCode="###0.000">
                  <c:v>0.96052631578947367</c:v>
                </c:pt>
                <c:pt idx="596" formatCode="###0.000">
                  <c:v>0.96052631578947367</c:v>
                </c:pt>
                <c:pt idx="597" formatCode="###0.000">
                  <c:v>0.96052631578947367</c:v>
                </c:pt>
                <c:pt idx="598" formatCode="###0.000">
                  <c:v>0.96052631578947367</c:v>
                </c:pt>
                <c:pt idx="599" formatCode="###0.000">
                  <c:v>0.96052631578947367</c:v>
                </c:pt>
                <c:pt idx="600" formatCode="###0.000">
                  <c:v>0.96052631578947367</c:v>
                </c:pt>
                <c:pt idx="601" formatCode="###0.000">
                  <c:v>0.96052631578947367</c:v>
                </c:pt>
                <c:pt idx="602" formatCode="###0.000">
                  <c:v>0.96052631578947367</c:v>
                </c:pt>
                <c:pt idx="603" formatCode="###0.000">
                  <c:v>0.96052631578947367</c:v>
                </c:pt>
                <c:pt idx="604" formatCode="###0.000">
                  <c:v>0.96052631578947367</c:v>
                </c:pt>
                <c:pt idx="605" formatCode="###0.000">
                  <c:v>0.96052631578947367</c:v>
                </c:pt>
                <c:pt idx="606" formatCode="###0.000">
                  <c:v>0.96052631578947367</c:v>
                </c:pt>
                <c:pt idx="607" formatCode="###0.000">
                  <c:v>0.96052631578947367</c:v>
                </c:pt>
                <c:pt idx="608" formatCode="###0.000">
                  <c:v>0.96052631578947367</c:v>
                </c:pt>
                <c:pt idx="609" formatCode="###0.000">
                  <c:v>0.96052631578947367</c:v>
                </c:pt>
                <c:pt idx="610" formatCode="###0.000">
                  <c:v>0.96052631578947367</c:v>
                </c:pt>
                <c:pt idx="611" formatCode="###0.000">
                  <c:v>0.96052631578947367</c:v>
                </c:pt>
                <c:pt idx="612" formatCode="###0.000">
                  <c:v>0.96052631578947367</c:v>
                </c:pt>
                <c:pt idx="613" formatCode="###0.000">
                  <c:v>0.96052631578947367</c:v>
                </c:pt>
                <c:pt idx="614" formatCode="###0.000">
                  <c:v>0.96052631578947367</c:v>
                </c:pt>
                <c:pt idx="615" formatCode="###0.000">
                  <c:v>0.96052631578947367</c:v>
                </c:pt>
                <c:pt idx="616" formatCode="###0.000">
                  <c:v>0.96052631578947367</c:v>
                </c:pt>
                <c:pt idx="617" formatCode="###0.000">
                  <c:v>0.96052631578947367</c:v>
                </c:pt>
                <c:pt idx="618" formatCode="###0.000">
                  <c:v>0.96052631578947367</c:v>
                </c:pt>
                <c:pt idx="619" formatCode="###0.000">
                  <c:v>0.96052631578947367</c:v>
                </c:pt>
                <c:pt idx="620" formatCode="###0.000">
                  <c:v>0.96052631578947367</c:v>
                </c:pt>
                <c:pt idx="621" formatCode="###0.000">
                  <c:v>0.96052631578947367</c:v>
                </c:pt>
                <c:pt idx="622" formatCode="###0.000">
                  <c:v>0.96052631578947367</c:v>
                </c:pt>
                <c:pt idx="623" formatCode="###0.000">
                  <c:v>0.96052631578947367</c:v>
                </c:pt>
                <c:pt idx="624" formatCode="###0.000">
                  <c:v>0.96052631578947367</c:v>
                </c:pt>
                <c:pt idx="625" formatCode="###0.000">
                  <c:v>0.96052631578947367</c:v>
                </c:pt>
                <c:pt idx="626" formatCode="###0.000">
                  <c:v>0.96052631578947367</c:v>
                </c:pt>
                <c:pt idx="627" formatCode="###0.000">
                  <c:v>0.96052631578947367</c:v>
                </c:pt>
                <c:pt idx="628" formatCode="###0.000">
                  <c:v>0.96052631578947367</c:v>
                </c:pt>
                <c:pt idx="629" formatCode="###0.000">
                  <c:v>0.96052631578947367</c:v>
                </c:pt>
                <c:pt idx="630" formatCode="###0.000">
                  <c:v>0.96052631578947367</c:v>
                </c:pt>
                <c:pt idx="631" formatCode="###0.000">
                  <c:v>0.96052631578947367</c:v>
                </c:pt>
                <c:pt idx="632" formatCode="###0.000">
                  <c:v>0.96052631578947367</c:v>
                </c:pt>
                <c:pt idx="633" formatCode="###0.000">
                  <c:v>0.94736842105263153</c:v>
                </c:pt>
                <c:pt idx="634" formatCode="###0.000">
                  <c:v>0.94736842105263153</c:v>
                </c:pt>
                <c:pt idx="635" formatCode="###0.000">
                  <c:v>0.94736842105263153</c:v>
                </c:pt>
                <c:pt idx="636" formatCode="###0.000">
                  <c:v>0.94736842105263153</c:v>
                </c:pt>
                <c:pt idx="637" formatCode="###0.000">
                  <c:v>0.94736842105263153</c:v>
                </c:pt>
                <c:pt idx="638" formatCode="###0.000">
                  <c:v>0.93421052631578949</c:v>
                </c:pt>
                <c:pt idx="639" formatCode="###0.000">
                  <c:v>0.93421052631578949</c:v>
                </c:pt>
                <c:pt idx="640" formatCode="###0.000">
                  <c:v>0.93421052631578949</c:v>
                </c:pt>
                <c:pt idx="641" formatCode="###0.000">
                  <c:v>0.93421052631578949</c:v>
                </c:pt>
                <c:pt idx="642" formatCode="###0.000">
                  <c:v>0.93421052631578949</c:v>
                </c:pt>
                <c:pt idx="643" formatCode="###0.000">
                  <c:v>0.93421052631578949</c:v>
                </c:pt>
                <c:pt idx="644" formatCode="###0.000">
                  <c:v>0.93421052631578949</c:v>
                </c:pt>
                <c:pt idx="645" formatCode="###0.000">
                  <c:v>0.93421052631578949</c:v>
                </c:pt>
                <c:pt idx="646" formatCode="###0.000">
                  <c:v>0.93421052631578949</c:v>
                </c:pt>
                <c:pt idx="647" formatCode="###0.000">
                  <c:v>0.93421052631578949</c:v>
                </c:pt>
                <c:pt idx="648" formatCode="###0.000">
                  <c:v>0.93421052631578949</c:v>
                </c:pt>
                <c:pt idx="649" formatCode="###0.000">
                  <c:v>0.93421052631578949</c:v>
                </c:pt>
                <c:pt idx="650" formatCode="###0.000">
                  <c:v>0.93421052631578949</c:v>
                </c:pt>
                <c:pt idx="651" formatCode="###0.000">
                  <c:v>0.93421052631578949</c:v>
                </c:pt>
                <c:pt idx="652" formatCode="###0.000">
                  <c:v>0.93421052631578949</c:v>
                </c:pt>
                <c:pt idx="653" formatCode="###0.000">
                  <c:v>0.93421052631578949</c:v>
                </c:pt>
                <c:pt idx="654" formatCode="###0.000">
                  <c:v>0.93421052631578949</c:v>
                </c:pt>
                <c:pt idx="655" formatCode="###0.000">
                  <c:v>0.93421052631578949</c:v>
                </c:pt>
                <c:pt idx="656" formatCode="###0.000">
                  <c:v>0.93421052631578949</c:v>
                </c:pt>
                <c:pt idx="657" formatCode="###0.000">
                  <c:v>0.93421052631578949</c:v>
                </c:pt>
                <c:pt idx="658" formatCode="###0.000">
                  <c:v>0.93421052631578949</c:v>
                </c:pt>
                <c:pt idx="659" formatCode="###0.000">
                  <c:v>0.93421052631578949</c:v>
                </c:pt>
                <c:pt idx="660" formatCode="###0.000">
                  <c:v>0.93421052631578949</c:v>
                </c:pt>
                <c:pt idx="661" formatCode="###0.000">
                  <c:v>0.93421052631578949</c:v>
                </c:pt>
                <c:pt idx="662" formatCode="###0.000">
                  <c:v>0.93421052631578949</c:v>
                </c:pt>
                <c:pt idx="663" formatCode="###0.000">
                  <c:v>0.93421052631578949</c:v>
                </c:pt>
                <c:pt idx="664" formatCode="###0.000">
                  <c:v>0.93421052631578949</c:v>
                </c:pt>
                <c:pt idx="665" formatCode="###0.000">
                  <c:v>0.93421052631578949</c:v>
                </c:pt>
                <c:pt idx="666" formatCode="###0.000">
                  <c:v>0.93421052631578949</c:v>
                </c:pt>
                <c:pt idx="667" formatCode="###0.000">
                  <c:v>0.93421052631578949</c:v>
                </c:pt>
                <c:pt idx="668" formatCode="###0.000">
                  <c:v>0.92105263157894735</c:v>
                </c:pt>
                <c:pt idx="669" formatCode="###0.000">
                  <c:v>0.92105263157894735</c:v>
                </c:pt>
                <c:pt idx="670" formatCode="###0.000">
                  <c:v>0.92105263157894735</c:v>
                </c:pt>
                <c:pt idx="671" formatCode="###0.000">
                  <c:v>0.92105263157894735</c:v>
                </c:pt>
                <c:pt idx="672" formatCode="###0.000">
                  <c:v>0.92105263157894735</c:v>
                </c:pt>
                <c:pt idx="673" formatCode="###0.000">
                  <c:v>0.92105263157894735</c:v>
                </c:pt>
                <c:pt idx="674" formatCode="###0.000">
                  <c:v>0.92105263157894735</c:v>
                </c:pt>
                <c:pt idx="675" formatCode="###0.000">
                  <c:v>0.92105263157894735</c:v>
                </c:pt>
                <c:pt idx="676" formatCode="###0.000">
                  <c:v>0.92105263157894735</c:v>
                </c:pt>
                <c:pt idx="677" formatCode="###0.000">
                  <c:v>0.92105263157894735</c:v>
                </c:pt>
                <c:pt idx="678" formatCode="###0.000">
                  <c:v>0.92105263157894735</c:v>
                </c:pt>
                <c:pt idx="679" formatCode="###0.000">
                  <c:v>0.92105263157894735</c:v>
                </c:pt>
                <c:pt idx="680" formatCode="###0.000">
                  <c:v>0.92105263157894735</c:v>
                </c:pt>
                <c:pt idx="681" formatCode="###0.000">
                  <c:v>0.92105263157894735</c:v>
                </c:pt>
                <c:pt idx="682" formatCode="###0.000">
                  <c:v>0.92105263157894735</c:v>
                </c:pt>
                <c:pt idx="683" formatCode="###0.000">
                  <c:v>0.92105263157894735</c:v>
                </c:pt>
                <c:pt idx="684" formatCode="###0.000">
                  <c:v>0.92105263157894735</c:v>
                </c:pt>
                <c:pt idx="685" formatCode="###0.000">
                  <c:v>0.92105263157894735</c:v>
                </c:pt>
                <c:pt idx="686" formatCode="###0.000">
                  <c:v>0.92105263157894735</c:v>
                </c:pt>
                <c:pt idx="687" formatCode="###0.000">
                  <c:v>0.92105263157894735</c:v>
                </c:pt>
                <c:pt idx="688" formatCode="###0.000">
                  <c:v>0.90789473684210531</c:v>
                </c:pt>
                <c:pt idx="689" formatCode="###0.000">
                  <c:v>0.90789473684210531</c:v>
                </c:pt>
                <c:pt idx="690" formatCode="###0.000">
                  <c:v>0.90789473684210531</c:v>
                </c:pt>
                <c:pt idx="691" formatCode="###0.000">
                  <c:v>0.90789473684210531</c:v>
                </c:pt>
                <c:pt idx="692" formatCode="###0.000">
                  <c:v>0.90789473684210531</c:v>
                </c:pt>
                <c:pt idx="693" formatCode="###0.000">
                  <c:v>0.90789473684210531</c:v>
                </c:pt>
                <c:pt idx="694" formatCode="###0.000">
                  <c:v>0.90789473684210531</c:v>
                </c:pt>
                <c:pt idx="695" formatCode="###0.000">
                  <c:v>0.90789473684210531</c:v>
                </c:pt>
                <c:pt idx="696" formatCode="###0.000">
                  <c:v>0.89473684210526316</c:v>
                </c:pt>
                <c:pt idx="697" formatCode="###0.000">
                  <c:v>0.89473684210526316</c:v>
                </c:pt>
                <c:pt idx="698" formatCode="###0.000">
                  <c:v>0.89473684210526316</c:v>
                </c:pt>
                <c:pt idx="699" formatCode="###0.000">
                  <c:v>0.89473684210526316</c:v>
                </c:pt>
                <c:pt idx="700" formatCode="###0.000">
                  <c:v>0.89473684210526316</c:v>
                </c:pt>
                <c:pt idx="701" formatCode="###0.000">
                  <c:v>0.89473684210526316</c:v>
                </c:pt>
                <c:pt idx="702" formatCode="###0.000">
                  <c:v>0.89473684210526316</c:v>
                </c:pt>
                <c:pt idx="703" formatCode="###0.000">
                  <c:v>0.89473684210526316</c:v>
                </c:pt>
                <c:pt idx="704" formatCode="###0.000">
                  <c:v>0.89473684210526316</c:v>
                </c:pt>
                <c:pt idx="705" formatCode="###0.000">
                  <c:v>0.89473684210526316</c:v>
                </c:pt>
                <c:pt idx="706" formatCode="###0.000">
                  <c:v>0.89473684210526316</c:v>
                </c:pt>
                <c:pt idx="707" formatCode="###0.000">
                  <c:v>0.88157894736842102</c:v>
                </c:pt>
                <c:pt idx="708" formatCode="###0.000">
                  <c:v>0.88157894736842102</c:v>
                </c:pt>
                <c:pt idx="709" formatCode="###0.000">
                  <c:v>0.88157894736842102</c:v>
                </c:pt>
                <c:pt idx="710" formatCode="###0.000">
                  <c:v>0.88157894736842102</c:v>
                </c:pt>
                <c:pt idx="711" formatCode="###0.000">
                  <c:v>0.86842105263157898</c:v>
                </c:pt>
                <c:pt idx="712" formatCode="###0.000">
                  <c:v>0.86842105263157898</c:v>
                </c:pt>
                <c:pt idx="713" formatCode="###0.000">
                  <c:v>0.86842105263157898</c:v>
                </c:pt>
                <c:pt idx="714" formatCode="###0.000">
                  <c:v>0.86842105263157898</c:v>
                </c:pt>
                <c:pt idx="715" formatCode="###0.000">
                  <c:v>0.86842105263157898</c:v>
                </c:pt>
                <c:pt idx="716" formatCode="###0.000">
                  <c:v>0.86842105263157898</c:v>
                </c:pt>
                <c:pt idx="717" formatCode="###0.000">
                  <c:v>0.85526315789473684</c:v>
                </c:pt>
                <c:pt idx="718" formatCode="###0.000">
                  <c:v>0.85526315789473684</c:v>
                </c:pt>
                <c:pt idx="719" formatCode="###0.000">
                  <c:v>0.85526315789473684</c:v>
                </c:pt>
                <c:pt idx="720" formatCode="###0.000">
                  <c:v>0.85526315789473684</c:v>
                </c:pt>
                <c:pt idx="721" formatCode="###0.000">
                  <c:v>0.85526315789473684</c:v>
                </c:pt>
                <c:pt idx="722" formatCode="###0.000">
                  <c:v>0.85526315789473684</c:v>
                </c:pt>
                <c:pt idx="723" formatCode="###0.000">
                  <c:v>0.85526315789473684</c:v>
                </c:pt>
                <c:pt idx="724" formatCode="###0.000">
                  <c:v>0.85526315789473684</c:v>
                </c:pt>
                <c:pt idx="725" formatCode="###0.000">
                  <c:v>0.85526315789473684</c:v>
                </c:pt>
                <c:pt idx="726" formatCode="###0.000">
                  <c:v>0.85526315789473684</c:v>
                </c:pt>
                <c:pt idx="727" formatCode="###0.000">
                  <c:v>0.84210526315789469</c:v>
                </c:pt>
                <c:pt idx="728" formatCode="###0.000">
                  <c:v>0.84210526315789469</c:v>
                </c:pt>
                <c:pt idx="729" formatCode="###0.000">
                  <c:v>0.84210526315789469</c:v>
                </c:pt>
                <c:pt idx="730" formatCode="###0.000">
                  <c:v>0.84210526315789469</c:v>
                </c:pt>
                <c:pt idx="731" formatCode="###0.000">
                  <c:v>0.84210526315789469</c:v>
                </c:pt>
                <c:pt idx="732" formatCode="###0.000">
                  <c:v>0.84210526315789469</c:v>
                </c:pt>
                <c:pt idx="733" formatCode="###0.000">
                  <c:v>0.84210526315789469</c:v>
                </c:pt>
                <c:pt idx="734" formatCode="###0.000">
                  <c:v>0.84210526315789469</c:v>
                </c:pt>
                <c:pt idx="735" formatCode="###0.000">
                  <c:v>0.84210526315789469</c:v>
                </c:pt>
                <c:pt idx="736" formatCode="###0.000">
                  <c:v>0.84210526315789469</c:v>
                </c:pt>
                <c:pt idx="737" formatCode="###0.000">
                  <c:v>0.82894736842105265</c:v>
                </c:pt>
                <c:pt idx="738" formatCode="###0.000">
                  <c:v>0.82894736842105265</c:v>
                </c:pt>
                <c:pt idx="739" formatCode="###0.000">
                  <c:v>0.82894736842105265</c:v>
                </c:pt>
                <c:pt idx="740" formatCode="###0.000">
                  <c:v>0.82894736842105265</c:v>
                </c:pt>
                <c:pt idx="741" formatCode="###0.000">
                  <c:v>0.82894736842105265</c:v>
                </c:pt>
                <c:pt idx="742" formatCode="###0.000">
                  <c:v>0.82894736842105265</c:v>
                </c:pt>
                <c:pt idx="743" formatCode="###0.000">
                  <c:v>0.82894736842105265</c:v>
                </c:pt>
                <c:pt idx="744" formatCode="###0.000">
                  <c:v>0.82894736842105265</c:v>
                </c:pt>
                <c:pt idx="745" formatCode="###0.000">
                  <c:v>0.82894736842105265</c:v>
                </c:pt>
                <c:pt idx="746" formatCode="###0.000">
                  <c:v>0.82894736842105265</c:v>
                </c:pt>
                <c:pt idx="747" formatCode="###0.000">
                  <c:v>0.82894736842105265</c:v>
                </c:pt>
                <c:pt idx="748" formatCode="###0.000">
                  <c:v>0.82894736842105265</c:v>
                </c:pt>
                <c:pt idx="749" formatCode="###0.000">
                  <c:v>0.82894736842105265</c:v>
                </c:pt>
                <c:pt idx="750" formatCode="###0.000">
                  <c:v>0.81578947368421051</c:v>
                </c:pt>
                <c:pt idx="751" formatCode="###0.000">
                  <c:v>0.81578947368421051</c:v>
                </c:pt>
                <c:pt idx="752" formatCode="###0.000">
                  <c:v>0.80263157894736847</c:v>
                </c:pt>
                <c:pt idx="753" formatCode="###0.000">
                  <c:v>0.80263157894736847</c:v>
                </c:pt>
                <c:pt idx="754" formatCode="###0.000">
                  <c:v>0.78947368421052633</c:v>
                </c:pt>
                <c:pt idx="755" formatCode="###0.000">
                  <c:v>0.78947368421052633</c:v>
                </c:pt>
                <c:pt idx="756" formatCode="###0.000">
                  <c:v>0.77631578947368418</c:v>
                </c:pt>
                <c:pt idx="757" formatCode="###0.000">
                  <c:v>0.77631578947368418</c:v>
                </c:pt>
                <c:pt idx="758" formatCode="###0.000">
                  <c:v>0.77631578947368418</c:v>
                </c:pt>
                <c:pt idx="759" formatCode="###0.000">
                  <c:v>0.77631578947368418</c:v>
                </c:pt>
                <c:pt idx="760" formatCode="###0.000">
                  <c:v>0.77631578947368418</c:v>
                </c:pt>
                <c:pt idx="761" formatCode="###0.000">
                  <c:v>0.77631578947368418</c:v>
                </c:pt>
                <c:pt idx="762" formatCode="###0.000">
                  <c:v>0.77631578947368418</c:v>
                </c:pt>
                <c:pt idx="763" formatCode="###0.000">
                  <c:v>0.77631578947368418</c:v>
                </c:pt>
                <c:pt idx="764" formatCode="###0.000">
                  <c:v>0.77631578947368418</c:v>
                </c:pt>
                <c:pt idx="765" formatCode="###0.000">
                  <c:v>0.77631578947368418</c:v>
                </c:pt>
                <c:pt idx="766" formatCode="###0.000">
                  <c:v>0.77631578947368418</c:v>
                </c:pt>
                <c:pt idx="767" formatCode="###0.000">
                  <c:v>0.77631578947368418</c:v>
                </c:pt>
                <c:pt idx="768" formatCode="###0.000">
                  <c:v>0.77631578947368418</c:v>
                </c:pt>
                <c:pt idx="769" formatCode="###0.000">
                  <c:v>0.77631578947368418</c:v>
                </c:pt>
                <c:pt idx="770" formatCode="###0.000">
                  <c:v>0.76315789473684215</c:v>
                </c:pt>
                <c:pt idx="771" formatCode="###0.000">
                  <c:v>0.76315789473684215</c:v>
                </c:pt>
                <c:pt idx="772" formatCode="###0.000">
                  <c:v>0.76315789473684215</c:v>
                </c:pt>
                <c:pt idx="773" formatCode="###0.000">
                  <c:v>0.76315789473684215</c:v>
                </c:pt>
                <c:pt idx="774" formatCode="###0.000">
                  <c:v>0.75</c:v>
                </c:pt>
                <c:pt idx="775" formatCode="###0.000">
                  <c:v>0.75</c:v>
                </c:pt>
                <c:pt idx="776" formatCode="###0.000">
                  <c:v>0.75</c:v>
                </c:pt>
                <c:pt idx="777" formatCode="###0.000">
                  <c:v>0.75</c:v>
                </c:pt>
                <c:pt idx="778" formatCode="###0.000">
                  <c:v>0.75</c:v>
                </c:pt>
                <c:pt idx="779" formatCode="###0.000">
                  <c:v>0.75</c:v>
                </c:pt>
                <c:pt idx="780" formatCode="###0.000">
                  <c:v>0.75</c:v>
                </c:pt>
                <c:pt idx="781" formatCode="###0.000">
                  <c:v>0.75</c:v>
                </c:pt>
                <c:pt idx="782" formatCode="###0.000">
                  <c:v>0.75</c:v>
                </c:pt>
                <c:pt idx="783" formatCode="###0.000">
                  <c:v>0.75</c:v>
                </c:pt>
                <c:pt idx="784" formatCode="###0.000">
                  <c:v>0.75</c:v>
                </c:pt>
                <c:pt idx="785" formatCode="###0.000">
                  <c:v>0.75</c:v>
                </c:pt>
                <c:pt idx="786" formatCode="###0.000">
                  <c:v>0.75</c:v>
                </c:pt>
                <c:pt idx="787" formatCode="###0.000">
                  <c:v>0.75</c:v>
                </c:pt>
                <c:pt idx="788" formatCode="###0.000">
                  <c:v>0.75</c:v>
                </c:pt>
                <c:pt idx="789" formatCode="###0.000">
                  <c:v>0.75</c:v>
                </c:pt>
                <c:pt idx="790" formatCode="###0.000">
                  <c:v>0.75</c:v>
                </c:pt>
                <c:pt idx="791" formatCode="###0.000">
                  <c:v>0.75</c:v>
                </c:pt>
                <c:pt idx="792" formatCode="###0.000">
                  <c:v>0.75</c:v>
                </c:pt>
                <c:pt idx="793" formatCode="###0.000">
                  <c:v>0.75</c:v>
                </c:pt>
                <c:pt idx="794" formatCode="###0.000">
                  <c:v>0.75</c:v>
                </c:pt>
                <c:pt idx="795" formatCode="###0.000">
                  <c:v>0.75</c:v>
                </c:pt>
                <c:pt idx="796" formatCode="###0.000">
                  <c:v>0.75</c:v>
                </c:pt>
                <c:pt idx="797" formatCode="###0.000">
                  <c:v>0.75</c:v>
                </c:pt>
                <c:pt idx="798" formatCode="###0.000">
                  <c:v>0.73684210526315785</c:v>
                </c:pt>
                <c:pt idx="799" formatCode="###0.000">
                  <c:v>0.73684210526315785</c:v>
                </c:pt>
                <c:pt idx="800" formatCode="###0.000">
                  <c:v>0.73684210526315785</c:v>
                </c:pt>
                <c:pt idx="801" formatCode="###0.000">
                  <c:v>0.72368421052631582</c:v>
                </c:pt>
                <c:pt idx="802" formatCode="###0.000">
                  <c:v>0.72368421052631582</c:v>
                </c:pt>
                <c:pt idx="803" formatCode="###0.000">
                  <c:v>0.72368421052631582</c:v>
                </c:pt>
                <c:pt idx="804" formatCode="###0.000">
                  <c:v>0.72368421052631582</c:v>
                </c:pt>
                <c:pt idx="805" formatCode="###0.000">
                  <c:v>0.72368421052631582</c:v>
                </c:pt>
                <c:pt idx="806" formatCode="###0.000">
                  <c:v>0.72368421052631582</c:v>
                </c:pt>
                <c:pt idx="807" formatCode="###0.000">
                  <c:v>0.72368421052631582</c:v>
                </c:pt>
                <c:pt idx="808" formatCode="###0.000">
                  <c:v>0.72368421052631582</c:v>
                </c:pt>
                <c:pt idx="809" formatCode="###0.000">
                  <c:v>0.72368421052631582</c:v>
                </c:pt>
                <c:pt idx="810" formatCode="###0.000">
                  <c:v>0.71052631578947367</c:v>
                </c:pt>
                <c:pt idx="811" formatCode="###0.000">
                  <c:v>0.71052631578947367</c:v>
                </c:pt>
                <c:pt idx="812" formatCode="###0.000">
                  <c:v>0.71052631578947367</c:v>
                </c:pt>
                <c:pt idx="813" formatCode="###0.000">
                  <c:v>0.71052631578947367</c:v>
                </c:pt>
                <c:pt idx="814" formatCode="###0.000">
                  <c:v>0.71052631578947367</c:v>
                </c:pt>
                <c:pt idx="815" formatCode="###0.000">
                  <c:v>0.71052631578947367</c:v>
                </c:pt>
                <c:pt idx="816" formatCode="###0.000">
                  <c:v>0.71052631578947367</c:v>
                </c:pt>
                <c:pt idx="817" formatCode="###0.000">
                  <c:v>0.71052631578947367</c:v>
                </c:pt>
                <c:pt idx="818" formatCode="###0.000">
                  <c:v>0.69736842105263153</c:v>
                </c:pt>
                <c:pt idx="819" formatCode="###0.000">
                  <c:v>0.69736842105263153</c:v>
                </c:pt>
                <c:pt idx="820" formatCode="###0.000">
                  <c:v>0.68421052631578949</c:v>
                </c:pt>
                <c:pt idx="821" formatCode="###0.000">
                  <c:v>0.68421052631578949</c:v>
                </c:pt>
                <c:pt idx="822" formatCode="###0.000">
                  <c:v>0.68421052631578949</c:v>
                </c:pt>
                <c:pt idx="823" formatCode="###0.000">
                  <c:v>0.67105263157894735</c:v>
                </c:pt>
                <c:pt idx="824" formatCode="###0.000">
                  <c:v>0.67105263157894735</c:v>
                </c:pt>
                <c:pt idx="825" formatCode="###0.000">
                  <c:v>0.67105263157894735</c:v>
                </c:pt>
                <c:pt idx="826" formatCode="###0.000">
                  <c:v>0.67105263157894735</c:v>
                </c:pt>
                <c:pt idx="827" formatCode="###0.000">
                  <c:v>0.67105263157894735</c:v>
                </c:pt>
                <c:pt idx="828" formatCode="###0.000">
                  <c:v>0.65789473684210531</c:v>
                </c:pt>
                <c:pt idx="829" formatCode="###0.000">
                  <c:v>0.65789473684210531</c:v>
                </c:pt>
                <c:pt idx="830" formatCode="###0.000">
                  <c:v>0.64473684210526316</c:v>
                </c:pt>
                <c:pt idx="831" formatCode="###0.000">
                  <c:v>0.64473684210526316</c:v>
                </c:pt>
                <c:pt idx="832" formatCode="###0.000">
                  <c:v>0.64473684210526316</c:v>
                </c:pt>
                <c:pt idx="833" formatCode="###0.000">
                  <c:v>0.64473684210526316</c:v>
                </c:pt>
                <c:pt idx="834" formatCode="###0.000">
                  <c:v>0.64473684210526316</c:v>
                </c:pt>
                <c:pt idx="835" formatCode="###0.000">
                  <c:v>0.64473684210526316</c:v>
                </c:pt>
                <c:pt idx="836" formatCode="###0.000">
                  <c:v>0.64473684210526316</c:v>
                </c:pt>
                <c:pt idx="837" formatCode="###0.000">
                  <c:v>0.64473684210526316</c:v>
                </c:pt>
                <c:pt idx="838" formatCode="###0.000">
                  <c:v>0.63157894736842102</c:v>
                </c:pt>
                <c:pt idx="839" formatCode="###0.000">
                  <c:v>0.63157894736842102</c:v>
                </c:pt>
                <c:pt idx="840" formatCode="###0.000">
                  <c:v>0.63157894736842102</c:v>
                </c:pt>
                <c:pt idx="841" formatCode="###0.000">
                  <c:v>0.63157894736842102</c:v>
                </c:pt>
                <c:pt idx="842" formatCode="###0.000">
                  <c:v>0.63157894736842102</c:v>
                </c:pt>
                <c:pt idx="843" formatCode="###0.000">
                  <c:v>0.61842105263157898</c:v>
                </c:pt>
                <c:pt idx="844" formatCode="###0.000">
                  <c:v>0.61842105263157898</c:v>
                </c:pt>
                <c:pt idx="845" formatCode="###0.000">
                  <c:v>0.61842105263157898</c:v>
                </c:pt>
                <c:pt idx="846" formatCode="###0.000">
                  <c:v>0.61842105263157898</c:v>
                </c:pt>
                <c:pt idx="847" formatCode="###0.000">
                  <c:v>0.61842105263157898</c:v>
                </c:pt>
                <c:pt idx="848" formatCode="###0.000">
                  <c:v>0.61842105263157898</c:v>
                </c:pt>
                <c:pt idx="849" formatCode="###0.000">
                  <c:v>0.61842105263157898</c:v>
                </c:pt>
                <c:pt idx="850" formatCode="###0.000">
                  <c:v>0.61842105263157898</c:v>
                </c:pt>
                <c:pt idx="851" formatCode="###0.000">
                  <c:v>0.61842105263157898</c:v>
                </c:pt>
                <c:pt idx="852" formatCode="###0.000">
                  <c:v>0.61842105263157898</c:v>
                </c:pt>
                <c:pt idx="853" formatCode="###0.000">
                  <c:v>0.61842105263157898</c:v>
                </c:pt>
                <c:pt idx="854" formatCode="###0.000">
                  <c:v>0.61842105263157898</c:v>
                </c:pt>
                <c:pt idx="855" formatCode="###0.000">
                  <c:v>0.61842105263157898</c:v>
                </c:pt>
                <c:pt idx="856" formatCode="###0.000">
                  <c:v>0.61842105263157898</c:v>
                </c:pt>
                <c:pt idx="857" formatCode="###0.000">
                  <c:v>0.61842105263157898</c:v>
                </c:pt>
                <c:pt idx="858" formatCode="###0.000">
                  <c:v>0.60526315789473684</c:v>
                </c:pt>
                <c:pt idx="859" formatCode="###0.000">
                  <c:v>0.60526315789473684</c:v>
                </c:pt>
                <c:pt idx="860" formatCode="###0.000">
                  <c:v>0.60526315789473684</c:v>
                </c:pt>
                <c:pt idx="861" formatCode="###0.000">
                  <c:v>0.60526315789473684</c:v>
                </c:pt>
                <c:pt idx="862" formatCode="###0.000">
                  <c:v>0.60526315789473684</c:v>
                </c:pt>
                <c:pt idx="863" formatCode="###0.000">
                  <c:v>0.60526315789473684</c:v>
                </c:pt>
                <c:pt idx="864" formatCode="###0.000">
                  <c:v>0.60526315789473684</c:v>
                </c:pt>
                <c:pt idx="865" formatCode="###0.000">
                  <c:v>0.60526315789473684</c:v>
                </c:pt>
                <c:pt idx="866" formatCode="###0.000">
                  <c:v>0.60526315789473684</c:v>
                </c:pt>
                <c:pt idx="867" formatCode="###0.000">
                  <c:v>0.60526315789473684</c:v>
                </c:pt>
                <c:pt idx="868" formatCode="###0.000">
                  <c:v>0.59210526315789469</c:v>
                </c:pt>
                <c:pt idx="869" formatCode="###0.000">
                  <c:v>0.57894736842105265</c:v>
                </c:pt>
                <c:pt idx="870" formatCode="###0.000">
                  <c:v>0.57894736842105265</c:v>
                </c:pt>
                <c:pt idx="871" formatCode="###0.000">
                  <c:v>0.57894736842105265</c:v>
                </c:pt>
                <c:pt idx="872" formatCode="###0.000">
                  <c:v>0.57894736842105265</c:v>
                </c:pt>
                <c:pt idx="873" formatCode="###0.000">
                  <c:v>0.56578947368421051</c:v>
                </c:pt>
                <c:pt idx="874" formatCode="###0.000">
                  <c:v>0.56578947368421051</c:v>
                </c:pt>
                <c:pt idx="875" formatCode="###0.000">
                  <c:v>0.56578947368421051</c:v>
                </c:pt>
                <c:pt idx="876" formatCode="###0.000">
                  <c:v>0.56578947368421051</c:v>
                </c:pt>
                <c:pt idx="877" formatCode="###0.000">
                  <c:v>0.55263157894736847</c:v>
                </c:pt>
                <c:pt idx="878" formatCode="###0.000">
                  <c:v>0.55263157894736847</c:v>
                </c:pt>
                <c:pt idx="879" formatCode="###0.000">
                  <c:v>0.55263157894736847</c:v>
                </c:pt>
                <c:pt idx="880" formatCode="###0.000">
                  <c:v>0.53947368421052633</c:v>
                </c:pt>
                <c:pt idx="881" formatCode="###0.000">
                  <c:v>0.53947368421052633</c:v>
                </c:pt>
                <c:pt idx="882" formatCode="###0.000">
                  <c:v>0.53947368421052633</c:v>
                </c:pt>
                <c:pt idx="883" formatCode="###0.000">
                  <c:v>0.52631578947368418</c:v>
                </c:pt>
                <c:pt idx="884" formatCode="###0.000">
                  <c:v>0.51315789473684215</c:v>
                </c:pt>
                <c:pt idx="885" formatCode="###0.000">
                  <c:v>0.51315789473684215</c:v>
                </c:pt>
                <c:pt idx="886" formatCode="###0.000">
                  <c:v>0.5</c:v>
                </c:pt>
                <c:pt idx="887" formatCode="###0.000">
                  <c:v>0.5</c:v>
                </c:pt>
                <c:pt idx="888" formatCode="###0.000">
                  <c:v>0.5</c:v>
                </c:pt>
                <c:pt idx="889" formatCode="###0.000">
                  <c:v>0.5</c:v>
                </c:pt>
                <c:pt idx="890" formatCode="###0.000">
                  <c:v>0.5</c:v>
                </c:pt>
                <c:pt idx="891" formatCode="###0.000">
                  <c:v>0.5</c:v>
                </c:pt>
                <c:pt idx="892" formatCode="###0.000">
                  <c:v>0.5</c:v>
                </c:pt>
                <c:pt idx="893" formatCode="###0.000">
                  <c:v>0.48684210526315791</c:v>
                </c:pt>
                <c:pt idx="894" formatCode="###0.000">
                  <c:v>0.48684210526315791</c:v>
                </c:pt>
                <c:pt idx="895" formatCode="###0.000">
                  <c:v>0.48684210526315791</c:v>
                </c:pt>
                <c:pt idx="896" formatCode="###0.000">
                  <c:v>0.48684210526315791</c:v>
                </c:pt>
                <c:pt idx="897" formatCode="###0.000">
                  <c:v>0.48684210526315791</c:v>
                </c:pt>
                <c:pt idx="898" formatCode="###0.000">
                  <c:v>0.48684210526315791</c:v>
                </c:pt>
                <c:pt idx="899" formatCode="###0.000">
                  <c:v>0.48684210526315791</c:v>
                </c:pt>
                <c:pt idx="900" formatCode="###0.000">
                  <c:v>0.48684210526315791</c:v>
                </c:pt>
                <c:pt idx="901" formatCode="###0.000">
                  <c:v>0.47368421052631576</c:v>
                </c:pt>
                <c:pt idx="902" formatCode="###0.000">
                  <c:v>0.47368421052631576</c:v>
                </c:pt>
                <c:pt idx="903" formatCode="###0.000">
                  <c:v>0.47368421052631576</c:v>
                </c:pt>
                <c:pt idx="904" formatCode="###0.000">
                  <c:v>0.47368421052631576</c:v>
                </c:pt>
                <c:pt idx="905" formatCode="###0.000">
                  <c:v>0.47368421052631576</c:v>
                </c:pt>
                <c:pt idx="906" formatCode="###0.000">
                  <c:v>0.47368421052631576</c:v>
                </c:pt>
                <c:pt idx="907" formatCode="###0.000">
                  <c:v>0.47368421052631576</c:v>
                </c:pt>
                <c:pt idx="908" formatCode="###0.000">
                  <c:v>0.47368421052631576</c:v>
                </c:pt>
                <c:pt idx="909" formatCode="###0.000">
                  <c:v>0.47368421052631576</c:v>
                </c:pt>
                <c:pt idx="910" formatCode="###0.000">
                  <c:v>0.47368421052631576</c:v>
                </c:pt>
                <c:pt idx="911" formatCode="###0.000">
                  <c:v>0.47368421052631576</c:v>
                </c:pt>
                <c:pt idx="912" formatCode="###0.000">
                  <c:v>0.47368421052631576</c:v>
                </c:pt>
                <c:pt idx="913" formatCode="###0.000">
                  <c:v>0.47368421052631576</c:v>
                </c:pt>
                <c:pt idx="914" formatCode="###0.000">
                  <c:v>0.47368421052631576</c:v>
                </c:pt>
                <c:pt idx="915" formatCode="###0.000">
                  <c:v>0.47368421052631576</c:v>
                </c:pt>
                <c:pt idx="916" formatCode="###0.000">
                  <c:v>0.47368421052631576</c:v>
                </c:pt>
                <c:pt idx="917" formatCode="###0.000">
                  <c:v>0.46052631578947367</c:v>
                </c:pt>
                <c:pt idx="918" formatCode="###0.000">
                  <c:v>0.44736842105263158</c:v>
                </c:pt>
                <c:pt idx="919" formatCode="###0.000">
                  <c:v>0.44736842105263158</c:v>
                </c:pt>
                <c:pt idx="920" formatCode="###0.000">
                  <c:v>0.44736842105263158</c:v>
                </c:pt>
                <c:pt idx="921" formatCode="###0.000">
                  <c:v>0.43421052631578949</c:v>
                </c:pt>
                <c:pt idx="922" formatCode="###0.000">
                  <c:v>0.42105263157894735</c:v>
                </c:pt>
                <c:pt idx="923" formatCode="###0.000">
                  <c:v>0.40789473684210525</c:v>
                </c:pt>
                <c:pt idx="924" formatCode="###0.000">
                  <c:v>0.40789473684210525</c:v>
                </c:pt>
                <c:pt idx="925" formatCode="###0.000">
                  <c:v>0.40789473684210525</c:v>
                </c:pt>
                <c:pt idx="926" formatCode="###0.000">
                  <c:v>0.39473684210526316</c:v>
                </c:pt>
                <c:pt idx="927" formatCode="###0.000">
                  <c:v>0.38157894736842107</c:v>
                </c:pt>
                <c:pt idx="928" formatCode="###0.000">
                  <c:v>0.38157894736842107</c:v>
                </c:pt>
                <c:pt idx="929" formatCode="###0.000">
                  <c:v>0.36842105263157893</c:v>
                </c:pt>
                <c:pt idx="930" formatCode="###0.000">
                  <c:v>0.35526315789473684</c:v>
                </c:pt>
                <c:pt idx="931" formatCode="###0.000">
                  <c:v>0.34210526315789475</c:v>
                </c:pt>
                <c:pt idx="932" formatCode="###0.000">
                  <c:v>0.34210526315789475</c:v>
                </c:pt>
                <c:pt idx="933" formatCode="###0.000">
                  <c:v>0.34210526315789475</c:v>
                </c:pt>
                <c:pt idx="934" formatCode="###0.000">
                  <c:v>0.32894736842105265</c:v>
                </c:pt>
                <c:pt idx="935" formatCode="###0.000">
                  <c:v>0.32894736842105265</c:v>
                </c:pt>
                <c:pt idx="936" formatCode="###0.000">
                  <c:v>0.32894736842105265</c:v>
                </c:pt>
                <c:pt idx="937" formatCode="###0.000">
                  <c:v>0.32894736842105265</c:v>
                </c:pt>
                <c:pt idx="938" formatCode="###0.000">
                  <c:v>0.32894736842105265</c:v>
                </c:pt>
                <c:pt idx="939" formatCode="###0.000">
                  <c:v>0.32894736842105265</c:v>
                </c:pt>
                <c:pt idx="940" formatCode="###0.000">
                  <c:v>0.31578947368421051</c:v>
                </c:pt>
                <c:pt idx="941" formatCode="###0.000">
                  <c:v>0.31578947368421051</c:v>
                </c:pt>
                <c:pt idx="942" formatCode="###0.000">
                  <c:v>0.31578947368421051</c:v>
                </c:pt>
                <c:pt idx="943" formatCode="###0.000">
                  <c:v>0.31578947368421051</c:v>
                </c:pt>
                <c:pt idx="944" formatCode="###0.000">
                  <c:v>0.31578947368421051</c:v>
                </c:pt>
                <c:pt idx="945" formatCode="###0.000">
                  <c:v>0.31578947368421051</c:v>
                </c:pt>
                <c:pt idx="946" formatCode="###0.000">
                  <c:v>0.31578947368421051</c:v>
                </c:pt>
                <c:pt idx="947" formatCode="###0.000">
                  <c:v>0.31578947368421051</c:v>
                </c:pt>
                <c:pt idx="948" formatCode="###0.000">
                  <c:v>0.31578947368421051</c:v>
                </c:pt>
                <c:pt idx="949" formatCode="###0.000">
                  <c:v>0.30263157894736842</c:v>
                </c:pt>
                <c:pt idx="950" formatCode="###0.000">
                  <c:v>0.30263157894736842</c:v>
                </c:pt>
                <c:pt idx="951" formatCode="###0.000">
                  <c:v>0.30263157894736842</c:v>
                </c:pt>
                <c:pt idx="952" formatCode="###0.000">
                  <c:v>0.28947368421052633</c:v>
                </c:pt>
                <c:pt idx="953" formatCode="###0.000">
                  <c:v>0.27631578947368424</c:v>
                </c:pt>
                <c:pt idx="954" formatCode="###0.000">
                  <c:v>0.27631578947368424</c:v>
                </c:pt>
                <c:pt idx="955" formatCode="###0.000">
                  <c:v>0.27631578947368424</c:v>
                </c:pt>
                <c:pt idx="956" formatCode="###0.000">
                  <c:v>0.27631578947368424</c:v>
                </c:pt>
                <c:pt idx="957" formatCode="###0.000">
                  <c:v>0.27631578947368424</c:v>
                </c:pt>
                <c:pt idx="958" formatCode="###0.000">
                  <c:v>0.26315789473684209</c:v>
                </c:pt>
                <c:pt idx="959" formatCode="###0.000">
                  <c:v>0.25</c:v>
                </c:pt>
                <c:pt idx="960" formatCode="###0.000">
                  <c:v>0.23684210526315788</c:v>
                </c:pt>
                <c:pt idx="961" formatCode="###0.000">
                  <c:v>0.23684210526315788</c:v>
                </c:pt>
                <c:pt idx="962" formatCode="###0.000">
                  <c:v>0.23684210526315788</c:v>
                </c:pt>
                <c:pt idx="963" formatCode="###0.000">
                  <c:v>0.22368421052631579</c:v>
                </c:pt>
                <c:pt idx="964" formatCode="###0.000">
                  <c:v>0.22368421052631579</c:v>
                </c:pt>
                <c:pt idx="965" formatCode="###0.000">
                  <c:v>0.21052631578947367</c:v>
                </c:pt>
                <c:pt idx="966" formatCode="###0.000">
                  <c:v>0.21052631578947367</c:v>
                </c:pt>
                <c:pt idx="967" formatCode="###0.000">
                  <c:v>0.21052631578947367</c:v>
                </c:pt>
                <c:pt idx="968" formatCode="###0.000">
                  <c:v>0.19736842105263158</c:v>
                </c:pt>
                <c:pt idx="969" formatCode="###0.000">
                  <c:v>0.18421052631578946</c:v>
                </c:pt>
                <c:pt idx="970" formatCode="###0.000">
                  <c:v>0.18421052631578946</c:v>
                </c:pt>
                <c:pt idx="971" formatCode="###0.000">
                  <c:v>0.17105263157894737</c:v>
                </c:pt>
                <c:pt idx="972" formatCode="###0.000">
                  <c:v>0.15789473684210525</c:v>
                </c:pt>
                <c:pt idx="973" formatCode="###0.000">
                  <c:v>0.14473684210526316</c:v>
                </c:pt>
                <c:pt idx="974" formatCode="###0.000">
                  <c:v>0.14473684210526316</c:v>
                </c:pt>
                <c:pt idx="975" formatCode="###0.000">
                  <c:v>0.14473684210526316</c:v>
                </c:pt>
                <c:pt idx="976" formatCode="###0.000">
                  <c:v>0.14473684210526316</c:v>
                </c:pt>
                <c:pt idx="977" formatCode="###0.000">
                  <c:v>0.13157894736842105</c:v>
                </c:pt>
                <c:pt idx="978" formatCode="###0.000">
                  <c:v>0.13157894736842105</c:v>
                </c:pt>
                <c:pt idx="979" formatCode="###0.000">
                  <c:v>0.13157894736842105</c:v>
                </c:pt>
                <c:pt idx="980" formatCode="###0.000">
                  <c:v>0.13157894736842105</c:v>
                </c:pt>
                <c:pt idx="981" formatCode="###0.000">
                  <c:v>0.13157894736842105</c:v>
                </c:pt>
                <c:pt idx="982" formatCode="###0.000">
                  <c:v>0.11842105263157894</c:v>
                </c:pt>
                <c:pt idx="983" formatCode="###0.000">
                  <c:v>0.11842105263157894</c:v>
                </c:pt>
                <c:pt idx="984" formatCode="###0.000">
                  <c:v>0.10526315789473684</c:v>
                </c:pt>
                <c:pt idx="985" formatCode="###0.000">
                  <c:v>0.10526315789473684</c:v>
                </c:pt>
                <c:pt idx="986" formatCode="###0.000">
                  <c:v>0.10526315789473684</c:v>
                </c:pt>
                <c:pt idx="987" formatCode="###0.000">
                  <c:v>0.10526315789473684</c:v>
                </c:pt>
                <c:pt idx="988" formatCode="###0.000">
                  <c:v>0.10526315789473684</c:v>
                </c:pt>
                <c:pt idx="989" formatCode="###0.000">
                  <c:v>9.2105263157894732E-2</c:v>
                </c:pt>
                <c:pt idx="990" formatCode="###0.000">
                  <c:v>9.2105263157894732E-2</c:v>
                </c:pt>
                <c:pt idx="991" formatCode="###0.000">
                  <c:v>9.2105263157894732E-2</c:v>
                </c:pt>
                <c:pt idx="992" formatCode="###0.000">
                  <c:v>9.2105263157894732E-2</c:v>
                </c:pt>
                <c:pt idx="993" formatCode="###0.000">
                  <c:v>7.8947368421052627E-2</c:v>
                </c:pt>
                <c:pt idx="994" formatCode="###0.000">
                  <c:v>6.5789473684210523E-2</c:v>
                </c:pt>
                <c:pt idx="995" formatCode="###0.000">
                  <c:v>6.5789473684210523E-2</c:v>
                </c:pt>
                <c:pt idx="996" formatCode="###0.000">
                  <c:v>5.2631578947368418E-2</c:v>
                </c:pt>
                <c:pt idx="997" formatCode="###0.000">
                  <c:v>5.2631578947368418E-2</c:v>
                </c:pt>
                <c:pt idx="998" formatCode="###0.000">
                  <c:v>3.9473684210526314E-2</c:v>
                </c:pt>
                <c:pt idx="999" formatCode="###0.000">
                  <c:v>2.6315789473684209E-2</c:v>
                </c:pt>
                <c:pt idx="1000" formatCode="###0.000">
                  <c:v>1.3157894736842105E-2</c:v>
                </c:pt>
                <c:pt idx="1001" formatCode="###0.000">
                  <c:v>0</c:v>
                </c:pt>
                <c:pt idx="1002" formatCode="###0.000">
                  <c:v>0</c:v>
                </c:pt>
                <c:pt idx="1003" formatCode="###0.00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2FD-41A6-8755-77827EB7DA53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Creatinine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List1!$A$2:$A$1658</c:f>
              <c:numCache>
                <c:formatCode>###0.000</c:formatCode>
                <c:ptCount val="1657"/>
                <c:pt idx="0">
                  <c:v>1</c:v>
                </c:pt>
                <c:pt idx="1">
                  <c:v>0.99787685774946921</c:v>
                </c:pt>
                <c:pt idx="2">
                  <c:v>0.99575371549893843</c:v>
                </c:pt>
                <c:pt idx="3">
                  <c:v>0.99363057324840764</c:v>
                </c:pt>
                <c:pt idx="4">
                  <c:v>0.99363057324840764</c:v>
                </c:pt>
                <c:pt idx="5">
                  <c:v>0.99150743099787686</c:v>
                </c:pt>
                <c:pt idx="6">
                  <c:v>0.98938428874734607</c:v>
                </c:pt>
                <c:pt idx="7">
                  <c:v>0.98726114649681529</c:v>
                </c:pt>
                <c:pt idx="8">
                  <c:v>0.9851380042462845</c:v>
                </c:pt>
                <c:pt idx="9">
                  <c:v>0.9851380042462845</c:v>
                </c:pt>
                <c:pt idx="10">
                  <c:v>0.98301486199575372</c:v>
                </c:pt>
                <c:pt idx="11">
                  <c:v>0.98089171974522293</c:v>
                </c:pt>
                <c:pt idx="12">
                  <c:v>0.97876857749469215</c:v>
                </c:pt>
                <c:pt idx="13">
                  <c:v>0.97664543524416136</c:v>
                </c:pt>
                <c:pt idx="14">
                  <c:v>0.97452229299363058</c:v>
                </c:pt>
                <c:pt idx="15">
                  <c:v>0.97239915074309979</c:v>
                </c:pt>
                <c:pt idx="16">
                  <c:v>0.97027600849256901</c:v>
                </c:pt>
                <c:pt idx="17">
                  <c:v>0.96815286624203822</c:v>
                </c:pt>
                <c:pt idx="18">
                  <c:v>0.96602972399150744</c:v>
                </c:pt>
                <c:pt idx="19">
                  <c:v>0.96602972399150744</c:v>
                </c:pt>
                <c:pt idx="20">
                  <c:v>0.96390658174097665</c:v>
                </c:pt>
                <c:pt idx="21">
                  <c:v>0.96178343949044587</c:v>
                </c:pt>
                <c:pt idx="22">
                  <c:v>0.95966029723991508</c:v>
                </c:pt>
                <c:pt idx="23">
                  <c:v>0.9575371549893843</c:v>
                </c:pt>
                <c:pt idx="24">
                  <c:v>0.95541401273885351</c:v>
                </c:pt>
                <c:pt idx="25">
                  <c:v>0.95329087048832273</c:v>
                </c:pt>
                <c:pt idx="26">
                  <c:v>0.95116772823779194</c:v>
                </c:pt>
                <c:pt idx="27">
                  <c:v>0.94904458598726116</c:v>
                </c:pt>
                <c:pt idx="28">
                  <c:v>0.94692144373673037</c:v>
                </c:pt>
                <c:pt idx="29">
                  <c:v>0.94479830148619959</c:v>
                </c:pt>
                <c:pt idx="30">
                  <c:v>0.9426751592356688</c:v>
                </c:pt>
                <c:pt idx="31">
                  <c:v>0.94055201698513802</c:v>
                </c:pt>
                <c:pt idx="32">
                  <c:v>0.93842887473460723</c:v>
                </c:pt>
                <c:pt idx="33">
                  <c:v>0.93630573248407645</c:v>
                </c:pt>
                <c:pt idx="34">
                  <c:v>0.93418259023354566</c:v>
                </c:pt>
                <c:pt idx="35">
                  <c:v>0.93205944798301488</c:v>
                </c:pt>
                <c:pt idx="36">
                  <c:v>0.92993630573248409</c:v>
                </c:pt>
                <c:pt idx="37">
                  <c:v>0.92781316348195331</c:v>
                </c:pt>
                <c:pt idx="38">
                  <c:v>0.92569002123142252</c:v>
                </c:pt>
                <c:pt idx="39">
                  <c:v>0.92356687898089174</c:v>
                </c:pt>
                <c:pt idx="40">
                  <c:v>0.92144373673036095</c:v>
                </c:pt>
                <c:pt idx="41">
                  <c:v>0.91932059447983017</c:v>
                </c:pt>
                <c:pt idx="42">
                  <c:v>0.91932059447983017</c:v>
                </c:pt>
                <c:pt idx="43">
                  <c:v>0.91719745222929938</c:v>
                </c:pt>
                <c:pt idx="44">
                  <c:v>0.91719745222929938</c:v>
                </c:pt>
                <c:pt idx="45">
                  <c:v>0.9150743099787686</c:v>
                </c:pt>
                <c:pt idx="46">
                  <c:v>0.91295116772823781</c:v>
                </c:pt>
                <c:pt idx="47">
                  <c:v>0.91082802547770703</c:v>
                </c:pt>
                <c:pt idx="48">
                  <c:v>0.90870488322717624</c:v>
                </c:pt>
                <c:pt idx="49">
                  <c:v>0.90658174097664546</c:v>
                </c:pt>
                <c:pt idx="50">
                  <c:v>0.90445859872611467</c:v>
                </c:pt>
                <c:pt idx="51">
                  <c:v>0.90233545647558389</c:v>
                </c:pt>
                <c:pt idx="52">
                  <c:v>0.90233545647558389</c:v>
                </c:pt>
                <c:pt idx="53">
                  <c:v>0.90233545647558389</c:v>
                </c:pt>
                <c:pt idx="54">
                  <c:v>0.9002123142250531</c:v>
                </c:pt>
                <c:pt idx="55">
                  <c:v>0.89808917197452232</c:v>
                </c:pt>
                <c:pt idx="56">
                  <c:v>0.89596602972399153</c:v>
                </c:pt>
                <c:pt idx="57">
                  <c:v>0.89384288747346075</c:v>
                </c:pt>
                <c:pt idx="58">
                  <c:v>0.89171974522292996</c:v>
                </c:pt>
                <c:pt idx="59">
                  <c:v>0.88959660297239918</c:v>
                </c:pt>
                <c:pt idx="60">
                  <c:v>0.88747346072186839</c:v>
                </c:pt>
                <c:pt idx="61">
                  <c:v>0.88535031847133761</c:v>
                </c:pt>
                <c:pt idx="62">
                  <c:v>0.88322717622080682</c:v>
                </c:pt>
                <c:pt idx="63">
                  <c:v>0.88110403397027603</c:v>
                </c:pt>
                <c:pt idx="64">
                  <c:v>0.87898089171974525</c:v>
                </c:pt>
                <c:pt idx="65">
                  <c:v>0.87685774946921446</c:v>
                </c:pt>
                <c:pt idx="66">
                  <c:v>0.87685774946921446</c:v>
                </c:pt>
                <c:pt idx="67">
                  <c:v>0.87473460721868368</c:v>
                </c:pt>
                <c:pt idx="68">
                  <c:v>0.87473460721868368</c:v>
                </c:pt>
                <c:pt idx="69">
                  <c:v>0.87261146496815289</c:v>
                </c:pt>
                <c:pt idx="70">
                  <c:v>0.87048832271762211</c:v>
                </c:pt>
                <c:pt idx="71">
                  <c:v>0.86836518046709132</c:v>
                </c:pt>
                <c:pt idx="72">
                  <c:v>0.86624203821656054</c:v>
                </c:pt>
                <c:pt idx="73">
                  <c:v>0.86411889596602975</c:v>
                </c:pt>
                <c:pt idx="74">
                  <c:v>0.86199575371549897</c:v>
                </c:pt>
                <c:pt idx="75">
                  <c:v>0.85987261146496818</c:v>
                </c:pt>
                <c:pt idx="76">
                  <c:v>0.8577494692144374</c:v>
                </c:pt>
                <c:pt idx="77">
                  <c:v>0.8577494692144374</c:v>
                </c:pt>
                <c:pt idx="78">
                  <c:v>0.85562632696390661</c:v>
                </c:pt>
                <c:pt idx="79">
                  <c:v>0.85350318471337583</c:v>
                </c:pt>
                <c:pt idx="80">
                  <c:v>0.85138004246284504</c:v>
                </c:pt>
                <c:pt idx="81">
                  <c:v>0.84925690021231426</c:v>
                </c:pt>
                <c:pt idx="82">
                  <c:v>0.84713375796178347</c:v>
                </c:pt>
                <c:pt idx="83">
                  <c:v>0.84501061571125269</c:v>
                </c:pt>
                <c:pt idx="84">
                  <c:v>0.8428874734607219</c:v>
                </c:pt>
                <c:pt idx="85">
                  <c:v>0.84076433121019112</c:v>
                </c:pt>
                <c:pt idx="86">
                  <c:v>0.84076433121019112</c:v>
                </c:pt>
                <c:pt idx="87">
                  <c:v>0.84076433121019112</c:v>
                </c:pt>
                <c:pt idx="88">
                  <c:v>0.83864118895966033</c:v>
                </c:pt>
                <c:pt idx="89">
                  <c:v>0.83651804670912955</c:v>
                </c:pt>
                <c:pt idx="90">
                  <c:v>0.83439490445859876</c:v>
                </c:pt>
                <c:pt idx="91">
                  <c:v>0.83227176220806798</c:v>
                </c:pt>
                <c:pt idx="92">
                  <c:v>0.83014861995753719</c:v>
                </c:pt>
                <c:pt idx="93">
                  <c:v>0.82802547770700641</c:v>
                </c:pt>
                <c:pt idx="94">
                  <c:v>0.82590233545647562</c:v>
                </c:pt>
                <c:pt idx="95">
                  <c:v>0.82377919320594484</c:v>
                </c:pt>
                <c:pt idx="96">
                  <c:v>0.82165605095541405</c:v>
                </c:pt>
                <c:pt idx="97">
                  <c:v>0.81953290870488327</c:v>
                </c:pt>
                <c:pt idx="98">
                  <c:v>0.81740976645435248</c:v>
                </c:pt>
                <c:pt idx="99">
                  <c:v>0.8152866242038217</c:v>
                </c:pt>
                <c:pt idx="100">
                  <c:v>0.81316348195329091</c:v>
                </c:pt>
                <c:pt idx="101">
                  <c:v>0.80891719745222934</c:v>
                </c:pt>
                <c:pt idx="102">
                  <c:v>0.80679405520169856</c:v>
                </c:pt>
                <c:pt idx="103">
                  <c:v>0.80467091295116777</c:v>
                </c:pt>
                <c:pt idx="104">
                  <c:v>0.80467091295116777</c:v>
                </c:pt>
                <c:pt idx="105">
                  <c:v>0.80254777070063699</c:v>
                </c:pt>
                <c:pt idx="106">
                  <c:v>0.80254777070063699</c:v>
                </c:pt>
                <c:pt idx="107">
                  <c:v>0.8004246284501062</c:v>
                </c:pt>
                <c:pt idx="108">
                  <c:v>0.79830148619957542</c:v>
                </c:pt>
                <c:pt idx="109">
                  <c:v>0.79617834394904463</c:v>
                </c:pt>
                <c:pt idx="110">
                  <c:v>0.79405520169851385</c:v>
                </c:pt>
                <c:pt idx="111">
                  <c:v>0.79193205944798306</c:v>
                </c:pt>
                <c:pt idx="112">
                  <c:v>0.78980891719745228</c:v>
                </c:pt>
                <c:pt idx="113">
                  <c:v>0.78980891719745228</c:v>
                </c:pt>
                <c:pt idx="114">
                  <c:v>0.78768577494692149</c:v>
                </c:pt>
                <c:pt idx="115">
                  <c:v>0.78556263269639071</c:v>
                </c:pt>
                <c:pt idx="116">
                  <c:v>0.78343949044585992</c:v>
                </c:pt>
                <c:pt idx="117">
                  <c:v>0.78131634819532914</c:v>
                </c:pt>
                <c:pt idx="118">
                  <c:v>0.77919320594479835</c:v>
                </c:pt>
                <c:pt idx="119">
                  <c:v>0.77707006369426757</c:v>
                </c:pt>
                <c:pt idx="120">
                  <c:v>0.77494692144373678</c:v>
                </c:pt>
                <c:pt idx="121">
                  <c:v>0.772823779193206</c:v>
                </c:pt>
                <c:pt idx="122">
                  <c:v>0.77070063694267521</c:v>
                </c:pt>
                <c:pt idx="123">
                  <c:v>0.76857749469214443</c:v>
                </c:pt>
                <c:pt idx="124">
                  <c:v>0.76645435244161364</c:v>
                </c:pt>
                <c:pt idx="125">
                  <c:v>0.76433121019108285</c:v>
                </c:pt>
                <c:pt idx="126">
                  <c:v>0.76220806794055207</c:v>
                </c:pt>
                <c:pt idx="127">
                  <c:v>0.76008492569002128</c:v>
                </c:pt>
                <c:pt idx="128">
                  <c:v>0.7579617834394905</c:v>
                </c:pt>
                <c:pt idx="129">
                  <c:v>0.75371549893842893</c:v>
                </c:pt>
                <c:pt idx="130">
                  <c:v>0.75159235668789814</c:v>
                </c:pt>
                <c:pt idx="131">
                  <c:v>0.74946921443736736</c:v>
                </c:pt>
                <c:pt idx="132">
                  <c:v>0.74522292993630579</c:v>
                </c:pt>
                <c:pt idx="133">
                  <c:v>0.743099787685775</c:v>
                </c:pt>
                <c:pt idx="134">
                  <c:v>0.74097664543524422</c:v>
                </c:pt>
                <c:pt idx="135">
                  <c:v>0.73885350318471343</c:v>
                </c:pt>
                <c:pt idx="136">
                  <c:v>0.73673036093418265</c:v>
                </c:pt>
                <c:pt idx="137">
                  <c:v>0.73460721868365186</c:v>
                </c:pt>
                <c:pt idx="138">
                  <c:v>0.73248407643312108</c:v>
                </c:pt>
                <c:pt idx="139">
                  <c:v>0.73036093418259029</c:v>
                </c:pt>
                <c:pt idx="140">
                  <c:v>0.72611464968152872</c:v>
                </c:pt>
                <c:pt idx="141">
                  <c:v>0.72399150743099794</c:v>
                </c:pt>
                <c:pt idx="142">
                  <c:v>0.72186836518046715</c:v>
                </c:pt>
                <c:pt idx="143">
                  <c:v>0.72186836518046715</c:v>
                </c:pt>
                <c:pt idx="144">
                  <c:v>0.71974522292993637</c:v>
                </c:pt>
                <c:pt idx="145">
                  <c:v>0.71762208067940558</c:v>
                </c:pt>
                <c:pt idx="146">
                  <c:v>0.7154989384288748</c:v>
                </c:pt>
                <c:pt idx="147">
                  <c:v>0.71337579617834401</c:v>
                </c:pt>
                <c:pt idx="148">
                  <c:v>0.71125265392781323</c:v>
                </c:pt>
                <c:pt idx="149">
                  <c:v>0.70912951167728244</c:v>
                </c:pt>
                <c:pt idx="150">
                  <c:v>0.70912951167728244</c:v>
                </c:pt>
                <c:pt idx="151">
                  <c:v>0.70700636942675166</c:v>
                </c:pt>
                <c:pt idx="152">
                  <c:v>0.70488322717622087</c:v>
                </c:pt>
                <c:pt idx="153">
                  <c:v>0.70276008492569009</c:v>
                </c:pt>
                <c:pt idx="154">
                  <c:v>0.7006369426751593</c:v>
                </c:pt>
                <c:pt idx="155">
                  <c:v>0.69851380042462852</c:v>
                </c:pt>
                <c:pt idx="156">
                  <c:v>0.69639065817409773</c:v>
                </c:pt>
                <c:pt idx="157">
                  <c:v>0.69426751592356695</c:v>
                </c:pt>
                <c:pt idx="158">
                  <c:v>0.69214437367303616</c:v>
                </c:pt>
                <c:pt idx="159">
                  <c:v>0.69002123142250538</c:v>
                </c:pt>
                <c:pt idx="160">
                  <c:v>0.68789808917197459</c:v>
                </c:pt>
                <c:pt idx="161">
                  <c:v>0.68789808917197459</c:v>
                </c:pt>
                <c:pt idx="162">
                  <c:v>0.68577494692144381</c:v>
                </c:pt>
                <c:pt idx="163">
                  <c:v>0.68365180467091302</c:v>
                </c:pt>
                <c:pt idx="164">
                  <c:v>0.68152866242038224</c:v>
                </c:pt>
                <c:pt idx="165">
                  <c:v>0.67940552016985145</c:v>
                </c:pt>
                <c:pt idx="166">
                  <c:v>0.67728237791932067</c:v>
                </c:pt>
                <c:pt idx="167">
                  <c:v>0.67728237791932067</c:v>
                </c:pt>
                <c:pt idx="168">
                  <c:v>0.67515923566878988</c:v>
                </c:pt>
                <c:pt idx="169">
                  <c:v>0.6730360934182591</c:v>
                </c:pt>
                <c:pt idx="170">
                  <c:v>0.67091295116772831</c:v>
                </c:pt>
                <c:pt idx="171">
                  <c:v>0.66878980891719753</c:v>
                </c:pt>
                <c:pt idx="172">
                  <c:v>0.66878980891719753</c:v>
                </c:pt>
                <c:pt idx="173">
                  <c:v>0.66878980891719753</c:v>
                </c:pt>
                <c:pt idx="174">
                  <c:v>0.66666666666666674</c:v>
                </c:pt>
                <c:pt idx="175">
                  <c:v>0.66454352441613596</c:v>
                </c:pt>
                <c:pt idx="176">
                  <c:v>0.66454352441613596</c:v>
                </c:pt>
                <c:pt idx="177">
                  <c:v>0.66242038216560517</c:v>
                </c:pt>
                <c:pt idx="178">
                  <c:v>0.66029723991507439</c:v>
                </c:pt>
                <c:pt idx="179">
                  <c:v>0.6581740976645436</c:v>
                </c:pt>
                <c:pt idx="180">
                  <c:v>0.65605095541401282</c:v>
                </c:pt>
                <c:pt idx="181">
                  <c:v>0.65392781316348203</c:v>
                </c:pt>
                <c:pt idx="182">
                  <c:v>0.65180467091295125</c:v>
                </c:pt>
                <c:pt idx="183">
                  <c:v>0.65180467091295125</c:v>
                </c:pt>
                <c:pt idx="184">
                  <c:v>0.64968152866242046</c:v>
                </c:pt>
                <c:pt idx="185">
                  <c:v>0.64968152866242046</c:v>
                </c:pt>
                <c:pt idx="186">
                  <c:v>0.64755838641188967</c:v>
                </c:pt>
                <c:pt idx="187">
                  <c:v>0.64543524416135889</c:v>
                </c:pt>
                <c:pt idx="188">
                  <c:v>0.6433121019108281</c:v>
                </c:pt>
                <c:pt idx="189">
                  <c:v>0.6433121019108281</c:v>
                </c:pt>
                <c:pt idx="190">
                  <c:v>0.64118895966029732</c:v>
                </c:pt>
                <c:pt idx="191">
                  <c:v>0.63694267515923575</c:v>
                </c:pt>
                <c:pt idx="192">
                  <c:v>0.63481953290870496</c:v>
                </c:pt>
                <c:pt idx="193">
                  <c:v>0.63269639065817418</c:v>
                </c:pt>
                <c:pt idx="194">
                  <c:v>0.63057324840764339</c:v>
                </c:pt>
                <c:pt idx="195">
                  <c:v>0.62845010615711261</c:v>
                </c:pt>
                <c:pt idx="196">
                  <c:v>0.62632696390658182</c:v>
                </c:pt>
                <c:pt idx="197">
                  <c:v>0.62420382165605093</c:v>
                </c:pt>
                <c:pt idx="198">
                  <c:v>0.62420382165605093</c:v>
                </c:pt>
                <c:pt idx="199">
                  <c:v>0.62420382165605093</c:v>
                </c:pt>
                <c:pt idx="200">
                  <c:v>0.62208067940552014</c:v>
                </c:pt>
                <c:pt idx="201">
                  <c:v>0.61995753715498936</c:v>
                </c:pt>
                <c:pt idx="202">
                  <c:v>0.61783439490445857</c:v>
                </c:pt>
                <c:pt idx="203">
                  <c:v>0.61783439490445857</c:v>
                </c:pt>
                <c:pt idx="204">
                  <c:v>0.61571125265392779</c:v>
                </c:pt>
                <c:pt idx="205">
                  <c:v>0.613588110403397</c:v>
                </c:pt>
                <c:pt idx="206">
                  <c:v>0.61146496815286622</c:v>
                </c:pt>
                <c:pt idx="207">
                  <c:v>0.60934182590233543</c:v>
                </c:pt>
                <c:pt idx="208">
                  <c:v>0.60721868365180465</c:v>
                </c:pt>
                <c:pt idx="209">
                  <c:v>0.60509554140127386</c:v>
                </c:pt>
                <c:pt idx="210">
                  <c:v>0.60297239915074308</c:v>
                </c:pt>
                <c:pt idx="211">
                  <c:v>0.59872611464968151</c:v>
                </c:pt>
                <c:pt idx="212">
                  <c:v>0.59660297239915072</c:v>
                </c:pt>
                <c:pt idx="213">
                  <c:v>0.59447983014861994</c:v>
                </c:pt>
                <c:pt idx="214">
                  <c:v>0.59235668789808915</c:v>
                </c:pt>
                <c:pt idx="215">
                  <c:v>0.59023354564755837</c:v>
                </c:pt>
                <c:pt idx="216">
                  <c:v>0.58811040339702758</c:v>
                </c:pt>
                <c:pt idx="217">
                  <c:v>0.5859872611464968</c:v>
                </c:pt>
                <c:pt idx="218">
                  <c:v>0.58386411889596601</c:v>
                </c:pt>
                <c:pt idx="219">
                  <c:v>0.58174097664543523</c:v>
                </c:pt>
                <c:pt idx="220">
                  <c:v>0.57961783439490444</c:v>
                </c:pt>
                <c:pt idx="221">
                  <c:v>0.57749469214437366</c:v>
                </c:pt>
                <c:pt idx="222">
                  <c:v>0.57749469214437366</c:v>
                </c:pt>
                <c:pt idx="223">
                  <c:v>0.57537154989384287</c:v>
                </c:pt>
                <c:pt idx="224">
                  <c:v>0.5711252653927813</c:v>
                </c:pt>
                <c:pt idx="225">
                  <c:v>0.56900212314225052</c:v>
                </c:pt>
                <c:pt idx="226">
                  <c:v>0.56687898089171973</c:v>
                </c:pt>
                <c:pt idx="227">
                  <c:v>0.56263269639065816</c:v>
                </c:pt>
                <c:pt idx="228">
                  <c:v>0.56050955414012738</c:v>
                </c:pt>
                <c:pt idx="229">
                  <c:v>0.55838641188959659</c:v>
                </c:pt>
                <c:pt idx="230">
                  <c:v>0.5562632696390658</c:v>
                </c:pt>
                <c:pt idx="231">
                  <c:v>0.55414012738853502</c:v>
                </c:pt>
                <c:pt idx="232">
                  <c:v>0.55201698513800423</c:v>
                </c:pt>
                <c:pt idx="233">
                  <c:v>0.54989384288747345</c:v>
                </c:pt>
                <c:pt idx="234">
                  <c:v>0.54777070063694266</c:v>
                </c:pt>
                <c:pt idx="235">
                  <c:v>0.54564755838641188</c:v>
                </c:pt>
                <c:pt idx="236">
                  <c:v>0.54352441613588109</c:v>
                </c:pt>
                <c:pt idx="237">
                  <c:v>0.54140127388535031</c:v>
                </c:pt>
                <c:pt idx="238">
                  <c:v>0.54140127388535031</c:v>
                </c:pt>
                <c:pt idx="239">
                  <c:v>0.53927813163481952</c:v>
                </c:pt>
                <c:pt idx="240">
                  <c:v>0.53927813163481952</c:v>
                </c:pt>
                <c:pt idx="241">
                  <c:v>0.53715498938428874</c:v>
                </c:pt>
                <c:pt idx="242">
                  <c:v>0.53503184713375795</c:v>
                </c:pt>
                <c:pt idx="243">
                  <c:v>0.53290870488322717</c:v>
                </c:pt>
                <c:pt idx="244">
                  <c:v>0.53078556263269638</c:v>
                </c:pt>
                <c:pt idx="245">
                  <c:v>0.5286624203821656</c:v>
                </c:pt>
                <c:pt idx="246">
                  <c:v>0.52653927813163481</c:v>
                </c:pt>
                <c:pt idx="247">
                  <c:v>0.52653927813163481</c:v>
                </c:pt>
                <c:pt idx="248">
                  <c:v>0.52441613588110403</c:v>
                </c:pt>
                <c:pt idx="249">
                  <c:v>0.52229299363057324</c:v>
                </c:pt>
                <c:pt idx="250">
                  <c:v>0.52016985138004246</c:v>
                </c:pt>
                <c:pt idx="251">
                  <c:v>0.51804670912951167</c:v>
                </c:pt>
                <c:pt idx="252">
                  <c:v>0.51592356687898089</c:v>
                </c:pt>
                <c:pt idx="253">
                  <c:v>0.5138004246284501</c:v>
                </c:pt>
                <c:pt idx="254">
                  <c:v>0.5138004246284501</c:v>
                </c:pt>
                <c:pt idx="255">
                  <c:v>0.5138004246284501</c:v>
                </c:pt>
                <c:pt idx="256">
                  <c:v>0.51167728237791932</c:v>
                </c:pt>
                <c:pt idx="257">
                  <c:v>0.50955414012738853</c:v>
                </c:pt>
                <c:pt idx="258">
                  <c:v>0.50743099787685775</c:v>
                </c:pt>
                <c:pt idx="259">
                  <c:v>0.50530785562632696</c:v>
                </c:pt>
                <c:pt idx="260">
                  <c:v>0.50318471337579618</c:v>
                </c:pt>
                <c:pt idx="261">
                  <c:v>0.50106157112526539</c:v>
                </c:pt>
                <c:pt idx="262">
                  <c:v>0.49893842887473461</c:v>
                </c:pt>
                <c:pt idx="263">
                  <c:v>0.49681528662420382</c:v>
                </c:pt>
                <c:pt idx="264">
                  <c:v>0.49469214437367304</c:v>
                </c:pt>
                <c:pt idx="265">
                  <c:v>0.49256900212314225</c:v>
                </c:pt>
                <c:pt idx="266">
                  <c:v>0.49044585987261147</c:v>
                </c:pt>
                <c:pt idx="267">
                  <c:v>0.48832271762208068</c:v>
                </c:pt>
                <c:pt idx="268">
                  <c:v>0.4861995753715499</c:v>
                </c:pt>
                <c:pt idx="269">
                  <c:v>0.48407643312101911</c:v>
                </c:pt>
                <c:pt idx="270">
                  <c:v>0.48195329087048833</c:v>
                </c:pt>
                <c:pt idx="271">
                  <c:v>0.47983014861995754</c:v>
                </c:pt>
                <c:pt idx="272">
                  <c:v>0.47983014861995754</c:v>
                </c:pt>
                <c:pt idx="273">
                  <c:v>0.47770700636942676</c:v>
                </c:pt>
                <c:pt idx="274">
                  <c:v>0.47558386411889597</c:v>
                </c:pt>
                <c:pt idx="275">
                  <c:v>0.47346072186836519</c:v>
                </c:pt>
                <c:pt idx="276">
                  <c:v>0.4713375796178344</c:v>
                </c:pt>
                <c:pt idx="277">
                  <c:v>0.46921443736730362</c:v>
                </c:pt>
                <c:pt idx="278">
                  <c:v>0.46709129511677283</c:v>
                </c:pt>
                <c:pt idx="279">
                  <c:v>0.46496815286624205</c:v>
                </c:pt>
                <c:pt idx="280">
                  <c:v>0.46284501061571126</c:v>
                </c:pt>
                <c:pt idx="281">
                  <c:v>0.45859872611464969</c:v>
                </c:pt>
                <c:pt idx="282">
                  <c:v>0.45647558386411891</c:v>
                </c:pt>
                <c:pt idx="283">
                  <c:v>0.45647558386411891</c:v>
                </c:pt>
                <c:pt idx="284">
                  <c:v>0.45435244161358812</c:v>
                </c:pt>
                <c:pt idx="285">
                  <c:v>0.45222929936305734</c:v>
                </c:pt>
                <c:pt idx="286">
                  <c:v>0.45010615711252655</c:v>
                </c:pt>
                <c:pt idx="287">
                  <c:v>0.44798301486199577</c:v>
                </c:pt>
                <c:pt idx="288">
                  <c:v>0.44585987261146498</c:v>
                </c:pt>
                <c:pt idx="289">
                  <c:v>0.4437367303609342</c:v>
                </c:pt>
                <c:pt idx="290">
                  <c:v>0.44161358811040341</c:v>
                </c:pt>
                <c:pt idx="291">
                  <c:v>0.43949044585987262</c:v>
                </c:pt>
                <c:pt idx="292">
                  <c:v>0.43736730360934184</c:v>
                </c:pt>
                <c:pt idx="293">
                  <c:v>0.43524416135881105</c:v>
                </c:pt>
                <c:pt idx="294">
                  <c:v>0.43312101910828027</c:v>
                </c:pt>
                <c:pt idx="295">
                  <c:v>0.43312101910828027</c:v>
                </c:pt>
                <c:pt idx="296">
                  <c:v>0.43099787685774948</c:v>
                </c:pt>
                <c:pt idx="297">
                  <c:v>0.43099787685774948</c:v>
                </c:pt>
                <c:pt idx="298">
                  <c:v>0.4288747346072187</c:v>
                </c:pt>
                <c:pt idx="299">
                  <c:v>0.42675159235668791</c:v>
                </c:pt>
                <c:pt idx="300">
                  <c:v>0.42462845010615713</c:v>
                </c:pt>
                <c:pt idx="301">
                  <c:v>0.42250530785562634</c:v>
                </c:pt>
                <c:pt idx="302">
                  <c:v>0.42038216560509556</c:v>
                </c:pt>
                <c:pt idx="303">
                  <c:v>0.41825902335456477</c:v>
                </c:pt>
                <c:pt idx="304">
                  <c:v>0.41613588110403399</c:v>
                </c:pt>
                <c:pt idx="305">
                  <c:v>0.4140127388535032</c:v>
                </c:pt>
                <c:pt idx="306">
                  <c:v>0.4140127388535032</c:v>
                </c:pt>
                <c:pt idx="307">
                  <c:v>0.41188959660297242</c:v>
                </c:pt>
                <c:pt idx="308">
                  <c:v>0.40976645435244163</c:v>
                </c:pt>
                <c:pt idx="309">
                  <c:v>0.40764331210191085</c:v>
                </c:pt>
                <c:pt idx="310">
                  <c:v>0.40552016985138006</c:v>
                </c:pt>
                <c:pt idx="311">
                  <c:v>0.40339702760084928</c:v>
                </c:pt>
                <c:pt idx="312">
                  <c:v>0.40127388535031849</c:v>
                </c:pt>
                <c:pt idx="313">
                  <c:v>0.39915074309978771</c:v>
                </c:pt>
                <c:pt idx="314">
                  <c:v>0.39702760084925692</c:v>
                </c:pt>
                <c:pt idx="315">
                  <c:v>0.39490445859872614</c:v>
                </c:pt>
                <c:pt idx="316">
                  <c:v>0.39278131634819535</c:v>
                </c:pt>
                <c:pt idx="317">
                  <c:v>0.39065817409766457</c:v>
                </c:pt>
                <c:pt idx="318">
                  <c:v>0.38853503184713378</c:v>
                </c:pt>
                <c:pt idx="319">
                  <c:v>0.386411889596603</c:v>
                </c:pt>
                <c:pt idx="320">
                  <c:v>0.38428874734607221</c:v>
                </c:pt>
                <c:pt idx="321">
                  <c:v>0.38216560509554143</c:v>
                </c:pt>
                <c:pt idx="322">
                  <c:v>0.38004246284501064</c:v>
                </c:pt>
                <c:pt idx="323">
                  <c:v>0.37791932059447986</c:v>
                </c:pt>
                <c:pt idx="324">
                  <c:v>0.37579617834394907</c:v>
                </c:pt>
                <c:pt idx="325">
                  <c:v>0.37579617834394907</c:v>
                </c:pt>
                <c:pt idx="326">
                  <c:v>0.37367303609341829</c:v>
                </c:pt>
                <c:pt idx="327">
                  <c:v>0.3715498938428875</c:v>
                </c:pt>
                <c:pt idx="328">
                  <c:v>0.3715498938428875</c:v>
                </c:pt>
                <c:pt idx="329">
                  <c:v>0.36942675159235672</c:v>
                </c:pt>
                <c:pt idx="330">
                  <c:v>0.36730360934182593</c:v>
                </c:pt>
                <c:pt idx="331">
                  <c:v>0.36518046709129515</c:v>
                </c:pt>
                <c:pt idx="332">
                  <c:v>0.36518046709129515</c:v>
                </c:pt>
                <c:pt idx="333">
                  <c:v>0.36305732484076436</c:v>
                </c:pt>
                <c:pt idx="334">
                  <c:v>0.36093418259023358</c:v>
                </c:pt>
                <c:pt idx="335">
                  <c:v>0.35881104033970279</c:v>
                </c:pt>
                <c:pt idx="336">
                  <c:v>0.35881104033970279</c:v>
                </c:pt>
                <c:pt idx="337">
                  <c:v>0.35668789808917201</c:v>
                </c:pt>
                <c:pt idx="338">
                  <c:v>0.35456475583864122</c:v>
                </c:pt>
                <c:pt idx="339">
                  <c:v>0.35244161358811044</c:v>
                </c:pt>
                <c:pt idx="340">
                  <c:v>0.35031847133757965</c:v>
                </c:pt>
                <c:pt idx="341">
                  <c:v>0.34819532908704887</c:v>
                </c:pt>
                <c:pt idx="342">
                  <c:v>0.34607218683651808</c:v>
                </c:pt>
                <c:pt idx="343">
                  <c:v>0.3439490445859873</c:v>
                </c:pt>
                <c:pt idx="344">
                  <c:v>0.34182590233545651</c:v>
                </c:pt>
                <c:pt idx="345">
                  <c:v>0.34182590233545651</c:v>
                </c:pt>
                <c:pt idx="346">
                  <c:v>0.33970276008492573</c:v>
                </c:pt>
                <c:pt idx="347">
                  <c:v>0.33970276008492573</c:v>
                </c:pt>
                <c:pt idx="348">
                  <c:v>0.33757961783439494</c:v>
                </c:pt>
                <c:pt idx="349">
                  <c:v>0.33545647558386416</c:v>
                </c:pt>
                <c:pt idx="350">
                  <c:v>0.33333333333333337</c:v>
                </c:pt>
                <c:pt idx="351">
                  <c:v>0.33121019108280259</c:v>
                </c:pt>
                <c:pt idx="352">
                  <c:v>0.3290870488322718</c:v>
                </c:pt>
                <c:pt idx="353">
                  <c:v>0.32696390658174102</c:v>
                </c:pt>
                <c:pt idx="354">
                  <c:v>0.32696390658174102</c:v>
                </c:pt>
                <c:pt idx="355">
                  <c:v>0.32484076433121023</c:v>
                </c:pt>
                <c:pt idx="356">
                  <c:v>0.32271762208067944</c:v>
                </c:pt>
                <c:pt idx="357">
                  <c:v>0.32059447983014866</c:v>
                </c:pt>
                <c:pt idx="358">
                  <c:v>0.31847133757961787</c:v>
                </c:pt>
                <c:pt idx="359">
                  <c:v>0.31634819532908709</c:v>
                </c:pt>
                <c:pt idx="360">
                  <c:v>0.3142250530785563</c:v>
                </c:pt>
                <c:pt idx="361">
                  <c:v>0.31210191082802552</c:v>
                </c:pt>
                <c:pt idx="362">
                  <c:v>0.31210191082802552</c:v>
                </c:pt>
                <c:pt idx="363">
                  <c:v>0.30997876857749473</c:v>
                </c:pt>
                <c:pt idx="364">
                  <c:v>0.30785562632696395</c:v>
                </c:pt>
                <c:pt idx="365">
                  <c:v>0.30573248407643316</c:v>
                </c:pt>
                <c:pt idx="366">
                  <c:v>0.30360934182590238</c:v>
                </c:pt>
                <c:pt idx="367">
                  <c:v>0.30148619957537159</c:v>
                </c:pt>
                <c:pt idx="368">
                  <c:v>0.29936305732484081</c:v>
                </c:pt>
                <c:pt idx="369">
                  <c:v>0.29723991507431002</c:v>
                </c:pt>
                <c:pt idx="370">
                  <c:v>0.29511677282377924</c:v>
                </c:pt>
                <c:pt idx="371">
                  <c:v>0.29299363057324845</c:v>
                </c:pt>
                <c:pt idx="372">
                  <c:v>0.28874734607218688</c:v>
                </c:pt>
                <c:pt idx="373">
                  <c:v>0.28874734607218688</c:v>
                </c:pt>
                <c:pt idx="374">
                  <c:v>0.2866242038216561</c:v>
                </c:pt>
                <c:pt idx="375">
                  <c:v>0.28450106157112531</c:v>
                </c:pt>
                <c:pt idx="376">
                  <c:v>0.28237791932059453</c:v>
                </c:pt>
                <c:pt idx="377">
                  <c:v>0.28025477707006374</c:v>
                </c:pt>
                <c:pt idx="378">
                  <c:v>0.27813163481953296</c:v>
                </c:pt>
                <c:pt idx="379">
                  <c:v>0.27600849256900217</c:v>
                </c:pt>
                <c:pt idx="380">
                  <c:v>0.27388535031847139</c:v>
                </c:pt>
                <c:pt idx="381">
                  <c:v>0.2717622080679406</c:v>
                </c:pt>
                <c:pt idx="382">
                  <c:v>0.26963906581740982</c:v>
                </c:pt>
                <c:pt idx="383">
                  <c:v>0.26751592356687903</c:v>
                </c:pt>
                <c:pt idx="384">
                  <c:v>0.26539278131634825</c:v>
                </c:pt>
                <c:pt idx="385">
                  <c:v>0.26326963906581746</c:v>
                </c:pt>
                <c:pt idx="386">
                  <c:v>0.26114649681528668</c:v>
                </c:pt>
                <c:pt idx="387">
                  <c:v>0.26114649681528668</c:v>
                </c:pt>
                <c:pt idx="388">
                  <c:v>0.25902335456475589</c:v>
                </c:pt>
                <c:pt idx="389">
                  <c:v>0.25690021231422511</c:v>
                </c:pt>
                <c:pt idx="390">
                  <c:v>0.25477707006369432</c:v>
                </c:pt>
                <c:pt idx="391">
                  <c:v>0.25265392781316354</c:v>
                </c:pt>
                <c:pt idx="392">
                  <c:v>0.25053078556263275</c:v>
                </c:pt>
                <c:pt idx="393">
                  <c:v>0.24840764331210186</c:v>
                </c:pt>
                <c:pt idx="394">
                  <c:v>0.24628450106157107</c:v>
                </c:pt>
                <c:pt idx="395">
                  <c:v>0.24416135881104029</c:v>
                </c:pt>
                <c:pt idx="396">
                  <c:v>0.2420382165605095</c:v>
                </c:pt>
                <c:pt idx="397">
                  <c:v>0.23991507430997872</c:v>
                </c:pt>
                <c:pt idx="398">
                  <c:v>0.23779193205944793</c:v>
                </c:pt>
                <c:pt idx="399">
                  <c:v>0.23566878980891715</c:v>
                </c:pt>
                <c:pt idx="400">
                  <c:v>0.23354564755838636</c:v>
                </c:pt>
                <c:pt idx="401">
                  <c:v>0.23142250530785557</c:v>
                </c:pt>
                <c:pt idx="402">
                  <c:v>0.22929936305732479</c:v>
                </c:pt>
                <c:pt idx="403">
                  <c:v>0.227176220806794</c:v>
                </c:pt>
                <c:pt idx="404">
                  <c:v>0.22505307855626322</c:v>
                </c:pt>
                <c:pt idx="405">
                  <c:v>0.22292993630573243</c:v>
                </c:pt>
                <c:pt idx="406">
                  <c:v>0.22080679405520165</c:v>
                </c:pt>
                <c:pt idx="407">
                  <c:v>0.22080679405520165</c:v>
                </c:pt>
                <c:pt idx="408">
                  <c:v>0.21868365180467086</c:v>
                </c:pt>
                <c:pt idx="409">
                  <c:v>0.21868365180467086</c:v>
                </c:pt>
                <c:pt idx="410">
                  <c:v>0.21656050955414008</c:v>
                </c:pt>
                <c:pt idx="411">
                  <c:v>0.21443736730360929</c:v>
                </c:pt>
                <c:pt idx="412">
                  <c:v>0.21231422505307851</c:v>
                </c:pt>
                <c:pt idx="413">
                  <c:v>0.21231422505307851</c:v>
                </c:pt>
                <c:pt idx="414">
                  <c:v>0.21019108280254772</c:v>
                </c:pt>
                <c:pt idx="415">
                  <c:v>0.20806794055201694</c:v>
                </c:pt>
                <c:pt idx="416">
                  <c:v>0.20594479830148615</c:v>
                </c:pt>
                <c:pt idx="417">
                  <c:v>0.20594479830148615</c:v>
                </c:pt>
                <c:pt idx="418">
                  <c:v>0.20382165605095537</c:v>
                </c:pt>
                <c:pt idx="419">
                  <c:v>0.20169851380042458</c:v>
                </c:pt>
                <c:pt idx="420">
                  <c:v>0.1995753715498938</c:v>
                </c:pt>
                <c:pt idx="421">
                  <c:v>0.19745222929936301</c:v>
                </c:pt>
                <c:pt idx="422">
                  <c:v>0.19532908704883223</c:v>
                </c:pt>
                <c:pt idx="423">
                  <c:v>0.19320594479830144</c:v>
                </c:pt>
                <c:pt idx="424">
                  <c:v>0.19108280254777066</c:v>
                </c:pt>
                <c:pt idx="425">
                  <c:v>0.18895966029723987</c:v>
                </c:pt>
                <c:pt idx="426">
                  <c:v>0.18683651804670909</c:v>
                </c:pt>
                <c:pt idx="427">
                  <c:v>0.1847133757961783</c:v>
                </c:pt>
                <c:pt idx="428">
                  <c:v>0.1847133757961783</c:v>
                </c:pt>
                <c:pt idx="429">
                  <c:v>0.18259023354564752</c:v>
                </c:pt>
                <c:pt idx="430">
                  <c:v>0.18046709129511673</c:v>
                </c:pt>
                <c:pt idx="431">
                  <c:v>0.17834394904458595</c:v>
                </c:pt>
                <c:pt idx="432">
                  <c:v>0.17622080679405516</c:v>
                </c:pt>
                <c:pt idx="433">
                  <c:v>0.17622080679405516</c:v>
                </c:pt>
                <c:pt idx="434">
                  <c:v>0.17409766454352438</c:v>
                </c:pt>
                <c:pt idx="435">
                  <c:v>0.17197452229299359</c:v>
                </c:pt>
                <c:pt idx="436">
                  <c:v>0.16772823779193202</c:v>
                </c:pt>
                <c:pt idx="437">
                  <c:v>0.16560509554140124</c:v>
                </c:pt>
                <c:pt idx="438">
                  <c:v>0.16560509554140124</c:v>
                </c:pt>
                <c:pt idx="439">
                  <c:v>0.16348195329087045</c:v>
                </c:pt>
                <c:pt idx="440">
                  <c:v>0.16135881104033967</c:v>
                </c:pt>
                <c:pt idx="441">
                  <c:v>0.15923566878980888</c:v>
                </c:pt>
                <c:pt idx="442">
                  <c:v>0.1571125265392781</c:v>
                </c:pt>
                <c:pt idx="443">
                  <c:v>0.1571125265392781</c:v>
                </c:pt>
                <c:pt idx="444">
                  <c:v>0.15498938428874731</c:v>
                </c:pt>
                <c:pt idx="445">
                  <c:v>0.15286624203821653</c:v>
                </c:pt>
                <c:pt idx="446">
                  <c:v>0.15074309978768574</c:v>
                </c:pt>
                <c:pt idx="447">
                  <c:v>0.14861995753715496</c:v>
                </c:pt>
                <c:pt idx="448">
                  <c:v>0.14649681528662417</c:v>
                </c:pt>
                <c:pt idx="449">
                  <c:v>0.14437367303609339</c:v>
                </c:pt>
                <c:pt idx="450">
                  <c:v>0.1422505307855626</c:v>
                </c:pt>
                <c:pt idx="451">
                  <c:v>0.14012738853503182</c:v>
                </c:pt>
                <c:pt idx="452">
                  <c:v>0.14012738853503182</c:v>
                </c:pt>
                <c:pt idx="453">
                  <c:v>0.13800424628450103</c:v>
                </c:pt>
                <c:pt idx="454">
                  <c:v>0.13588110403397025</c:v>
                </c:pt>
                <c:pt idx="455">
                  <c:v>0.13375796178343946</c:v>
                </c:pt>
                <c:pt idx="456">
                  <c:v>0.13375796178343946</c:v>
                </c:pt>
                <c:pt idx="457">
                  <c:v>0.13163481953290868</c:v>
                </c:pt>
                <c:pt idx="458">
                  <c:v>0.12951167728237789</c:v>
                </c:pt>
                <c:pt idx="459">
                  <c:v>0.12738853503184711</c:v>
                </c:pt>
                <c:pt idx="460">
                  <c:v>0.12526539278131632</c:v>
                </c:pt>
                <c:pt idx="461">
                  <c:v>0.12526539278131632</c:v>
                </c:pt>
                <c:pt idx="462">
                  <c:v>0.12314225053078554</c:v>
                </c:pt>
                <c:pt idx="463">
                  <c:v>0.12101910828025475</c:v>
                </c:pt>
                <c:pt idx="464">
                  <c:v>0.11889596602972397</c:v>
                </c:pt>
                <c:pt idx="465">
                  <c:v>0.11677282377919318</c:v>
                </c:pt>
                <c:pt idx="466">
                  <c:v>0.11464968152866239</c:v>
                </c:pt>
                <c:pt idx="467">
                  <c:v>0.11252653927813161</c:v>
                </c:pt>
                <c:pt idx="468">
                  <c:v>0.11040339702760082</c:v>
                </c:pt>
                <c:pt idx="469">
                  <c:v>0.10828025477707004</c:v>
                </c:pt>
                <c:pt idx="470">
                  <c:v>0.10615711252653925</c:v>
                </c:pt>
                <c:pt idx="471">
                  <c:v>0.10403397027600847</c:v>
                </c:pt>
                <c:pt idx="472">
                  <c:v>0.10191082802547768</c:v>
                </c:pt>
                <c:pt idx="473">
                  <c:v>9.9787685774946899E-2</c:v>
                </c:pt>
                <c:pt idx="474">
                  <c:v>9.9787685774946899E-2</c:v>
                </c:pt>
                <c:pt idx="475">
                  <c:v>9.7664543524416114E-2</c:v>
                </c:pt>
                <c:pt idx="476">
                  <c:v>9.5541401273885329E-2</c:v>
                </c:pt>
                <c:pt idx="477">
                  <c:v>9.3418259023354544E-2</c:v>
                </c:pt>
                <c:pt idx="478">
                  <c:v>9.3418259023354544E-2</c:v>
                </c:pt>
                <c:pt idx="479">
                  <c:v>9.1295116772823759E-2</c:v>
                </c:pt>
                <c:pt idx="480">
                  <c:v>9.1295116772823759E-2</c:v>
                </c:pt>
                <c:pt idx="481">
                  <c:v>8.9171974522292974E-2</c:v>
                </c:pt>
                <c:pt idx="482">
                  <c:v>8.7048832271762189E-2</c:v>
                </c:pt>
                <c:pt idx="483">
                  <c:v>8.7048832271762189E-2</c:v>
                </c:pt>
                <c:pt idx="484">
                  <c:v>8.4925690021231404E-2</c:v>
                </c:pt>
                <c:pt idx="485">
                  <c:v>8.2802547770700619E-2</c:v>
                </c:pt>
                <c:pt idx="486">
                  <c:v>8.0679405520169833E-2</c:v>
                </c:pt>
                <c:pt idx="487">
                  <c:v>7.8556263269639048E-2</c:v>
                </c:pt>
                <c:pt idx="488">
                  <c:v>7.6433121019108263E-2</c:v>
                </c:pt>
                <c:pt idx="489">
                  <c:v>7.4309978768577478E-2</c:v>
                </c:pt>
                <c:pt idx="490">
                  <c:v>7.2186836518046693E-2</c:v>
                </c:pt>
                <c:pt idx="491">
                  <c:v>7.2186836518046693E-2</c:v>
                </c:pt>
                <c:pt idx="492">
                  <c:v>7.0063694267515908E-2</c:v>
                </c:pt>
                <c:pt idx="493">
                  <c:v>7.0063694267515908E-2</c:v>
                </c:pt>
                <c:pt idx="494">
                  <c:v>6.7940552016985123E-2</c:v>
                </c:pt>
                <c:pt idx="495">
                  <c:v>6.3694267515923553E-2</c:v>
                </c:pt>
                <c:pt idx="496">
                  <c:v>6.1571125265392768E-2</c:v>
                </c:pt>
                <c:pt idx="497">
                  <c:v>5.9447983014861983E-2</c:v>
                </c:pt>
                <c:pt idx="498">
                  <c:v>5.9447983014861983E-2</c:v>
                </c:pt>
                <c:pt idx="499">
                  <c:v>5.7324840764331197E-2</c:v>
                </c:pt>
                <c:pt idx="500">
                  <c:v>5.5201698513800412E-2</c:v>
                </c:pt>
                <c:pt idx="501">
                  <c:v>5.3078556263269627E-2</c:v>
                </c:pt>
                <c:pt idx="502">
                  <c:v>5.0955414012738842E-2</c:v>
                </c:pt>
                <c:pt idx="503">
                  <c:v>5.0955414012738842E-2</c:v>
                </c:pt>
                <c:pt idx="504">
                  <c:v>4.8832271762208057E-2</c:v>
                </c:pt>
                <c:pt idx="505">
                  <c:v>4.6709129511677272E-2</c:v>
                </c:pt>
                <c:pt idx="506">
                  <c:v>4.4585987261146487E-2</c:v>
                </c:pt>
                <c:pt idx="507">
                  <c:v>4.2462845010615702E-2</c:v>
                </c:pt>
                <c:pt idx="508">
                  <c:v>4.0339702760084917E-2</c:v>
                </c:pt>
                <c:pt idx="509">
                  <c:v>3.8216560509554132E-2</c:v>
                </c:pt>
                <c:pt idx="510">
                  <c:v>3.8216560509554132E-2</c:v>
                </c:pt>
                <c:pt idx="511">
                  <c:v>3.6093418259023347E-2</c:v>
                </c:pt>
                <c:pt idx="512">
                  <c:v>3.3970276008492561E-2</c:v>
                </c:pt>
                <c:pt idx="513">
                  <c:v>3.3970276008492561E-2</c:v>
                </c:pt>
                <c:pt idx="514">
                  <c:v>3.3970276008492561E-2</c:v>
                </c:pt>
                <c:pt idx="515">
                  <c:v>3.1847133757961776E-2</c:v>
                </c:pt>
                <c:pt idx="516">
                  <c:v>2.9723991507430991E-2</c:v>
                </c:pt>
                <c:pt idx="517">
                  <c:v>2.9723991507430991E-2</c:v>
                </c:pt>
                <c:pt idx="518">
                  <c:v>2.7600849256900206E-2</c:v>
                </c:pt>
                <c:pt idx="519">
                  <c:v>2.5477707006369421E-2</c:v>
                </c:pt>
                <c:pt idx="520">
                  <c:v>2.3354564755838636E-2</c:v>
                </c:pt>
                <c:pt idx="521">
                  <c:v>2.1231422505307851E-2</c:v>
                </c:pt>
                <c:pt idx="522">
                  <c:v>1.9108280254777066E-2</c:v>
                </c:pt>
                <c:pt idx="523">
                  <c:v>1.6985138004246281E-2</c:v>
                </c:pt>
                <c:pt idx="524">
                  <c:v>1.4861995753715496E-2</c:v>
                </c:pt>
                <c:pt idx="525">
                  <c:v>1.2738853503184711E-2</c:v>
                </c:pt>
                <c:pt idx="526">
                  <c:v>1.0615711252653925E-2</c:v>
                </c:pt>
                <c:pt idx="527">
                  <c:v>8.4925690021231404E-3</c:v>
                </c:pt>
                <c:pt idx="528">
                  <c:v>6.3694267515923553E-3</c:v>
                </c:pt>
                <c:pt idx="529">
                  <c:v>6.3694267515923553E-3</c:v>
                </c:pt>
                <c:pt idx="530">
                  <c:v>4.2462845010615702E-3</c:v>
                </c:pt>
                <c:pt idx="531">
                  <c:v>2.1231422505307851E-3</c:v>
                </c:pt>
                <c:pt idx="532">
                  <c:v>0</c:v>
                </c:pt>
                <c:pt idx="533">
                  <c:v>1</c:v>
                </c:pt>
                <c:pt idx="534">
                  <c:v>0.99787685774946921</c:v>
                </c:pt>
                <c:pt idx="535">
                  <c:v>0.99575371549893843</c:v>
                </c:pt>
                <c:pt idx="536">
                  <c:v>0.99363057324840764</c:v>
                </c:pt>
                <c:pt idx="537">
                  <c:v>0.99150743099787686</c:v>
                </c:pt>
                <c:pt idx="538">
                  <c:v>0.9851380042462845</c:v>
                </c:pt>
                <c:pt idx="539">
                  <c:v>0.97876857749469215</c:v>
                </c:pt>
                <c:pt idx="540">
                  <c:v>0.97452229299363058</c:v>
                </c:pt>
                <c:pt idx="541">
                  <c:v>0.97239915074309979</c:v>
                </c:pt>
                <c:pt idx="542">
                  <c:v>0.97027600849256901</c:v>
                </c:pt>
                <c:pt idx="543">
                  <c:v>0.96815286624203822</c:v>
                </c:pt>
                <c:pt idx="544">
                  <c:v>0.96178343949044587</c:v>
                </c:pt>
                <c:pt idx="545">
                  <c:v>0.95966029723991508</c:v>
                </c:pt>
                <c:pt idx="546">
                  <c:v>0.9575371549893843</c:v>
                </c:pt>
                <c:pt idx="547">
                  <c:v>0.95116772823779194</c:v>
                </c:pt>
                <c:pt idx="548">
                  <c:v>0.94904458598726116</c:v>
                </c:pt>
                <c:pt idx="549">
                  <c:v>0.94692144373673037</c:v>
                </c:pt>
                <c:pt idx="550">
                  <c:v>0.94479830148619959</c:v>
                </c:pt>
                <c:pt idx="551">
                  <c:v>0.94055201698513802</c:v>
                </c:pt>
                <c:pt idx="552">
                  <c:v>0.93630573248407645</c:v>
                </c:pt>
                <c:pt idx="553">
                  <c:v>0.93418259023354566</c:v>
                </c:pt>
                <c:pt idx="554">
                  <c:v>0.92993630573248409</c:v>
                </c:pt>
                <c:pt idx="555">
                  <c:v>0.92781316348195331</c:v>
                </c:pt>
                <c:pt idx="556">
                  <c:v>0.92569002123142252</c:v>
                </c:pt>
                <c:pt idx="557">
                  <c:v>0.92144373673036095</c:v>
                </c:pt>
                <c:pt idx="558">
                  <c:v>0.91719745222929938</c:v>
                </c:pt>
                <c:pt idx="559">
                  <c:v>0.9150743099787686</c:v>
                </c:pt>
                <c:pt idx="560">
                  <c:v>0.91295116772823781</c:v>
                </c:pt>
                <c:pt idx="561">
                  <c:v>0.91082802547770703</c:v>
                </c:pt>
                <c:pt idx="562">
                  <c:v>0.90870488322717624</c:v>
                </c:pt>
                <c:pt idx="563">
                  <c:v>0.90658174097664546</c:v>
                </c:pt>
                <c:pt idx="564">
                  <c:v>0.90445859872611467</c:v>
                </c:pt>
                <c:pt idx="565">
                  <c:v>0.90233545647558389</c:v>
                </c:pt>
                <c:pt idx="566">
                  <c:v>0.9002123142250531</c:v>
                </c:pt>
                <c:pt idx="567">
                  <c:v>0.89808917197452232</c:v>
                </c:pt>
                <c:pt idx="568">
                  <c:v>0.89596602972399153</c:v>
                </c:pt>
                <c:pt idx="569">
                  <c:v>0.89384288747346075</c:v>
                </c:pt>
                <c:pt idx="570">
                  <c:v>0.88747346072186839</c:v>
                </c:pt>
                <c:pt idx="571">
                  <c:v>0.88535031847133761</c:v>
                </c:pt>
                <c:pt idx="572">
                  <c:v>0.88322717622080682</c:v>
                </c:pt>
                <c:pt idx="573">
                  <c:v>0.88110403397027603</c:v>
                </c:pt>
                <c:pt idx="574">
                  <c:v>0.87898089171974525</c:v>
                </c:pt>
                <c:pt idx="575">
                  <c:v>0.87473460721868368</c:v>
                </c:pt>
                <c:pt idx="576">
                  <c:v>0.87261146496815289</c:v>
                </c:pt>
                <c:pt idx="577">
                  <c:v>0.86836518046709132</c:v>
                </c:pt>
                <c:pt idx="578">
                  <c:v>0.86199575371549897</c:v>
                </c:pt>
                <c:pt idx="579">
                  <c:v>0.85987261146496818</c:v>
                </c:pt>
                <c:pt idx="580">
                  <c:v>0.8577494692144374</c:v>
                </c:pt>
                <c:pt idx="581">
                  <c:v>0.85350318471337583</c:v>
                </c:pt>
                <c:pt idx="582">
                  <c:v>0.84925690021231426</c:v>
                </c:pt>
                <c:pt idx="583">
                  <c:v>0.84713375796178347</c:v>
                </c:pt>
                <c:pt idx="584">
                  <c:v>0.84501061571125269</c:v>
                </c:pt>
                <c:pt idx="585">
                  <c:v>0.84076433121019112</c:v>
                </c:pt>
                <c:pt idx="586">
                  <c:v>0.83864118895966033</c:v>
                </c:pt>
                <c:pt idx="587">
                  <c:v>0.83651804670912955</c:v>
                </c:pt>
                <c:pt idx="588">
                  <c:v>0.83439490445859876</c:v>
                </c:pt>
                <c:pt idx="589">
                  <c:v>0.83227176220806798</c:v>
                </c:pt>
                <c:pt idx="590">
                  <c:v>0.83014861995753719</c:v>
                </c:pt>
                <c:pt idx="591">
                  <c:v>0.82802547770700641</c:v>
                </c:pt>
                <c:pt idx="592">
                  <c:v>0.82377919320594484</c:v>
                </c:pt>
                <c:pt idx="593">
                  <c:v>0.82165605095541405</c:v>
                </c:pt>
                <c:pt idx="594">
                  <c:v>0.81953290870488327</c:v>
                </c:pt>
                <c:pt idx="595">
                  <c:v>0.81740976645435248</c:v>
                </c:pt>
                <c:pt idx="596">
                  <c:v>0.81104033970276013</c:v>
                </c:pt>
                <c:pt idx="597">
                  <c:v>0.80679405520169856</c:v>
                </c:pt>
                <c:pt idx="598">
                  <c:v>0.80467091295116777</c:v>
                </c:pt>
                <c:pt idx="599">
                  <c:v>0.80254777070063699</c:v>
                </c:pt>
                <c:pt idx="600">
                  <c:v>0.8004246284501062</c:v>
                </c:pt>
                <c:pt idx="601">
                  <c:v>0.79830148619957542</c:v>
                </c:pt>
                <c:pt idx="602">
                  <c:v>0.79617834394904463</c:v>
                </c:pt>
                <c:pt idx="603">
                  <c:v>0.79405520169851385</c:v>
                </c:pt>
                <c:pt idx="604">
                  <c:v>0.78980891719745228</c:v>
                </c:pt>
                <c:pt idx="605">
                  <c:v>0.78768577494692149</c:v>
                </c:pt>
                <c:pt idx="606">
                  <c:v>0.78131634819532914</c:v>
                </c:pt>
                <c:pt idx="607">
                  <c:v>0.77707006369426757</c:v>
                </c:pt>
                <c:pt idx="608">
                  <c:v>0.772823779193206</c:v>
                </c:pt>
                <c:pt idx="609">
                  <c:v>0.76857749469214443</c:v>
                </c:pt>
                <c:pt idx="610">
                  <c:v>0.76433121019108285</c:v>
                </c:pt>
                <c:pt idx="611">
                  <c:v>0.76220806794055207</c:v>
                </c:pt>
                <c:pt idx="612">
                  <c:v>0.7579617834394905</c:v>
                </c:pt>
                <c:pt idx="613">
                  <c:v>0.75583864118895971</c:v>
                </c:pt>
                <c:pt idx="614">
                  <c:v>0.75371549893842893</c:v>
                </c:pt>
                <c:pt idx="615">
                  <c:v>0.75159235668789814</c:v>
                </c:pt>
                <c:pt idx="616">
                  <c:v>0.74522292993630579</c:v>
                </c:pt>
                <c:pt idx="617">
                  <c:v>0.743099787685775</c:v>
                </c:pt>
                <c:pt idx="618">
                  <c:v>0.74097664543524422</c:v>
                </c:pt>
                <c:pt idx="619">
                  <c:v>0.73885350318471343</c:v>
                </c:pt>
                <c:pt idx="620">
                  <c:v>0.73673036093418265</c:v>
                </c:pt>
                <c:pt idx="621">
                  <c:v>0.73248407643312108</c:v>
                </c:pt>
                <c:pt idx="622">
                  <c:v>0.73036093418259029</c:v>
                </c:pt>
                <c:pt idx="623">
                  <c:v>0.72823779193205951</c:v>
                </c:pt>
                <c:pt idx="624">
                  <c:v>0.72399150743099794</c:v>
                </c:pt>
                <c:pt idx="625">
                  <c:v>0.72186836518046715</c:v>
                </c:pt>
                <c:pt idx="626">
                  <c:v>0.71974522292993637</c:v>
                </c:pt>
                <c:pt idx="627">
                  <c:v>0.71762208067940558</c:v>
                </c:pt>
                <c:pt idx="628">
                  <c:v>0.7154989384288748</c:v>
                </c:pt>
                <c:pt idx="629">
                  <c:v>0.71337579617834401</c:v>
                </c:pt>
                <c:pt idx="630">
                  <c:v>0.71125265392781323</c:v>
                </c:pt>
                <c:pt idx="631">
                  <c:v>0.70912951167728244</c:v>
                </c:pt>
                <c:pt idx="632">
                  <c:v>0.70488322717622087</c:v>
                </c:pt>
                <c:pt idx="633">
                  <c:v>0.69851380042462852</c:v>
                </c:pt>
                <c:pt idx="634">
                  <c:v>0.69214437367303616</c:v>
                </c:pt>
                <c:pt idx="635">
                  <c:v>0.69002123142250538</c:v>
                </c:pt>
                <c:pt idx="636">
                  <c:v>0.68789808917197459</c:v>
                </c:pt>
                <c:pt idx="637">
                  <c:v>0.68577494692144381</c:v>
                </c:pt>
                <c:pt idx="638">
                  <c:v>0.68577494692144381</c:v>
                </c:pt>
                <c:pt idx="639">
                  <c:v>0.68365180467091302</c:v>
                </c:pt>
                <c:pt idx="640">
                  <c:v>0.67940552016985145</c:v>
                </c:pt>
                <c:pt idx="641">
                  <c:v>0.67728237791932067</c:v>
                </c:pt>
                <c:pt idx="642">
                  <c:v>0.67515923566878988</c:v>
                </c:pt>
                <c:pt idx="643">
                  <c:v>0.6730360934182591</c:v>
                </c:pt>
                <c:pt idx="644">
                  <c:v>0.67091295116772831</c:v>
                </c:pt>
                <c:pt idx="645">
                  <c:v>0.66878980891719753</c:v>
                </c:pt>
                <c:pt idx="646">
                  <c:v>0.66666666666666674</c:v>
                </c:pt>
                <c:pt idx="647">
                  <c:v>0.66454352441613596</c:v>
                </c:pt>
                <c:pt idx="648">
                  <c:v>0.66242038216560517</c:v>
                </c:pt>
                <c:pt idx="649">
                  <c:v>0.66029723991507439</c:v>
                </c:pt>
                <c:pt idx="650">
                  <c:v>0.6581740976645436</c:v>
                </c:pt>
                <c:pt idx="651">
                  <c:v>0.65605095541401282</c:v>
                </c:pt>
                <c:pt idx="652">
                  <c:v>0.65392781316348203</c:v>
                </c:pt>
                <c:pt idx="653">
                  <c:v>0.65180467091295125</c:v>
                </c:pt>
                <c:pt idx="654">
                  <c:v>0.64968152866242046</c:v>
                </c:pt>
                <c:pt idx="655">
                  <c:v>0.64755838641188967</c:v>
                </c:pt>
                <c:pt idx="656">
                  <c:v>0.64543524416135889</c:v>
                </c:pt>
                <c:pt idx="657">
                  <c:v>0.64118895966029732</c:v>
                </c:pt>
                <c:pt idx="658">
                  <c:v>0.63906581740976653</c:v>
                </c:pt>
                <c:pt idx="659">
                  <c:v>0.63694267515923575</c:v>
                </c:pt>
                <c:pt idx="660">
                  <c:v>0.63269639065817418</c:v>
                </c:pt>
                <c:pt idx="661">
                  <c:v>0.63057324840764339</c:v>
                </c:pt>
                <c:pt idx="662">
                  <c:v>0.62845010615711261</c:v>
                </c:pt>
                <c:pt idx="663">
                  <c:v>0.62632696390658182</c:v>
                </c:pt>
                <c:pt idx="664">
                  <c:v>0.62420382165605093</c:v>
                </c:pt>
                <c:pt idx="665">
                  <c:v>0.62208067940552014</c:v>
                </c:pt>
                <c:pt idx="666">
                  <c:v>0.61995753715498936</c:v>
                </c:pt>
                <c:pt idx="667">
                  <c:v>0.61783439490445857</c:v>
                </c:pt>
                <c:pt idx="668">
                  <c:v>0.61783439490445857</c:v>
                </c:pt>
                <c:pt idx="669">
                  <c:v>0.61571125265392779</c:v>
                </c:pt>
                <c:pt idx="670">
                  <c:v>0.613588110403397</c:v>
                </c:pt>
                <c:pt idx="671">
                  <c:v>0.61146496815286622</c:v>
                </c:pt>
                <c:pt idx="672">
                  <c:v>0.60934182590233543</c:v>
                </c:pt>
                <c:pt idx="673">
                  <c:v>0.60721868365180465</c:v>
                </c:pt>
                <c:pt idx="674">
                  <c:v>0.60509554140127386</c:v>
                </c:pt>
                <c:pt idx="675">
                  <c:v>0.60297239915074308</c:v>
                </c:pt>
                <c:pt idx="676">
                  <c:v>0.60084925690021229</c:v>
                </c:pt>
                <c:pt idx="677">
                  <c:v>0.59872611464968151</c:v>
                </c:pt>
                <c:pt idx="678">
                  <c:v>0.59660297239915072</c:v>
                </c:pt>
                <c:pt idx="679">
                  <c:v>0.59447983014861994</c:v>
                </c:pt>
                <c:pt idx="680">
                  <c:v>0.59235668789808915</c:v>
                </c:pt>
                <c:pt idx="681">
                  <c:v>0.59023354564755837</c:v>
                </c:pt>
                <c:pt idx="682">
                  <c:v>0.5859872611464968</c:v>
                </c:pt>
                <c:pt idx="683">
                  <c:v>0.58174097664543523</c:v>
                </c:pt>
                <c:pt idx="684">
                  <c:v>0.57961783439490444</c:v>
                </c:pt>
                <c:pt idx="685">
                  <c:v>0.57749469214437366</c:v>
                </c:pt>
                <c:pt idx="686">
                  <c:v>0.57537154989384287</c:v>
                </c:pt>
                <c:pt idx="687">
                  <c:v>0.57324840764331209</c:v>
                </c:pt>
                <c:pt idx="688">
                  <c:v>0.5711252653927813</c:v>
                </c:pt>
                <c:pt idx="689">
                  <c:v>0.56900212314225052</c:v>
                </c:pt>
                <c:pt idx="690">
                  <c:v>0.56687898089171973</c:v>
                </c:pt>
                <c:pt idx="691">
                  <c:v>0.56475583864118895</c:v>
                </c:pt>
                <c:pt idx="692">
                  <c:v>0.56263269639065816</c:v>
                </c:pt>
                <c:pt idx="693">
                  <c:v>0.56050955414012738</c:v>
                </c:pt>
                <c:pt idx="694">
                  <c:v>0.5562632696390658</c:v>
                </c:pt>
                <c:pt idx="695">
                  <c:v>0.55201698513800423</c:v>
                </c:pt>
                <c:pt idx="696">
                  <c:v>0.54989384288747345</c:v>
                </c:pt>
                <c:pt idx="697">
                  <c:v>0.54777070063694266</c:v>
                </c:pt>
                <c:pt idx="698">
                  <c:v>0.54140127388535031</c:v>
                </c:pt>
                <c:pt idx="699">
                  <c:v>0.53927813163481952</c:v>
                </c:pt>
                <c:pt idx="700">
                  <c:v>0.53715498938428874</c:v>
                </c:pt>
                <c:pt idx="701">
                  <c:v>0.53503184713375795</c:v>
                </c:pt>
                <c:pt idx="702">
                  <c:v>0.53078556263269638</c:v>
                </c:pt>
                <c:pt idx="703">
                  <c:v>0.5286624203821656</c:v>
                </c:pt>
                <c:pt idx="704">
                  <c:v>0.52653927813163481</c:v>
                </c:pt>
                <c:pt idx="705">
                  <c:v>0.52441613588110403</c:v>
                </c:pt>
                <c:pt idx="706">
                  <c:v>0.52229299363057324</c:v>
                </c:pt>
                <c:pt idx="707">
                  <c:v>0.52016985138004246</c:v>
                </c:pt>
                <c:pt idx="708">
                  <c:v>0.51804670912951167</c:v>
                </c:pt>
                <c:pt idx="709">
                  <c:v>0.51592356687898089</c:v>
                </c:pt>
                <c:pt idx="710">
                  <c:v>0.5138004246284501</c:v>
                </c:pt>
                <c:pt idx="711">
                  <c:v>0.5138004246284501</c:v>
                </c:pt>
                <c:pt idx="712">
                  <c:v>0.51167728237791932</c:v>
                </c:pt>
                <c:pt idx="713">
                  <c:v>0.50955414012738853</c:v>
                </c:pt>
                <c:pt idx="714">
                  <c:v>0.50743099787685775</c:v>
                </c:pt>
                <c:pt idx="715">
                  <c:v>0.50530785562632696</c:v>
                </c:pt>
                <c:pt idx="716">
                  <c:v>0.50318471337579618</c:v>
                </c:pt>
                <c:pt idx="717">
                  <c:v>0.50318471337579618</c:v>
                </c:pt>
                <c:pt idx="718">
                  <c:v>0.50106157112526539</c:v>
                </c:pt>
                <c:pt idx="719">
                  <c:v>0.49893842887473461</c:v>
                </c:pt>
                <c:pt idx="720">
                  <c:v>0.49681528662420382</c:v>
                </c:pt>
                <c:pt idx="721">
                  <c:v>0.49469214437367304</c:v>
                </c:pt>
                <c:pt idx="722">
                  <c:v>0.49256900212314225</c:v>
                </c:pt>
                <c:pt idx="723">
                  <c:v>0.49044585987261147</c:v>
                </c:pt>
                <c:pt idx="724">
                  <c:v>0.4861995753715499</c:v>
                </c:pt>
                <c:pt idx="725">
                  <c:v>0.48407643312101911</c:v>
                </c:pt>
                <c:pt idx="726">
                  <c:v>0.48195329087048833</c:v>
                </c:pt>
                <c:pt idx="727">
                  <c:v>0.48195329087048833</c:v>
                </c:pt>
                <c:pt idx="728">
                  <c:v>0.47983014861995754</c:v>
                </c:pt>
                <c:pt idx="729">
                  <c:v>0.47770700636942676</c:v>
                </c:pt>
                <c:pt idx="730">
                  <c:v>0.47558386411889597</c:v>
                </c:pt>
                <c:pt idx="731">
                  <c:v>0.47346072186836519</c:v>
                </c:pt>
                <c:pt idx="732">
                  <c:v>0.4713375796178344</c:v>
                </c:pt>
                <c:pt idx="733">
                  <c:v>0.46921443736730362</c:v>
                </c:pt>
                <c:pt idx="734">
                  <c:v>0.46709129511677283</c:v>
                </c:pt>
                <c:pt idx="735">
                  <c:v>0.46496815286624205</c:v>
                </c:pt>
                <c:pt idx="736">
                  <c:v>0.46284501061571126</c:v>
                </c:pt>
                <c:pt idx="737">
                  <c:v>0.46284501061571126</c:v>
                </c:pt>
                <c:pt idx="738">
                  <c:v>0.46072186836518048</c:v>
                </c:pt>
                <c:pt idx="739">
                  <c:v>0.45859872611464969</c:v>
                </c:pt>
                <c:pt idx="740">
                  <c:v>0.45647558386411891</c:v>
                </c:pt>
                <c:pt idx="741">
                  <c:v>0.45435244161358812</c:v>
                </c:pt>
                <c:pt idx="742">
                  <c:v>0.45222929936305734</c:v>
                </c:pt>
                <c:pt idx="743">
                  <c:v>0.45010615711252655</c:v>
                </c:pt>
                <c:pt idx="744">
                  <c:v>0.44798301486199577</c:v>
                </c:pt>
                <c:pt idx="745">
                  <c:v>0.44585987261146498</c:v>
                </c:pt>
                <c:pt idx="746">
                  <c:v>0.4437367303609342</c:v>
                </c:pt>
                <c:pt idx="747">
                  <c:v>0.44161358811040341</c:v>
                </c:pt>
                <c:pt idx="748">
                  <c:v>0.43949044585987262</c:v>
                </c:pt>
                <c:pt idx="749">
                  <c:v>0.43736730360934184</c:v>
                </c:pt>
                <c:pt idx="750">
                  <c:v>0.43736730360934184</c:v>
                </c:pt>
                <c:pt idx="751">
                  <c:v>0.43524416135881105</c:v>
                </c:pt>
                <c:pt idx="752">
                  <c:v>0.43524416135881105</c:v>
                </c:pt>
                <c:pt idx="753">
                  <c:v>0.43312101910828027</c:v>
                </c:pt>
                <c:pt idx="754">
                  <c:v>0.43312101910828027</c:v>
                </c:pt>
                <c:pt idx="755">
                  <c:v>0.43099787685774948</c:v>
                </c:pt>
                <c:pt idx="756">
                  <c:v>0.43099787685774948</c:v>
                </c:pt>
                <c:pt idx="757">
                  <c:v>0.4288747346072187</c:v>
                </c:pt>
                <c:pt idx="758">
                  <c:v>0.42675159235668791</c:v>
                </c:pt>
                <c:pt idx="759">
                  <c:v>0.42462845010615713</c:v>
                </c:pt>
                <c:pt idx="760">
                  <c:v>0.42250530785562634</c:v>
                </c:pt>
                <c:pt idx="761">
                  <c:v>0.42038216560509556</c:v>
                </c:pt>
                <c:pt idx="762">
                  <c:v>0.41825902335456477</c:v>
                </c:pt>
                <c:pt idx="763">
                  <c:v>0.41613588110403399</c:v>
                </c:pt>
                <c:pt idx="764">
                  <c:v>0.4140127388535032</c:v>
                </c:pt>
                <c:pt idx="765">
                  <c:v>0.41188959660297242</c:v>
                </c:pt>
                <c:pt idx="766">
                  <c:v>0.40976645435244163</c:v>
                </c:pt>
                <c:pt idx="767">
                  <c:v>0.40552016985138006</c:v>
                </c:pt>
                <c:pt idx="768">
                  <c:v>0.40339702760084928</c:v>
                </c:pt>
                <c:pt idx="769">
                  <c:v>0.40127388535031849</c:v>
                </c:pt>
                <c:pt idx="770">
                  <c:v>0.40127388535031849</c:v>
                </c:pt>
                <c:pt idx="771">
                  <c:v>0.39915074309978771</c:v>
                </c:pt>
                <c:pt idx="772">
                  <c:v>0.39702760084925692</c:v>
                </c:pt>
                <c:pt idx="773">
                  <c:v>0.39490445859872614</c:v>
                </c:pt>
                <c:pt idx="774">
                  <c:v>0.39490445859872614</c:v>
                </c:pt>
                <c:pt idx="775">
                  <c:v>0.39278131634819535</c:v>
                </c:pt>
                <c:pt idx="776">
                  <c:v>0.39065817409766457</c:v>
                </c:pt>
                <c:pt idx="777">
                  <c:v>0.38853503184713378</c:v>
                </c:pt>
                <c:pt idx="778">
                  <c:v>0.386411889596603</c:v>
                </c:pt>
                <c:pt idx="779">
                  <c:v>0.38428874734607221</c:v>
                </c:pt>
                <c:pt idx="780">
                  <c:v>0.38216560509554143</c:v>
                </c:pt>
                <c:pt idx="781">
                  <c:v>0.38004246284501064</c:v>
                </c:pt>
                <c:pt idx="782">
                  <c:v>0.37791932059447986</c:v>
                </c:pt>
                <c:pt idx="783">
                  <c:v>0.37579617834394907</c:v>
                </c:pt>
                <c:pt idx="784">
                  <c:v>0.37367303609341829</c:v>
                </c:pt>
                <c:pt idx="785">
                  <c:v>0.3715498938428875</c:v>
                </c:pt>
                <c:pt idx="786">
                  <c:v>0.36942675159235672</c:v>
                </c:pt>
                <c:pt idx="787">
                  <c:v>0.36518046709129515</c:v>
                </c:pt>
                <c:pt idx="788">
                  <c:v>0.36305732484076436</c:v>
                </c:pt>
                <c:pt idx="789">
                  <c:v>0.36093418259023358</c:v>
                </c:pt>
                <c:pt idx="790">
                  <c:v>0.35881104033970279</c:v>
                </c:pt>
                <c:pt idx="791">
                  <c:v>0.35668789808917201</c:v>
                </c:pt>
                <c:pt idx="792">
                  <c:v>0.35456475583864122</c:v>
                </c:pt>
                <c:pt idx="793">
                  <c:v>0.35031847133757965</c:v>
                </c:pt>
                <c:pt idx="794">
                  <c:v>0.34819532908704887</c:v>
                </c:pt>
                <c:pt idx="795">
                  <c:v>0.34607218683651808</c:v>
                </c:pt>
                <c:pt idx="796">
                  <c:v>0.3439490445859873</c:v>
                </c:pt>
                <c:pt idx="797">
                  <c:v>0.33970276008492573</c:v>
                </c:pt>
                <c:pt idx="798">
                  <c:v>0.33970276008492573</c:v>
                </c:pt>
                <c:pt idx="799">
                  <c:v>0.33757961783439494</c:v>
                </c:pt>
                <c:pt idx="800">
                  <c:v>0.33545647558386416</c:v>
                </c:pt>
                <c:pt idx="801">
                  <c:v>0.33333333333333337</c:v>
                </c:pt>
                <c:pt idx="802">
                  <c:v>0.33121019108280259</c:v>
                </c:pt>
                <c:pt idx="803">
                  <c:v>0.32696390658174102</c:v>
                </c:pt>
                <c:pt idx="804">
                  <c:v>0.32484076433121023</c:v>
                </c:pt>
                <c:pt idx="805">
                  <c:v>0.32271762208067944</c:v>
                </c:pt>
                <c:pt idx="806">
                  <c:v>0.32059447983014866</c:v>
                </c:pt>
                <c:pt idx="807">
                  <c:v>0.31847133757961787</c:v>
                </c:pt>
                <c:pt idx="808">
                  <c:v>0.31634819532908709</c:v>
                </c:pt>
                <c:pt idx="809">
                  <c:v>0.3142250530785563</c:v>
                </c:pt>
                <c:pt idx="810">
                  <c:v>0.3142250530785563</c:v>
                </c:pt>
                <c:pt idx="811">
                  <c:v>0.31210191082802552</c:v>
                </c:pt>
                <c:pt idx="812">
                  <c:v>0.30997876857749473</c:v>
                </c:pt>
                <c:pt idx="813">
                  <c:v>0.30785562632696395</c:v>
                </c:pt>
                <c:pt idx="814">
                  <c:v>0.30573248407643316</c:v>
                </c:pt>
                <c:pt idx="815">
                  <c:v>0.30148619957537159</c:v>
                </c:pt>
                <c:pt idx="816">
                  <c:v>0.29936305732484081</c:v>
                </c:pt>
                <c:pt idx="817">
                  <c:v>0.29723991507431002</c:v>
                </c:pt>
                <c:pt idx="818">
                  <c:v>0.29723991507431002</c:v>
                </c:pt>
                <c:pt idx="819">
                  <c:v>0.29511677282377924</c:v>
                </c:pt>
                <c:pt idx="820">
                  <c:v>0.29511677282377924</c:v>
                </c:pt>
                <c:pt idx="821">
                  <c:v>0.29299363057324845</c:v>
                </c:pt>
                <c:pt idx="822">
                  <c:v>0.29087048832271767</c:v>
                </c:pt>
                <c:pt idx="823">
                  <c:v>0.29087048832271767</c:v>
                </c:pt>
                <c:pt idx="824">
                  <c:v>0.28874734607218688</c:v>
                </c:pt>
                <c:pt idx="825">
                  <c:v>0.2866242038216561</c:v>
                </c:pt>
                <c:pt idx="826">
                  <c:v>0.28450106157112531</c:v>
                </c:pt>
                <c:pt idx="827">
                  <c:v>0.28237791932059453</c:v>
                </c:pt>
                <c:pt idx="828">
                  <c:v>0.28025477707006374</c:v>
                </c:pt>
                <c:pt idx="829">
                  <c:v>0.27813163481953296</c:v>
                </c:pt>
                <c:pt idx="830">
                  <c:v>0.27813163481953296</c:v>
                </c:pt>
                <c:pt idx="831">
                  <c:v>0.27600849256900217</c:v>
                </c:pt>
                <c:pt idx="832">
                  <c:v>0.27388535031847139</c:v>
                </c:pt>
                <c:pt idx="833">
                  <c:v>0.2717622080679406</c:v>
                </c:pt>
                <c:pt idx="834">
                  <c:v>0.26963906581740982</c:v>
                </c:pt>
                <c:pt idx="835">
                  <c:v>0.26539278131634825</c:v>
                </c:pt>
                <c:pt idx="836">
                  <c:v>0.26326963906581746</c:v>
                </c:pt>
                <c:pt idx="837">
                  <c:v>0.26114649681528668</c:v>
                </c:pt>
                <c:pt idx="838">
                  <c:v>0.26114649681528668</c:v>
                </c:pt>
                <c:pt idx="839">
                  <c:v>0.25902335456475589</c:v>
                </c:pt>
                <c:pt idx="840">
                  <c:v>0.25690021231422511</c:v>
                </c:pt>
                <c:pt idx="841">
                  <c:v>0.25477707006369432</c:v>
                </c:pt>
                <c:pt idx="842">
                  <c:v>0.25265392781316354</c:v>
                </c:pt>
                <c:pt idx="843">
                  <c:v>0.25265392781316354</c:v>
                </c:pt>
                <c:pt idx="844">
                  <c:v>0.25053078556263275</c:v>
                </c:pt>
                <c:pt idx="845">
                  <c:v>0.24840764331210186</c:v>
                </c:pt>
                <c:pt idx="846">
                  <c:v>0.24628450106157107</c:v>
                </c:pt>
                <c:pt idx="847">
                  <c:v>0.24416135881104029</c:v>
                </c:pt>
                <c:pt idx="848">
                  <c:v>0.2420382165605095</c:v>
                </c:pt>
                <c:pt idx="849">
                  <c:v>0.23991507430997872</c:v>
                </c:pt>
                <c:pt idx="850">
                  <c:v>0.23779193205944793</c:v>
                </c:pt>
                <c:pt idx="851">
                  <c:v>0.23566878980891715</c:v>
                </c:pt>
                <c:pt idx="852">
                  <c:v>0.23354564755838636</c:v>
                </c:pt>
                <c:pt idx="853">
                  <c:v>0.22929936305732479</c:v>
                </c:pt>
                <c:pt idx="854">
                  <c:v>0.227176220806794</c:v>
                </c:pt>
                <c:pt idx="855">
                  <c:v>0.22505307855626322</c:v>
                </c:pt>
                <c:pt idx="856">
                  <c:v>0.22292993630573243</c:v>
                </c:pt>
                <c:pt idx="857">
                  <c:v>0.22080679405520165</c:v>
                </c:pt>
                <c:pt idx="858">
                  <c:v>0.22080679405520165</c:v>
                </c:pt>
                <c:pt idx="859">
                  <c:v>0.21656050955414008</c:v>
                </c:pt>
                <c:pt idx="860">
                  <c:v>0.21443736730360929</c:v>
                </c:pt>
                <c:pt idx="861">
                  <c:v>0.21231422505307851</c:v>
                </c:pt>
                <c:pt idx="862">
                  <c:v>0.21019108280254772</c:v>
                </c:pt>
                <c:pt idx="863">
                  <c:v>0.20806794055201694</c:v>
                </c:pt>
                <c:pt idx="864">
                  <c:v>0.20594479830148615</c:v>
                </c:pt>
                <c:pt idx="865">
                  <c:v>0.20382165605095537</c:v>
                </c:pt>
                <c:pt idx="866">
                  <c:v>0.20169851380042458</c:v>
                </c:pt>
                <c:pt idx="867">
                  <c:v>0.1995753715498938</c:v>
                </c:pt>
                <c:pt idx="868">
                  <c:v>0.1995753715498938</c:v>
                </c:pt>
                <c:pt idx="869">
                  <c:v>0.1995753715498938</c:v>
                </c:pt>
                <c:pt idx="870">
                  <c:v>0.19745222929936301</c:v>
                </c:pt>
                <c:pt idx="871">
                  <c:v>0.19532908704883223</c:v>
                </c:pt>
                <c:pt idx="872">
                  <c:v>0.19320594479830144</c:v>
                </c:pt>
                <c:pt idx="873">
                  <c:v>0.19320594479830144</c:v>
                </c:pt>
                <c:pt idx="874">
                  <c:v>0.18895966029723987</c:v>
                </c:pt>
                <c:pt idx="875">
                  <c:v>0.18683651804670909</c:v>
                </c:pt>
                <c:pt idx="876">
                  <c:v>0.1847133757961783</c:v>
                </c:pt>
                <c:pt idx="877">
                  <c:v>0.1847133757961783</c:v>
                </c:pt>
                <c:pt idx="878">
                  <c:v>0.18259023354564752</c:v>
                </c:pt>
                <c:pt idx="879">
                  <c:v>0.18046709129511673</c:v>
                </c:pt>
                <c:pt idx="880">
                  <c:v>0.18046709129511673</c:v>
                </c:pt>
                <c:pt idx="881">
                  <c:v>0.17834394904458595</c:v>
                </c:pt>
                <c:pt idx="882">
                  <c:v>0.17622080679405516</c:v>
                </c:pt>
                <c:pt idx="883">
                  <c:v>0.17622080679405516</c:v>
                </c:pt>
                <c:pt idx="884">
                  <c:v>0.17622080679405516</c:v>
                </c:pt>
                <c:pt idx="885">
                  <c:v>0.17409766454352438</c:v>
                </c:pt>
                <c:pt idx="886">
                  <c:v>0.17197452229299359</c:v>
                </c:pt>
                <c:pt idx="887">
                  <c:v>0.16985138004246281</c:v>
                </c:pt>
                <c:pt idx="888">
                  <c:v>0.16772823779193202</c:v>
                </c:pt>
                <c:pt idx="889">
                  <c:v>0.16560509554140124</c:v>
                </c:pt>
                <c:pt idx="890">
                  <c:v>0.16348195329087045</c:v>
                </c:pt>
                <c:pt idx="891">
                  <c:v>0.16135881104033967</c:v>
                </c:pt>
                <c:pt idx="892">
                  <c:v>0.15923566878980888</c:v>
                </c:pt>
                <c:pt idx="893">
                  <c:v>0.15923566878980888</c:v>
                </c:pt>
                <c:pt idx="894">
                  <c:v>0.1571125265392781</c:v>
                </c:pt>
                <c:pt idx="895">
                  <c:v>0.15498938428874731</c:v>
                </c:pt>
                <c:pt idx="896">
                  <c:v>0.15286624203821653</c:v>
                </c:pt>
                <c:pt idx="897">
                  <c:v>0.15074309978768574</c:v>
                </c:pt>
                <c:pt idx="898">
                  <c:v>0.14861995753715496</c:v>
                </c:pt>
                <c:pt idx="899">
                  <c:v>0.14649681528662417</c:v>
                </c:pt>
                <c:pt idx="900">
                  <c:v>0.14437367303609339</c:v>
                </c:pt>
                <c:pt idx="901">
                  <c:v>0.14437367303609339</c:v>
                </c:pt>
                <c:pt idx="902">
                  <c:v>0.1422505307855626</c:v>
                </c:pt>
                <c:pt idx="903">
                  <c:v>0.14012738853503182</c:v>
                </c:pt>
                <c:pt idx="904">
                  <c:v>0.13800424628450103</c:v>
                </c:pt>
                <c:pt idx="905">
                  <c:v>0.13588110403397025</c:v>
                </c:pt>
                <c:pt idx="906">
                  <c:v>0.13375796178343946</c:v>
                </c:pt>
                <c:pt idx="907">
                  <c:v>0.13163481953290868</c:v>
                </c:pt>
                <c:pt idx="908">
                  <c:v>0.12951167728237789</c:v>
                </c:pt>
                <c:pt idx="909">
                  <c:v>0.12738853503184711</c:v>
                </c:pt>
                <c:pt idx="910">
                  <c:v>0.12526539278131632</c:v>
                </c:pt>
                <c:pt idx="911">
                  <c:v>0.12314225053078554</c:v>
                </c:pt>
                <c:pt idx="912">
                  <c:v>0.12101910828025475</c:v>
                </c:pt>
                <c:pt idx="913">
                  <c:v>0.11889596602972397</c:v>
                </c:pt>
                <c:pt idx="914">
                  <c:v>0.11677282377919318</c:v>
                </c:pt>
                <c:pt idx="915">
                  <c:v>0.11252653927813161</c:v>
                </c:pt>
                <c:pt idx="916">
                  <c:v>0.11040339702760082</c:v>
                </c:pt>
                <c:pt idx="917">
                  <c:v>0.11040339702760082</c:v>
                </c:pt>
                <c:pt idx="918">
                  <c:v>0.11040339702760082</c:v>
                </c:pt>
                <c:pt idx="919">
                  <c:v>0.10828025477707004</c:v>
                </c:pt>
                <c:pt idx="920">
                  <c:v>0.10615711252653925</c:v>
                </c:pt>
                <c:pt idx="921">
                  <c:v>0.10403397027600847</c:v>
                </c:pt>
                <c:pt idx="922">
                  <c:v>0.10403397027600847</c:v>
                </c:pt>
                <c:pt idx="923">
                  <c:v>0.10403397027600847</c:v>
                </c:pt>
                <c:pt idx="924">
                  <c:v>0.10191082802547768</c:v>
                </c:pt>
                <c:pt idx="925">
                  <c:v>9.9787685774946899E-2</c:v>
                </c:pt>
                <c:pt idx="926">
                  <c:v>9.9787685774946899E-2</c:v>
                </c:pt>
                <c:pt idx="927">
                  <c:v>9.9787685774946899E-2</c:v>
                </c:pt>
                <c:pt idx="928">
                  <c:v>9.7664543524416114E-2</c:v>
                </c:pt>
                <c:pt idx="929">
                  <c:v>9.7664543524416114E-2</c:v>
                </c:pt>
                <c:pt idx="930">
                  <c:v>9.7664543524416114E-2</c:v>
                </c:pt>
                <c:pt idx="931">
                  <c:v>9.7664543524416114E-2</c:v>
                </c:pt>
                <c:pt idx="932">
                  <c:v>9.5541401273885329E-2</c:v>
                </c:pt>
                <c:pt idx="933">
                  <c:v>9.3418259023354544E-2</c:v>
                </c:pt>
                <c:pt idx="934">
                  <c:v>9.3418259023354544E-2</c:v>
                </c:pt>
                <c:pt idx="935">
                  <c:v>9.1295116772823759E-2</c:v>
                </c:pt>
                <c:pt idx="936">
                  <c:v>8.9171974522292974E-2</c:v>
                </c:pt>
                <c:pt idx="937">
                  <c:v>8.7048832271762189E-2</c:v>
                </c:pt>
                <c:pt idx="938">
                  <c:v>8.4925690021231404E-2</c:v>
                </c:pt>
                <c:pt idx="939">
                  <c:v>8.2802547770700619E-2</c:v>
                </c:pt>
                <c:pt idx="940">
                  <c:v>8.2802547770700619E-2</c:v>
                </c:pt>
                <c:pt idx="941">
                  <c:v>8.0679405520169833E-2</c:v>
                </c:pt>
                <c:pt idx="942">
                  <c:v>7.8556263269639048E-2</c:v>
                </c:pt>
                <c:pt idx="943">
                  <c:v>7.6433121019108263E-2</c:v>
                </c:pt>
                <c:pt idx="944">
                  <c:v>7.4309978768577478E-2</c:v>
                </c:pt>
                <c:pt idx="945">
                  <c:v>7.2186836518046693E-2</c:v>
                </c:pt>
                <c:pt idx="946">
                  <c:v>7.0063694267515908E-2</c:v>
                </c:pt>
                <c:pt idx="947">
                  <c:v>6.7940552016985123E-2</c:v>
                </c:pt>
                <c:pt idx="948">
                  <c:v>6.5817409766454338E-2</c:v>
                </c:pt>
                <c:pt idx="949">
                  <c:v>6.5817409766454338E-2</c:v>
                </c:pt>
                <c:pt idx="950">
                  <c:v>6.3694267515923553E-2</c:v>
                </c:pt>
                <c:pt idx="951">
                  <c:v>6.1571125265392768E-2</c:v>
                </c:pt>
                <c:pt idx="952">
                  <c:v>6.1571125265392768E-2</c:v>
                </c:pt>
                <c:pt idx="953">
                  <c:v>6.1571125265392768E-2</c:v>
                </c:pt>
                <c:pt idx="954">
                  <c:v>5.9447983014861983E-2</c:v>
                </c:pt>
                <c:pt idx="955">
                  <c:v>5.7324840764331197E-2</c:v>
                </c:pt>
                <c:pt idx="956">
                  <c:v>5.5201698513800412E-2</c:v>
                </c:pt>
                <c:pt idx="957">
                  <c:v>5.3078556263269627E-2</c:v>
                </c:pt>
                <c:pt idx="958">
                  <c:v>5.3078556263269627E-2</c:v>
                </c:pt>
                <c:pt idx="959">
                  <c:v>5.3078556263269627E-2</c:v>
                </c:pt>
                <c:pt idx="960">
                  <c:v>5.3078556263269627E-2</c:v>
                </c:pt>
                <c:pt idx="961">
                  <c:v>5.0955414012738842E-2</c:v>
                </c:pt>
                <c:pt idx="962">
                  <c:v>4.8832271762208057E-2</c:v>
                </c:pt>
                <c:pt idx="963">
                  <c:v>4.8832271762208057E-2</c:v>
                </c:pt>
                <c:pt idx="964">
                  <c:v>4.6709129511677272E-2</c:v>
                </c:pt>
                <c:pt idx="965">
                  <c:v>4.6709129511677272E-2</c:v>
                </c:pt>
                <c:pt idx="966">
                  <c:v>4.4585987261146487E-2</c:v>
                </c:pt>
                <c:pt idx="967">
                  <c:v>4.2462845010615702E-2</c:v>
                </c:pt>
                <c:pt idx="968">
                  <c:v>4.2462845010615702E-2</c:v>
                </c:pt>
                <c:pt idx="969">
                  <c:v>4.2462845010615702E-2</c:v>
                </c:pt>
                <c:pt idx="970">
                  <c:v>4.0339702760084917E-2</c:v>
                </c:pt>
                <c:pt idx="971">
                  <c:v>4.0339702760084917E-2</c:v>
                </c:pt>
                <c:pt idx="972">
                  <c:v>4.0339702760084917E-2</c:v>
                </c:pt>
                <c:pt idx="973">
                  <c:v>4.0339702760084917E-2</c:v>
                </c:pt>
                <c:pt idx="974">
                  <c:v>3.8216560509554132E-2</c:v>
                </c:pt>
                <c:pt idx="975">
                  <c:v>3.6093418259023347E-2</c:v>
                </c:pt>
                <c:pt idx="976">
                  <c:v>3.3970276008492561E-2</c:v>
                </c:pt>
                <c:pt idx="977">
                  <c:v>3.3970276008492561E-2</c:v>
                </c:pt>
                <c:pt idx="978">
                  <c:v>3.1847133757961776E-2</c:v>
                </c:pt>
                <c:pt idx="979">
                  <c:v>2.9723991507430991E-2</c:v>
                </c:pt>
                <c:pt idx="980">
                  <c:v>2.7600849256900206E-2</c:v>
                </c:pt>
                <c:pt idx="981">
                  <c:v>2.5477707006369421E-2</c:v>
                </c:pt>
                <c:pt idx="982">
                  <c:v>2.5477707006369421E-2</c:v>
                </c:pt>
                <c:pt idx="983">
                  <c:v>2.3354564755838636E-2</c:v>
                </c:pt>
                <c:pt idx="984">
                  <c:v>2.3354564755838636E-2</c:v>
                </c:pt>
                <c:pt idx="985">
                  <c:v>2.1231422505307851E-2</c:v>
                </c:pt>
                <c:pt idx="986">
                  <c:v>1.9108280254777066E-2</c:v>
                </c:pt>
                <c:pt idx="987">
                  <c:v>1.6985138004246281E-2</c:v>
                </c:pt>
                <c:pt idx="988">
                  <c:v>1.4861995753715496E-2</c:v>
                </c:pt>
                <c:pt idx="989">
                  <c:v>1.4861995753715496E-2</c:v>
                </c:pt>
                <c:pt idx="990">
                  <c:v>1.2738853503184711E-2</c:v>
                </c:pt>
                <c:pt idx="991">
                  <c:v>1.0615711252653925E-2</c:v>
                </c:pt>
                <c:pt idx="992">
                  <c:v>8.4925690021231404E-3</c:v>
                </c:pt>
                <c:pt idx="993">
                  <c:v>8.4925690021231404E-3</c:v>
                </c:pt>
                <c:pt idx="994">
                  <c:v>8.4925690021231404E-3</c:v>
                </c:pt>
                <c:pt idx="995">
                  <c:v>6.3694267515923553E-3</c:v>
                </c:pt>
                <c:pt idx="996">
                  <c:v>6.3694267515923553E-3</c:v>
                </c:pt>
                <c:pt idx="997">
                  <c:v>4.2462845010615702E-3</c:v>
                </c:pt>
                <c:pt idx="998">
                  <c:v>4.2462845010615702E-3</c:v>
                </c:pt>
                <c:pt idx="999">
                  <c:v>4.2462845010615702E-3</c:v>
                </c:pt>
                <c:pt idx="1000">
                  <c:v>4.2462845010615702E-3</c:v>
                </c:pt>
                <c:pt idx="1001">
                  <c:v>4.2462845010615702E-3</c:v>
                </c:pt>
                <c:pt idx="1002">
                  <c:v>2.1231422505307851E-3</c:v>
                </c:pt>
                <c:pt idx="1003">
                  <c:v>0</c:v>
                </c:pt>
                <c:pt idx="1004">
                  <c:v>1</c:v>
                </c:pt>
                <c:pt idx="1005">
                  <c:v>0.99787685774946921</c:v>
                </c:pt>
                <c:pt idx="1006">
                  <c:v>0.99787685774946921</c:v>
                </c:pt>
                <c:pt idx="1007">
                  <c:v>0.99575371549893843</c:v>
                </c:pt>
                <c:pt idx="1008">
                  <c:v>0.99363057324840764</c:v>
                </c:pt>
                <c:pt idx="1009">
                  <c:v>0.99150743099787686</c:v>
                </c:pt>
                <c:pt idx="1010">
                  <c:v>0.98938428874734607</c:v>
                </c:pt>
                <c:pt idx="1011">
                  <c:v>0.98726114649681529</c:v>
                </c:pt>
                <c:pt idx="1012">
                  <c:v>0.9851380042462845</c:v>
                </c:pt>
                <c:pt idx="1013">
                  <c:v>0.98301486199575372</c:v>
                </c:pt>
                <c:pt idx="1014">
                  <c:v>0.98089171974522293</c:v>
                </c:pt>
                <c:pt idx="1015">
                  <c:v>0.97876857749469215</c:v>
                </c:pt>
                <c:pt idx="1016">
                  <c:v>0.97664543524416136</c:v>
                </c:pt>
                <c:pt idx="1017">
                  <c:v>0.97452229299363058</c:v>
                </c:pt>
                <c:pt idx="1018">
                  <c:v>0.97239915074309979</c:v>
                </c:pt>
                <c:pt idx="1019">
                  <c:v>0.97027600849256901</c:v>
                </c:pt>
                <c:pt idx="1020">
                  <c:v>0.96815286624203822</c:v>
                </c:pt>
                <c:pt idx="1021">
                  <c:v>0.96602972399150744</c:v>
                </c:pt>
                <c:pt idx="1022">
                  <c:v>0.96602972399150744</c:v>
                </c:pt>
                <c:pt idx="1023">
                  <c:v>0.96390658174097665</c:v>
                </c:pt>
                <c:pt idx="1024">
                  <c:v>0.96178343949044587</c:v>
                </c:pt>
                <c:pt idx="1025">
                  <c:v>0.95966029723991508</c:v>
                </c:pt>
                <c:pt idx="1026">
                  <c:v>0.9575371549893843</c:v>
                </c:pt>
                <c:pt idx="1027">
                  <c:v>0.95541401273885351</c:v>
                </c:pt>
                <c:pt idx="1028">
                  <c:v>0.95329087048832273</c:v>
                </c:pt>
                <c:pt idx="1029">
                  <c:v>0.95116772823779194</c:v>
                </c:pt>
                <c:pt idx="1030">
                  <c:v>0.94904458598726116</c:v>
                </c:pt>
                <c:pt idx="1031">
                  <c:v>0.94692144373673037</c:v>
                </c:pt>
                <c:pt idx="1032">
                  <c:v>0.94479830148619959</c:v>
                </c:pt>
                <c:pt idx="1033">
                  <c:v>0.9426751592356688</c:v>
                </c:pt>
                <c:pt idx="1034">
                  <c:v>0.94055201698513802</c:v>
                </c:pt>
                <c:pt idx="1035">
                  <c:v>0.93842887473460723</c:v>
                </c:pt>
                <c:pt idx="1036">
                  <c:v>0.93630573248407645</c:v>
                </c:pt>
                <c:pt idx="1037">
                  <c:v>0.93418259023354566</c:v>
                </c:pt>
                <c:pt idx="1038">
                  <c:v>0.93418259023354566</c:v>
                </c:pt>
                <c:pt idx="1039">
                  <c:v>0.93205944798301488</c:v>
                </c:pt>
                <c:pt idx="1040">
                  <c:v>0.92993630573248409</c:v>
                </c:pt>
                <c:pt idx="1041">
                  <c:v>0.92781316348195331</c:v>
                </c:pt>
                <c:pt idx="1042">
                  <c:v>0.92569002123142252</c:v>
                </c:pt>
                <c:pt idx="1043">
                  <c:v>0.92356687898089174</c:v>
                </c:pt>
                <c:pt idx="1044">
                  <c:v>0.92144373673036095</c:v>
                </c:pt>
                <c:pt idx="1045">
                  <c:v>0.91932059447983017</c:v>
                </c:pt>
                <c:pt idx="1046">
                  <c:v>0.91719745222929938</c:v>
                </c:pt>
                <c:pt idx="1047">
                  <c:v>0.9150743099787686</c:v>
                </c:pt>
                <c:pt idx="1048">
                  <c:v>0.91295116772823781</c:v>
                </c:pt>
                <c:pt idx="1049">
                  <c:v>0.91082802547770703</c:v>
                </c:pt>
                <c:pt idx="1050">
                  <c:v>0.90870488322717624</c:v>
                </c:pt>
                <c:pt idx="1051">
                  <c:v>0.90658174097664546</c:v>
                </c:pt>
                <c:pt idx="1052">
                  <c:v>0.90445859872611467</c:v>
                </c:pt>
                <c:pt idx="1053">
                  <c:v>0.90233545647558389</c:v>
                </c:pt>
                <c:pt idx="1054">
                  <c:v>0.9002123142250531</c:v>
                </c:pt>
                <c:pt idx="1055">
                  <c:v>0.89808917197452232</c:v>
                </c:pt>
                <c:pt idx="1056">
                  <c:v>0.89596602972399153</c:v>
                </c:pt>
                <c:pt idx="1057">
                  <c:v>0.89384288747346075</c:v>
                </c:pt>
                <c:pt idx="1058">
                  <c:v>0.89171974522292996</c:v>
                </c:pt>
                <c:pt idx="1059">
                  <c:v>0.88959660297239918</c:v>
                </c:pt>
                <c:pt idx="1060">
                  <c:v>0.88747346072186839</c:v>
                </c:pt>
                <c:pt idx="1061">
                  <c:v>0.88535031847133761</c:v>
                </c:pt>
                <c:pt idx="1062">
                  <c:v>0.88322717622080682</c:v>
                </c:pt>
                <c:pt idx="1063">
                  <c:v>0.88110403397027603</c:v>
                </c:pt>
                <c:pt idx="1064">
                  <c:v>0.87898089171974525</c:v>
                </c:pt>
                <c:pt idx="1065">
                  <c:v>0.87898089171974525</c:v>
                </c:pt>
                <c:pt idx="1066">
                  <c:v>0.87685774946921446</c:v>
                </c:pt>
                <c:pt idx="1067">
                  <c:v>0.87473460721868368</c:v>
                </c:pt>
                <c:pt idx="1068">
                  <c:v>0.87261146496815289</c:v>
                </c:pt>
                <c:pt idx="1069">
                  <c:v>0.87048832271762211</c:v>
                </c:pt>
                <c:pt idx="1070">
                  <c:v>0.86836518046709132</c:v>
                </c:pt>
                <c:pt idx="1071">
                  <c:v>0.86624203821656054</c:v>
                </c:pt>
                <c:pt idx="1072">
                  <c:v>0.86411889596602975</c:v>
                </c:pt>
                <c:pt idx="1073">
                  <c:v>0.86199575371549897</c:v>
                </c:pt>
                <c:pt idx="1074">
                  <c:v>0.85987261146496818</c:v>
                </c:pt>
                <c:pt idx="1075">
                  <c:v>0.8577494692144374</c:v>
                </c:pt>
                <c:pt idx="1076">
                  <c:v>0.85562632696390661</c:v>
                </c:pt>
                <c:pt idx="1077">
                  <c:v>0.85350318471337583</c:v>
                </c:pt>
                <c:pt idx="1078">
                  <c:v>0.85138004246284504</c:v>
                </c:pt>
                <c:pt idx="1079">
                  <c:v>0.84925690021231426</c:v>
                </c:pt>
                <c:pt idx="1080">
                  <c:v>0.84713375796178347</c:v>
                </c:pt>
                <c:pt idx="1081">
                  <c:v>0.84501061571125269</c:v>
                </c:pt>
                <c:pt idx="1082">
                  <c:v>0.8428874734607219</c:v>
                </c:pt>
                <c:pt idx="1083">
                  <c:v>0.84076433121019112</c:v>
                </c:pt>
                <c:pt idx="1084">
                  <c:v>0.83864118895966033</c:v>
                </c:pt>
                <c:pt idx="1085">
                  <c:v>0.83651804670912955</c:v>
                </c:pt>
                <c:pt idx="1086">
                  <c:v>0.83439490445859876</c:v>
                </c:pt>
                <c:pt idx="1087">
                  <c:v>0.83227176220806798</c:v>
                </c:pt>
                <c:pt idx="1088">
                  <c:v>0.83014861995753719</c:v>
                </c:pt>
                <c:pt idx="1089">
                  <c:v>0.82802547770700641</c:v>
                </c:pt>
                <c:pt idx="1090">
                  <c:v>0.82590233545647562</c:v>
                </c:pt>
                <c:pt idx="1091">
                  <c:v>0.82377919320594484</c:v>
                </c:pt>
                <c:pt idx="1092">
                  <c:v>0.82165605095541405</c:v>
                </c:pt>
                <c:pt idx="1093">
                  <c:v>0.81953290870488327</c:v>
                </c:pt>
                <c:pt idx="1094">
                  <c:v>0.81740976645435248</c:v>
                </c:pt>
                <c:pt idx="1095">
                  <c:v>0.8152866242038217</c:v>
                </c:pt>
                <c:pt idx="1096">
                  <c:v>0.81316348195329091</c:v>
                </c:pt>
                <c:pt idx="1097">
                  <c:v>0.81104033970276013</c:v>
                </c:pt>
                <c:pt idx="1098">
                  <c:v>0.80891719745222934</c:v>
                </c:pt>
                <c:pt idx="1099">
                  <c:v>0.80679405520169856</c:v>
                </c:pt>
                <c:pt idx="1100">
                  <c:v>0.80467091295116777</c:v>
                </c:pt>
                <c:pt idx="1101">
                  <c:v>0.80254777070063699</c:v>
                </c:pt>
                <c:pt idx="1102">
                  <c:v>0.8004246284501062</c:v>
                </c:pt>
                <c:pt idx="1103">
                  <c:v>0.79830148619957542</c:v>
                </c:pt>
                <c:pt idx="1104">
                  <c:v>0.79617834394904463</c:v>
                </c:pt>
                <c:pt idx="1105">
                  <c:v>0.79405520169851385</c:v>
                </c:pt>
                <c:pt idx="1106">
                  <c:v>0.79193205944798306</c:v>
                </c:pt>
                <c:pt idx="1107">
                  <c:v>0.78980891719745228</c:v>
                </c:pt>
                <c:pt idx="1108">
                  <c:v>0.78768577494692149</c:v>
                </c:pt>
                <c:pt idx="1109">
                  <c:v>0.78556263269639071</c:v>
                </c:pt>
                <c:pt idx="1110">
                  <c:v>0.78343949044585992</c:v>
                </c:pt>
                <c:pt idx="1111">
                  <c:v>0.78131634819532914</c:v>
                </c:pt>
                <c:pt idx="1112">
                  <c:v>0.77919320594479835</c:v>
                </c:pt>
                <c:pt idx="1113">
                  <c:v>0.77707006369426757</c:v>
                </c:pt>
                <c:pt idx="1114">
                  <c:v>0.77494692144373678</c:v>
                </c:pt>
                <c:pt idx="1115">
                  <c:v>0.772823779193206</c:v>
                </c:pt>
                <c:pt idx="1116">
                  <c:v>0.77070063694267521</c:v>
                </c:pt>
                <c:pt idx="1117">
                  <c:v>0.76857749469214443</c:v>
                </c:pt>
                <c:pt idx="1118">
                  <c:v>0.76645435244161364</c:v>
                </c:pt>
                <c:pt idx="1119">
                  <c:v>0.76433121019108285</c:v>
                </c:pt>
                <c:pt idx="1120">
                  <c:v>0.76220806794055207</c:v>
                </c:pt>
                <c:pt idx="1121">
                  <c:v>0.76008492569002128</c:v>
                </c:pt>
                <c:pt idx="1122">
                  <c:v>0.7579617834394905</c:v>
                </c:pt>
                <c:pt idx="1123">
                  <c:v>0.75583864118895971</c:v>
                </c:pt>
                <c:pt idx="1124">
                  <c:v>0.75371549893842893</c:v>
                </c:pt>
                <c:pt idx="1125">
                  <c:v>0.75159235668789814</c:v>
                </c:pt>
                <c:pt idx="1126">
                  <c:v>0.74946921443736736</c:v>
                </c:pt>
                <c:pt idx="1127">
                  <c:v>0.74946921443736736</c:v>
                </c:pt>
                <c:pt idx="1128">
                  <c:v>0.74734607218683657</c:v>
                </c:pt>
                <c:pt idx="1129">
                  <c:v>0.74734607218683657</c:v>
                </c:pt>
                <c:pt idx="1130">
                  <c:v>0.74522292993630579</c:v>
                </c:pt>
                <c:pt idx="1131">
                  <c:v>0.743099787685775</c:v>
                </c:pt>
                <c:pt idx="1132">
                  <c:v>0.74097664543524422</c:v>
                </c:pt>
                <c:pt idx="1133">
                  <c:v>0.73885350318471343</c:v>
                </c:pt>
                <c:pt idx="1134">
                  <c:v>0.73673036093418265</c:v>
                </c:pt>
                <c:pt idx="1135">
                  <c:v>0.73460721868365186</c:v>
                </c:pt>
                <c:pt idx="1136">
                  <c:v>0.73248407643312108</c:v>
                </c:pt>
                <c:pt idx="1137">
                  <c:v>0.73036093418259029</c:v>
                </c:pt>
                <c:pt idx="1138">
                  <c:v>0.72823779193205951</c:v>
                </c:pt>
                <c:pt idx="1139">
                  <c:v>0.72611464968152872</c:v>
                </c:pt>
                <c:pt idx="1140">
                  <c:v>0.72399150743099794</c:v>
                </c:pt>
                <c:pt idx="1141">
                  <c:v>0.72186836518046715</c:v>
                </c:pt>
                <c:pt idx="1142">
                  <c:v>0.71974522292993637</c:v>
                </c:pt>
                <c:pt idx="1143">
                  <c:v>0.71762208067940558</c:v>
                </c:pt>
                <c:pt idx="1144">
                  <c:v>0.7154989384288748</c:v>
                </c:pt>
                <c:pt idx="1145">
                  <c:v>0.71337579617834401</c:v>
                </c:pt>
                <c:pt idx="1146">
                  <c:v>0.71125265392781323</c:v>
                </c:pt>
                <c:pt idx="1147">
                  <c:v>0.70912951167728244</c:v>
                </c:pt>
                <c:pt idx="1148">
                  <c:v>0.70700636942675166</c:v>
                </c:pt>
                <c:pt idx="1149">
                  <c:v>0.70488322717622087</c:v>
                </c:pt>
                <c:pt idx="1150">
                  <c:v>0.70276008492569009</c:v>
                </c:pt>
                <c:pt idx="1151">
                  <c:v>0.7006369426751593</c:v>
                </c:pt>
                <c:pt idx="1152">
                  <c:v>0.69851380042462852</c:v>
                </c:pt>
                <c:pt idx="1153">
                  <c:v>0.69639065817409773</c:v>
                </c:pt>
                <c:pt idx="1154">
                  <c:v>0.69426751592356695</c:v>
                </c:pt>
                <c:pt idx="1155">
                  <c:v>0.69214437367303616</c:v>
                </c:pt>
                <c:pt idx="1156">
                  <c:v>0.69002123142250538</c:v>
                </c:pt>
                <c:pt idx="1157">
                  <c:v>0.68789808917197459</c:v>
                </c:pt>
                <c:pt idx="1158">
                  <c:v>0.68577494692144381</c:v>
                </c:pt>
                <c:pt idx="1159">
                  <c:v>0.68365180467091302</c:v>
                </c:pt>
                <c:pt idx="1160">
                  <c:v>0.68152866242038224</c:v>
                </c:pt>
                <c:pt idx="1161">
                  <c:v>0.67940552016985145</c:v>
                </c:pt>
                <c:pt idx="1162">
                  <c:v>0.67728237791932067</c:v>
                </c:pt>
                <c:pt idx="1163">
                  <c:v>0.67515923566878988</c:v>
                </c:pt>
                <c:pt idx="1164">
                  <c:v>0.6730360934182591</c:v>
                </c:pt>
                <c:pt idx="1165">
                  <c:v>0.67091295116772831</c:v>
                </c:pt>
                <c:pt idx="1166">
                  <c:v>0.66878980891719753</c:v>
                </c:pt>
                <c:pt idx="1167">
                  <c:v>0.66666666666666674</c:v>
                </c:pt>
                <c:pt idx="1168">
                  <c:v>0.66666666666666674</c:v>
                </c:pt>
                <c:pt idx="1169">
                  <c:v>0.66454352441613596</c:v>
                </c:pt>
                <c:pt idx="1170">
                  <c:v>0.66242038216560517</c:v>
                </c:pt>
                <c:pt idx="1171">
                  <c:v>0.66029723991507439</c:v>
                </c:pt>
                <c:pt idx="1172">
                  <c:v>0.6581740976645436</c:v>
                </c:pt>
                <c:pt idx="1173">
                  <c:v>0.65605095541401282</c:v>
                </c:pt>
                <c:pt idx="1174">
                  <c:v>0.65392781316348203</c:v>
                </c:pt>
                <c:pt idx="1175">
                  <c:v>0.65180467091295125</c:v>
                </c:pt>
                <c:pt idx="1176">
                  <c:v>0.64968152866242046</c:v>
                </c:pt>
                <c:pt idx="1177">
                  <c:v>0.64755838641188967</c:v>
                </c:pt>
                <c:pt idx="1178">
                  <c:v>0.64543524416135889</c:v>
                </c:pt>
                <c:pt idx="1179">
                  <c:v>0.6433121019108281</c:v>
                </c:pt>
                <c:pt idx="1180">
                  <c:v>0.64118895966029732</c:v>
                </c:pt>
                <c:pt idx="1181">
                  <c:v>0.63906581740976653</c:v>
                </c:pt>
                <c:pt idx="1182">
                  <c:v>0.63694267515923575</c:v>
                </c:pt>
                <c:pt idx="1183">
                  <c:v>0.63481953290870496</c:v>
                </c:pt>
                <c:pt idx="1184">
                  <c:v>0.63269639065817418</c:v>
                </c:pt>
                <c:pt idx="1185">
                  <c:v>0.63057324840764339</c:v>
                </c:pt>
                <c:pt idx="1186">
                  <c:v>0.62845010615711261</c:v>
                </c:pt>
                <c:pt idx="1187">
                  <c:v>0.62632696390658182</c:v>
                </c:pt>
                <c:pt idx="1188">
                  <c:v>0.62420382165605093</c:v>
                </c:pt>
                <c:pt idx="1189">
                  <c:v>0.62208067940552014</c:v>
                </c:pt>
                <c:pt idx="1190">
                  <c:v>0.61995753715498936</c:v>
                </c:pt>
                <c:pt idx="1191">
                  <c:v>0.61783439490445857</c:v>
                </c:pt>
                <c:pt idx="1192">
                  <c:v>0.61571125265392779</c:v>
                </c:pt>
                <c:pt idx="1193">
                  <c:v>0.613588110403397</c:v>
                </c:pt>
                <c:pt idx="1194">
                  <c:v>0.61146496815286622</c:v>
                </c:pt>
                <c:pt idx="1195">
                  <c:v>0.60934182590233543</c:v>
                </c:pt>
                <c:pt idx="1196">
                  <c:v>0.60721868365180465</c:v>
                </c:pt>
                <c:pt idx="1197">
                  <c:v>0.60509554140127386</c:v>
                </c:pt>
                <c:pt idx="1198">
                  <c:v>0.60509554140127386</c:v>
                </c:pt>
                <c:pt idx="1199">
                  <c:v>0.60297239915074308</c:v>
                </c:pt>
                <c:pt idx="1200">
                  <c:v>0.60084925690021229</c:v>
                </c:pt>
                <c:pt idx="1201">
                  <c:v>0.59872611464968151</c:v>
                </c:pt>
                <c:pt idx="1202">
                  <c:v>0.59660297239915072</c:v>
                </c:pt>
                <c:pt idx="1203">
                  <c:v>0.59447983014861994</c:v>
                </c:pt>
                <c:pt idx="1204">
                  <c:v>0.59235668789808915</c:v>
                </c:pt>
                <c:pt idx="1205">
                  <c:v>0.59023354564755837</c:v>
                </c:pt>
                <c:pt idx="1206">
                  <c:v>0.58811040339702758</c:v>
                </c:pt>
                <c:pt idx="1207">
                  <c:v>0.5859872611464968</c:v>
                </c:pt>
                <c:pt idx="1208">
                  <c:v>0.58386411889596601</c:v>
                </c:pt>
                <c:pt idx="1209">
                  <c:v>0.58174097664543523</c:v>
                </c:pt>
                <c:pt idx="1210">
                  <c:v>0.57961783439490444</c:v>
                </c:pt>
                <c:pt idx="1211">
                  <c:v>0.57961783439490444</c:v>
                </c:pt>
                <c:pt idx="1212">
                  <c:v>0.57749469214437366</c:v>
                </c:pt>
                <c:pt idx="1213">
                  <c:v>0.57537154989384287</c:v>
                </c:pt>
                <c:pt idx="1214">
                  <c:v>0.57537154989384287</c:v>
                </c:pt>
                <c:pt idx="1215">
                  <c:v>0.57324840764331209</c:v>
                </c:pt>
                <c:pt idx="1216">
                  <c:v>0.5711252653927813</c:v>
                </c:pt>
                <c:pt idx="1217">
                  <c:v>0.56900212314225052</c:v>
                </c:pt>
                <c:pt idx="1218">
                  <c:v>0.56687898089171973</c:v>
                </c:pt>
                <c:pt idx="1219">
                  <c:v>0.56475583864118895</c:v>
                </c:pt>
                <c:pt idx="1220">
                  <c:v>0.56263269639065816</c:v>
                </c:pt>
                <c:pt idx="1221">
                  <c:v>0.56050955414012738</c:v>
                </c:pt>
                <c:pt idx="1222">
                  <c:v>0.55838641188959659</c:v>
                </c:pt>
                <c:pt idx="1223">
                  <c:v>0.5562632696390658</c:v>
                </c:pt>
                <c:pt idx="1224">
                  <c:v>0.55414012738853502</c:v>
                </c:pt>
                <c:pt idx="1225">
                  <c:v>0.55201698513800423</c:v>
                </c:pt>
                <c:pt idx="1226">
                  <c:v>0.54989384288747345</c:v>
                </c:pt>
                <c:pt idx="1227">
                  <c:v>0.54777070063694266</c:v>
                </c:pt>
                <c:pt idx="1228">
                  <c:v>0.54564755838641188</c:v>
                </c:pt>
                <c:pt idx="1229">
                  <c:v>0.54352441613588109</c:v>
                </c:pt>
                <c:pt idx="1230">
                  <c:v>0.54140127388535031</c:v>
                </c:pt>
                <c:pt idx="1231">
                  <c:v>0.53927813163481952</c:v>
                </c:pt>
                <c:pt idx="1232">
                  <c:v>0.53715498938428874</c:v>
                </c:pt>
                <c:pt idx="1233">
                  <c:v>0.53503184713375795</c:v>
                </c:pt>
                <c:pt idx="1234">
                  <c:v>0.53290870488322717</c:v>
                </c:pt>
                <c:pt idx="1235">
                  <c:v>0.53078556263269638</c:v>
                </c:pt>
                <c:pt idx="1236">
                  <c:v>0.5286624203821656</c:v>
                </c:pt>
                <c:pt idx="1237">
                  <c:v>0.52653927813163481</c:v>
                </c:pt>
                <c:pt idx="1238">
                  <c:v>0.52441613588110403</c:v>
                </c:pt>
                <c:pt idx="1239">
                  <c:v>0.52229299363057324</c:v>
                </c:pt>
                <c:pt idx="1240">
                  <c:v>0.52016985138004246</c:v>
                </c:pt>
                <c:pt idx="1241">
                  <c:v>0.51804670912951167</c:v>
                </c:pt>
                <c:pt idx="1242">
                  <c:v>0.51592356687898089</c:v>
                </c:pt>
                <c:pt idx="1243">
                  <c:v>0.5138004246284501</c:v>
                </c:pt>
                <c:pt idx="1244">
                  <c:v>0.51167728237791932</c:v>
                </c:pt>
                <c:pt idx="1245">
                  <c:v>0.50955414012738853</c:v>
                </c:pt>
                <c:pt idx="1246">
                  <c:v>0.50743099787685775</c:v>
                </c:pt>
                <c:pt idx="1247">
                  <c:v>0.50530785562632696</c:v>
                </c:pt>
                <c:pt idx="1248">
                  <c:v>0.50318471337579618</c:v>
                </c:pt>
                <c:pt idx="1249">
                  <c:v>0.50106157112526539</c:v>
                </c:pt>
                <c:pt idx="1250">
                  <c:v>0.49893842887473461</c:v>
                </c:pt>
                <c:pt idx="1251">
                  <c:v>0.49681528662420382</c:v>
                </c:pt>
                <c:pt idx="1252">
                  <c:v>0.49469214437367304</c:v>
                </c:pt>
                <c:pt idx="1253">
                  <c:v>0.49469214437367304</c:v>
                </c:pt>
                <c:pt idx="1254">
                  <c:v>0.49256900212314225</c:v>
                </c:pt>
                <c:pt idx="1255">
                  <c:v>0.49044585987261147</c:v>
                </c:pt>
                <c:pt idx="1256">
                  <c:v>0.49044585987261147</c:v>
                </c:pt>
                <c:pt idx="1257">
                  <c:v>0.48832271762208068</c:v>
                </c:pt>
                <c:pt idx="1258">
                  <c:v>0.4861995753715499</c:v>
                </c:pt>
                <c:pt idx="1259">
                  <c:v>0.48407643312101911</c:v>
                </c:pt>
                <c:pt idx="1260">
                  <c:v>0.48195329087048833</c:v>
                </c:pt>
                <c:pt idx="1261">
                  <c:v>0.47983014861995754</c:v>
                </c:pt>
                <c:pt idx="1262">
                  <c:v>0.47770700636942676</c:v>
                </c:pt>
                <c:pt idx="1263">
                  <c:v>0.47558386411889597</c:v>
                </c:pt>
                <c:pt idx="1264">
                  <c:v>0.47346072186836519</c:v>
                </c:pt>
                <c:pt idx="1265">
                  <c:v>0.4713375796178344</c:v>
                </c:pt>
                <c:pt idx="1266">
                  <c:v>0.46921443736730362</c:v>
                </c:pt>
                <c:pt idx="1267">
                  <c:v>0.46709129511677283</c:v>
                </c:pt>
                <c:pt idx="1268">
                  <c:v>0.46496815286624205</c:v>
                </c:pt>
                <c:pt idx="1269">
                  <c:v>0.46284501061571126</c:v>
                </c:pt>
                <c:pt idx="1270">
                  <c:v>0.46072186836518048</c:v>
                </c:pt>
                <c:pt idx="1271">
                  <c:v>0.45859872611464969</c:v>
                </c:pt>
                <c:pt idx="1272">
                  <c:v>0.45859872611464969</c:v>
                </c:pt>
                <c:pt idx="1273">
                  <c:v>0.45647558386411891</c:v>
                </c:pt>
                <c:pt idx="1274">
                  <c:v>0.45435244161358812</c:v>
                </c:pt>
                <c:pt idx="1275">
                  <c:v>0.45222929936305734</c:v>
                </c:pt>
                <c:pt idx="1276">
                  <c:v>0.45010615711252655</c:v>
                </c:pt>
                <c:pt idx="1277">
                  <c:v>0.44798301486199577</c:v>
                </c:pt>
                <c:pt idx="1278">
                  <c:v>0.44585987261146498</c:v>
                </c:pt>
                <c:pt idx="1279">
                  <c:v>0.4437367303609342</c:v>
                </c:pt>
                <c:pt idx="1280">
                  <c:v>0.44161358811040341</c:v>
                </c:pt>
                <c:pt idx="1281">
                  <c:v>0.43949044585987262</c:v>
                </c:pt>
                <c:pt idx="1282">
                  <c:v>0.43949044585987262</c:v>
                </c:pt>
                <c:pt idx="1283">
                  <c:v>0.43736730360934184</c:v>
                </c:pt>
                <c:pt idx="1284">
                  <c:v>0.43524416135881105</c:v>
                </c:pt>
                <c:pt idx="1285">
                  <c:v>0.43312101910828027</c:v>
                </c:pt>
                <c:pt idx="1286">
                  <c:v>0.43099787685774948</c:v>
                </c:pt>
                <c:pt idx="1287">
                  <c:v>0.4288747346072187</c:v>
                </c:pt>
                <c:pt idx="1288">
                  <c:v>0.4288747346072187</c:v>
                </c:pt>
                <c:pt idx="1289">
                  <c:v>0.42675159235668791</c:v>
                </c:pt>
                <c:pt idx="1290">
                  <c:v>0.42462845010615713</c:v>
                </c:pt>
                <c:pt idx="1291">
                  <c:v>0.42250530785562634</c:v>
                </c:pt>
                <c:pt idx="1292">
                  <c:v>0.42038216560509556</c:v>
                </c:pt>
                <c:pt idx="1293">
                  <c:v>0.41825902335456477</c:v>
                </c:pt>
                <c:pt idx="1294">
                  <c:v>0.41613588110403399</c:v>
                </c:pt>
                <c:pt idx="1295">
                  <c:v>0.4140127388535032</c:v>
                </c:pt>
                <c:pt idx="1296">
                  <c:v>0.41188959660297242</c:v>
                </c:pt>
                <c:pt idx="1297">
                  <c:v>0.40976645435244163</c:v>
                </c:pt>
                <c:pt idx="1298">
                  <c:v>0.40764331210191085</c:v>
                </c:pt>
                <c:pt idx="1299">
                  <c:v>0.40552016985138006</c:v>
                </c:pt>
                <c:pt idx="1300">
                  <c:v>0.40339702760084928</c:v>
                </c:pt>
                <c:pt idx="1301">
                  <c:v>0.40127388535031849</c:v>
                </c:pt>
                <c:pt idx="1302">
                  <c:v>0.39915074309978771</c:v>
                </c:pt>
                <c:pt idx="1303">
                  <c:v>0.39702760084925692</c:v>
                </c:pt>
                <c:pt idx="1304">
                  <c:v>0.39490445859872614</c:v>
                </c:pt>
                <c:pt idx="1305">
                  <c:v>0.39278131634819535</c:v>
                </c:pt>
                <c:pt idx="1306">
                  <c:v>0.39065817409766457</c:v>
                </c:pt>
                <c:pt idx="1307">
                  <c:v>0.39065817409766457</c:v>
                </c:pt>
                <c:pt idx="1308">
                  <c:v>0.39065817409766457</c:v>
                </c:pt>
                <c:pt idx="1309">
                  <c:v>0.38853503184713378</c:v>
                </c:pt>
                <c:pt idx="1310">
                  <c:v>0.38853503184713378</c:v>
                </c:pt>
                <c:pt idx="1311">
                  <c:v>0.386411889596603</c:v>
                </c:pt>
                <c:pt idx="1312">
                  <c:v>0.38428874734607221</c:v>
                </c:pt>
                <c:pt idx="1313">
                  <c:v>0.38216560509554143</c:v>
                </c:pt>
                <c:pt idx="1314">
                  <c:v>0.38004246284501064</c:v>
                </c:pt>
                <c:pt idx="1315">
                  <c:v>0.37791932059447986</c:v>
                </c:pt>
                <c:pt idx="1316">
                  <c:v>0.37791932059447986</c:v>
                </c:pt>
                <c:pt idx="1317">
                  <c:v>0.37579617834394907</c:v>
                </c:pt>
                <c:pt idx="1318">
                  <c:v>0.37367303609341829</c:v>
                </c:pt>
                <c:pt idx="1319">
                  <c:v>0.3715498938428875</c:v>
                </c:pt>
                <c:pt idx="1320">
                  <c:v>0.36942675159235672</c:v>
                </c:pt>
                <c:pt idx="1321">
                  <c:v>0.36730360934182593</c:v>
                </c:pt>
                <c:pt idx="1322">
                  <c:v>0.36518046709129515</c:v>
                </c:pt>
                <c:pt idx="1323">
                  <c:v>0.36305732484076436</c:v>
                </c:pt>
                <c:pt idx="1324">
                  <c:v>0.36305732484076436</c:v>
                </c:pt>
                <c:pt idx="1325">
                  <c:v>0.36093418259023358</c:v>
                </c:pt>
                <c:pt idx="1326">
                  <c:v>0.35881104033970279</c:v>
                </c:pt>
                <c:pt idx="1327">
                  <c:v>0.35668789808917201</c:v>
                </c:pt>
                <c:pt idx="1328">
                  <c:v>0.35456475583864122</c:v>
                </c:pt>
                <c:pt idx="1329">
                  <c:v>0.35244161358811044</c:v>
                </c:pt>
                <c:pt idx="1330">
                  <c:v>0.35244161358811044</c:v>
                </c:pt>
                <c:pt idx="1331">
                  <c:v>0.35031847133757965</c:v>
                </c:pt>
                <c:pt idx="1332">
                  <c:v>0.34819532908704887</c:v>
                </c:pt>
                <c:pt idx="1333">
                  <c:v>0.34607218683651808</c:v>
                </c:pt>
                <c:pt idx="1334">
                  <c:v>0.3439490445859873</c:v>
                </c:pt>
                <c:pt idx="1335">
                  <c:v>0.34182590233545651</c:v>
                </c:pt>
                <c:pt idx="1336">
                  <c:v>0.33970276008492573</c:v>
                </c:pt>
                <c:pt idx="1337">
                  <c:v>0.33970276008492573</c:v>
                </c:pt>
                <c:pt idx="1338">
                  <c:v>0.33757961783439494</c:v>
                </c:pt>
                <c:pt idx="1339">
                  <c:v>0.33545647558386416</c:v>
                </c:pt>
                <c:pt idx="1340">
                  <c:v>0.33333333333333337</c:v>
                </c:pt>
                <c:pt idx="1341">
                  <c:v>0.33121019108280259</c:v>
                </c:pt>
                <c:pt idx="1342">
                  <c:v>0.3290870488322718</c:v>
                </c:pt>
                <c:pt idx="1343">
                  <c:v>0.32696390658174102</c:v>
                </c:pt>
                <c:pt idx="1344">
                  <c:v>0.32484076433121023</c:v>
                </c:pt>
                <c:pt idx="1345">
                  <c:v>0.32271762208067944</c:v>
                </c:pt>
                <c:pt idx="1346">
                  <c:v>0.32059447983014866</c:v>
                </c:pt>
                <c:pt idx="1347">
                  <c:v>0.31847133757961787</c:v>
                </c:pt>
                <c:pt idx="1348">
                  <c:v>0.31634819532908709</c:v>
                </c:pt>
                <c:pt idx="1349">
                  <c:v>0.3142250530785563</c:v>
                </c:pt>
                <c:pt idx="1350">
                  <c:v>0.31210191082802552</c:v>
                </c:pt>
                <c:pt idx="1351">
                  <c:v>0.30997876857749473</c:v>
                </c:pt>
                <c:pt idx="1352">
                  <c:v>0.30785562632696395</c:v>
                </c:pt>
                <c:pt idx="1353">
                  <c:v>0.30573248407643316</c:v>
                </c:pt>
                <c:pt idx="1354">
                  <c:v>0.30360934182590238</c:v>
                </c:pt>
                <c:pt idx="1355">
                  <c:v>0.30148619957537159</c:v>
                </c:pt>
                <c:pt idx="1356">
                  <c:v>0.29936305732484081</c:v>
                </c:pt>
                <c:pt idx="1357">
                  <c:v>0.29936305732484081</c:v>
                </c:pt>
                <c:pt idx="1358">
                  <c:v>0.29723991507431002</c:v>
                </c:pt>
                <c:pt idx="1359">
                  <c:v>0.29511677282377924</c:v>
                </c:pt>
                <c:pt idx="1360">
                  <c:v>0.29299363057324845</c:v>
                </c:pt>
                <c:pt idx="1361">
                  <c:v>0.29087048832271767</c:v>
                </c:pt>
                <c:pt idx="1362">
                  <c:v>0.28874734607218688</c:v>
                </c:pt>
                <c:pt idx="1363">
                  <c:v>0.2866242038216561</c:v>
                </c:pt>
                <c:pt idx="1364">
                  <c:v>0.28450106157112531</c:v>
                </c:pt>
                <c:pt idx="1365">
                  <c:v>0.28237791932059453</c:v>
                </c:pt>
                <c:pt idx="1366">
                  <c:v>0.28025477707006374</c:v>
                </c:pt>
                <c:pt idx="1367">
                  <c:v>0.27813163481953296</c:v>
                </c:pt>
                <c:pt idx="1368">
                  <c:v>0.27600849256900217</c:v>
                </c:pt>
                <c:pt idx="1369">
                  <c:v>0.27600849256900217</c:v>
                </c:pt>
                <c:pt idx="1370">
                  <c:v>0.27388535031847139</c:v>
                </c:pt>
                <c:pt idx="1371">
                  <c:v>0.27388535031847139</c:v>
                </c:pt>
                <c:pt idx="1372">
                  <c:v>0.2717622080679406</c:v>
                </c:pt>
                <c:pt idx="1373">
                  <c:v>0.26963906581740982</c:v>
                </c:pt>
                <c:pt idx="1374">
                  <c:v>0.26751592356687903</c:v>
                </c:pt>
                <c:pt idx="1375">
                  <c:v>0.26539278131634825</c:v>
                </c:pt>
                <c:pt idx="1376">
                  <c:v>0.26539278131634825</c:v>
                </c:pt>
                <c:pt idx="1377">
                  <c:v>0.26326963906581746</c:v>
                </c:pt>
                <c:pt idx="1378">
                  <c:v>0.26326963906581746</c:v>
                </c:pt>
                <c:pt idx="1379">
                  <c:v>0.26114649681528668</c:v>
                </c:pt>
                <c:pt idx="1380">
                  <c:v>0.25902335456475589</c:v>
                </c:pt>
                <c:pt idx="1381">
                  <c:v>0.25690021231422511</c:v>
                </c:pt>
                <c:pt idx="1382">
                  <c:v>0.25690021231422511</c:v>
                </c:pt>
                <c:pt idx="1383">
                  <c:v>0.25477707006369432</c:v>
                </c:pt>
                <c:pt idx="1384">
                  <c:v>0.25265392781316354</c:v>
                </c:pt>
                <c:pt idx="1385">
                  <c:v>0.25053078556263275</c:v>
                </c:pt>
                <c:pt idx="1386">
                  <c:v>0.24840764331210186</c:v>
                </c:pt>
                <c:pt idx="1387">
                  <c:v>0.24628450106157107</c:v>
                </c:pt>
                <c:pt idx="1388">
                  <c:v>0.24628450106157107</c:v>
                </c:pt>
                <c:pt idx="1389">
                  <c:v>0.24416135881104029</c:v>
                </c:pt>
                <c:pt idx="1390">
                  <c:v>0.2420382165605095</c:v>
                </c:pt>
                <c:pt idx="1391">
                  <c:v>0.23991507430997872</c:v>
                </c:pt>
                <c:pt idx="1392">
                  <c:v>0.23779193205944793</c:v>
                </c:pt>
                <c:pt idx="1393">
                  <c:v>0.23566878980891715</c:v>
                </c:pt>
                <c:pt idx="1394">
                  <c:v>0.23354564755838636</c:v>
                </c:pt>
                <c:pt idx="1395">
                  <c:v>0.23142250530785557</c:v>
                </c:pt>
                <c:pt idx="1396">
                  <c:v>0.22929936305732479</c:v>
                </c:pt>
                <c:pt idx="1397">
                  <c:v>0.227176220806794</c:v>
                </c:pt>
                <c:pt idx="1398">
                  <c:v>0.22505307855626322</c:v>
                </c:pt>
                <c:pt idx="1399">
                  <c:v>0.22292993630573243</c:v>
                </c:pt>
                <c:pt idx="1400">
                  <c:v>0.22080679405520165</c:v>
                </c:pt>
                <c:pt idx="1401">
                  <c:v>0.21868365180467086</c:v>
                </c:pt>
                <c:pt idx="1402">
                  <c:v>0.21656050955414008</c:v>
                </c:pt>
                <c:pt idx="1403">
                  <c:v>0.21443736730360929</c:v>
                </c:pt>
                <c:pt idx="1404">
                  <c:v>0.21443736730360929</c:v>
                </c:pt>
                <c:pt idx="1405">
                  <c:v>0.21231422505307851</c:v>
                </c:pt>
                <c:pt idx="1406">
                  <c:v>0.21019108280254772</c:v>
                </c:pt>
                <c:pt idx="1407">
                  <c:v>0.20806794055201694</c:v>
                </c:pt>
                <c:pt idx="1408">
                  <c:v>0.20594479830148615</c:v>
                </c:pt>
                <c:pt idx="1409">
                  <c:v>0.20382165605095537</c:v>
                </c:pt>
                <c:pt idx="1410">
                  <c:v>0.20382165605095537</c:v>
                </c:pt>
                <c:pt idx="1411">
                  <c:v>0.20382165605095537</c:v>
                </c:pt>
                <c:pt idx="1412">
                  <c:v>0.20169851380042458</c:v>
                </c:pt>
                <c:pt idx="1413">
                  <c:v>0.1995753715498938</c:v>
                </c:pt>
                <c:pt idx="1414">
                  <c:v>0.19745222929936301</c:v>
                </c:pt>
                <c:pt idx="1415">
                  <c:v>0.19532908704883223</c:v>
                </c:pt>
                <c:pt idx="1416">
                  <c:v>0.19320594479830144</c:v>
                </c:pt>
                <c:pt idx="1417">
                  <c:v>0.19108280254777066</c:v>
                </c:pt>
                <c:pt idx="1418">
                  <c:v>0.19108280254777066</c:v>
                </c:pt>
                <c:pt idx="1419">
                  <c:v>0.18895966029723987</c:v>
                </c:pt>
                <c:pt idx="1420">
                  <c:v>0.18683651804670909</c:v>
                </c:pt>
                <c:pt idx="1421">
                  <c:v>0.1847133757961783</c:v>
                </c:pt>
                <c:pt idx="1422">
                  <c:v>0.18259023354564752</c:v>
                </c:pt>
                <c:pt idx="1423">
                  <c:v>0.18046709129511673</c:v>
                </c:pt>
                <c:pt idx="1424">
                  <c:v>0.17834394904458595</c:v>
                </c:pt>
                <c:pt idx="1425">
                  <c:v>0.17622080679405516</c:v>
                </c:pt>
                <c:pt idx="1426">
                  <c:v>0.17409766454352438</c:v>
                </c:pt>
                <c:pt idx="1427">
                  <c:v>0.17197452229299359</c:v>
                </c:pt>
                <c:pt idx="1428">
                  <c:v>0.16985138004246281</c:v>
                </c:pt>
                <c:pt idx="1429">
                  <c:v>0.16985138004246281</c:v>
                </c:pt>
                <c:pt idx="1430">
                  <c:v>0.16985138004246281</c:v>
                </c:pt>
                <c:pt idx="1431">
                  <c:v>0.16772823779193202</c:v>
                </c:pt>
                <c:pt idx="1432">
                  <c:v>0.16560509554140124</c:v>
                </c:pt>
                <c:pt idx="1433">
                  <c:v>0.16348195329087045</c:v>
                </c:pt>
                <c:pt idx="1434">
                  <c:v>0.16348195329087045</c:v>
                </c:pt>
                <c:pt idx="1435">
                  <c:v>0.16348195329087045</c:v>
                </c:pt>
                <c:pt idx="1436">
                  <c:v>0.16135881104033967</c:v>
                </c:pt>
                <c:pt idx="1437">
                  <c:v>0.15923566878980888</c:v>
                </c:pt>
                <c:pt idx="1438">
                  <c:v>0.1571125265392781</c:v>
                </c:pt>
                <c:pt idx="1439">
                  <c:v>0.1571125265392781</c:v>
                </c:pt>
                <c:pt idx="1440">
                  <c:v>0.15498938428874731</c:v>
                </c:pt>
                <c:pt idx="1441">
                  <c:v>0.15286624203821653</c:v>
                </c:pt>
                <c:pt idx="1442">
                  <c:v>0.15286624203821653</c:v>
                </c:pt>
                <c:pt idx="1443">
                  <c:v>0.15074309978768574</c:v>
                </c:pt>
                <c:pt idx="1444">
                  <c:v>0.15074309978768574</c:v>
                </c:pt>
                <c:pt idx="1445">
                  <c:v>0.14861995753715496</c:v>
                </c:pt>
                <c:pt idx="1446">
                  <c:v>0.14649681528662417</c:v>
                </c:pt>
                <c:pt idx="1447">
                  <c:v>0.14437367303609339</c:v>
                </c:pt>
                <c:pt idx="1448">
                  <c:v>0.1422505307855626</c:v>
                </c:pt>
                <c:pt idx="1449">
                  <c:v>0.14012738853503182</c:v>
                </c:pt>
                <c:pt idx="1450">
                  <c:v>0.13800424628450103</c:v>
                </c:pt>
                <c:pt idx="1451">
                  <c:v>0.13588110403397025</c:v>
                </c:pt>
                <c:pt idx="1452">
                  <c:v>0.13375796178343946</c:v>
                </c:pt>
                <c:pt idx="1453">
                  <c:v>0.13163481953290868</c:v>
                </c:pt>
                <c:pt idx="1454">
                  <c:v>0.12951167728237789</c:v>
                </c:pt>
                <c:pt idx="1455">
                  <c:v>0.12951167728237789</c:v>
                </c:pt>
                <c:pt idx="1456">
                  <c:v>0.12738853503184711</c:v>
                </c:pt>
                <c:pt idx="1457">
                  <c:v>0.12526539278131632</c:v>
                </c:pt>
                <c:pt idx="1458">
                  <c:v>0.12314225053078554</c:v>
                </c:pt>
                <c:pt idx="1459">
                  <c:v>0.12101910828025475</c:v>
                </c:pt>
                <c:pt idx="1460">
                  <c:v>0.11889596602972397</c:v>
                </c:pt>
                <c:pt idx="1461">
                  <c:v>0.11677282377919318</c:v>
                </c:pt>
                <c:pt idx="1462">
                  <c:v>0.11464968152866239</c:v>
                </c:pt>
                <c:pt idx="1463">
                  <c:v>0.11252653927813161</c:v>
                </c:pt>
                <c:pt idx="1464">
                  <c:v>0.11040339702760082</c:v>
                </c:pt>
                <c:pt idx="1465">
                  <c:v>0.11040339702760082</c:v>
                </c:pt>
                <c:pt idx="1466">
                  <c:v>0.10828025477707004</c:v>
                </c:pt>
                <c:pt idx="1467">
                  <c:v>0.10615711252653925</c:v>
                </c:pt>
                <c:pt idx="1468">
                  <c:v>0.10403397027600847</c:v>
                </c:pt>
                <c:pt idx="1469">
                  <c:v>0.10403397027600847</c:v>
                </c:pt>
                <c:pt idx="1470">
                  <c:v>0.10403397027600847</c:v>
                </c:pt>
                <c:pt idx="1471">
                  <c:v>0.10191082802547768</c:v>
                </c:pt>
                <c:pt idx="1472">
                  <c:v>0.10191082802547768</c:v>
                </c:pt>
                <c:pt idx="1473">
                  <c:v>9.9787685774946899E-2</c:v>
                </c:pt>
                <c:pt idx="1474">
                  <c:v>9.7664543524416114E-2</c:v>
                </c:pt>
                <c:pt idx="1475">
                  <c:v>9.7664543524416114E-2</c:v>
                </c:pt>
                <c:pt idx="1476">
                  <c:v>9.5541401273885329E-2</c:v>
                </c:pt>
                <c:pt idx="1477">
                  <c:v>9.3418259023354544E-2</c:v>
                </c:pt>
                <c:pt idx="1478">
                  <c:v>9.3418259023354544E-2</c:v>
                </c:pt>
                <c:pt idx="1479">
                  <c:v>9.1295116772823759E-2</c:v>
                </c:pt>
                <c:pt idx="1480">
                  <c:v>9.1295116772823759E-2</c:v>
                </c:pt>
                <c:pt idx="1481">
                  <c:v>9.1295116772823759E-2</c:v>
                </c:pt>
                <c:pt idx="1482">
                  <c:v>9.1295116772823759E-2</c:v>
                </c:pt>
                <c:pt idx="1483">
                  <c:v>9.1295116772823759E-2</c:v>
                </c:pt>
                <c:pt idx="1484">
                  <c:v>8.9171974522292974E-2</c:v>
                </c:pt>
                <c:pt idx="1485">
                  <c:v>8.7048832271762189E-2</c:v>
                </c:pt>
                <c:pt idx="1486">
                  <c:v>8.4925690021231404E-2</c:v>
                </c:pt>
                <c:pt idx="1487">
                  <c:v>8.2802547770700619E-2</c:v>
                </c:pt>
                <c:pt idx="1488">
                  <c:v>8.0679405520169833E-2</c:v>
                </c:pt>
                <c:pt idx="1489">
                  <c:v>7.8556263269639048E-2</c:v>
                </c:pt>
                <c:pt idx="1490">
                  <c:v>7.6433121019108263E-2</c:v>
                </c:pt>
                <c:pt idx="1491">
                  <c:v>7.4309978768577478E-2</c:v>
                </c:pt>
                <c:pt idx="1492">
                  <c:v>7.2186836518046693E-2</c:v>
                </c:pt>
                <c:pt idx="1493">
                  <c:v>7.0063694267515908E-2</c:v>
                </c:pt>
                <c:pt idx="1494">
                  <c:v>7.0063694267515908E-2</c:v>
                </c:pt>
                <c:pt idx="1495">
                  <c:v>7.0063694267515908E-2</c:v>
                </c:pt>
                <c:pt idx="1496">
                  <c:v>6.7940552016985123E-2</c:v>
                </c:pt>
                <c:pt idx="1497">
                  <c:v>6.5817409766454338E-2</c:v>
                </c:pt>
                <c:pt idx="1498">
                  <c:v>6.3694267515923553E-2</c:v>
                </c:pt>
                <c:pt idx="1499">
                  <c:v>6.3694267515923553E-2</c:v>
                </c:pt>
                <c:pt idx="1500">
                  <c:v>6.3694267515923553E-2</c:v>
                </c:pt>
                <c:pt idx="1501">
                  <c:v>6.1571125265392768E-2</c:v>
                </c:pt>
                <c:pt idx="1502">
                  <c:v>5.9447983014861983E-2</c:v>
                </c:pt>
                <c:pt idx="1503">
                  <c:v>5.7324840764331197E-2</c:v>
                </c:pt>
                <c:pt idx="1504">
                  <c:v>5.5201698513800412E-2</c:v>
                </c:pt>
                <c:pt idx="1505">
                  <c:v>5.3078556263269627E-2</c:v>
                </c:pt>
                <c:pt idx="1506">
                  <c:v>5.3078556263269627E-2</c:v>
                </c:pt>
                <c:pt idx="1507">
                  <c:v>5.3078556263269627E-2</c:v>
                </c:pt>
                <c:pt idx="1508">
                  <c:v>5.0955414012738842E-2</c:v>
                </c:pt>
                <c:pt idx="1509">
                  <c:v>5.0955414012738842E-2</c:v>
                </c:pt>
                <c:pt idx="1510">
                  <c:v>5.0955414012738842E-2</c:v>
                </c:pt>
                <c:pt idx="1511">
                  <c:v>4.8832271762208057E-2</c:v>
                </c:pt>
                <c:pt idx="1512">
                  <c:v>4.6709129511677272E-2</c:v>
                </c:pt>
                <c:pt idx="1513">
                  <c:v>4.4585987261146487E-2</c:v>
                </c:pt>
                <c:pt idx="1514">
                  <c:v>4.4585987261146487E-2</c:v>
                </c:pt>
                <c:pt idx="1515">
                  <c:v>4.2462845010615702E-2</c:v>
                </c:pt>
                <c:pt idx="1516">
                  <c:v>4.2462845010615702E-2</c:v>
                </c:pt>
                <c:pt idx="1517">
                  <c:v>4.2462845010615702E-2</c:v>
                </c:pt>
                <c:pt idx="1518">
                  <c:v>4.2462845010615702E-2</c:v>
                </c:pt>
                <c:pt idx="1519">
                  <c:v>4.0339702760084917E-2</c:v>
                </c:pt>
                <c:pt idx="1520">
                  <c:v>4.0339702760084917E-2</c:v>
                </c:pt>
                <c:pt idx="1521">
                  <c:v>4.0339702760084917E-2</c:v>
                </c:pt>
                <c:pt idx="1522">
                  <c:v>3.8216560509554132E-2</c:v>
                </c:pt>
                <c:pt idx="1523">
                  <c:v>3.6093418259023347E-2</c:v>
                </c:pt>
                <c:pt idx="1524">
                  <c:v>3.3970276008492561E-2</c:v>
                </c:pt>
                <c:pt idx="1525">
                  <c:v>3.3970276008492561E-2</c:v>
                </c:pt>
                <c:pt idx="1526">
                  <c:v>3.1847133757961776E-2</c:v>
                </c:pt>
                <c:pt idx="1527">
                  <c:v>2.9723991507430991E-2</c:v>
                </c:pt>
                <c:pt idx="1528">
                  <c:v>2.7600849256900206E-2</c:v>
                </c:pt>
                <c:pt idx="1529">
                  <c:v>2.5477707006369421E-2</c:v>
                </c:pt>
                <c:pt idx="1530">
                  <c:v>2.3354564755838636E-2</c:v>
                </c:pt>
                <c:pt idx="1531">
                  <c:v>2.1231422505307851E-2</c:v>
                </c:pt>
                <c:pt idx="1532">
                  <c:v>2.1231422505307851E-2</c:v>
                </c:pt>
                <c:pt idx="1533">
                  <c:v>1.9108280254777066E-2</c:v>
                </c:pt>
                <c:pt idx="1534">
                  <c:v>1.6985138004246281E-2</c:v>
                </c:pt>
                <c:pt idx="1535">
                  <c:v>1.6985138004246281E-2</c:v>
                </c:pt>
                <c:pt idx="1536">
                  <c:v>1.4861995753715496E-2</c:v>
                </c:pt>
                <c:pt idx="1537">
                  <c:v>1.4861995753715496E-2</c:v>
                </c:pt>
                <c:pt idx="1538">
                  <c:v>1.2738853503184711E-2</c:v>
                </c:pt>
                <c:pt idx="1539">
                  <c:v>1.0615711252653925E-2</c:v>
                </c:pt>
                <c:pt idx="1540">
                  <c:v>8.4925690021231404E-3</c:v>
                </c:pt>
                <c:pt idx="1541">
                  <c:v>8.4925690021231404E-3</c:v>
                </c:pt>
                <c:pt idx="1542">
                  <c:v>8.4925690021231404E-3</c:v>
                </c:pt>
                <c:pt idx="1543">
                  <c:v>6.3694267515923553E-3</c:v>
                </c:pt>
                <c:pt idx="1544">
                  <c:v>6.3694267515923553E-3</c:v>
                </c:pt>
                <c:pt idx="1545">
                  <c:v>4.2462845010615702E-3</c:v>
                </c:pt>
                <c:pt idx="1546">
                  <c:v>4.2462845010615702E-3</c:v>
                </c:pt>
                <c:pt idx="1547">
                  <c:v>4.2462845010615702E-3</c:v>
                </c:pt>
                <c:pt idx="1548">
                  <c:v>4.2462845010615702E-3</c:v>
                </c:pt>
                <c:pt idx="1549">
                  <c:v>4.2462845010615702E-3</c:v>
                </c:pt>
                <c:pt idx="1550">
                  <c:v>2.1231422505307851E-3</c:v>
                </c:pt>
                <c:pt idx="1551">
                  <c:v>0</c:v>
                </c:pt>
                <c:pt idx="1655">
                  <c:v>0</c:v>
                </c:pt>
                <c:pt idx="1656">
                  <c:v>1</c:v>
                </c:pt>
              </c:numCache>
            </c:numRef>
          </c:xVal>
          <c:yVal>
            <c:numRef>
              <c:f>List1!$D$2:$D$1658</c:f>
              <c:numCache>
                <c:formatCode>General</c:formatCode>
                <c:ptCount val="1657"/>
                <c:pt idx="1004" formatCode="###0.000">
                  <c:v>1</c:v>
                </c:pt>
                <c:pt idx="1005" formatCode="###0.000">
                  <c:v>1</c:v>
                </c:pt>
                <c:pt idx="1006" formatCode="###0.000">
                  <c:v>0.98684210526315785</c:v>
                </c:pt>
                <c:pt idx="1007" formatCode="###0.000">
                  <c:v>0.98684210526315785</c:v>
                </c:pt>
                <c:pt idx="1008" formatCode="###0.000">
                  <c:v>0.98684210526315785</c:v>
                </c:pt>
                <c:pt idx="1009" formatCode="###0.000">
                  <c:v>0.98684210526315785</c:v>
                </c:pt>
                <c:pt idx="1010" formatCode="###0.000">
                  <c:v>0.98684210526315785</c:v>
                </c:pt>
                <c:pt idx="1011" formatCode="###0.000">
                  <c:v>0.98684210526315785</c:v>
                </c:pt>
                <c:pt idx="1012" formatCode="###0.000">
                  <c:v>0.98684210526315785</c:v>
                </c:pt>
                <c:pt idx="1013" formatCode="###0.000">
                  <c:v>0.98684210526315785</c:v>
                </c:pt>
                <c:pt idx="1014" formatCode="###0.000">
                  <c:v>0.98684210526315785</c:v>
                </c:pt>
                <c:pt idx="1015" formatCode="###0.000">
                  <c:v>0.98684210526315785</c:v>
                </c:pt>
                <c:pt idx="1016" formatCode="###0.000">
                  <c:v>0.98684210526315785</c:v>
                </c:pt>
                <c:pt idx="1017" formatCode="###0.000">
                  <c:v>0.98684210526315785</c:v>
                </c:pt>
                <c:pt idx="1018" formatCode="###0.000">
                  <c:v>0.98684210526315785</c:v>
                </c:pt>
                <c:pt idx="1019" formatCode="###0.000">
                  <c:v>0.98684210526315785</c:v>
                </c:pt>
                <c:pt idx="1020" formatCode="###0.000">
                  <c:v>0.98684210526315785</c:v>
                </c:pt>
                <c:pt idx="1021" formatCode="###0.000">
                  <c:v>0.98684210526315785</c:v>
                </c:pt>
                <c:pt idx="1022" formatCode="###0.000">
                  <c:v>0.97368421052631582</c:v>
                </c:pt>
                <c:pt idx="1023" formatCode="###0.000">
                  <c:v>0.97368421052631582</c:v>
                </c:pt>
                <c:pt idx="1024" formatCode="###0.000">
                  <c:v>0.97368421052631582</c:v>
                </c:pt>
                <c:pt idx="1025" formatCode="###0.000">
                  <c:v>0.97368421052631582</c:v>
                </c:pt>
                <c:pt idx="1026" formatCode="###0.000">
                  <c:v>0.97368421052631582</c:v>
                </c:pt>
                <c:pt idx="1027" formatCode="###0.000">
                  <c:v>0.97368421052631582</c:v>
                </c:pt>
                <c:pt idx="1028" formatCode="###0.000">
                  <c:v>0.97368421052631582</c:v>
                </c:pt>
                <c:pt idx="1029" formatCode="###0.000">
                  <c:v>0.97368421052631582</c:v>
                </c:pt>
                <c:pt idx="1030" formatCode="###0.000">
                  <c:v>0.97368421052631582</c:v>
                </c:pt>
                <c:pt idx="1031" formatCode="###0.000">
                  <c:v>0.97368421052631582</c:v>
                </c:pt>
                <c:pt idx="1032" formatCode="###0.000">
                  <c:v>0.97368421052631582</c:v>
                </c:pt>
                <c:pt idx="1033" formatCode="###0.000">
                  <c:v>0.97368421052631582</c:v>
                </c:pt>
                <c:pt idx="1034" formatCode="###0.000">
                  <c:v>0.97368421052631582</c:v>
                </c:pt>
                <c:pt idx="1035" formatCode="###0.000">
                  <c:v>0.97368421052631582</c:v>
                </c:pt>
                <c:pt idx="1036" formatCode="###0.000">
                  <c:v>0.97368421052631582</c:v>
                </c:pt>
                <c:pt idx="1037" formatCode="###0.000">
                  <c:v>0.97368421052631582</c:v>
                </c:pt>
                <c:pt idx="1038" formatCode="###0.000">
                  <c:v>0.96052631578947367</c:v>
                </c:pt>
                <c:pt idx="1039" formatCode="###0.000">
                  <c:v>0.96052631578947367</c:v>
                </c:pt>
                <c:pt idx="1040" formatCode="###0.000">
                  <c:v>0.96052631578947367</c:v>
                </c:pt>
                <c:pt idx="1041" formatCode="###0.000">
                  <c:v>0.96052631578947367</c:v>
                </c:pt>
                <c:pt idx="1042" formatCode="###0.000">
                  <c:v>0.96052631578947367</c:v>
                </c:pt>
                <c:pt idx="1043" formatCode="###0.000">
                  <c:v>0.96052631578947367</c:v>
                </c:pt>
                <c:pt idx="1044" formatCode="###0.000">
                  <c:v>0.96052631578947367</c:v>
                </c:pt>
                <c:pt idx="1045" formatCode="###0.000">
                  <c:v>0.96052631578947367</c:v>
                </c:pt>
                <c:pt idx="1046" formatCode="###0.000">
                  <c:v>0.96052631578947367</c:v>
                </c:pt>
                <c:pt idx="1047" formatCode="###0.000">
                  <c:v>0.96052631578947367</c:v>
                </c:pt>
                <c:pt idx="1048" formatCode="###0.000">
                  <c:v>0.96052631578947367</c:v>
                </c:pt>
                <c:pt idx="1049" formatCode="###0.000">
                  <c:v>0.96052631578947367</c:v>
                </c:pt>
                <c:pt idx="1050" formatCode="###0.000">
                  <c:v>0.96052631578947367</c:v>
                </c:pt>
                <c:pt idx="1051" formatCode="###0.000">
                  <c:v>0.96052631578947367</c:v>
                </c:pt>
                <c:pt idx="1052" formatCode="###0.000">
                  <c:v>0.96052631578947367</c:v>
                </c:pt>
                <c:pt idx="1053" formatCode="###0.000">
                  <c:v>0.96052631578947367</c:v>
                </c:pt>
                <c:pt idx="1054" formatCode="###0.000">
                  <c:v>0.96052631578947367</c:v>
                </c:pt>
                <c:pt idx="1055" formatCode="###0.000">
                  <c:v>0.96052631578947367</c:v>
                </c:pt>
                <c:pt idx="1056" formatCode="###0.000">
                  <c:v>0.96052631578947367</c:v>
                </c:pt>
                <c:pt idx="1057" formatCode="###0.000">
                  <c:v>0.96052631578947367</c:v>
                </c:pt>
                <c:pt idx="1058" formatCode="###0.000">
                  <c:v>0.96052631578947367</c:v>
                </c:pt>
                <c:pt idx="1059" formatCode="###0.000">
                  <c:v>0.96052631578947367</c:v>
                </c:pt>
                <c:pt idx="1060" formatCode="###0.000">
                  <c:v>0.96052631578947367</c:v>
                </c:pt>
                <c:pt idx="1061" formatCode="###0.000">
                  <c:v>0.96052631578947367</c:v>
                </c:pt>
                <c:pt idx="1062" formatCode="###0.000">
                  <c:v>0.96052631578947367</c:v>
                </c:pt>
                <c:pt idx="1063" formatCode="###0.000">
                  <c:v>0.96052631578947367</c:v>
                </c:pt>
                <c:pt idx="1064" formatCode="###0.000">
                  <c:v>0.96052631578947367</c:v>
                </c:pt>
                <c:pt idx="1065" formatCode="###0.000">
                  <c:v>0.94736842105263153</c:v>
                </c:pt>
                <c:pt idx="1066" formatCode="###0.000">
                  <c:v>0.94736842105263153</c:v>
                </c:pt>
                <c:pt idx="1067" formatCode="###0.000">
                  <c:v>0.94736842105263153</c:v>
                </c:pt>
                <c:pt idx="1068" formatCode="###0.000">
                  <c:v>0.94736842105263153</c:v>
                </c:pt>
                <c:pt idx="1069" formatCode="###0.000">
                  <c:v>0.94736842105263153</c:v>
                </c:pt>
                <c:pt idx="1070" formatCode="###0.000">
                  <c:v>0.94736842105263153</c:v>
                </c:pt>
                <c:pt idx="1071" formatCode="###0.000">
                  <c:v>0.94736842105263153</c:v>
                </c:pt>
                <c:pt idx="1072" formatCode="###0.000">
                  <c:v>0.94736842105263153</c:v>
                </c:pt>
                <c:pt idx="1073" formatCode="###0.000">
                  <c:v>0.94736842105263153</c:v>
                </c:pt>
                <c:pt idx="1074" formatCode="###0.000">
                  <c:v>0.94736842105263153</c:v>
                </c:pt>
                <c:pt idx="1075" formatCode="###0.000">
                  <c:v>0.94736842105263153</c:v>
                </c:pt>
                <c:pt idx="1076" formatCode="###0.000">
                  <c:v>0.94736842105263153</c:v>
                </c:pt>
                <c:pt idx="1077" formatCode="###0.000">
                  <c:v>0.94736842105263153</c:v>
                </c:pt>
                <c:pt idx="1078" formatCode="###0.000">
                  <c:v>0.94736842105263153</c:v>
                </c:pt>
                <c:pt idx="1079" formatCode="###0.000">
                  <c:v>0.94736842105263153</c:v>
                </c:pt>
                <c:pt idx="1080" formatCode="###0.000">
                  <c:v>0.94736842105263153</c:v>
                </c:pt>
                <c:pt idx="1081" formatCode="###0.000">
                  <c:v>0.94736842105263153</c:v>
                </c:pt>
                <c:pt idx="1082" formatCode="###0.000">
                  <c:v>0.94736842105263153</c:v>
                </c:pt>
                <c:pt idx="1083" formatCode="###0.000">
                  <c:v>0.94736842105263153</c:v>
                </c:pt>
                <c:pt idx="1084" formatCode="###0.000">
                  <c:v>0.94736842105263153</c:v>
                </c:pt>
                <c:pt idx="1085" formatCode="###0.000">
                  <c:v>0.94736842105263153</c:v>
                </c:pt>
                <c:pt idx="1086" formatCode="###0.000">
                  <c:v>0.94736842105263153</c:v>
                </c:pt>
                <c:pt idx="1087" formatCode="###0.000">
                  <c:v>0.94736842105263153</c:v>
                </c:pt>
                <c:pt idx="1088" formatCode="###0.000">
                  <c:v>0.94736842105263153</c:v>
                </c:pt>
                <c:pt idx="1089" formatCode="###0.000">
                  <c:v>0.94736842105263153</c:v>
                </c:pt>
                <c:pt idx="1090" formatCode="###0.000">
                  <c:v>0.94736842105263153</c:v>
                </c:pt>
                <c:pt idx="1091" formatCode="###0.000">
                  <c:v>0.94736842105263153</c:v>
                </c:pt>
                <c:pt idx="1092" formatCode="###0.000">
                  <c:v>0.94736842105263153</c:v>
                </c:pt>
                <c:pt idx="1093" formatCode="###0.000">
                  <c:v>0.94736842105263153</c:v>
                </c:pt>
                <c:pt idx="1094" formatCode="###0.000">
                  <c:v>0.94736842105263153</c:v>
                </c:pt>
                <c:pt idx="1095" formatCode="###0.000">
                  <c:v>0.94736842105263153</c:v>
                </c:pt>
                <c:pt idx="1096" formatCode="###0.000">
                  <c:v>0.94736842105263153</c:v>
                </c:pt>
                <c:pt idx="1097" formatCode="###0.000">
                  <c:v>0.94736842105263153</c:v>
                </c:pt>
                <c:pt idx="1098" formatCode="###0.000">
                  <c:v>0.94736842105263153</c:v>
                </c:pt>
                <c:pt idx="1099" formatCode="###0.000">
                  <c:v>0.94736842105263153</c:v>
                </c:pt>
                <c:pt idx="1100" formatCode="###0.000">
                  <c:v>0.94736842105263153</c:v>
                </c:pt>
                <c:pt idx="1101" formatCode="###0.000">
                  <c:v>0.94736842105263153</c:v>
                </c:pt>
                <c:pt idx="1102" formatCode="###0.000">
                  <c:v>0.94736842105263153</c:v>
                </c:pt>
                <c:pt idx="1103" formatCode="###0.000">
                  <c:v>0.94736842105263153</c:v>
                </c:pt>
                <c:pt idx="1104" formatCode="###0.000">
                  <c:v>0.94736842105263153</c:v>
                </c:pt>
                <c:pt idx="1105" formatCode="###0.000">
                  <c:v>0.94736842105263153</c:v>
                </c:pt>
                <c:pt idx="1106" formatCode="###0.000">
                  <c:v>0.94736842105263153</c:v>
                </c:pt>
                <c:pt idx="1107" formatCode="###0.000">
                  <c:v>0.94736842105263153</c:v>
                </c:pt>
                <c:pt idx="1108" formatCode="###0.000">
                  <c:v>0.94736842105263153</c:v>
                </c:pt>
                <c:pt idx="1109" formatCode="###0.000">
                  <c:v>0.94736842105263153</c:v>
                </c:pt>
                <c:pt idx="1110" formatCode="###0.000">
                  <c:v>0.94736842105263153</c:v>
                </c:pt>
                <c:pt idx="1111" formatCode="###0.000">
                  <c:v>0.94736842105263153</c:v>
                </c:pt>
                <c:pt idx="1112" formatCode="###0.000">
                  <c:v>0.94736842105263153</c:v>
                </c:pt>
                <c:pt idx="1113" formatCode="###0.000">
                  <c:v>0.94736842105263153</c:v>
                </c:pt>
                <c:pt idx="1114" formatCode="###0.000">
                  <c:v>0.94736842105263153</c:v>
                </c:pt>
                <c:pt idx="1115" formatCode="###0.000">
                  <c:v>0.94736842105263153</c:v>
                </c:pt>
                <c:pt idx="1116" formatCode="###0.000">
                  <c:v>0.94736842105263153</c:v>
                </c:pt>
                <c:pt idx="1117" formatCode="###0.000">
                  <c:v>0.94736842105263153</c:v>
                </c:pt>
                <c:pt idx="1118" formatCode="###0.000">
                  <c:v>0.94736842105263153</c:v>
                </c:pt>
                <c:pt idx="1119" formatCode="###0.000">
                  <c:v>0.94736842105263153</c:v>
                </c:pt>
                <c:pt idx="1120" formatCode="###0.000">
                  <c:v>0.94736842105263153</c:v>
                </c:pt>
                <c:pt idx="1121" formatCode="###0.000">
                  <c:v>0.94736842105263153</c:v>
                </c:pt>
                <c:pt idx="1122" formatCode="###0.000">
                  <c:v>0.94736842105263153</c:v>
                </c:pt>
                <c:pt idx="1123" formatCode="###0.000">
                  <c:v>0.94736842105263153</c:v>
                </c:pt>
                <c:pt idx="1124" formatCode="###0.000">
                  <c:v>0.94736842105263153</c:v>
                </c:pt>
                <c:pt idx="1125" formatCode="###0.000">
                  <c:v>0.94736842105263153</c:v>
                </c:pt>
                <c:pt idx="1126" formatCode="###0.000">
                  <c:v>0.94736842105263153</c:v>
                </c:pt>
                <c:pt idx="1127" formatCode="###0.000">
                  <c:v>0.93421052631578949</c:v>
                </c:pt>
                <c:pt idx="1128" formatCode="###0.000">
                  <c:v>0.93421052631578949</c:v>
                </c:pt>
                <c:pt idx="1129" formatCode="###0.000">
                  <c:v>0.92105263157894735</c:v>
                </c:pt>
                <c:pt idx="1130" formatCode="###0.000">
                  <c:v>0.92105263157894735</c:v>
                </c:pt>
                <c:pt idx="1131" formatCode="###0.000">
                  <c:v>0.92105263157894735</c:v>
                </c:pt>
                <c:pt idx="1132" formatCode="###0.000">
                  <c:v>0.92105263157894735</c:v>
                </c:pt>
                <c:pt idx="1133" formatCode="###0.000">
                  <c:v>0.92105263157894735</c:v>
                </c:pt>
                <c:pt idx="1134" formatCode="###0.000">
                  <c:v>0.92105263157894735</c:v>
                </c:pt>
                <c:pt idx="1135" formatCode="###0.000">
                  <c:v>0.92105263157894735</c:v>
                </c:pt>
                <c:pt idx="1136" formatCode="###0.000">
                  <c:v>0.92105263157894735</c:v>
                </c:pt>
                <c:pt idx="1137" formatCode="###0.000">
                  <c:v>0.92105263157894735</c:v>
                </c:pt>
                <c:pt idx="1138" formatCode="###0.000">
                  <c:v>0.92105263157894735</c:v>
                </c:pt>
                <c:pt idx="1139" formatCode="###0.000">
                  <c:v>0.92105263157894735</c:v>
                </c:pt>
                <c:pt idx="1140" formatCode="###0.000">
                  <c:v>0.92105263157894735</c:v>
                </c:pt>
                <c:pt idx="1141" formatCode="###0.000">
                  <c:v>0.92105263157894735</c:v>
                </c:pt>
                <c:pt idx="1142" formatCode="###0.000">
                  <c:v>0.92105263157894735</c:v>
                </c:pt>
                <c:pt idx="1143" formatCode="###0.000">
                  <c:v>0.92105263157894735</c:v>
                </c:pt>
                <c:pt idx="1144" formatCode="###0.000">
                  <c:v>0.92105263157894735</c:v>
                </c:pt>
                <c:pt idx="1145" formatCode="###0.000">
                  <c:v>0.92105263157894735</c:v>
                </c:pt>
                <c:pt idx="1146" formatCode="###0.000">
                  <c:v>0.92105263157894735</c:v>
                </c:pt>
                <c:pt idx="1147" formatCode="###0.000">
                  <c:v>0.92105263157894735</c:v>
                </c:pt>
                <c:pt idx="1148" formatCode="###0.000">
                  <c:v>0.92105263157894735</c:v>
                </c:pt>
                <c:pt idx="1149" formatCode="###0.000">
                  <c:v>0.92105263157894735</c:v>
                </c:pt>
                <c:pt idx="1150" formatCode="###0.000">
                  <c:v>0.92105263157894735</c:v>
                </c:pt>
                <c:pt idx="1151" formatCode="###0.000">
                  <c:v>0.92105263157894735</c:v>
                </c:pt>
                <c:pt idx="1152" formatCode="###0.000">
                  <c:v>0.92105263157894735</c:v>
                </c:pt>
                <c:pt idx="1153" formatCode="###0.000">
                  <c:v>0.92105263157894735</c:v>
                </c:pt>
                <c:pt idx="1154" formatCode="###0.000">
                  <c:v>0.92105263157894735</c:v>
                </c:pt>
                <c:pt idx="1155" formatCode="###0.000">
                  <c:v>0.92105263157894735</c:v>
                </c:pt>
                <c:pt idx="1156" formatCode="###0.000">
                  <c:v>0.92105263157894735</c:v>
                </c:pt>
                <c:pt idx="1157" formatCode="###0.000">
                  <c:v>0.92105263157894735</c:v>
                </c:pt>
                <c:pt idx="1158" formatCode="###0.000">
                  <c:v>0.92105263157894735</c:v>
                </c:pt>
                <c:pt idx="1159" formatCode="###0.000">
                  <c:v>0.92105263157894735</c:v>
                </c:pt>
                <c:pt idx="1160" formatCode="###0.000">
                  <c:v>0.92105263157894735</c:v>
                </c:pt>
                <c:pt idx="1161" formatCode="###0.000">
                  <c:v>0.92105263157894735</c:v>
                </c:pt>
                <c:pt idx="1162" formatCode="###0.000">
                  <c:v>0.92105263157894735</c:v>
                </c:pt>
                <c:pt idx="1163" formatCode="###0.000">
                  <c:v>0.92105263157894735</c:v>
                </c:pt>
                <c:pt idx="1164" formatCode="###0.000">
                  <c:v>0.92105263157894735</c:v>
                </c:pt>
                <c:pt idx="1165" formatCode="###0.000">
                  <c:v>0.92105263157894735</c:v>
                </c:pt>
                <c:pt idx="1166" formatCode="###0.000">
                  <c:v>0.92105263157894735</c:v>
                </c:pt>
                <c:pt idx="1167" formatCode="###0.000">
                  <c:v>0.92105263157894735</c:v>
                </c:pt>
                <c:pt idx="1168" formatCode="###0.000">
                  <c:v>0.90789473684210531</c:v>
                </c:pt>
                <c:pt idx="1169" formatCode="###0.000">
                  <c:v>0.90789473684210531</c:v>
                </c:pt>
                <c:pt idx="1170" formatCode="###0.000">
                  <c:v>0.90789473684210531</c:v>
                </c:pt>
                <c:pt idx="1171" formatCode="###0.000">
                  <c:v>0.90789473684210531</c:v>
                </c:pt>
                <c:pt idx="1172" formatCode="###0.000">
                  <c:v>0.90789473684210531</c:v>
                </c:pt>
                <c:pt idx="1173" formatCode="###0.000">
                  <c:v>0.90789473684210531</c:v>
                </c:pt>
                <c:pt idx="1174" formatCode="###0.000">
                  <c:v>0.90789473684210531</c:v>
                </c:pt>
                <c:pt idx="1175" formatCode="###0.000">
                  <c:v>0.90789473684210531</c:v>
                </c:pt>
                <c:pt idx="1176" formatCode="###0.000">
                  <c:v>0.90789473684210531</c:v>
                </c:pt>
                <c:pt idx="1177" formatCode="###0.000">
                  <c:v>0.90789473684210531</c:v>
                </c:pt>
                <c:pt idx="1178" formatCode="###0.000">
                  <c:v>0.90789473684210531</c:v>
                </c:pt>
                <c:pt idx="1179" formatCode="###0.000">
                  <c:v>0.90789473684210531</c:v>
                </c:pt>
                <c:pt idx="1180" formatCode="###0.000">
                  <c:v>0.90789473684210531</c:v>
                </c:pt>
                <c:pt idx="1181" formatCode="###0.000">
                  <c:v>0.90789473684210531</c:v>
                </c:pt>
                <c:pt idx="1182" formatCode="###0.000">
                  <c:v>0.90789473684210531</c:v>
                </c:pt>
                <c:pt idx="1183" formatCode="###0.000">
                  <c:v>0.90789473684210531</c:v>
                </c:pt>
                <c:pt idx="1184" formatCode="###0.000">
                  <c:v>0.90789473684210531</c:v>
                </c:pt>
                <c:pt idx="1185" formatCode="###0.000">
                  <c:v>0.90789473684210531</c:v>
                </c:pt>
                <c:pt idx="1186" formatCode="###0.000">
                  <c:v>0.90789473684210531</c:v>
                </c:pt>
                <c:pt idx="1187" formatCode="###0.000">
                  <c:v>0.90789473684210531</c:v>
                </c:pt>
                <c:pt idx="1188" formatCode="###0.000">
                  <c:v>0.90789473684210531</c:v>
                </c:pt>
                <c:pt idx="1189" formatCode="###0.000">
                  <c:v>0.90789473684210531</c:v>
                </c:pt>
                <c:pt idx="1190" formatCode="###0.000">
                  <c:v>0.90789473684210531</c:v>
                </c:pt>
                <c:pt idx="1191" formatCode="###0.000">
                  <c:v>0.90789473684210531</c:v>
                </c:pt>
                <c:pt idx="1192" formatCode="###0.000">
                  <c:v>0.90789473684210531</c:v>
                </c:pt>
                <c:pt idx="1193" formatCode="###0.000">
                  <c:v>0.90789473684210531</c:v>
                </c:pt>
                <c:pt idx="1194" formatCode="###0.000">
                  <c:v>0.90789473684210531</c:v>
                </c:pt>
                <c:pt idx="1195" formatCode="###0.000">
                  <c:v>0.90789473684210531</c:v>
                </c:pt>
                <c:pt idx="1196" formatCode="###0.000">
                  <c:v>0.90789473684210531</c:v>
                </c:pt>
                <c:pt idx="1197" formatCode="###0.000">
                  <c:v>0.90789473684210531</c:v>
                </c:pt>
                <c:pt idx="1198" formatCode="###0.000">
                  <c:v>0.89473684210526316</c:v>
                </c:pt>
                <c:pt idx="1199" formatCode="###0.000">
                  <c:v>0.89473684210526316</c:v>
                </c:pt>
                <c:pt idx="1200" formatCode="###0.000">
                  <c:v>0.89473684210526316</c:v>
                </c:pt>
                <c:pt idx="1201" formatCode="###0.000">
                  <c:v>0.89473684210526316</c:v>
                </c:pt>
                <c:pt idx="1202" formatCode="###0.000">
                  <c:v>0.89473684210526316</c:v>
                </c:pt>
                <c:pt idx="1203" formatCode="###0.000">
                  <c:v>0.89473684210526316</c:v>
                </c:pt>
                <c:pt idx="1204" formatCode="###0.000">
                  <c:v>0.89473684210526316</c:v>
                </c:pt>
                <c:pt idx="1205" formatCode="###0.000">
                  <c:v>0.89473684210526316</c:v>
                </c:pt>
                <c:pt idx="1206" formatCode="###0.000">
                  <c:v>0.89473684210526316</c:v>
                </c:pt>
                <c:pt idx="1207" formatCode="###0.000">
                  <c:v>0.89473684210526316</c:v>
                </c:pt>
                <c:pt idx="1208" formatCode="###0.000">
                  <c:v>0.89473684210526316</c:v>
                </c:pt>
                <c:pt idx="1209" formatCode="###0.000">
                  <c:v>0.89473684210526316</c:v>
                </c:pt>
                <c:pt idx="1210" formatCode="###0.000">
                  <c:v>0.89473684210526316</c:v>
                </c:pt>
                <c:pt idx="1211" formatCode="###0.000">
                  <c:v>0.88157894736842102</c:v>
                </c:pt>
                <c:pt idx="1212" formatCode="###0.000">
                  <c:v>0.88157894736842102</c:v>
                </c:pt>
                <c:pt idx="1213" formatCode="###0.000">
                  <c:v>0.88157894736842102</c:v>
                </c:pt>
                <c:pt idx="1214" formatCode="###0.000">
                  <c:v>0.86842105263157898</c:v>
                </c:pt>
                <c:pt idx="1215" formatCode="###0.000">
                  <c:v>0.86842105263157898</c:v>
                </c:pt>
                <c:pt idx="1216" formatCode="###0.000">
                  <c:v>0.86842105263157898</c:v>
                </c:pt>
                <c:pt idx="1217" formatCode="###0.000">
                  <c:v>0.86842105263157898</c:v>
                </c:pt>
                <c:pt idx="1218" formatCode="###0.000">
                  <c:v>0.86842105263157898</c:v>
                </c:pt>
                <c:pt idx="1219" formatCode="###0.000">
                  <c:v>0.86842105263157898</c:v>
                </c:pt>
                <c:pt idx="1220" formatCode="###0.000">
                  <c:v>0.86842105263157898</c:v>
                </c:pt>
                <c:pt idx="1221" formatCode="###0.000">
                  <c:v>0.86842105263157898</c:v>
                </c:pt>
                <c:pt idx="1222" formatCode="###0.000">
                  <c:v>0.86842105263157898</c:v>
                </c:pt>
                <c:pt idx="1223" formatCode="###0.000">
                  <c:v>0.86842105263157898</c:v>
                </c:pt>
                <c:pt idx="1224" formatCode="###0.000">
                  <c:v>0.86842105263157898</c:v>
                </c:pt>
                <c:pt idx="1225" formatCode="###0.000">
                  <c:v>0.86842105263157898</c:v>
                </c:pt>
                <c:pt idx="1226" formatCode="###0.000">
                  <c:v>0.86842105263157898</c:v>
                </c:pt>
                <c:pt idx="1227" formatCode="###0.000">
                  <c:v>0.86842105263157898</c:v>
                </c:pt>
                <c:pt idx="1228" formatCode="###0.000">
                  <c:v>0.86842105263157898</c:v>
                </c:pt>
                <c:pt idx="1229" formatCode="###0.000">
                  <c:v>0.86842105263157898</c:v>
                </c:pt>
                <c:pt idx="1230" formatCode="###0.000">
                  <c:v>0.86842105263157898</c:v>
                </c:pt>
                <c:pt idx="1231" formatCode="###0.000">
                  <c:v>0.86842105263157898</c:v>
                </c:pt>
                <c:pt idx="1232" formatCode="###0.000">
                  <c:v>0.86842105263157898</c:v>
                </c:pt>
                <c:pt idx="1233" formatCode="###0.000">
                  <c:v>0.86842105263157898</c:v>
                </c:pt>
                <c:pt idx="1234" formatCode="###0.000">
                  <c:v>0.86842105263157898</c:v>
                </c:pt>
                <c:pt idx="1235" formatCode="###0.000">
                  <c:v>0.86842105263157898</c:v>
                </c:pt>
                <c:pt idx="1236" formatCode="###0.000">
                  <c:v>0.86842105263157898</c:v>
                </c:pt>
                <c:pt idx="1237" formatCode="###0.000">
                  <c:v>0.86842105263157898</c:v>
                </c:pt>
                <c:pt idx="1238" formatCode="###0.000">
                  <c:v>0.86842105263157898</c:v>
                </c:pt>
                <c:pt idx="1239" formatCode="###0.000">
                  <c:v>0.86842105263157898</c:v>
                </c:pt>
                <c:pt idx="1240" formatCode="###0.000">
                  <c:v>0.86842105263157898</c:v>
                </c:pt>
                <c:pt idx="1241" formatCode="###0.000">
                  <c:v>0.86842105263157898</c:v>
                </c:pt>
                <c:pt idx="1242" formatCode="###0.000">
                  <c:v>0.86842105263157898</c:v>
                </c:pt>
                <c:pt idx="1243" formatCode="###0.000">
                  <c:v>0.86842105263157898</c:v>
                </c:pt>
                <c:pt idx="1244" formatCode="###0.000">
                  <c:v>0.86842105263157898</c:v>
                </c:pt>
                <c:pt idx="1245" formatCode="###0.000">
                  <c:v>0.86842105263157898</c:v>
                </c:pt>
                <c:pt idx="1246" formatCode="###0.000">
                  <c:v>0.86842105263157898</c:v>
                </c:pt>
                <c:pt idx="1247" formatCode="###0.000">
                  <c:v>0.86842105263157898</c:v>
                </c:pt>
                <c:pt idx="1248" formatCode="###0.000">
                  <c:v>0.86842105263157898</c:v>
                </c:pt>
                <c:pt idx="1249" formatCode="###0.000">
                  <c:v>0.86842105263157898</c:v>
                </c:pt>
                <c:pt idx="1250" formatCode="###0.000">
                  <c:v>0.86842105263157898</c:v>
                </c:pt>
                <c:pt idx="1251" formatCode="###0.000">
                  <c:v>0.86842105263157898</c:v>
                </c:pt>
                <c:pt idx="1252" formatCode="###0.000">
                  <c:v>0.86842105263157898</c:v>
                </c:pt>
                <c:pt idx="1253" formatCode="###0.000">
                  <c:v>0.85526315789473684</c:v>
                </c:pt>
                <c:pt idx="1254" formatCode="###0.000">
                  <c:v>0.85526315789473684</c:v>
                </c:pt>
                <c:pt idx="1255" formatCode="###0.000">
                  <c:v>0.85526315789473684</c:v>
                </c:pt>
                <c:pt idx="1256" formatCode="###0.000">
                  <c:v>0.84210526315789469</c:v>
                </c:pt>
                <c:pt idx="1257" formatCode="###0.000">
                  <c:v>0.84210526315789469</c:v>
                </c:pt>
                <c:pt idx="1258" formatCode="###0.000">
                  <c:v>0.84210526315789469</c:v>
                </c:pt>
                <c:pt idx="1259" formatCode="###0.000">
                  <c:v>0.84210526315789469</c:v>
                </c:pt>
                <c:pt idx="1260" formatCode="###0.000">
                  <c:v>0.84210526315789469</c:v>
                </c:pt>
                <c:pt idx="1261" formatCode="###0.000">
                  <c:v>0.84210526315789469</c:v>
                </c:pt>
                <c:pt idx="1262" formatCode="###0.000">
                  <c:v>0.84210526315789469</c:v>
                </c:pt>
                <c:pt idx="1263" formatCode="###0.000">
                  <c:v>0.84210526315789469</c:v>
                </c:pt>
                <c:pt idx="1264" formatCode="###0.000">
                  <c:v>0.84210526315789469</c:v>
                </c:pt>
                <c:pt idx="1265" formatCode="###0.000">
                  <c:v>0.84210526315789469</c:v>
                </c:pt>
                <c:pt idx="1266" formatCode="###0.000">
                  <c:v>0.84210526315789469</c:v>
                </c:pt>
                <c:pt idx="1267" formatCode="###0.000">
                  <c:v>0.84210526315789469</c:v>
                </c:pt>
                <c:pt idx="1268" formatCode="###0.000">
                  <c:v>0.84210526315789469</c:v>
                </c:pt>
                <c:pt idx="1269" formatCode="###0.000">
                  <c:v>0.84210526315789469</c:v>
                </c:pt>
                <c:pt idx="1270" formatCode="###0.000">
                  <c:v>0.84210526315789469</c:v>
                </c:pt>
                <c:pt idx="1271" formatCode="###0.000">
                  <c:v>0.84210526315789469</c:v>
                </c:pt>
                <c:pt idx="1272" formatCode="###0.000">
                  <c:v>0.82894736842105265</c:v>
                </c:pt>
                <c:pt idx="1273" formatCode="###0.000">
                  <c:v>0.82894736842105265</c:v>
                </c:pt>
                <c:pt idx="1274" formatCode="###0.000">
                  <c:v>0.82894736842105265</c:v>
                </c:pt>
                <c:pt idx="1275" formatCode="###0.000">
                  <c:v>0.82894736842105265</c:v>
                </c:pt>
                <c:pt idx="1276" formatCode="###0.000">
                  <c:v>0.82894736842105265</c:v>
                </c:pt>
                <c:pt idx="1277" formatCode="###0.000">
                  <c:v>0.82894736842105265</c:v>
                </c:pt>
                <c:pt idx="1278" formatCode="###0.000">
                  <c:v>0.82894736842105265</c:v>
                </c:pt>
                <c:pt idx="1279" formatCode="###0.000">
                  <c:v>0.82894736842105265</c:v>
                </c:pt>
                <c:pt idx="1280" formatCode="###0.000">
                  <c:v>0.82894736842105265</c:v>
                </c:pt>
                <c:pt idx="1281" formatCode="###0.000">
                  <c:v>0.82894736842105265</c:v>
                </c:pt>
                <c:pt idx="1282" formatCode="###0.000">
                  <c:v>0.81578947368421051</c:v>
                </c:pt>
                <c:pt idx="1283" formatCode="###0.000">
                  <c:v>0.81578947368421051</c:v>
                </c:pt>
                <c:pt idx="1284" formatCode="###0.000">
                  <c:v>0.81578947368421051</c:v>
                </c:pt>
                <c:pt idx="1285" formatCode="###0.000">
                  <c:v>0.81578947368421051</c:v>
                </c:pt>
                <c:pt idx="1286" formatCode="###0.000">
                  <c:v>0.81578947368421051</c:v>
                </c:pt>
                <c:pt idx="1287" formatCode="###0.000">
                  <c:v>0.81578947368421051</c:v>
                </c:pt>
                <c:pt idx="1288" formatCode="###0.000">
                  <c:v>0.80263157894736847</c:v>
                </c:pt>
                <c:pt idx="1289" formatCode="###0.000">
                  <c:v>0.80263157894736847</c:v>
                </c:pt>
                <c:pt idx="1290" formatCode="###0.000">
                  <c:v>0.80263157894736847</c:v>
                </c:pt>
                <c:pt idx="1291" formatCode="###0.000">
                  <c:v>0.80263157894736847</c:v>
                </c:pt>
                <c:pt idx="1292" formatCode="###0.000">
                  <c:v>0.80263157894736847</c:v>
                </c:pt>
                <c:pt idx="1293" formatCode="###0.000">
                  <c:v>0.80263157894736847</c:v>
                </c:pt>
                <c:pt idx="1294" formatCode="###0.000">
                  <c:v>0.80263157894736847</c:v>
                </c:pt>
                <c:pt idx="1295" formatCode="###0.000">
                  <c:v>0.80263157894736847</c:v>
                </c:pt>
                <c:pt idx="1296" formatCode="###0.000">
                  <c:v>0.80263157894736847</c:v>
                </c:pt>
                <c:pt idx="1297" formatCode="###0.000">
                  <c:v>0.80263157894736847</c:v>
                </c:pt>
                <c:pt idx="1298" formatCode="###0.000">
                  <c:v>0.80263157894736847</c:v>
                </c:pt>
                <c:pt idx="1299" formatCode="###0.000">
                  <c:v>0.80263157894736847</c:v>
                </c:pt>
                <c:pt idx="1300" formatCode="###0.000">
                  <c:v>0.80263157894736847</c:v>
                </c:pt>
                <c:pt idx="1301" formatCode="###0.000">
                  <c:v>0.80263157894736847</c:v>
                </c:pt>
                <c:pt idx="1302" formatCode="###0.000">
                  <c:v>0.80263157894736847</c:v>
                </c:pt>
                <c:pt idx="1303" formatCode="###0.000">
                  <c:v>0.80263157894736847</c:v>
                </c:pt>
                <c:pt idx="1304" formatCode="###0.000">
                  <c:v>0.80263157894736847</c:v>
                </c:pt>
                <c:pt idx="1305" formatCode="###0.000">
                  <c:v>0.80263157894736847</c:v>
                </c:pt>
                <c:pt idx="1306" formatCode="###0.000">
                  <c:v>0.80263157894736847</c:v>
                </c:pt>
                <c:pt idx="1307" formatCode="###0.000">
                  <c:v>0.78947368421052633</c:v>
                </c:pt>
                <c:pt idx="1308" formatCode="###0.000">
                  <c:v>0.77631578947368418</c:v>
                </c:pt>
                <c:pt idx="1309" formatCode="###0.000">
                  <c:v>0.77631578947368418</c:v>
                </c:pt>
                <c:pt idx="1310" formatCode="###0.000">
                  <c:v>0.76315789473684215</c:v>
                </c:pt>
                <c:pt idx="1311" formatCode="###0.000">
                  <c:v>0.76315789473684215</c:v>
                </c:pt>
                <c:pt idx="1312" formatCode="###0.000">
                  <c:v>0.76315789473684215</c:v>
                </c:pt>
                <c:pt idx="1313" formatCode="###0.000">
                  <c:v>0.76315789473684215</c:v>
                </c:pt>
                <c:pt idx="1314" formatCode="###0.000">
                  <c:v>0.76315789473684215</c:v>
                </c:pt>
                <c:pt idx="1315" formatCode="###0.000">
                  <c:v>0.76315789473684215</c:v>
                </c:pt>
                <c:pt idx="1316" formatCode="###0.000">
                  <c:v>0.75</c:v>
                </c:pt>
                <c:pt idx="1317" formatCode="###0.000">
                  <c:v>0.75</c:v>
                </c:pt>
                <c:pt idx="1318" formatCode="###0.000">
                  <c:v>0.75</c:v>
                </c:pt>
                <c:pt idx="1319" formatCode="###0.000">
                  <c:v>0.75</c:v>
                </c:pt>
                <c:pt idx="1320" formatCode="###0.000">
                  <c:v>0.75</c:v>
                </c:pt>
                <c:pt idx="1321" formatCode="###0.000">
                  <c:v>0.75</c:v>
                </c:pt>
                <c:pt idx="1322" formatCode="###0.000">
                  <c:v>0.75</c:v>
                </c:pt>
                <c:pt idx="1323" formatCode="###0.000">
                  <c:v>0.75</c:v>
                </c:pt>
                <c:pt idx="1324" formatCode="###0.000">
                  <c:v>0.73684210526315785</c:v>
                </c:pt>
                <c:pt idx="1325" formatCode="###0.000">
                  <c:v>0.73684210526315785</c:v>
                </c:pt>
                <c:pt idx="1326" formatCode="###0.000">
                  <c:v>0.73684210526315785</c:v>
                </c:pt>
                <c:pt idx="1327" formatCode="###0.000">
                  <c:v>0.73684210526315785</c:v>
                </c:pt>
                <c:pt idx="1328" formatCode="###0.000">
                  <c:v>0.73684210526315785</c:v>
                </c:pt>
                <c:pt idx="1329" formatCode="###0.000">
                  <c:v>0.73684210526315785</c:v>
                </c:pt>
                <c:pt idx="1330" formatCode="###0.000">
                  <c:v>0.72368421052631582</c:v>
                </c:pt>
                <c:pt idx="1331" formatCode="###0.000">
                  <c:v>0.72368421052631582</c:v>
                </c:pt>
                <c:pt idx="1332" formatCode="###0.000">
                  <c:v>0.72368421052631582</c:v>
                </c:pt>
                <c:pt idx="1333" formatCode="###0.000">
                  <c:v>0.72368421052631582</c:v>
                </c:pt>
                <c:pt idx="1334" formatCode="###0.000">
                  <c:v>0.72368421052631582</c:v>
                </c:pt>
                <c:pt idx="1335" formatCode="###0.000">
                  <c:v>0.72368421052631582</c:v>
                </c:pt>
                <c:pt idx="1336" formatCode="###0.000">
                  <c:v>0.72368421052631582</c:v>
                </c:pt>
                <c:pt idx="1337" formatCode="###0.000">
                  <c:v>0.71052631578947367</c:v>
                </c:pt>
                <c:pt idx="1338" formatCode="###0.000">
                  <c:v>0.71052631578947367</c:v>
                </c:pt>
                <c:pt idx="1339" formatCode="###0.000">
                  <c:v>0.71052631578947367</c:v>
                </c:pt>
                <c:pt idx="1340" formatCode="###0.000">
                  <c:v>0.71052631578947367</c:v>
                </c:pt>
                <c:pt idx="1341" formatCode="###0.000">
                  <c:v>0.71052631578947367</c:v>
                </c:pt>
                <c:pt idx="1342" formatCode="###0.000">
                  <c:v>0.71052631578947367</c:v>
                </c:pt>
                <c:pt idx="1343" formatCode="###0.000">
                  <c:v>0.71052631578947367</c:v>
                </c:pt>
                <c:pt idx="1344" formatCode="###0.000">
                  <c:v>0.71052631578947367</c:v>
                </c:pt>
                <c:pt idx="1345" formatCode="###0.000">
                  <c:v>0.71052631578947367</c:v>
                </c:pt>
                <c:pt idx="1346" formatCode="###0.000">
                  <c:v>0.71052631578947367</c:v>
                </c:pt>
                <c:pt idx="1347" formatCode="###0.000">
                  <c:v>0.71052631578947367</c:v>
                </c:pt>
                <c:pt idx="1348" formatCode="###0.000">
                  <c:v>0.71052631578947367</c:v>
                </c:pt>
                <c:pt idx="1349" formatCode="###0.000">
                  <c:v>0.71052631578947367</c:v>
                </c:pt>
                <c:pt idx="1350" formatCode="###0.000">
                  <c:v>0.71052631578947367</c:v>
                </c:pt>
                <c:pt idx="1351" formatCode="###0.000">
                  <c:v>0.71052631578947367</c:v>
                </c:pt>
                <c:pt idx="1352" formatCode="###0.000">
                  <c:v>0.71052631578947367</c:v>
                </c:pt>
                <c:pt idx="1353" formatCode="###0.000">
                  <c:v>0.71052631578947367</c:v>
                </c:pt>
                <c:pt idx="1354" formatCode="###0.000">
                  <c:v>0.71052631578947367</c:v>
                </c:pt>
                <c:pt idx="1355" formatCode="###0.000">
                  <c:v>0.71052631578947367</c:v>
                </c:pt>
                <c:pt idx="1356" formatCode="###0.000">
                  <c:v>0.71052631578947367</c:v>
                </c:pt>
                <c:pt idx="1357" formatCode="###0.000">
                  <c:v>0.69736842105263153</c:v>
                </c:pt>
                <c:pt idx="1358" formatCode="###0.000">
                  <c:v>0.69736842105263153</c:v>
                </c:pt>
                <c:pt idx="1359" formatCode="###0.000">
                  <c:v>0.69736842105263153</c:v>
                </c:pt>
                <c:pt idx="1360" formatCode="###0.000">
                  <c:v>0.69736842105263153</c:v>
                </c:pt>
                <c:pt idx="1361" formatCode="###0.000">
                  <c:v>0.69736842105263153</c:v>
                </c:pt>
                <c:pt idx="1362" formatCode="###0.000">
                  <c:v>0.69736842105263153</c:v>
                </c:pt>
                <c:pt idx="1363" formatCode="###0.000">
                  <c:v>0.69736842105263153</c:v>
                </c:pt>
                <c:pt idx="1364" formatCode="###0.000">
                  <c:v>0.69736842105263153</c:v>
                </c:pt>
                <c:pt idx="1365" formatCode="###0.000">
                  <c:v>0.69736842105263153</c:v>
                </c:pt>
                <c:pt idx="1366" formatCode="###0.000">
                  <c:v>0.69736842105263153</c:v>
                </c:pt>
                <c:pt idx="1367" formatCode="###0.000">
                  <c:v>0.69736842105263153</c:v>
                </c:pt>
                <c:pt idx="1368" formatCode="###0.000">
                  <c:v>0.69736842105263153</c:v>
                </c:pt>
                <c:pt idx="1369" formatCode="###0.000">
                  <c:v>0.68421052631578949</c:v>
                </c:pt>
                <c:pt idx="1370" formatCode="###0.000">
                  <c:v>0.68421052631578949</c:v>
                </c:pt>
                <c:pt idx="1371" formatCode="###0.000">
                  <c:v>0.67105263157894735</c:v>
                </c:pt>
                <c:pt idx="1372" formatCode="###0.000">
                  <c:v>0.67105263157894735</c:v>
                </c:pt>
                <c:pt idx="1373" formatCode="###0.000">
                  <c:v>0.67105263157894735</c:v>
                </c:pt>
                <c:pt idx="1374" formatCode="###0.000">
                  <c:v>0.67105263157894735</c:v>
                </c:pt>
                <c:pt idx="1375" formatCode="###0.000">
                  <c:v>0.67105263157894735</c:v>
                </c:pt>
                <c:pt idx="1376" formatCode="###0.000">
                  <c:v>0.65789473684210531</c:v>
                </c:pt>
                <c:pt idx="1377" formatCode="###0.000">
                  <c:v>0.65789473684210531</c:v>
                </c:pt>
                <c:pt idx="1378" formatCode="###0.000">
                  <c:v>0.64473684210526316</c:v>
                </c:pt>
                <c:pt idx="1379" formatCode="###0.000">
                  <c:v>0.64473684210526316</c:v>
                </c:pt>
                <c:pt idx="1380" formatCode="###0.000">
                  <c:v>0.64473684210526316</c:v>
                </c:pt>
                <c:pt idx="1381" formatCode="###0.000">
                  <c:v>0.64473684210526316</c:v>
                </c:pt>
                <c:pt idx="1382" formatCode="###0.000">
                  <c:v>0.63157894736842102</c:v>
                </c:pt>
                <c:pt idx="1383" formatCode="###0.000">
                  <c:v>0.63157894736842102</c:v>
                </c:pt>
                <c:pt idx="1384" formatCode="###0.000">
                  <c:v>0.63157894736842102</c:v>
                </c:pt>
                <c:pt idx="1385" formatCode="###0.000">
                  <c:v>0.63157894736842102</c:v>
                </c:pt>
                <c:pt idx="1386" formatCode="###0.000">
                  <c:v>0.63157894736842102</c:v>
                </c:pt>
                <c:pt idx="1387" formatCode="###0.000">
                  <c:v>0.63157894736842102</c:v>
                </c:pt>
                <c:pt idx="1388" formatCode="###0.000">
                  <c:v>0.61842105263157898</c:v>
                </c:pt>
                <c:pt idx="1389" formatCode="###0.000">
                  <c:v>0.61842105263157898</c:v>
                </c:pt>
                <c:pt idx="1390" formatCode="###0.000">
                  <c:v>0.61842105263157898</c:v>
                </c:pt>
                <c:pt idx="1391" formatCode="###0.000">
                  <c:v>0.61842105263157898</c:v>
                </c:pt>
                <c:pt idx="1392" formatCode="###0.000">
                  <c:v>0.61842105263157898</c:v>
                </c:pt>
                <c:pt idx="1393" formatCode="###0.000">
                  <c:v>0.61842105263157898</c:v>
                </c:pt>
                <c:pt idx="1394" formatCode="###0.000">
                  <c:v>0.61842105263157898</c:v>
                </c:pt>
                <c:pt idx="1395" formatCode="###0.000">
                  <c:v>0.61842105263157898</c:v>
                </c:pt>
                <c:pt idx="1396" formatCode="###0.000">
                  <c:v>0.61842105263157898</c:v>
                </c:pt>
                <c:pt idx="1397" formatCode="###0.000">
                  <c:v>0.61842105263157898</c:v>
                </c:pt>
                <c:pt idx="1398" formatCode="###0.000">
                  <c:v>0.61842105263157898</c:v>
                </c:pt>
                <c:pt idx="1399" formatCode="###0.000">
                  <c:v>0.61842105263157898</c:v>
                </c:pt>
                <c:pt idx="1400" formatCode="###0.000">
                  <c:v>0.61842105263157898</c:v>
                </c:pt>
                <c:pt idx="1401" formatCode="###0.000">
                  <c:v>0.61842105263157898</c:v>
                </c:pt>
                <c:pt idx="1402" formatCode="###0.000">
                  <c:v>0.61842105263157898</c:v>
                </c:pt>
                <c:pt idx="1403" formatCode="###0.000">
                  <c:v>0.61842105263157898</c:v>
                </c:pt>
                <c:pt idx="1404" formatCode="###0.000">
                  <c:v>0.60526315789473684</c:v>
                </c:pt>
                <c:pt idx="1405" formatCode="###0.000">
                  <c:v>0.60526315789473684</c:v>
                </c:pt>
                <c:pt idx="1406" formatCode="###0.000">
                  <c:v>0.60526315789473684</c:v>
                </c:pt>
                <c:pt idx="1407" formatCode="###0.000">
                  <c:v>0.60526315789473684</c:v>
                </c:pt>
                <c:pt idx="1408" formatCode="###0.000">
                  <c:v>0.60526315789473684</c:v>
                </c:pt>
                <c:pt idx="1409" formatCode="###0.000">
                  <c:v>0.60526315789473684</c:v>
                </c:pt>
                <c:pt idx="1410" formatCode="###0.000">
                  <c:v>0.59210526315789469</c:v>
                </c:pt>
                <c:pt idx="1411" formatCode="###0.000">
                  <c:v>0.57894736842105265</c:v>
                </c:pt>
                <c:pt idx="1412" formatCode="###0.000">
                  <c:v>0.57894736842105265</c:v>
                </c:pt>
                <c:pt idx="1413" formatCode="###0.000">
                  <c:v>0.57894736842105265</c:v>
                </c:pt>
                <c:pt idx="1414" formatCode="###0.000">
                  <c:v>0.57894736842105265</c:v>
                </c:pt>
                <c:pt idx="1415" formatCode="###0.000">
                  <c:v>0.57894736842105265</c:v>
                </c:pt>
                <c:pt idx="1416" formatCode="###0.000">
                  <c:v>0.57894736842105265</c:v>
                </c:pt>
                <c:pt idx="1417" formatCode="###0.000">
                  <c:v>0.57894736842105265</c:v>
                </c:pt>
                <c:pt idx="1418" formatCode="###0.000">
                  <c:v>0.56578947368421051</c:v>
                </c:pt>
                <c:pt idx="1419" formatCode="###0.000">
                  <c:v>0.56578947368421051</c:v>
                </c:pt>
                <c:pt idx="1420" formatCode="###0.000">
                  <c:v>0.56578947368421051</c:v>
                </c:pt>
                <c:pt idx="1421" formatCode="###0.000">
                  <c:v>0.56578947368421051</c:v>
                </c:pt>
                <c:pt idx="1422" formatCode="###0.000">
                  <c:v>0.56578947368421051</c:v>
                </c:pt>
                <c:pt idx="1423" formatCode="###0.000">
                  <c:v>0.56578947368421051</c:v>
                </c:pt>
                <c:pt idx="1424" formatCode="###0.000">
                  <c:v>0.56578947368421051</c:v>
                </c:pt>
                <c:pt idx="1425" formatCode="###0.000">
                  <c:v>0.56578947368421051</c:v>
                </c:pt>
                <c:pt idx="1426" formatCode="###0.000">
                  <c:v>0.56578947368421051</c:v>
                </c:pt>
                <c:pt idx="1427" formatCode="###0.000">
                  <c:v>0.56578947368421051</c:v>
                </c:pt>
                <c:pt idx="1428" formatCode="###0.000">
                  <c:v>0.56578947368421051</c:v>
                </c:pt>
                <c:pt idx="1429" formatCode="###0.000">
                  <c:v>0.55263157894736847</c:v>
                </c:pt>
                <c:pt idx="1430" formatCode="###0.000">
                  <c:v>0.53947368421052633</c:v>
                </c:pt>
                <c:pt idx="1431" formatCode="###0.000">
                  <c:v>0.53947368421052633</c:v>
                </c:pt>
                <c:pt idx="1432" formatCode="###0.000">
                  <c:v>0.53947368421052633</c:v>
                </c:pt>
                <c:pt idx="1433" formatCode="###0.000">
                  <c:v>0.53947368421052633</c:v>
                </c:pt>
                <c:pt idx="1434" formatCode="###0.000">
                  <c:v>0.52631578947368418</c:v>
                </c:pt>
                <c:pt idx="1435" formatCode="###0.000">
                  <c:v>0.51315789473684215</c:v>
                </c:pt>
                <c:pt idx="1436" formatCode="###0.000">
                  <c:v>0.51315789473684215</c:v>
                </c:pt>
                <c:pt idx="1437" formatCode="###0.000">
                  <c:v>0.51315789473684215</c:v>
                </c:pt>
                <c:pt idx="1438" formatCode="###0.000">
                  <c:v>0.51315789473684215</c:v>
                </c:pt>
                <c:pt idx="1439" formatCode="###0.000">
                  <c:v>0.5</c:v>
                </c:pt>
                <c:pt idx="1440" formatCode="###0.000">
                  <c:v>0.5</c:v>
                </c:pt>
                <c:pt idx="1441" formatCode="###0.000">
                  <c:v>0.5</c:v>
                </c:pt>
                <c:pt idx="1442" formatCode="###0.000">
                  <c:v>0.48684210526315791</c:v>
                </c:pt>
                <c:pt idx="1443" formatCode="###0.000">
                  <c:v>0.48684210526315791</c:v>
                </c:pt>
                <c:pt idx="1444" formatCode="###0.000">
                  <c:v>0.47368421052631576</c:v>
                </c:pt>
                <c:pt idx="1445" formatCode="###0.000">
                  <c:v>0.47368421052631576</c:v>
                </c:pt>
                <c:pt idx="1446" formatCode="###0.000">
                  <c:v>0.47368421052631576</c:v>
                </c:pt>
                <c:pt idx="1447" formatCode="###0.000">
                  <c:v>0.47368421052631576</c:v>
                </c:pt>
                <c:pt idx="1448" formatCode="###0.000">
                  <c:v>0.47368421052631576</c:v>
                </c:pt>
                <c:pt idx="1449" formatCode="###0.000">
                  <c:v>0.47368421052631576</c:v>
                </c:pt>
                <c:pt idx="1450" formatCode="###0.000">
                  <c:v>0.47368421052631576</c:v>
                </c:pt>
                <c:pt idx="1451" formatCode="###0.000">
                  <c:v>0.47368421052631576</c:v>
                </c:pt>
                <c:pt idx="1452" formatCode="###0.000">
                  <c:v>0.47368421052631576</c:v>
                </c:pt>
                <c:pt idx="1453" formatCode="###0.000">
                  <c:v>0.47368421052631576</c:v>
                </c:pt>
                <c:pt idx="1454" formatCode="###0.000">
                  <c:v>0.47368421052631576</c:v>
                </c:pt>
                <c:pt idx="1455" formatCode="###0.000">
                  <c:v>0.46052631578947367</c:v>
                </c:pt>
                <c:pt idx="1456" formatCode="###0.000">
                  <c:v>0.46052631578947367</c:v>
                </c:pt>
                <c:pt idx="1457" formatCode="###0.000">
                  <c:v>0.46052631578947367</c:v>
                </c:pt>
                <c:pt idx="1458" formatCode="###0.000">
                  <c:v>0.46052631578947367</c:v>
                </c:pt>
                <c:pt idx="1459" formatCode="###0.000">
                  <c:v>0.46052631578947367</c:v>
                </c:pt>
                <c:pt idx="1460" formatCode="###0.000">
                  <c:v>0.46052631578947367</c:v>
                </c:pt>
                <c:pt idx="1461" formatCode="###0.000">
                  <c:v>0.46052631578947367</c:v>
                </c:pt>
                <c:pt idx="1462" formatCode="###0.000">
                  <c:v>0.46052631578947367</c:v>
                </c:pt>
                <c:pt idx="1463" formatCode="###0.000">
                  <c:v>0.46052631578947367</c:v>
                </c:pt>
                <c:pt idx="1464" formatCode="###0.000">
                  <c:v>0.46052631578947367</c:v>
                </c:pt>
                <c:pt idx="1465" formatCode="###0.000">
                  <c:v>0.44736842105263158</c:v>
                </c:pt>
                <c:pt idx="1466" formatCode="###0.000">
                  <c:v>0.44736842105263158</c:v>
                </c:pt>
                <c:pt idx="1467" formatCode="###0.000">
                  <c:v>0.44736842105263158</c:v>
                </c:pt>
                <c:pt idx="1468" formatCode="###0.000">
                  <c:v>0.44736842105263158</c:v>
                </c:pt>
                <c:pt idx="1469" formatCode="###0.000">
                  <c:v>0.43421052631578949</c:v>
                </c:pt>
                <c:pt idx="1470" formatCode="###0.000">
                  <c:v>0.42105263157894735</c:v>
                </c:pt>
                <c:pt idx="1471" formatCode="###0.000">
                  <c:v>0.42105263157894735</c:v>
                </c:pt>
                <c:pt idx="1472" formatCode="###0.000">
                  <c:v>0.40789473684210525</c:v>
                </c:pt>
                <c:pt idx="1473" formatCode="###0.000">
                  <c:v>0.40789473684210525</c:v>
                </c:pt>
                <c:pt idx="1474" formatCode="###0.000">
                  <c:v>0.40789473684210525</c:v>
                </c:pt>
                <c:pt idx="1475" formatCode="###0.000">
                  <c:v>0.39473684210526316</c:v>
                </c:pt>
                <c:pt idx="1476" formatCode="###0.000">
                  <c:v>0.39473684210526316</c:v>
                </c:pt>
                <c:pt idx="1477" formatCode="###0.000">
                  <c:v>0.39473684210526316</c:v>
                </c:pt>
                <c:pt idx="1478" formatCode="###0.000">
                  <c:v>0.38157894736842107</c:v>
                </c:pt>
                <c:pt idx="1479" formatCode="###0.000">
                  <c:v>0.38157894736842107</c:v>
                </c:pt>
                <c:pt idx="1480" formatCode="###0.000">
                  <c:v>0.36842105263157893</c:v>
                </c:pt>
                <c:pt idx="1481" formatCode="###0.000">
                  <c:v>0.35526315789473684</c:v>
                </c:pt>
                <c:pt idx="1482" formatCode="###0.000">
                  <c:v>0.34210526315789475</c:v>
                </c:pt>
                <c:pt idx="1483" formatCode="###0.000">
                  <c:v>0.32894736842105265</c:v>
                </c:pt>
                <c:pt idx="1484" formatCode="###0.000">
                  <c:v>0.32894736842105265</c:v>
                </c:pt>
                <c:pt idx="1485" formatCode="###0.000">
                  <c:v>0.32894736842105265</c:v>
                </c:pt>
                <c:pt idx="1486" formatCode="###0.000">
                  <c:v>0.32894736842105265</c:v>
                </c:pt>
                <c:pt idx="1487" formatCode="###0.000">
                  <c:v>0.32894736842105265</c:v>
                </c:pt>
                <c:pt idx="1488" formatCode="###0.000">
                  <c:v>0.32894736842105265</c:v>
                </c:pt>
                <c:pt idx="1489" formatCode="###0.000">
                  <c:v>0.32894736842105265</c:v>
                </c:pt>
                <c:pt idx="1490" formatCode="###0.000">
                  <c:v>0.32894736842105265</c:v>
                </c:pt>
                <c:pt idx="1491" formatCode="###0.000">
                  <c:v>0.32894736842105265</c:v>
                </c:pt>
                <c:pt idx="1492" formatCode="###0.000">
                  <c:v>0.32894736842105265</c:v>
                </c:pt>
                <c:pt idx="1493" formatCode="###0.000">
                  <c:v>0.32894736842105265</c:v>
                </c:pt>
                <c:pt idx="1494" formatCode="###0.000">
                  <c:v>0.31578947368421051</c:v>
                </c:pt>
                <c:pt idx="1495" formatCode="###0.000">
                  <c:v>0.30263157894736842</c:v>
                </c:pt>
                <c:pt idx="1496" formatCode="###0.000">
                  <c:v>0.30263157894736842</c:v>
                </c:pt>
                <c:pt idx="1497" formatCode="###0.000">
                  <c:v>0.30263157894736842</c:v>
                </c:pt>
                <c:pt idx="1498" formatCode="###0.000">
                  <c:v>0.30263157894736842</c:v>
                </c:pt>
                <c:pt idx="1499" formatCode="###0.000">
                  <c:v>0.28947368421052633</c:v>
                </c:pt>
                <c:pt idx="1500" formatCode="###0.000">
                  <c:v>0.27631578947368424</c:v>
                </c:pt>
                <c:pt idx="1501" formatCode="###0.000">
                  <c:v>0.27631578947368424</c:v>
                </c:pt>
                <c:pt idx="1502" formatCode="###0.000">
                  <c:v>0.27631578947368424</c:v>
                </c:pt>
                <c:pt idx="1503" formatCode="###0.000">
                  <c:v>0.27631578947368424</c:v>
                </c:pt>
                <c:pt idx="1504" formatCode="###0.000">
                  <c:v>0.27631578947368424</c:v>
                </c:pt>
                <c:pt idx="1505" formatCode="###0.000">
                  <c:v>0.27631578947368424</c:v>
                </c:pt>
                <c:pt idx="1506" formatCode="###0.000">
                  <c:v>0.26315789473684209</c:v>
                </c:pt>
                <c:pt idx="1507" formatCode="###0.000">
                  <c:v>0.25</c:v>
                </c:pt>
                <c:pt idx="1508" formatCode="###0.000">
                  <c:v>0.25</c:v>
                </c:pt>
                <c:pt idx="1509" formatCode="###0.000">
                  <c:v>0.23684210526315788</c:v>
                </c:pt>
                <c:pt idx="1510" formatCode="###0.000">
                  <c:v>0.22368421052631579</c:v>
                </c:pt>
                <c:pt idx="1511" formatCode="###0.000">
                  <c:v>0.22368421052631579</c:v>
                </c:pt>
                <c:pt idx="1512" formatCode="###0.000">
                  <c:v>0.22368421052631579</c:v>
                </c:pt>
                <c:pt idx="1513" formatCode="###0.000">
                  <c:v>0.22368421052631579</c:v>
                </c:pt>
                <c:pt idx="1514" formatCode="###0.000">
                  <c:v>0.21052631578947367</c:v>
                </c:pt>
                <c:pt idx="1515" formatCode="###0.000">
                  <c:v>0.21052631578947367</c:v>
                </c:pt>
                <c:pt idx="1516" formatCode="###0.000">
                  <c:v>0.19736842105263158</c:v>
                </c:pt>
                <c:pt idx="1517" formatCode="###0.000">
                  <c:v>0.18421052631578946</c:v>
                </c:pt>
                <c:pt idx="1518" formatCode="###0.000">
                  <c:v>0.17105263157894737</c:v>
                </c:pt>
                <c:pt idx="1519" formatCode="###0.000">
                  <c:v>0.17105263157894737</c:v>
                </c:pt>
                <c:pt idx="1520" formatCode="###0.000">
                  <c:v>0.15789473684210525</c:v>
                </c:pt>
                <c:pt idx="1521" formatCode="###0.000">
                  <c:v>0.14473684210526316</c:v>
                </c:pt>
                <c:pt idx="1522" formatCode="###0.000">
                  <c:v>0.14473684210526316</c:v>
                </c:pt>
                <c:pt idx="1523" formatCode="###0.000">
                  <c:v>0.14473684210526316</c:v>
                </c:pt>
                <c:pt idx="1524" formatCode="###0.000">
                  <c:v>0.14473684210526316</c:v>
                </c:pt>
                <c:pt idx="1525" formatCode="###0.000">
                  <c:v>0.13157894736842105</c:v>
                </c:pt>
                <c:pt idx="1526" formatCode="###0.000">
                  <c:v>0.13157894736842105</c:v>
                </c:pt>
                <c:pt idx="1527" formatCode="###0.000">
                  <c:v>0.13157894736842105</c:v>
                </c:pt>
                <c:pt idx="1528" formatCode="###0.000">
                  <c:v>0.13157894736842105</c:v>
                </c:pt>
                <c:pt idx="1529" formatCode="###0.000">
                  <c:v>0.13157894736842105</c:v>
                </c:pt>
                <c:pt idx="1530" formatCode="###0.000">
                  <c:v>0.13157894736842105</c:v>
                </c:pt>
                <c:pt idx="1531" formatCode="###0.000">
                  <c:v>0.13157894736842105</c:v>
                </c:pt>
                <c:pt idx="1532" formatCode="###0.000">
                  <c:v>0.11842105263157894</c:v>
                </c:pt>
                <c:pt idx="1533" formatCode="###0.000">
                  <c:v>0.11842105263157894</c:v>
                </c:pt>
                <c:pt idx="1534" formatCode="###0.000">
                  <c:v>0.11842105263157894</c:v>
                </c:pt>
                <c:pt idx="1535" formatCode="###0.000">
                  <c:v>0.10526315789473684</c:v>
                </c:pt>
                <c:pt idx="1536" formatCode="###0.000">
                  <c:v>0.10526315789473684</c:v>
                </c:pt>
                <c:pt idx="1537" formatCode="###0.000">
                  <c:v>9.2105263157894732E-2</c:v>
                </c:pt>
                <c:pt idx="1538" formatCode="###0.000">
                  <c:v>9.2105263157894732E-2</c:v>
                </c:pt>
                <c:pt idx="1539" formatCode="###0.000">
                  <c:v>9.2105263157894732E-2</c:v>
                </c:pt>
                <c:pt idx="1540" formatCode="###0.000">
                  <c:v>9.2105263157894732E-2</c:v>
                </c:pt>
                <c:pt idx="1541" formatCode="###0.000">
                  <c:v>7.8947368421052627E-2</c:v>
                </c:pt>
                <c:pt idx="1542" formatCode="###0.000">
                  <c:v>6.5789473684210523E-2</c:v>
                </c:pt>
                <c:pt idx="1543" formatCode="###0.000">
                  <c:v>6.5789473684210523E-2</c:v>
                </c:pt>
                <c:pt idx="1544" formatCode="###0.000">
                  <c:v>5.2631578947368418E-2</c:v>
                </c:pt>
                <c:pt idx="1545" formatCode="###0.000">
                  <c:v>5.2631578947368418E-2</c:v>
                </c:pt>
                <c:pt idx="1546" formatCode="###0.000">
                  <c:v>3.9473684210526314E-2</c:v>
                </c:pt>
                <c:pt idx="1547" formatCode="###0.000">
                  <c:v>2.6315789473684209E-2</c:v>
                </c:pt>
                <c:pt idx="1548" formatCode="###0.000">
                  <c:v>1.3157894736842105E-2</c:v>
                </c:pt>
                <c:pt idx="1549" formatCode="###0.000">
                  <c:v>0</c:v>
                </c:pt>
                <c:pt idx="1550" formatCode="###0.000">
                  <c:v>0</c:v>
                </c:pt>
                <c:pt idx="1551" formatCode="###0.00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2FD-41A6-8755-77827EB7DA53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Creatinine clearance</c:v>
                </c:pt>
              </c:strCache>
            </c:strRef>
          </c:tx>
          <c:spPr>
            <a:ln w="190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List1!$A$2:$A$1658</c:f>
              <c:numCache>
                <c:formatCode>###0.000</c:formatCode>
                <c:ptCount val="1657"/>
                <c:pt idx="0">
                  <c:v>1</c:v>
                </c:pt>
                <c:pt idx="1">
                  <c:v>0.99787685774946921</c:v>
                </c:pt>
                <c:pt idx="2">
                  <c:v>0.99575371549893843</c:v>
                </c:pt>
                <c:pt idx="3">
                  <c:v>0.99363057324840764</c:v>
                </c:pt>
                <c:pt idx="4">
                  <c:v>0.99363057324840764</c:v>
                </c:pt>
                <c:pt idx="5">
                  <c:v>0.99150743099787686</c:v>
                </c:pt>
                <c:pt idx="6">
                  <c:v>0.98938428874734607</c:v>
                </c:pt>
                <c:pt idx="7">
                  <c:v>0.98726114649681529</c:v>
                </c:pt>
                <c:pt idx="8">
                  <c:v>0.9851380042462845</c:v>
                </c:pt>
                <c:pt idx="9">
                  <c:v>0.9851380042462845</c:v>
                </c:pt>
                <c:pt idx="10">
                  <c:v>0.98301486199575372</c:v>
                </c:pt>
                <c:pt idx="11">
                  <c:v>0.98089171974522293</c:v>
                </c:pt>
                <c:pt idx="12">
                  <c:v>0.97876857749469215</c:v>
                </c:pt>
                <c:pt idx="13">
                  <c:v>0.97664543524416136</c:v>
                </c:pt>
                <c:pt idx="14">
                  <c:v>0.97452229299363058</c:v>
                </c:pt>
                <c:pt idx="15">
                  <c:v>0.97239915074309979</c:v>
                </c:pt>
                <c:pt idx="16">
                  <c:v>0.97027600849256901</c:v>
                </c:pt>
                <c:pt idx="17">
                  <c:v>0.96815286624203822</c:v>
                </c:pt>
                <c:pt idx="18">
                  <c:v>0.96602972399150744</c:v>
                </c:pt>
                <c:pt idx="19">
                  <c:v>0.96602972399150744</c:v>
                </c:pt>
                <c:pt idx="20">
                  <c:v>0.96390658174097665</c:v>
                </c:pt>
                <c:pt idx="21">
                  <c:v>0.96178343949044587</c:v>
                </c:pt>
                <c:pt idx="22">
                  <c:v>0.95966029723991508</c:v>
                </c:pt>
                <c:pt idx="23">
                  <c:v>0.9575371549893843</c:v>
                </c:pt>
                <c:pt idx="24">
                  <c:v>0.95541401273885351</c:v>
                </c:pt>
                <c:pt idx="25">
                  <c:v>0.95329087048832273</c:v>
                </c:pt>
                <c:pt idx="26">
                  <c:v>0.95116772823779194</c:v>
                </c:pt>
                <c:pt idx="27">
                  <c:v>0.94904458598726116</c:v>
                </c:pt>
                <c:pt idx="28">
                  <c:v>0.94692144373673037</c:v>
                </c:pt>
                <c:pt idx="29">
                  <c:v>0.94479830148619959</c:v>
                </c:pt>
                <c:pt idx="30">
                  <c:v>0.9426751592356688</c:v>
                </c:pt>
                <c:pt idx="31">
                  <c:v>0.94055201698513802</c:v>
                </c:pt>
                <c:pt idx="32">
                  <c:v>0.93842887473460723</c:v>
                </c:pt>
                <c:pt idx="33">
                  <c:v>0.93630573248407645</c:v>
                </c:pt>
                <c:pt idx="34">
                  <c:v>0.93418259023354566</c:v>
                </c:pt>
                <c:pt idx="35">
                  <c:v>0.93205944798301488</c:v>
                </c:pt>
                <c:pt idx="36">
                  <c:v>0.92993630573248409</c:v>
                </c:pt>
                <c:pt idx="37">
                  <c:v>0.92781316348195331</c:v>
                </c:pt>
                <c:pt idx="38">
                  <c:v>0.92569002123142252</c:v>
                </c:pt>
                <c:pt idx="39">
                  <c:v>0.92356687898089174</c:v>
                </c:pt>
                <c:pt idx="40">
                  <c:v>0.92144373673036095</c:v>
                </c:pt>
                <c:pt idx="41">
                  <c:v>0.91932059447983017</c:v>
                </c:pt>
                <c:pt idx="42">
                  <c:v>0.91932059447983017</c:v>
                </c:pt>
                <c:pt idx="43">
                  <c:v>0.91719745222929938</c:v>
                </c:pt>
                <c:pt idx="44">
                  <c:v>0.91719745222929938</c:v>
                </c:pt>
                <c:pt idx="45">
                  <c:v>0.9150743099787686</c:v>
                </c:pt>
                <c:pt idx="46">
                  <c:v>0.91295116772823781</c:v>
                </c:pt>
                <c:pt idx="47">
                  <c:v>0.91082802547770703</c:v>
                </c:pt>
                <c:pt idx="48">
                  <c:v>0.90870488322717624</c:v>
                </c:pt>
                <c:pt idx="49">
                  <c:v>0.90658174097664546</c:v>
                </c:pt>
                <c:pt idx="50">
                  <c:v>0.90445859872611467</c:v>
                </c:pt>
                <c:pt idx="51">
                  <c:v>0.90233545647558389</c:v>
                </c:pt>
                <c:pt idx="52">
                  <c:v>0.90233545647558389</c:v>
                </c:pt>
                <c:pt idx="53">
                  <c:v>0.90233545647558389</c:v>
                </c:pt>
                <c:pt idx="54">
                  <c:v>0.9002123142250531</c:v>
                </c:pt>
                <c:pt idx="55">
                  <c:v>0.89808917197452232</c:v>
                </c:pt>
                <c:pt idx="56">
                  <c:v>0.89596602972399153</c:v>
                </c:pt>
                <c:pt idx="57">
                  <c:v>0.89384288747346075</c:v>
                </c:pt>
                <c:pt idx="58">
                  <c:v>0.89171974522292996</c:v>
                </c:pt>
                <c:pt idx="59">
                  <c:v>0.88959660297239918</c:v>
                </c:pt>
                <c:pt idx="60">
                  <c:v>0.88747346072186839</c:v>
                </c:pt>
                <c:pt idx="61">
                  <c:v>0.88535031847133761</c:v>
                </c:pt>
                <c:pt idx="62">
                  <c:v>0.88322717622080682</c:v>
                </c:pt>
                <c:pt idx="63">
                  <c:v>0.88110403397027603</c:v>
                </c:pt>
                <c:pt idx="64">
                  <c:v>0.87898089171974525</c:v>
                </c:pt>
                <c:pt idx="65">
                  <c:v>0.87685774946921446</c:v>
                </c:pt>
                <c:pt idx="66">
                  <c:v>0.87685774946921446</c:v>
                </c:pt>
                <c:pt idx="67">
                  <c:v>0.87473460721868368</c:v>
                </c:pt>
                <c:pt idx="68">
                  <c:v>0.87473460721868368</c:v>
                </c:pt>
                <c:pt idx="69">
                  <c:v>0.87261146496815289</c:v>
                </c:pt>
                <c:pt idx="70">
                  <c:v>0.87048832271762211</c:v>
                </c:pt>
                <c:pt idx="71">
                  <c:v>0.86836518046709132</c:v>
                </c:pt>
                <c:pt idx="72">
                  <c:v>0.86624203821656054</c:v>
                </c:pt>
                <c:pt idx="73">
                  <c:v>0.86411889596602975</c:v>
                </c:pt>
                <c:pt idx="74">
                  <c:v>0.86199575371549897</c:v>
                </c:pt>
                <c:pt idx="75">
                  <c:v>0.85987261146496818</c:v>
                </c:pt>
                <c:pt idx="76">
                  <c:v>0.8577494692144374</c:v>
                </c:pt>
                <c:pt idx="77">
                  <c:v>0.8577494692144374</c:v>
                </c:pt>
                <c:pt idx="78">
                  <c:v>0.85562632696390661</c:v>
                </c:pt>
                <c:pt idx="79">
                  <c:v>0.85350318471337583</c:v>
                </c:pt>
                <c:pt idx="80">
                  <c:v>0.85138004246284504</c:v>
                </c:pt>
                <c:pt idx="81">
                  <c:v>0.84925690021231426</c:v>
                </c:pt>
                <c:pt idx="82">
                  <c:v>0.84713375796178347</c:v>
                </c:pt>
                <c:pt idx="83">
                  <c:v>0.84501061571125269</c:v>
                </c:pt>
                <c:pt idx="84">
                  <c:v>0.8428874734607219</c:v>
                </c:pt>
                <c:pt idx="85">
                  <c:v>0.84076433121019112</c:v>
                </c:pt>
                <c:pt idx="86">
                  <c:v>0.84076433121019112</c:v>
                </c:pt>
                <c:pt idx="87">
                  <c:v>0.84076433121019112</c:v>
                </c:pt>
                <c:pt idx="88">
                  <c:v>0.83864118895966033</c:v>
                </c:pt>
                <c:pt idx="89">
                  <c:v>0.83651804670912955</c:v>
                </c:pt>
                <c:pt idx="90">
                  <c:v>0.83439490445859876</c:v>
                </c:pt>
                <c:pt idx="91">
                  <c:v>0.83227176220806798</c:v>
                </c:pt>
                <c:pt idx="92">
                  <c:v>0.83014861995753719</c:v>
                </c:pt>
                <c:pt idx="93">
                  <c:v>0.82802547770700641</c:v>
                </c:pt>
                <c:pt idx="94">
                  <c:v>0.82590233545647562</c:v>
                </c:pt>
                <c:pt idx="95">
                  <c:v>0.82377919320594484</c:v>
                </c:pt>
                <c:pt idx="96">
                  <c:v>0.82165605095541405</c:v>
                </c:pt>
                <c:pt idx="97">
                  <c:v>0.81953290870488327</c:v>
                </c:pt>
                <c:pt idx="98">
                  <c:v>0.81740976645435248</c:v>
                </c:pt>
                <c:pt idx="99">
                  <c:v>0.8152866242038217</c:v>
                </c:pt>
                <c:pt idx="100">
                  <c:v>0.81316348195329091</c:v>
                </c:pt>
                <c:pt idx="101">
                  <c:v>0.80891719745222934</c:v>
                </c:pt>
                <c:pt idx="102">
                  <c:v>0.80679405520169856</c:v>
                </c:pt>
                <c:pt idx="103">
                  <c:v>0.80467091295116777</c:v>
                </c:pt>
                <c:pt idx="104">
                  <c:v>0.80467091295116777</c:v>
                </c:pt>
                <c:pt idx="105">
                  <c:v>0.80254777070063699</c:v>
                </c:pt>
                <c:pt idx="106">
                  <c:v>0.80254777070063699</c:v>
                </c:pt>
                <c:pt idx="107">
                  <c:v>0.8004246284501062</c:v>
                </c:pt>
                <c:pt idx="108">
                  <c:v>0.79830148619957542</c:v>
                </c:pt>
                <c:pt idx="109">
                  <c:v>0.79617834394904463</c:v>
                </c:pt>
                <c:pt idx="110">
                  <c:v>0.79405520169851385</c:v>
                </c:pt>
                <c:pt idx="111">
                  <c:v>0.79193205944798306</c:v>
                </c:pt>
                <c:pt idx="112">
                  <c:v>0.78980891719745228</c:v>
                </c:pt>
                <c:pt idx="113">
                  <c:v>0.78980891719745228</c:v>
                </c:pt>
                <c:pt idx="114">
                  <c:v>0.78768577494692149</c:v>
                </c:pt>
                <c:pt idx="115">
                  <c:v>0.78556263269639071</c:v>
                </c:pt>
                <c:pt idx="116">
                  <c:v>0.78343949044585992</c:v>
                </c:pt>
                <c:pt idx="117">
                  <c:v>0.78131634819532914</c:v>
                </c:pt>
                <c:pt idx="118">
                  <c:v>0.77919320594479835</c:v>
                </c:pt>
                <c:pt idx="119">
                  <c:v>0.77707006369426757</c:v>
                </c:pt>
                <c:pt idx="120">
                  <c:v>0.77494692144373678</c:v>
                </c:pt>
                <c:pt idx="121">
                  <c:v>0.772823779193206</c:v>
                </c:pt>
                <c:pt idx="122">
                  <c:v>0.77070063694267521</c:v>
                </c:pt>
                <c:pt idx="123">
                  <c:v>0.76857749469214443</c:v>
                </c:pt>
                <c:pt idx="124">
                  <c:v>0.76645435244161364</c:v>
                </c:pt>
                <c:pt idx="125">
                  <c:v>0.76433121019108285</c:v>
                </c:pt>
                <c:pt idx="126">
                  <c:v>0.76220806794055207</c:v>
                </c:pt>
                <c:pt idx="127">
                  <c:v>0.76008492569002128</c:v>
                </c:pt>
                <c:pt idx="128">
                  <c:v>0.7579617834394905</c:v>
                </c:pt>
                <c:pt idx="129">
                  <c:v>0.75371549893842893</c:v>
                </c:pt>
                <c:pt idx="130">
                  <c:v>0.75159235668789814</c:v>
                </c:pt>
                <c:pt idx="131">
                  <c:v>0.74946921443736736</c:v>
                </c:pt>
                <c:pt idx="132">
                  <c:v>0.74522292993630579</c:v>
                </c:pt>
                <c:pt idx="133">
                  <c:v>0.743099787685775</c:v>
                </c:pt>
                <c:pt idx="134">
                  <c:v>0.74097664543524422</c:v>
                </c:pt>
                <c:pt idx="135">
                  <c:v>0.73885350318471343</c:v>
                </c:pt>
                <c:pt idx="136">
                  <c:v>0.73673036093418265</c:v>
                </c:pt>
                <c:pt idx="137">
                  <c:v>0.73460721868365186</c:v>
                </c:pt>
                <c:pt idx="138">
                  <c:v>0.73248407643312108</c:v>
                </c:pt>
                <c:pt idx="139">
                  <c:v>0.73036093418259029</c:v>
                </c:pt>
                <c:pt idx="140">
                  <c:v>0.72611464968152872</c:v>
                </c:pt>
                <c:pt idx="141">
                  <c:v>0.72399150743099794</c:v>
                </c:pt>
                <c:pt idx="142">
                  <c:v>0.72186836518046715</c:v>
                </c:pt>
                <c:pt idx="143">
                  <c:v>0.72186836518046715</c:v>
                </c:pt>
                <c:pt idx="144">
                  <c:v>0.71974522292993637</c:v>
                </c:pt>
                <c:pt idx="145">
                  <c:v>0.71762208067940558</c:v>
                </c:pt>
                <c:pt idx="146">
                  <c:v>0.7154989384288748</c:v>
                </c:pt>
                <c:pt idx="147">
                  <c:v>0.71337579617834401</c:v>
                </c:pt>
                <c:pt idx="148">
                  <c:v>0.71125265392781323</c:v>
                </c:pt>
                <c:pt idx="149">
                  <c:v>0.70912951167728244</c:v>
                </c:pt>
                <c:pt idx="150">
                  <c:v>0.70912951167728244</c:v>
                </c:pt>
                <c:pt idx="151">
                  <c:v>0.70700636942675166</c:v>
                </c:pt>
                <c:pt idx="152">
                  <c:v>0.70488322717622087</c:v>
                </c:pt>
                <c:pt idx="153">
                  <c:v>0.70276008492569009</c:v>
                </c:pt>
                <c:pt idx="154">
                  <c:v>0.7006369426751593</c:v>
                </c:pt>
                <c:pt idx="155">
                  <c:v>0.69851380042462852</c:v>
                </c:pt>
                <c:pt idx="156">
                  <c:v>0.69639065817409773</c:v>
                </c:pt>
                <c:pt idx="157">
                  <c:v>0.69426751592356695</c:v>
                </c:pt>
                <c:pt idx="158">
                  <c:v>0.69214437367303616</c:v>
                </c:pt>
                <c:pt idx="159">
                  <c:v>0.69002123142250538</c:v>
                </c:pt>
                <c:pt idx="160">
                  <c:v>0.68789808917197459</c:v>
                </c:pt>
                <c:pt idx="161">
                  <c:v>0.68789808917197459</c:v>
                </c:pt>
                <c:pt idx="162">
                  <c:v>0.68577494692144381</c:v>
                </c:pt>
                <c:pt idx="163">
                  <c:v>0.68365180467091302</c:v>
                </c:pt>
                <c:pt idx="164">
                  <c:v>0.68152866242038224</c:v>
                </c:pt>
                <c:pt idx="165">
                  <c:v>0.67940552016985145</c:v>
                </c:pt>
                <c:pt idx="166">
                  <c:v>0.67728237791932067</c:v>
                </c:pt>
                <c:pt idx="167">
                  <c:v>0.67728237791932067</c:v>
                </c:pt>
                <c:pt idx="168">
                  <c:v>0.67515923566878988</c:v>
                </c:pt>
                <c:pt idx="169">
                  <c:v>0.6730360934182591</c:v>
                </c:pt>
                <c:pt idx="170">
                  <c:v>0.67091295116772831</c:v>
                </c:pt>
                <c:pt idx="171">
                  <c:v>0.66878980891719753</c:v>
                </c:pt>
                <c:pt idx="172">
                  <c:v>0.66878980891719753</c:v>
                </c:pt>
                <c:pt idx="173">
                  <c:v>0.66878980891719753</c:v>
                </c:pt>
                <c:pt idx="174">
                  <c:v>0.66666666666666674</c:v>
                </c:pt>
                <c:pt idx="175">
                  <c:v>0.66454352441613596</c:v>
                </c:pt>
                <c:pt idx="176">
                  <c:v>0.66454352441613596</c:v>
                </c:pt>
                <c:pt idx="177">
                  <c:v>0.66242038216560517</c:v>
                </c:pt>
                <c:pt idx="178">
                  <c:v>0.66029723991507439</c:v>
                </c:pt>
                <c:pt idx="179">
                  <c:v>0.6581740976645436</c:v>
                </c:pt>
                <c:pt idx="180">
                  <c:v>0.65605095541401282</c:v>
                </c:pt>
                <c:pt idx="181">
                  <c:v>0.65392781316348203</c:v>
                </c:pt>
                <c:pt idx="182">
                  <c:v>0.65180467091295125</c:v>
                </c:pt>
                <c:pt idx="183">
                  <c:v>0.65180467091295125</c:v>
                </c:pt>
                <c:pt idx="184">
                  <c:v>0.64968152866242046</c:v>
                </c:pt>
                <c:pt idx="185">
                  <c:v>0.64968152866242046</c:v>
                </c:pt>
                <c:pt idx="186">
                  <c:v>0.64755838641188967</c:v>
                </c:pt>
                <c:pt idx="187">
                  <c:v>0.64543524416135889</c:v>
                </c:pt>
                <c:pt idx="188">
                  <c:v>0.6433121019108281</c:v>
                </c:pt>
                <c:pt idx="189">
                  <c:v>0.6433121019108281</c:v>
                </c:pt>
                <c:pt idx="190">
                  <c:v>0.64118895966029732</c:v>
                </c:pt>
                <c:pt idx="191">
                  <c:v>0.63694267515923575</c:v>
                </c:pt>
                <c:pt idx="192">
                  <c:v>0.63481953290870496</c:v>
                </c:pt>
                <c:pt idx="193">
                  <c:v>0.63269639065817418</c:v>
                </c:pt>
                <c:pt idx="194">
                  <c:v>0.63057324840764339</c:v>
                </c:pt>
                <c:pt idx="195">
                  <c:v>0.62845010615711261</c:v>
                </c:pt>
                <c:pt idx="196">
                  <c:v>0.62632696390658182</c:v>
                </c:pt>
                <c:pt idx="197">
                  <c:v>0.62420382165605093</c:v>
                </c:pt>
                <c:pt idx="198">
                  <c:v>0.62420382165605093</c:v>
                </c:pt>
                <c:pt idx="199">
                  <c:v>0.62420382165605093</c:v>
                </c:pt>
                <c:pt idx="200">
                  <c:v>0.62208067940552014</c:v>
                </c:pt>
                <c:pt idx="201">
                  <c:v>0.61995753715498936</c:v>
                </c:pt>
                <c:pt idx="202">
                  <c:v>0.61783439490445857</c:v>
                </c:pt>
                <c:pt idx="203">
                  <c:v>0.61783439490445857</c:v>
                </c:pt>
                <c:pt idx="204">
                  <c:v>0.61571125265392779</c:v>
                </c:pt>
                <c:pt idx="205">
                  <c:v>0.613588110403397</c:v>
                </c:pt>
                <c:pt idx="206">
                  <c:v>0.61146496815286622</c:v>
                </c:pt>
                <c:pt idx="207">
                  <c:v>0.60934182590233543</c:v>
                </c:pt>
                <c:pt idx="208">
                  <c:v>0.60721868365180465</c:v>
                </c:pt>
                <c:pt idx="209">
                  <c:v>0.60509554140127386</c:v>
                </c:pt>
                <c:pt idx="210">
                  <c:v>0.60297239915074308</c:v>
                </c:pt>
                <c:pt idx="211">
                  <c:v>0.59872611464968151</c:v>
                </c:pt>
                <c:pt idx="212">
                  <c:v>0.59660297239915072</c:v>
                </c:pt>
                <c:pt idx="213">
                  <c:v>0.59447983014861994</c:v>
                </c:pt>
                <c:pt idx="214">
                  <c:v>0.59235668789808915</c:v>
                </c:pt>
                <c:pt idx="215">
                  <c:v>0.59023354564755837</c:v>
                </c:pt>
                <c:pt idx="216">
                  <c:v>0.58811040339702758</c:v>
                </c:pt>
                <c:pt idx="217">
                  <c:v>0.5859872611464968</c:v>
                </c:pt>
                <c:pt idx="218">
                  <c:v>0.58386411889596601</c:v>
                </c:pt>
                <c:pt idx="219">
                  <c:v>0.58174097664543523</c:v>
                </c:pt>
                <c:pt idx="220">
                  <c:v>0.57961783439490444</c:v>
                </c:pt>
                <c:pt idx="221">
                  <c:v>0.57749469214437366</c:v>
                </c:pt>
                <c:pt idx="222">
                  <c:v>0.57749469214437366</c:v>
                </c:pt>
                <c:pt idx="223">
                  <c:v>0.57537154989384287</c:v>
                </c:pt>
                <c:pt idx="224">
                  <c:v>0.5711252653927813</c:v>
                </c:pt>
                <c:pt idx="225">
                  <c:v>0.56900212314225052</c:v>
                </c:pt>
                <c:pt idx="226">
                  <c:v>0.56687898089171973</c:v>
                </c:pt>
                <c:pt idx="227">
                  <c:v>0.56263269639065816</c:v>
                </c:pt>
                <c:pt idx="228">
                  <c:v>0.56050955414012738</c:v>
                </c:pt>
                <c:pt idx="229">
                  <c:v>0.55838641188959659</c:v>
                </c:pt>
                <c:pt idx="230">
                  <c:v>0.5562632696390658</c:v>
                </c:pt>
                <c:pt idx="231">
                  <c:v>0.55414012738853502</c:v>
                </c:pt>
                <c:pt idx="232">
                  <c:v>0.55201698513800423</c:v>
                </c:pt>
                <c:pt idx="233">
                  <c:v>0.54989384288747345</c:v>
                </c:pt>
                <c:pt idx="234">
                  <c:v>0.54777070063694266</c:v>
                </c:pt>
                <c:pt idx="235">
                  <c:v>0.54564755838641188</c:v>
                </c:pt>
                <c:pt idx="236">
                  <c:v>0.54352441613588109</c:v>
                </c:pt>
                <c:pt idx="237">
                  <c:v>0.54140127388535031</c:v>
                </c:pt>
                <c:pt idx="238">
                  <c:v>0.54140127388535031</c:v>
                </c:pt>
                <c:pt idx="239">
                  <c:v>0.53927813163481952</c:v>
                </c:pt>
                <c:pt idx="240">
                  <c:v>0.53927813163481952</c:v>
                </c:pt>
                <c:pt idx="241">
                  <c:v>0.53715498938428874</c:v>
                </c:pt>
                <c:pt idx="242">
                  <c:v>0.53503184713375795</c:v>
                </c:pt>
                <c:pt idx="243">
                  <c:v>0.53290870488322717</c:v>
                </c:pt>
                <c:pt idx="244">
                  <c:v>0.53078556263269638</c:v>
                </c:pt>
                <c:pt idx="245">
                  <c:v>0.5286624203821656</c:v>
                </c:pt>
                <c:pt idx="246">
                  <c:v>0.52653927813163481</c:v>
                </c:pt>
                <c:pt idx="247">
                  <c:v>0.52653927813163481</c:v>
                </c:pt>
                <c:pt idx="248">
                  <c:v>0.52441613588110403</c:v>
                </c:pt>
                <c:pt idx="249">
                  <c:v>0.52229299363057324</c:v>
                </c:pt>
                <c:pt idx="250">
                  <c:v>0.52016985138004246</c:v>
                </c:pt>
                <c:pt idx="251">
                  <c:v>0.51804670912951167</c:v>
                </c:pt>
                <c:pt idx="252">
                  <c:v>0.51592356687898089</c:v>
                </c:pt>
                <c:pt idx="253">
                  <c:v>0.5138004246284501</c:v>
                </c:pt>
                <c:pt idx="254">
                  <c:v>0.5138004246284501</c:v>
                </c:pt>
                <c:pt idx="255">
                  <c:v>0.5138004246284501</c:v>
                </c:pt>
                <c:pt idx="256">
                  <c:v>0.51167728237791932</c:v>
                </c:pt>
                <c:pt idx="257">
                  <c:v>0.50955414012738853</c:v>
                </c:pt>
                <c:pt idx="258">
                  <c:v>0.50743099787685775</c:v>
                </c:pt>
                <c:pt idx="259">
                  <c:v>0.50530785562632696</c:v>
                </c:pt>
                <c:pt idx="260">
                  <c:v>0.50318471337579618</c:v>
                </c:pt>
                <c:pt idx="261">
                  <c:v>0.50106157112526539</c:v>
                </c:pt>
                <c:pt idx="262">
                  <c:v>0.49893842887473461</c:v>
                </c:pt>
                <c:pt idx="263">
                  <c:v>0.49681528662420382</c:v>
                </c:pt>
                <c:pt idx="264">
                  <c:v>0.49469214437367304</c:v>
                </c:pt>
                <c:pt idx="265">
                  <c:v>0.49256900212314225</c:v>
                </c:pt>
                <c:pt idx="266">
                  <c:v>0.49044585987261147</c:v>
                </c:pt>
                <c:pt idx="267">
                  <c:v>0.48832271762208068</c:v>
                </c:pt>
                <c:pt idx="268">
                  <c:v>0.4861995753715499</c:v>
                </c:pt>
                <c:pt idx="269">
                  <c:v>0.48407643312101911</c:v>
                </c:pt>
                <c:pt idx="270">
                  <c:v>0.48195329087048833</c:v>
                </c:pt>
                <c:pt idx="271">
                  <c:v>0.47983014861995754</c:v>
                </c:pt>
                <c:pt idx="272">
                  <c:v>0.47983014861995754</c:v>
                </c:pt>
                <c:pt idx="273">
                  <c:v>0.47770700636942676</c:v>
                </c:pt>
                <c:pt idx="274">
                  <c:v>0.47558386411889597</c:v>
                </c:pt>
                <c:pt idx="275">
                  <c:v>0.47346072186836519</c:v>
                </c:pt>
                <c:pt idx="276">
                  <c:v>0.4713375796178344</c:v>
                </c:pt>
                <c:pt idx="277">
                  <c:v>0.46921443736730362</c:v>
                </c:pt>
                <c:pt idx="278">
                  <c:v>0.46709129511677283</c:v>
                </c:pt>
                <c:pt idx="279">
                  <c:v>0.46496815286624205</c:v>
                </c:pt>
                <c:pt idx="280">
                  <c:v>0.46284501061571126</c:v>
                </c:pt>
                <c:pt idx="281">
                  <c:v>0.45859872611464969</c:v>
                </c:pt>
                <c:pt idx="282">
                  <c:v>0.45647558386411891</c:v>
                </c:pt>
                <c:pt idx="283">
                  <c:v>0.45647558386411891</c:v>
                </c:pt>
                <c:pt idx="284">
                  <c:v>0.45435244161358812</c:v>
                </c:pt>
                <c:pt idx="285">
                  <c:v>0.45222929936305734</c:v>
                </c:pt>
                <c:pt idx="286">
                  <c:v>0.45010615711252655</c:v>
                </c:pt>
                <c:pt idx="287">
                  <c:v>0.44798301486199577</c:v>
                </c:pt>
                <c:pt idx="288">
                  <c:v>0.44585987261146498</c:v>
                </c:pt>
                <c:pt idx="289">
                  <c:v>0.4437367303609342</c:v>
                </c:pt>
                <c:pt idx="290">
                  <c:v>0.44161358811040341</c:v>
                </c:pt>
                <c:pt idx="291">
                  <c:v>0.43949044585987262</c:v>
                </c:pt>
                <c:pt idx="292">
                  <c:v>0.43736730360934184</c:v>
                </c:pt>
                <c:pt idx="293">
                  <c:v>0.43524416135881105</c:v>
                </c:pt>
                <c:pt idx="294">
                  <c:v>0.43312101910828027</c:v>
                </c:pt>
                <c:pt idx="295">
                  <c:v>0.43312101910828027</c:v>
                </c:pt>
                <c:pt idx="296">
                  <c:v>0.43099787685774948</c:v>
                </c:pt>
                <c:pt idx="297">
                  <c:v>0.43099787685774948</c:v>
                </c:pt>
                <c:pt idx="298">
                  <c:v>0.4288747346072187</c:v>
                </c:pt>
                <c:pt idx="299">
                  <c:v>0.42675159235668791</c:v>
                </c:pt>
                <c:pt idx="300">
                  <c:v>0.42462845010615713</c:v>
                </c:pt>
                <c:pt idx="301">
                  <c:v>0.42250530785562634</c:v>
                </c:pt>
                <c:pt idx="302">
                  <c:v>0.42038216560509556</c:v>
                </c:pt>
                <c:pt idx="303">
                  <c:v>0.41825902335456477</c:v>
                </c:pt>
                <c:pt idx="304">
                  <c:v>0.41613588110403399</c:v>
                </c:pt>
                <c:pt idx="305">
                  <c:v>0.4140127388535032</c:v>
                </c:pt>
                <c:pt idx="306">
                  <c:v>0.4140127388535032</c:v>
                </c:pt>
                <c:pt idx="307">
                  <c:v>0.41188959660297242</c:v>
                </c:pt>
                <c:pt idx="308">
                  <c:v>0.40976645435244163</c:v>
                </c:pt>
                <c:pt idx="309">
                  <c:v>0.40764331210191085</c:v>
                </c:pt>
                <c:pt idx="310">
                  <c:v>0.40552016985138006</c:v>
                </c:pt>
                <c:pt idx="311">
                  <c:v>0.40339702760084928</c:v>
                </c:pt>
                <c:pt idx="312">
                  <c:v>0.40127388535031849</c:v>
                </c:pt>
                <c:pt idx="313">
                  <c:v>0.39915074309978771</c:v>
                </c:pt>
                <c:pt idx="314">
                  <c:v>0.39702760084925692</c:v>
                </c:pt>
                <c:pt idx="315">
                  <c:v>0.39490445859872614</c:v>
                </c:pt>
                <c:pt idx="316">
                  <c:v>0.39278131634819535</c:v>
                </c:pt>
                <c:pt idx="317">
                  <c:v>0.39065817409766457</c:v>
                </c:pt>
                <c:pt idx="318">
                  <c:v>0.38853503184713378</c:v>
                </c:pt>
                <c:pt idx="319">
                  <c:v>0.386411889596603</c:v>
                </c:pt>
                <c:pt idx="320">
                  <c:v>0.38428874734607221</c:v>
                </c:pt>
                <c:pt idx="321">
                  <c:v>0.38216560509554143</c:v>
                </c:pt>
                <c:pt idx="322">
                  <c:v>0.38004246284501064</c:v>
                </c:pt>
                <c:pt idx="323">
                  <c:v>0.37791932059447986</c:v>
                </c:pt>
                <c:pt idx="324">
                  <c:v>0.37579617834394907</c:v>
                </c:pt>
                <c:pt idx="325">
                  <c:v>0.37579617834394907</c:v>
                </c:pt>
                <c:pt idx="326">
                  <c:v>0.37367303609341829</c:v>
                </c:pt>
                <c:pt idx="327">
                  <c:v>0.3715498938428875</c:v>
                </c:pt>
                <c:pt idx="328">
                  <c:v>0.3715498938428875</c:v>
                </c:pt>
                <c:pt idx="329">
                  <c:v>0.36942675159235672</c:v>
                </c:pt>
                <c:pt idx="330">
                  <c:v>0.36730360934182593</c:v>
                </c:pt>
                <c:pt idx="331">
                  <c:v>0.36518046709129515</c:v>
                </c:pt>
                <c:pt idx="332">
                  <c:v>0.36518046709129515</c:v>
                </c:pt>
                <c:pt idx="333">
                  <c:v>0.36305732484076436</c:v>
                </c:pt>
                <c:pt idx="334">
                  <c:v>0.36093418259023358</c:v>
                </c:pt>
                <c:pt idx="335">
                  <c:v>0.35881104033970279</c:v>
                </c:pt>
                <c:pt idx="336">
                  <c:v>0.35881104033970279</c:v>
                </c:pt>
                <c:pt idx="337">
                  <c:v>0.35668789808917201</c:v>
                </c:pt>
                <c:pt idx="338">
                  <c:v>0.35456475583864122</c:v>
                </c:pt>
                <c:pt idx="339">
                  <c:v>0.35244161358811044</c:v>
                </c:pt>
                <c:pt idx="340">
                  <c:v>0.35031847133757965</c:v>
                </c:pt>
                <c:pt idx="341">
                  <c:v>0.34819532908704887</c:v>
                </c:pt>
                <c:pt idx="342">
                  <c:v>0.34607218683651808</c:v>
                </c:pt>
                <c:pt idx="343">
                  <c:v>0.3439490445859873</c:v>
                </c:pt>
                <c:pt idx="344">
                  <c:v>0.34182590233545651</c:v>
                </c:pt>
                <c:pt idx="345">
                  <c:v>0.34182590233545651</c:v>
                </c:pt>
                <c:pt idx="346">
                  <c:v>0.33970276008492573</c:v>
                </c:pt>
                <c:pt idx="347">
                  <c:v>0.33970276008492573</c:v>
                </c:pt>
                <c:pt idx="348">
                  <c:v>0.33757961783439494</c:v>
                </c:pt>
                <c:pt idx="349">
                  <c:v>0.33545647558386416</c:v>
                </c:pt>
                <c:pt idx="350">
                  <c:v>0.33333333333333337</c:v>
                </c:pt>
                <c:pt idx="351">
                  <c:v>0.33121019108280259</c:v>
                </c:pt>
                <c:pt idx="352">
                  <c:v>0.3290870488322718</c:v>
                </c:pt>
                <c:pt idx="353">
                  <c:v>0.32696390658174102</c:v>
                </c:pt>
                <c:pt idx="354">
                  <c:v>0.32696390658174102</c:v>
                </c:pt>
                <c:pt idx="355">
                  <c:v>0.32484076433121023</c:v>
                </c:pt>
                <c:pt idx="356">
                  <c:v>0.32271762208067944</c:v>
                </c:pt>
                <c:pt idx="357">
                  <c:v>0.32059447983014866</c:v>
                </c:pt>
                <c:pt idx="358">
                  <c:v>0.31847133757961787</c:v>
                </c:pt>
                <c:pt idx="359">
                  <c:v>0.31634819532908709</c:v>
                </c:pt>
                <c:pt idx="360">
                  <c:v>0.3142250530785563</c:v>
                </c:pt>
                <c:pt idx="361">
                  <c:v>0.31210191082802552</c:v>
                </c:pt>
                <c:pt idx="362">
                  <c:v>0.31210191082802552</c:v>
                </c:pt>
                <c:pt idx="363">
                  <c:v>0.30997876857749473</c:v>
                </c:pt>
                <c:pt idx="364">
                  <c:v>0.30785562632696395</c:v>
                </c:pt>
                <c:pt idx="365">
                  <c:v>0.30573248407643316</c:v>
                </c:pt>
                <c:pt idx="366">
                  <c:v>0.30360934182590238</c:v>
                </c:pt>
                <c:pt idx="367">
                  <c:v>0.30148619957537159</c:v>
                </c:pt>
                <c:pt idx="368">
                  <c:v>0.29936305732484081</c:v>
                </c:pt>
                <c:pt idx="369">
                  <c:v>0.29723991507431002</c:v>
                </c:pt>
                <c:pt idx="370">
                  <c:v>0.29511677282377924</c:v>
                </c:pt>
                <c:pt idx="371">
                  <c:v>0.29299363057324845</c:v>
                </c:pt>
                <c:pt idx="372">
                  <c:v>0.28874734607218688</c:v>
                </c:pt>
                <c:pt idx="373">
                  <c:v>0.28874734607218688</c:v>
                </c:pt>
                <c:pt idx="374">
                  <c:v>0.2866242038216561</c:v>
                </c:pt>
                <c:pt idx="375">
                  <c:v>0.28450106157112531</c:v>
                </c:pt>
                <c:pt idx="376">
                  <c:v>0.28237791932059453</c:v>
                </c:pt>
                <c:pt idx="377">
                  <c:v>0.28025477707006374</c:v>
                </c:pt>
                <c:pt idx="378">
                  <c:v>0.27813163481953296</c:v>
                </c:pt>
                <c:pt idx="379">
                  <c:v>0.27600849256900217</c:v>
                </c:pt>
                <c:pt idx="380">
                  <c:v>0.27388535031847139</c:v>
                </c:pt>
                <c:pt idx="381">
                  <c:v>0.2717622080679406</c:v>
                </c:pt>
                <c:pt idx="382">
                  <c:v>0.26963906581740982</c:v>
                </c:pt>
                <c:pt idx="383">
                  <c:v>0.26751592356687903</c:v>
                </c:pt>
                <c:pt idx="384">
                  <c:v>0.26539278131634825</c:v>
                </c:pt>
                <c:pt idx="385">
                  <c:v>0.26326963906581746</c:v>
                </c:pt>
                <c:pt idx="386">
                  <c:v>0.26114649681528668</c:v>
                </c:pt>
                <c:pt idx="387">
                  <c:v>0.26114649681528668</c:v>
                </c:pt>
                <c:pt idx="388">
                  <c:v>0.25902335456475589</c:v>
                </c:pt>
                <c:pt idx="389">
                  <c:v>0.25690021231422511</c:v>
                </c:pt>
                <c:pt idx="390">
                  <c:v>0.25477707006369432</c:v>
                </c:pt>
                <c:pt idx="391">
                  <c:v>0.25265392781316354</c:v>
                </c:pt>
                <c:pt idx="392">
                  <c:v>0.25053078556263275</c:v>
                </c:pt>
                <c:pt idx="393">
                  <c:v>0.24840764331210186</c:v>
                </c:pt>
                <c:pt idx="394">
                  <c:v>0.24628450106157107</c:v>
                </c:pt>
                <c:pt idx="395">
                  <c:v>0.24416135881104029</c:v>
                </c:pt>
                <c:pt idx="396">
                  <c:v>0.2420382165605095</c:v>
                </c:pt>
                <c:pt idx="397">
                  <c:v>0.23991507430997872</c:v>
                </c:pt>
                <c:pt idx="398">
                  <c:v>0.23779193205944793</c:v>
                </c:pt>
                <c:pt idx="399">
                  <c:v>0.23566878980891715</c:v>
                </c:pt>
                <c:pt idx="400">
                  <c:v>0.23354564755838636</c:v>
                </c:pt>
                <c:pt idx="401">
                  <c:v>0.23142250530785557</c:v>
                </c:pt>
                <c:pt idx="402">
                  <c:v>0.22929936305732479</c:v>
                </c:pt>
                <c:pt idx="403">
                  <c:v>0.227176220806794</c:v>
                </c:pt>
                <c:pt idx="404">
                  <c:v>0.22505307855626322</c:v>
                </c:pt>
                <c:pt idx="405">
                  <c:v>0.22292993630573243</c:v>
                </c:pt>
                <c:pt idx="406">
                  <c:v>0.22080679405520165</c:v>
                </c:pt>
                <c:pt idx="407">
                  <c:v>0.22080679405520165</c:v>
                </c:pt>
                <c:pt idx="408">
                  <c:v>0.21868365180467086</c:v>
                </c:pt>
                <c:pt idx="409">
                  <c:v>0.21868365180467086</c:v>
                </c:pt>
                <c:pt idx="410">
                  <c:v>0.21656050955414008</c:v>
                </c:pt>
                <c:pt idx="411">
                  <c:v>0.21443736730360929</c:v>
                </c:pt>
                <c:pt idx="412">
                  <c:v>0.21231422505307851</c:v>
                </c:pt>
                <c:pt idx="413">
                  <c:v>0.21231422505307851</c:v>
                </c:pt>
                <c:pt idx="414">
                  <c:v>0.21019108280254772</c:v>
                </c:pt>
                <c:pt idx="415">
                  <c:v>0.20806794055201694</c:v>
                </c:pt>
                <c:pt idx="416">
                  <c:v>0.20594479830148615</c:v>
                </c:pt>
                <c:pt idx="417">
                  <c:v>0.20594479830148615</c:v>
                </c:pt>
                <c:pt idx="418">
                  <c:v>0.20382165605095537</c:v>
                </c:pt>
                <c:pt idx="419">
                  <c:v>0.20169851380042458</c:v>
                </c:pt>
                <c:pt idx="420">
                  <c:v>0.1995753715498938</c:v>
                </c:pt>
                <c:pt idx="421">
                  <c:v>0.19745222929936301</c:v>
                </c:pt>
                <c:pt idx="422">
                  <c:v>0.19532908704883223</c:v>
                </c:pt>
                <c:pt idx="423">
                  <c:v>0.19320594479830144</c:v>
                </c:pt>
                <c:pt idx="424">
                  <c:v>0.19108280254777066</c:v>
                </c:pt>
                <c:pt idx="425">
                  <c:v>0.18895966029723987</c:v>
                </c:pt>
                <c:pt idx="426">
                  <c:v>0.18683651804670909</c:v>
                </c:pt>
                <c:pt idx="427">
                  <c:v>0.1847133757961783</c:v>
                </c:pt>
                <c:pt idx="428">
                  <c:v>0.1847133757961783</c:v>
                </c:pt>
                <c:pt idx="429">
                  <c:v>0.18259023354564752</c:v>
                </c:pt>
                <c:pt idx="430">
                  <c:v>0.18046709129511673</c:v>
                </c:pt>
                <c:pt idx="431">
                  <c:v>0.17834394904458595</c:v>
                </c:pt>
                <c:pt idx="432">
                  <c:v>0.17622080679405516</c:v>
                </c:pt>
                <c:pt idx="433">
                  <c:v>0.17622080679405516</c:v>
                </c:pt>
                <c:pt idx="434">
                  <c:v>0.17409766454352438</c:v>
                </c:pt>
                <c:pt idx="435">
                  <c:v>0.17197452229299359</c:v>
                </c:pt>
                <c:pt idx="436">
                  <c:v>0.16772823779193202</c:v>
                </c:pt>
                <c:pt idx="437">
                  <c:v>0.16560509554140124</c:v>
                </c:pt>
                <c:pt idx="438">
                  <c:v>0.16560509554140124</c:v>
                </c:pt>
                <c:pt idx="439">
                  <c:v>0.16348195329087045</c:v>
                </c:pt>
                <c:pt idx="440">
                  <c:v>0.16135881104033967</c:v>
                </c:pt>
                <c:pt idx="441">
                  <c:v>0.15923566878980888</c:v>
                </c:pt>
                <c:pt idx="442">
                  <c:v>0.1571125265392781</c:v>
                </c:pt>
                <c:pt idx="443">
                  <c:v>0.1571125265392781</c:v>
                </c:pt>
                <c:pt idx="444">
                  <c:v>0.15498938428874731</c:v>
                </c:pt>
                <c:pt idx="445">
                  <c:v>0.15286624203821653</c:v>
                </c:pt>
                <c:pt idx="446">
                  <c:v>0.15074309978768574</c:v>
                </c:pt>
                <c:pt idx="447">
                  <c:v>0.14861995753715496</c:v>
                </c:pt>
                <c:pt idx="448">
                  <c:v>0.14649681528662417</c:v>
                </c:pt>
                <c:pt idx="449">
                  <c:v>0.14437367303609339</c:v>
                </c:pt>
                <c:pt idx="450">
                  <c:v>0.1422505307855626</c:v>
                </c:pt>
                <c:pt idx="451">
                  <c:v>0.14012738853503182</c:v>
                </c:pt>
                <c:pt idx="452">
                  <c:v>0.14012738853503182</c:v>
                </c:pt>
                <c:pt idx="453">
                  <c:v>0.13800424628450103</c:v>
                </c:pt>
                <c:pt idx="454">
                  <c:v>0.13588110403397025</c:v>
                </c:pt>
                <c:pt idx="455">
                  <c:v>0.13375796178343946</c:v>
                </c:pt>
                <c:pt idx="456">
                  <c:v>0.13375796178343946</c:v>
                </c:pt>
                <c:pt idx="457">
                  <c:v>0.13163481953290868</c:v>
                </c:pt>
                <c:pt idx="458">
                  <c:v>0.12951167728237789</c:v>
                </c:pt>
                <c:pt idx="459">
                  <c:v>0.12738853503184711</c:v>
                </c:pt>
                <c:pt idx="460">
                  <c:v>0.12526539278131632</c:v>
                </c:pt>
                <c:pt idx="461">
                  <c:v>0.12526539278131632</c:v>
                </c:pt>
                <c:pt idx="462">
                  <c:v>0.12314225053078554</c:v>
                </c:pt>
                <c:pt idx="463">
                  <c:v>0.12101910828025475</c:v>
                </c:pt>
                <c:pt idx="464">
                  <c:v>0.11889596602972397</c:v>
                </c:pt>
                <c:pt idx="465">
                  <c:v>0.11677282377919318</c:v>
                </c:pt>
                <c:pt idx="466">
                  <c:v>0.11464968152866239</c:v>
                </c:pt>
                <c:pt idx="467">
                  <c:v>0.11252653927813161</c:v>
                </c:pt>
                <c:pt idx="468">
                  <c:v>0.11040339702760082</c:v>
                </c:pt>
                <c:pt idx="469">
                  <c:v>0.10828025477707004</c:v>
                </c:pt>
                <c:pt idx="470">
                  <c:v>0.10615711252653925</c:v>
                </c:pt>
                <c:pt idx="471">
                  <c:v>0.10403397027600847</c:v>
                </c:pt>
                <c:pt idx="472">
                  <c:v>0.10191082802547768</c:v>
                </c:pt>
                <c:pt idx="473">
                  <c:v>9.9787685774946899E-2</c:v>
                </c:pt>
                <c:pt idx="474">
                  <c:v>9.9787685774946899E-2</c:v>
                </c:pt>
                <c:pt idx="475">
                  <c:v>9.7664543524416114E-2</c:v>
                </c:pt>
                <c:pt idx="476">
                  <c:v>9.5541401273885329E-2</c:v>
                </c:pt>
                <c:pt idx="477">
                  <c:v>9.3418259023354544E-2</c:v>
                </c:pt>
                <c:pt idx="478">
                  <c:v>9.3418259023354544E-2</c:v>
                </c:pt>
                <c:pt idx="479">
                  <c:v>9.1295116772823759E-2</c:v>
                </c:pt>
                <c:pt idx="480">
                  <c:v>9.1295116772823759E-2</c:v>
                </c:pt>
                <c:pt idx="481">
                  <c:v>8.9171974522292974E-2</c:v>
                </c:pt>
                <c:pt idx="482">
                  <c:v>8.7048832271762189E-2</c:v>
                </c:pt>
                <c:pt idx="483">
                  <c:v>8.7048832271762189E-2</c:v>
                </c:pt>
                <c:pt idx="484">
                  <c:v>8.4925690021231404E-2</c:v>
                </c:pt>
                <c:pt idx="485">
                  <c:v>8.2802547770700619E-2</c:v>
                </c:pt>
                <c:pt idx="486">
                  <c:v>8.0679405520169833E-2</c:v>
                </c:pt>
                <c:pt idx="487">
                  <c:v>7.8556263269639048E-2</c:v>
                </c:pt>
                <c:pt idx="488">
                  <c:v>7.6433121019108263E-2</c:v>
                </c:pt>
                <c:pt idx="489">
                  <c:v>7.4309978768577478E-2</c:v>
                </c:pt>
                <c:pt idx="490">
                  <c:v>7.2186836518046693E-2</c:v>
                </c:pt>
                <c:pt idx="491">
                  <c:v>7.2186836518046693E-2</c:v>
                </c:pt>
                <c:pt idx="492">
                  <c:v>7.0063694267515908E-2</c:v>
                </c:pt>
                <c:pt idx="493">
                  <c:v>7.0063694267515908E-2</c:v>
                </c:pt>
                <c:pt idx="494">
                  <c:v>6.7940552016985123E-2</c:v>
                </c:pt>
                <c:pt idx="495">
                  <c:v>6.3694267515923553E-2</c:v>
                </c:pt>
                <c:pt idx="496">
                  <c:v>6.1571125265392768E-2</c:v>
                </c:pt>
                <c:pt idx="497">
                  <c:v>5.9447983014861983E-2</c:v>
                </c:pt>
                <c:pt idx="498">
                  <c:v>5.9447983014861983E-2</c:v>
                </c:pt>
                <c:pt idx="499">
                  <c:v>5.7324840764331197E-2</c:v>
                </c:pt>
                <c:pt idx="500">
                  <c:v>5.5201698513800412E-2</c:v>
                </c:pt>
                <c:pt idx="501">
                  <c:v>5.3078556263269627E-2</c:v>
                </c:pt>
                <c:pt idx="502">
                  <c:v>5.0955414012738842E-2</c:v>
                </c:pt>
                <c:pt idx="503">
                  <c:v>5.0955414012738842E-2</c:v>
                </c:pt>
                <c:pt idx="504">
                  <c:v>4.8832271762208057E-2</c:v>
                </c:pt>
                <c:pt idx="505">
                  <c:v>4.6709129511677272E-2</c:v>
                </c:pt>
                <c:pt idx="506">
                  <c:v>4.4585987261146487E-2</c:v>
                </c:pt>
                <c:pt idx="507">
                  <c:v>4.2462845010615702E-2</c:v>
                </c:pt>
                <c:pt idx="508">
                  <c:v>4.0339702760084917E-2</c:v>
                </c:pt>
                <c:pt idx="509">
                  <c:v>3.8216560509554132E-2</c:v>
                </c:pt>
                <c:pt idx="510">
                  <c:v>3.8216560509554132E-2</c:v>
                </c:pt>
                <c:pt idx="511">
                  <c:v>3.6093418259023347E-2</c:v>
                </c:pt>
                <c:pt idx="512">
                  <c:v>3.3970276008492561E-2</c:v>
                </c:pt>
                <c:pt idx="513">
                  <c:v>3.3970276008492561E-2</c:v>
                </c:pt>
                <c:pt idx="514">
                  <c:v>3.3970276008492561E-2</c:v>
                </c:pt>
                <c:pt idx="515">
                  <c:v>3.1847133757961776E-2</c:v>
                </c:pt>
                <c:pt idx="516">
                  <c:v>2.9723991507430991E-2</c:v>
                </c:pt>
                <c:pt idx="517">
                  <c:v>2.9723991507430991E-2</c:v>
                </c:pt>
                <c:pt idx="518">
                  <c:v>2.7600849256900206E-2</c:v>
                </c:pt>
                <c:pt idx="519">
                  <c:v>2.5477707006369421E-2</c:v>
                </c:pt>
                <c:pt idx="520">
                  <c:v>2.3354564755838636E-2</c:v>
                </c:pt>
                <c:pt idx="521">
                  <c:v>2.1231422505307851E-2</c:v>
                </c:pt>
                <c:pt idx="522">
                  <c:v>1.9108280254777066E-2</c:v>
                </c:pt>
                <c:pt idx="523">
                  <c:v>1.6985138004246281E-2</c:v>
                </c:pt>
                <c:pt idx="524">
                  <c:v>1.4861995753715496E-2</c:v>
                </c:pt>
                <c:pt idx="525">
                  <c:v>1.2738853503184711E-2</c:v>
                </c:pt>
                <c:pt idx="526">
                  <c:v>1.0615711252653925E-2</c:v>
                </c:pt>
                <c:pt idx="527">
                  <c:v>8.4925690021231404E-3</c:v>
                </c:pt>
                <c:pt idx="528">
                  <c:v>6.3694267515923553E-3</c:v>
                </c:pt>
                <c:pt idx="529">
                  <c:v>6.3694267515923553E-3</c:v>
                </c:pt>
                <c:pt idx="530">
                  <c:v>4.2462845010615702E-3</c:v>
                </c:pt>
                <c:pt idx="531">
                  <c:v>2.1231422505307851E-3</c:v>
                </c:pt>
                <c:pt idx="532">
                  <c:v>0</c:v>
                </c:pt>
                <c:pt idx="533">
                  <c:v>1</c:v>
                </c:pt>
                <c:pt idx="534">
                  <c:v>0.99787685774946921</c:v>
                </c:pt>
                <c:pt idx="535">
                  <c:v>0.99575371549893843</c:v>
                </c:pt>
                <c:pt idx="536">
                  <c:v>0.99363057324840764</c:v>
                </c:pt>
                <c:pt idx="537">
                  <c:v>0.99150743099787686</c:v>
                </c:pt>
                <c:pt idx="538">
                  <c:v>0.9851380042462845</c:v>
                </c:pt>
                <c:pt idx="539">
                  <c:v>0.97876857749469215</c:v>
                </c:pt>
                <c:pt idx="540">
                  <c:v>0.97452229299363058</c:v>
                </c:pt>
                <c:pt idx="541">
                  <c:v>0.97239915074309979</c:v>
                </c:pt>
                <c:pt idx="542">
                  <c:v>0.97027600849256901</c:v>
                </c:pt>
                <c:pt idx="543">
                  <c:v>0.96815286624203822</c:v>
                </c:pt>
                <c:pt idx="544">
                  <c:v>0.96178343949044587</c:v>
                </c:pt>
                <c:pt idx="545">
                  <c:v>0.95966029723991508</c:v>
                </c:pt>
                <c:pt idx="546">
                  <c:v>0.9575371549893843</c:v>
                </c:pt>
                <c:pt idx="547">
                  <c:v>0.95116772823779194</c:v>
                </c:pt>
                <c:pt idx="548">
                  <c:v>0.94904458598726116</c:v>
                </c:pt>
                <c:pt idx="549">
                  <c:v>0.94692144373673037</c:v>
                </c:pt>
                <c:pt idx="550">
                  <c:v>0.94479830148619959</c:v>
                </c:pt>
                <c:pt idx="551">
                  <c:v>0.94055201698513802</c:v>
                </c:pt>
                <c:pt idx="552">
                  <c:v>0.93630573248407645</c:v>
                </c:pt>
                <c:pt idx="553">
                  <c:v>0.93418259023354566</c:v>
                </c:pt>
                <c:pt idx="554">
                  <c:v>0.92993630573248409</c:v>
                </c:pt>
                <c:pt idx="555">
                  <c:v>0.92781316348195331</c:v>
                </c:pt>
                <c:pt idx="556">
                  <c:v>0.92569002123142252</c:v>
                </c:pt>
                <c:pt idx="557">
                  <c:v>0.92144373673036095</c:v>
                </c:pt>
                <c:pt idx="558">
                  <c:v>0.91719745222929938</c:v>
                </c:pt>
                <c:pt idx="559">
                  <c:v>0.9150743099787686</c:v>
                </c:pt>
                <c:pt idx="560">
                  <c:v>0.91295116772823781</c:v>
                </c:pt>
                <c:pt idx="561">
                  <c:v>0.91082802547770703</c:v>
                </c:pt>
                <c:pt idx="562">
                  <c:v>0.90870488322717624</c:v>
                </c:pt>
                <c:pt idx="563">
                  <c:v>0.90658174097664546</c:v>
                </c:pt>
                <c:pt idx="564">
                  <c:v>0.90445859872611467</c:v>
                </c:pt>
                <c:pt idx="565">
                  <c:v>0.90233545647558389</c:v>
                </c:pt>
                <c:pt idx="566">
                  <c:v>0.9002123142250531</c:v>
                </c:pt>
                <c:pt idx="567">
                  <c:v>0.89808917197452232</c:v>
                </c:pt>
                <c:pt idx="568">
                  <c:v>0.89596602972399153</c:v>
                </c:pt>
                <c:pt idx="569">
                  <c:v>0.89384288747346075</c:v>
                </c:pt>
                <c:pt idx="570">
                  <c:v>0.88747346072186839</c:v>
                </c:pt>
                <c:pt idx="571">
                  <c:v>0.88535031847133761</c:v>
                </c:pt>
                <c:pt idx="572">
                  <c:v>0.88322717622080682</c:v>
                </c:pt>
                <c:pt idx="573">
                  <c:v>0.88110403397027603</c:v>
                </c:pt>
                <c:pt idx="574">
                  <c:v>0.87898089171974525</c:v>
                </c:pt>
                <c:pt idx="575">
                  <c:v>0.87473460721868368</c:v>
                </c:pt>
                <c:pt idx="576">
                  <c:v>0.87261146496815289</c:v>
                </c:pt>
                <c:pt idx="577">
                  <c:v>0.86836518046709132</c:v>
                </c:pt>
                <c:pt idx="578">
                  <c:v>0.86199575371549897</c:v>
                </c:pt>
                <c:pt idx="579">
                  <c:v>0.85987261146496818</c:v>
                </c:pt>
                <c:pt idx="580">
                  <c:v>0.8577494692144374</c:v>
                </c:pt>
                <c:pt idx="581">
                  <c:v>0.85350318471337583</c:v>
                </c:pt>
                <c:pt idx="582">
                  <c:v>0.84925690021231426</c:v>
                </c:pt>
                <c:pt idx="583">
                  <c:v>0.84713375796178347</c:v>
                </c:pt>
                <c:pt idx="584">
                  <c:v>0.84501061571125269</c:v>
                </c:pt>
                <c:pt idx="585">
                  <c:v>0.84076433121019112</c:v>
                </c:pt>
                <c:pt idx="586">
                  <c:v>0.83864118895966033</c:v>
                </c:pt>
                <c:pt idx="587">
                  <c:v>0.83651804670912955</c:v>
                </c:pt>
                <c:pt idx="588">
                  <c:v>0.83439490445859876</c:v>
                </c:pt>
                <c:pt idx="589">
                  <c:v>0.83227176220806798</c:v>
                </c:pt>
                <c:pt idx="590">
                  <c:v>0.83014861995753719</c:v>
                </c:pt>
                <c:pt idx="591">
                  <c:v>0.82802547770700641</c:v>
                </c:pt>
                <c:pt idx="592">
                  <c:v>0.82377919320594484</c:v>
                </c:pt>
                <c:pt idx="593">
                  <c:v>0.82165605095541405</c:v>
                </c:pt>
                <c:pt idx="594">
                  <c:v>0.81953290870488327</c:v>
                </c:pt>
                <c:pt idx="595">
                  <c:v>0.81740976645435248</c:v>
                </c:pt>
                <c:pt idx="596">
                  <c:v>0.81104033970276013</c:v>
                </c:pt>
                <c:pt idx="597">
                  <c:v>0.80679405520169856</c:v>
                </c:pt>
                <c:pt idx="598">
                  <c:v>0.80467091295116777</c:v>
                </c:pt>
                <c:pt idx="599">
                  <c:v>0.80254777070063699</c:v>
                </c:pt>
                <c:pt idx="600">
                  <c:v>0.8004246284501062</c:v>
                </c:pt>
                <c:pt idx="601">
                  <c:v>0.79830148619957542</c:v>
                </c:pt>
                <c:pt idx="602">
                  <c:v>0.79617834394904463</c:v>
                </c:pt>
                <c:pt idx="603">
                  <c:v>0.79405520169851385</c:v>
                </c:pt>
                <c:pt idx="604">
                  <c:v>0.78980891719745228</c:v>
                </c:pt>
                <c:pt idx="605">
                  <c:v>0.78768577494692149</c:v>
                </c:pt>
                <c:pt idx="606">
                  <c:v>0.78131634819532914</c:v>
                </c:pt>
                <c:pt idx="607">
                  <c:v>0.77707006369426757</c:v>
                </c:pt>
                <c:pt idx="608">
                  <c:v>0.772823779193206</c:v>
                </c:pt>
                <c:pt idx="609">
                  <c:v>0.76857749469214443</c:v>
                </c:pt>
                <c:pt idx="610">
                  <c:v>0.76433121019108285</c:v>
                </c:pt>
                <c:pt idx="611">
                  <c:v>0.76220806794055207</c:v>
                </c:pt>
                <c:pt idx="612">
                  <c:v>0.7579617834394905</c:v>
                </c:pt>
                <c:pt idx="613">
                  <c:v>0.75583864118895971</c:v>
                </c:pt>
                <c:pt idx="614">
                  <c:v>0.75371549893842893</c:v>
                </c:pt>
                <c:pt idx="615">
                  <c:v>0.75159235668789814</c:v>
                </c:pt>
                <c:pt idx="616">
                  <c:v>0.74522292993630579</c:v>
                </c:pt>
                <c:pt idx="617">
                  <c:v>0.743099787685775</c:v>
                </c:pt>
                <c:pt idx="618">
                  <c:v>0.74097664543524422</c:v>
                </c:pt>
                <c:pt idx="619">
                  <c:v>0.73885350318471343</c:v>
                </c:pt>
                <c:pt idx="620">
                  <c:v>0.73673036093418265</c:v>
                </c:pt>
                <c:pt idx="621">
                  <c:v>0.73248407643312108</c:v>
                </c:pt>
                <c:pt idx="622">
                  <c:v>0.73036093418259029</c:v>
                </c:pt>
                <c:pt idx="623">
                  <c:v>0.72823779193205951</c:v>
                </c:pt>
                <c:pt idx="624">
                  <c:v>0.72399150743099794</c:v>
                </c:pt>
                <c:pt idx="625">
                  <c:v>0.72186836518046715</c:v>
                </c:pt>
                <c:pt idx="626">
                  <c:v>0.71974522292993637</c:v>
                </c:pt>
                <c:pt idx="627">
                  <c:v>0.71762208067940558</c:v>
                </c:pt>
                <c:pt idx="628">
                  <c:v>0.7154989384288748</c:v>
                </c:pt>
                <c:pt idx="629">
                  <c:v>0.71337579617834401</c:v>
                </c:pt>
                <c:pt idx="630">
                  <c:v>0.71125265392781323</c:v>
                </c:pt>
                <c:pt idx="631">
                  <c:v>0.70912951167728244</c:v>
                </c:pt>
                <c:pt idx="632">
                  <c:v>0.70488322717622087</c:v>
                </c:pt>
                <c:pt idx="633">
                  <c:v>0.69851380042462852</c:v>
                </c:pt>
                <c:pt idx="634">
                  <c:v>0.69214437367303616</c:v>
                </c:pt>
                <c:pt idx="635">
                  <c:v>0.69002123142250538</c:v>
                </c:pt>
                <c:pt idx="636">
                  <c:v>0.68789808917197459</c:v>
                </c:pt>
                <c:pt idx="637">
                  <c:v>0.68577494692144381</c:v>
                </c:pt>
                <c:pt idx="638">
                  <c:v>0.68577494692144381</c:v>
                </c:pt>
                <c:pt idx="639">
                  <c:v>0.68365180467091302</c:v>
                </c:pt>
                <c:pt idx="640">
                  <c:v>0.67940552016985145</c:v>
                </c:pt>
                <c:pt idx="641">
                  <c:v>0.67728237791932067</c:v>
                </c:pt>
                <c:pt idx="642">
                  <c:v>0.67515923566878988</c:v>
                </c:pt>
                <c:pt idx="643">
                  <c:v>0.6730360934182591</c:v>
                </c:pt>
                <c:pt idx="644">
                  <c:v>0.67091295116772831</c:v>
                </c:pt>
                <c:pt idx="645">
                  <c:v>0.66878980891719753</c:v>
                </c:pt>
                <c:pt idx="646">
                  <c:v>0.66666666666666674</c:v>
                </c:pt>
                <c:pt idx="647">
                  <c:v>0.66454352441613596</c:v>
                </c:pt>
                <c:pt idx="648">
                  <c:v>0.66242038216560517</c:v>
                </c:pt>
                <c:pt idx="649">
                  <c:v>0.66029723991507439</c:v>
                </c:pt>
                <c:pt idx="650">
                  <c:v>0.6581740976645436</c:v>
                </c:pt>
                <c:pt idx="651">
                  <c:v>0.65605095541401282</c:v>
                </c:pt>
                <c:pt idx="652">
                  <c:v>0.65392781316348203</c:v>
                </c:pt>
                <c:pt idx="653">
                  <c:v>0.65180467091295125</c:v>
                </c:pt>
                <c:pt idx="654">
                  <c:v>0.64968152866242046</c:v>
                </c:pt>
                <c:pt idx="655">
                  <c:v>0.64755838641188967</c:v>
                </c:pt>
                <c:pt idx="656">
                  <c:v>0.64543524416135889</c:v>
                </c:pt>
                <c:pt idx="657">
                  <c:v>0.64118895966029732</c:v>
                </c:pt>
                <c:pt idx="658">
                  <c:v>0.63906581740976653</c:v>
                </c:pt>
                <c:pt idx="659">
                  <c:v>0.63694267515923575</c:v>
                </c:pt>
                <c:pt idx="660">
                  <c:v>0.63269639065817418</c:v>
                </c:pt>
                <c:pt idx="661">
                  <c:v>0.63057324840764339</c:v>
                </c:pt>
                <c:pt idx="662">
                  <c:v>0.62845010615711261</c:v>
                </c:pt>
                <c:pt idx="663">
                  <c:v>0.62632696390658182</c:v>
                </c:pt>
                <c:pt idx="664">
                  <c:v>0.62420382165605093</c:v>
                </c:pt>
                <c:pt idx="665">
                  <c:v>0.62208067940552014</c:v>
                </c:pt>
                <c:pt idx="666">
                  <c:v>0.61995753715498936</c:v>
                </c:pt>
                <c:pt idx="667">
                  <c:v>0.61783439490445857</c:v>
                </c:pt>
                <c:pt idx="668">
                  <c:v>0.61783439490445857</c:v>
                </c:pt>
                <c:pt idx="669">
                  <c:v>0.61571125265392779</c:v>
                </c:pt>
                <c:pt idx="670">
                  <c:v>0.613588110403397</c:v>
                </c:pt>
                <c:pt idx="671">
                  <c:v>0.61146496815286622</c:v>
                </c:pt>
                <c:pt idx="672">
                  <c:v>0.60934182590233543</c:v>
                </c:pt>
                <c:pt idx="673">
                  <c:v>0.60721868365180465</c:v>
                </c:pt>
                <c:pt idx="674">
                  <c:v>0.60509554140127386</c:v>
                </c:pt>
                <c:pt idx="675">
                  <c:v>0.60297239915074308</c:v>
                </c:pt>
                <c:pt idx="676">
                  <c:v>0.60084925690021229</c:v>
                </c:pt>
                <c:pt idx="677">
                  <c:v>0.59872611464968151</c:v>
                </c:pt>
                <c:pt idx="678">
                  <c:v>0.59660297239915072</c:v>
                </c:pt>
                <c:pt idx="679">
                  <c:v>0.59447983014861994</c:v>
                </c:pt>
                <c:pt idx="680">
                  <c:v>0.59235668789808915</c:v>
                </c:pt>
                <c:pt idx="681">
                  <c:v>0.59023354564755837</c:v>
                </c:pt>
                <c:pt idx="682">
                  <c:v>0.5859872611464968</c:v>
                </c:pt>
                <c:pt idx="683">
                  <c:v>0.58174097664543523</c:v>
                </c:pt>
                <c:pt idx="684">
                  <c:v>0.57961783439490444</c:v>
                </c:pt>
                <c:pt idx="685">
                  <c:v>0.57749469214437366</c:v>
                </c:pt>
                <c:pt idx="686">
                  <c:v>0.57537154989384287</c:v>
                </c:pt>
                <c:pt idx="687">
                  <c:v>0.57324840764331209</c:v>
                </c:pt>
                <c:pt idx="688">
                  <c:v>0.5711252653927813</c:v>
                </c:pt>
                <c:pt idx="689">
                  <c:v>0.56900212314225052</c:v>
                </c:pt>
                <c:pt idx="690">
                  <c:v>0.56687898089171973</c:v>
                </c:pt>
                <c:pt idx="691">
                  <c:v>0.56475583864118895</c:v>
                </c:pt>
                <c:pt idx="692">
                  <c:v>0.56263269639065816</c:v>
                </c:pt>
                <c:pt idx="693">
                  <c:v>0.56050955414012738</c:v>
                </c:pt>
                <c:pt idx="694">
                  <c:v>0.5562632696390658</c:v>
                </c:pt>
                <c:pt idx="695">
                  <c:v>0.55201698513800423</c:v>
                </c:pt>
                <c:pt idx="696">
                  <c:v>0.54989384288747345</c:v>
                </c:pt>
                <c:pt idx="697">
                  <c:v>0.54777070063694266</c:v>
                </c:pt>
                <c:pt idx="698">
                  <c:v>0.54140127388535031</c:v>
                </c:pt>
                <c:pt idx="699">
                  <c:v>0.53927813163481952</c:v>
                </c:pt>
                <c:pt idx="700">
                  <c:v>0.53715498938428874</c:v>
                </c:pt>
                <c:pt idx="701">
                  <c:v>0.53503184713375795</c:v>
                </c:pt>
                <c:pt idx="702">
                  <c:v>0.53078556263269638</c:v>
                </c:pt>
                <c:pt idx="703">
                  <c:v>0.5286624203821656</c:v>
                </c:pt>
                <c:pt idx="704">
                  <c:v>0.52653927813163481</c:v>
                </c:pt>
                <c:pt idx="705">
                  <c:v>0.52441613588110403</c:v>
                </c:pt>
                <c:pt idx="706">
                  <c:v>0.52229299363057324</c:v>
                </c:pt>
                <c:pt idx="707">
                  <c:v>0.52016985138004246</c:v>
                </c:pt>
                <c:pt idx="708">
                  <c:v>0.51804670912951167</c:v>
                </c:pt>
                <c:pt idx="709">
                  <c:v>0.51592356687898089</c:v>
                </c:pt>
                <c:pt idx="710">
                  <c:v>0.5138004246284501</c:v>
                </c:pt>
                <c:pt idx="711">
                  <c:v>0.5138004246284501</c:v>
                </c:pt>
                <c:pt idx="712">
                  <c:v>0.51167728237791932</c:v>
                </c:pt>
                <c:pt idx="713">
                  <c:v>0.50955414012738853</c:v>
                </c:pt>
                <c:pt idx="714">
                  <c:v>0.50743099787685775</c:v>
                </c:pt>
                <c:pt idx="715">
                  <c:v>0.50530785562632696</c:v>
                </c:pt>
                <c:pt idx="716">
                  <c:v>0.50318471337579618</c:v>
                </c:pt>
                <c:pt idx="717">
                  <c:v>0.50318471337579618</c:v>
                </c:pt>
                <c:pt idx="718">
                  <c:v>0.50106157112526539</c:v>
                </c:pt>
                <c:pt idx="719">
                  <c:v>0.49893842887473461</c:v>
                </c:pt>
                <c:pt idx="720">
                  <c:v>0.49681528662420382</c:v>
                </c:pt>
                <c:pt idx="721">
                  <c:v>0.49469214437367304</c:v>
                </c:pt>
                <c:pt idx="722">
                  <c:v>0.49256900212314225</c:v>
                </c:pt>
                <c:pt idx="723">
                  <c:v>0.49044585987261147</c:v>
                </c:pt>
                <c:pt idx="724">
                  <c:v>0.4861995753715499</c:v>
                </c:pt>
                <c:pt idx="725">
                  <c:v>0.48407643312101911</c:v>
                </c:pt>
                <c:pt idx="726">
                  <c:v>0.48195329087048833</c:v>
                </c:pt>
                <c:pt idx="727">
                  <c:v>0.48195329087048833</c:v>
                </c:pt>
                <c:pt idx="728">
                  <c:v>0.47983014861995754</c:v>
                </c:pt>
                <c:pt idx="729">
                  <c:v>0.47770700636942676</c:v>
                </c:pt>
                <c:pt idx="730">
                  <c:v>0.47558386411889597</c:v>
                </c:pt>
                <c:pt idx="731">
                  <c:v>0.47346072186836519</c:v>
                </c:pt>
                <c:pt idx="732">
                  <c:v>0.4713375796178344</c:v>
                </c:pt>
                <c:pt idx="733">
                  <c:v>0.46921443736730362</c:v>
                </c:pt>
                <c:pt idx="734">
                  <c:v>0.46709129511677283</c:v>
                </c:pt>
                <c:pt idx="735">
                  <c:v>0.46496815286624205</c:v>
                </c:pt>
                <c:pt idx="736">
                  <c:v>0.46284501061571126</c:v>
                </c:pt>
                <c:pt idx="737">
                  <c:v>0.46284501061571126</c:v>
                </c:pt>
                <c:pt idx="738">
                  <c:v>0.46072186836518048</c:v>
                </c:pt>
                <c:pt idx="739">
                  <c:v>0.45859872611464969</c:v>
                </c:pt>
                <c:pt idx="740">
                  <c:v>0.45647558386411891</c:v>
                </c:pt>
                <c:pt idx="741">
                  <c:v>0.45435244161358812</c:v>
                </c:pt>
                <c:pt idx="742">
                  <c:v>0.45222929936305734</c:v>
                </c:pt>
                <c:pt idx="743">
                  <c:v>0.45010615711252655</c:v>
                </c:pt>
                <c:pt idx="744">
                  <c:v>0.44798301486199577</c:v>
                </c:pt>
                <c:pt idx="745">
                  <c:v>0.44585987261146498</c:v>
                </c:pt>
                <c:pt idx="746">
                  <c:v>0.4437367303609342</c:v>
                </c:pt>
                <c:pt idx="747">
                  <c:v>0.44161358811040341</c:v>
                </c:pt>
                <c:pt idx="748">
                  <c:v>0.43949044585987262</c:v>
                </c:pt>
                <c:pt idx="749">
                  <c:v>0.43736730360934184</c:v>
                </c:pt>
                <c:pt idx="750">
                  <c:v>0.43736730360934184</c:v>
                </c:pt>
                <c:pt idx="751">
                  <c:v>0.43524416135881105</c:v>
                </c:pt>
                <c:pt idx="752">
                  <c:v>0.43524416135881105</c:v>
                </c:pt>
                <c:pt idx="753">
                  <c:v>0.43312101910828027</c:v>
                </c:pt>
                <c:pt idx="754">
                  <c:v>0.43312101910828027</c:v>
                </c:pt>
                <c:pt idx="755">
                  <c:v>0.43099787685774948</c:v>
                </c:pt>
                <c:pt idx="756">
                  <c:v>0.43099787685774948</c:v>
                </c:pt>
                <c:pt idx="757">
                  <c:v>0.4288747346072187</c:v>
                </c:pt>
                <c:pt idx="758">
                  <c:v>0.42675159235668791</c:v>
                </c:pt>
                <c:pt idx="759">
                  <c:v>0.42462845010615713</c:v>
                </c:pt>
                <c:pt idx="760">
                  <c:v>0.42250530785562634</c:v>
                </c:pt>
                <c:pt idx="761">
                  <c:v>0.42038216560509556</c:v>
                </c:pt>
                <c:pt idx="762">
                  <c:v>0.41825902335456477</c:v>
                </c:pt>
                <c:pt idx="763">
                  <c:v>0.41613588110403399</c:v>
                </c:pt>
                <c:pt idx="764">
                  <c:v>0.4140127388535032</c:v>
                </c:pt>
                <c:pt idx="765">
                  <c:v>0.41188959660297242</c:v>
                </c:pt>
                <c:pt idx="766">
                  <c:v>0.40976645435244163</c:v>
                </c:pt>
                <c:pt idx="767">
                  <c:v>0.40552016985138006</c:v>
                </c:pt>
                <c:pt idx="768">
                  <c:v>0.40339702760084928</c:v>
                </c:pt>
                <c:pt idx="769">
                  <c:v>0.40127388535031849</c:v>
                </c:pt>
                <c:pt idx="770">
                  <c:v>0.40127388535031849</c:v>
                </c:pt>
                <c:pt idx="771">
                  <c:v>0.39915074309978771</c:v>
                </c:pt>
                <c:pt idx="772">
                  <c:v>0.39702760084925692</c:v>
                </c:pt>
                <c:pt idx="773">
                  <c:v>0.39490445859872614</c:v>
                </c:pt>
                <c:pt idx="774">
                  <c:v>0.39490445859872614</c:v>
                </c:pt>
                <c:pt idx="775">
                  <c:v>0.39278131634819535</c:v>
                </c:pt>
                <c:pt idx="776">
                  <c:v>0.39065817409766457</c:v>
                </c:pt>
                <c:pt idx="777">
                  <c:v>0.38853503184713378</c:v>
                </c:pt>
                <c:pt idx="778">
                  <c:v>0.386411889596603</c:v>
                </c:pt>
                <c:pt idx="779">
                  <c:v>0.38428874734607221</c:v>
                </c:pt>
                <c:pt idx="780">
                  <c:v>0.38216560509554143</c:v>
                </c:pt>
                <c:pt idx="781">
                  <c:v>0.38004246284501064</c:v>
                </c:pt>
                <c:pt idx="782">
                  <c:v>0.37791932059447986</c:v>
                </c:pt>
                <c:pt idx="783">
                  <c:v>0.37579617834394907</c:v>
                </c:pt>
                <c:pt idx="784">
                  <c:v>0.37367303609341829</c:v>
                </c:pt>
                <c:pt idx="785">
                  <c:v>0.3715498938428875</c:v>
                </c:pt>
                <c:pt idx="786">
                  <c:v>0.36942675159235672</c:v>
                </c:pt>
                <c:pt idx="787">
                  <c:v>0.36518046709129515</c:v>
                </c:pt>
                <c:pt idx="788">
                  <c:v>0.36305732484076436</c:v>
                </c:pt>
                <c:pt idx="789">
                  <c:v>0.36093418259023358</c:v>
                </c:pt>
                <c:pt idx="790">
                  <c:v>0.35881104033970279</c:v>
                </c:pt>
                <c:pt idx="791">
                  <c:v>0.35668789808917201</c:v>
                </c:pt>
                <c:pt idx="792">
                  <c:v>0.35456475583864122</c:v>
                </c:pt>
                <c:pt idx="793">
                  <c:v>0.35031847133757965</c:v>
                </c:pt>
                <c:pt idx="794">
                  <c:v>0.34819532908704887</c:v>
                </c:pt>
                <c:pt idx="795">
                  <c:v>0.34607218683651808</c:v>
                </c:pt>
                <c:pt idx="796">
                  <c:v>0.3439490445859873</c:v>
                </c:pt>
                <c:pt idx="797">
                  <c:v>0.33970276008492573</c:v>
                </c:pt>
                <c:pt idx="798">
                  <c:v>0.33970276008492573</c:v>
                </c:pt>
                <c:pt idx="799">
                  <c:v>0.33757961783439494</c:v>
                </c:pt>
                <c:pt idx="800">
                  <c:v>0.33545647558386416</c:v>
                </c:pt>
                <c:pt idx="801">
                  <c:v>0.33333333333333337</c:v>
                </c:pt>
                <c:pt idx="802">
                  <c:v>0.33121019108280259</c:v>
                </c:pt>
                <c:pt idx="803">
                  <c:v>0.32696390658174102</c:v>
                </c:pt>
                <c:pt idx="804">
                  <c:v>0.32484076433121023</c:v>
                </c:pt>
                <c:pt idx="805">
                  <c:v>0.32271762208067944</c:v>
                </c:pt>
                <c:pt idx="806">
                  <c:v>0.32059447983014866</c:v>
                </c:pt>
                <c:pt idx="807">
                  <c:v>0.31847133757961787</c:v>
                </c:pt>
                <c:pt idx="808">
                  <c:v>0.31634819532908709</c:v>
                </c:pt>
                <c:pt idx="809">
                  <c:v>0.3142250530785563</c:v>
                </c:pt>
                <c:pt idx="810">
                  <c:v>0.3142250530785563</c:v>
                </c:pt>
                <c:pt idx="811">
                  <c:v>0.31210191082802552</c:v>
                </c:pt>
                <c:pt idx="812">
                  <c:v>0.30997876857749473</c:v>
                </c:pt>
                <c:pt idx="813">
                  <c:v>0.30785562632696395</c:v>
                </c:pt>
                <c:pt idx="814">
                  <c:v>0.30573248407643316</c:v>
                </c:pt>
                <c:pt idx="815">
                  <c:v>0.30148619957537159</c:v>
                </c:pt>
                <c:pt idx="816">
                  <c:v>0.29936305732484081</c:v>
                </c:pt>
                <c:pt idx="817">
                  <c:v>0.29723991507431002</c:v>
                </c:pt>
                <c:pt idx="818">
                  <c:v>0.29723991507431002</c:v>
                </c:pt>
                <c:pt idx="819">
                  <c:v>0.29511677282377924</c:v>
                </c:pt>
                <c:pt idx="820">
                  <c:v>0.29511677282377924</c:v>
                </c:pt>
                <c:pt idx="821">
                  <c:v>0.29299363057324845</c:v>
                </c:pt>
                <c:pt idx="822">
                  <c:v>0.29087048832271767</c:v>
                </c:pt>
                <c:pt idx="823">
                  <c:v>0.29087048832271767</c:v>
                </c:pt>
                <c:pt idx="824">
                  <c:v>0.28874734607218688</c:v>
                </c:pt>
                <c:pt idx="825">
                  <c:v>0.2866242038216561</c:v>
                </c:pt>
                <c:pt idx="826">
                  <c:v>0.28450106157112531</c:v>
                </c:pt>
                <c:pt idx="827">
                  <c:v>0.28237791932059453</c:v>
                </c:pt>
                <c:pt idx="828">
                  <c:v>0.28025477707006374</c:v>
                </c:pt>
                <c:pt idx="829">
                  <c:v>0.27813163481953296</c:v>
                </c:pt>
                <c:pt idx="830">
                  <c:v>0.27813163481953296</c:v>
                </c:pt>
                <c:pt idx="831">
                  <c:v>0.27600849256900217</c:v>
                </c:pt>
                <c:pt idx="832">
                  <c:v>0.27388535031847139</c:v>
                </c:pt>
                <c:pt idx="833">
                  <c:v>0.2717622080679406</c:v>
                </c:pt>
                <c:pt idx="834">
                  <c:v>0.26963906581740982</c:v>
                </c:pt>
                <c:pt idx="835">
                  <c:v>0.26539278131634825</c:v>
                </c:pt>
                <c:pt idx="836">
                  <c:v>0.26326963906581746</c:v>
                </c:pt>
                <c:pt idx="837">
                  <c:v>0.26114649681528668</c:v>
                </c:pt>
                <c:pt idx="838">
                  <c:v>0.26114649681528668</c:v>
                </c:pt>
                <c:pt idx="839">
                  <c:v>0.25902335456475589</c:v>
                </c:pt>
                <c:pt idx="840">
                  <c:v>0.25690021231422511</c:v>
                </c:pt>
                <c:pt idx="841">
                  <c:v>0.25477707006369432</c:v>
                </c:pt>
                <c:pt idx="842">
                  <c:v>0.25265392781316354</c:v>
                </c:pt>
                <c:pt idx="843">
                  <c:v>0.25265392781316354</c:v>
                </c:pt>
                <c:pt idx="844">
                  <c:v>0.25053078556263275</c:v>
                </c:pt>
                <c:pt idx="845">
                  <c:v>0.24840764331210186</c:v>
                </c:pt>
                <c:pt idx="846">
                  <c:v>0.24628450106157107</c:v>
                </c:pt>
                <c:pt idx="847">
                  <c:v>0.24416135881104029</c:v>
                </c:pt>
                <c:pt idx="848">
                  <c:v>0.2420382165605095</c:v>
                </c:pt>
                <c:pt idx="849">
                  <c:v>0.23991507430997872</c:v>
                </c:pt>
                <c:pt idx="850">
                  <c:v>0.23779193205944793</c:v>
                </c:pt>
                <c:pt idx="851">
                  <c:v>0.23566878980891715</c:v>
                </c:pt>
                <c:pt idx="852">
                  <c:v>0.23354564755838636</c:v>
                </c:pt>
                <c:pt idx="853">
                  <c:v>0.22929936305732479</c:v>
                </c:pt>
                <c:pt idx="854">
                  <c:v>0.227176220806794</c:v>
                </c:pt>
                <c:pt idx="855">
                  <c:v>0.22505307855626322</c:v>
                </c:pt>
                <c:pt idx="856">
                  <c:v>0.22292993630573243</c:v>
                </c:pt>
                <c:pt idx="857">
                  <c:v>0.22080679405520165</c:v>
                </c:pt>
                <c:pt idx="858">
                  <c:v>0.22080679405520165</c:v>
                </c:pt>
                <c:pt idx="859">
                  <c:v>0.21656050955414008</c:v>
                </c:pt>
                <c:pt idx="860">
                  <c:v>0.21443736730360929</c:v>
                </c:pt>
                <c:pt idx="861">
                  <c:v>0.21231422505307851</c:v>
                </c:pt>
                <c:pt idx="862">
                  <c:v>0.21019108280254772</c:v>
                </c:pt>
                <c:pt idx="863">
                  <c:v>0.20806794055201694</c:v>
                </c:pt>
                <c:pt idx="864">
                  <c:v>0.20594479830148615</c:v>
                </c:pt>
                <c:pt idx="865">
                  <c:v>0.20382165605095537</c:v>
                </c:pt>
                <c:pt idx="866">
                  <c:v>0.20169851380042458</c:v>
                </c:pt>
                <c:pt idx="867">
                  <c:v>0.1995753715498938</c:v>
                </c:pt>
                <c:pt idx="868">
                  <c:v>0.1995753715498938</c:v>
                </c:pt>
                <c:pt idx="869">
                  <c:v>0.1995753715498938</c:v>
                </c:pt>
                <c:pt idx="870">
                  <c:v>0.19745222929936301</c:v>
                </c:pt>
                <c:pt idx="871">
                  <c:v>0.19532908704883223</c:v>
                </c:pt>
                <c:pt idx="872">
                  <c:v>0.19320594479830144</c:v>
                </c:pt>
                <c:pt idx="873">
                  <c:v>0.19320594479830144</c:v>
                </c:pt>
                <c:pt idx="874">
                  <c:v>0.18895966029723987</c:v>
                </c:pt>
                <c:pt idx="875">
                  <c:v>0.18683651804670909</c:v>
                </c:pt>
                <c:pt idx="876">
                  <c:v>0.1847133757961783</c:v>
                </c:pt>
                <c:pt idx="877">
                  <c:v>0.1847133757961783</c:v>
                </c:pt>
                <c:pt idx="878">
                  <c:v>0.18259023354564752</c:v>
                </c:pt>
                <c:pt idx="879">
                  <c:v>0.18046709129511673</c:v>
                </c:pt>
                <c:pt idx="880">
                  <c:v>0.18046709129511673</c:v>
                </c:pt>
                <c:pt idx="881">
                  <c:v>0.17834394904458595</c:v>
                </c:pt>
                <c:pt idx="882">
                  <c:v>0.17622080679405516</c:v>
                </c:pt>
                <c:pt idx="883">
                  <c:v>0.17622080679405516</c:v>
                </c:pt>
                <c:pt idx="884">
                  <c:v>0.17622080679405516</c:v>
                </c:pt>
                <c:pt idx="885">
                  <c:v>0.17409766454352438</c:v>
                </c:pt>
                <c:pt idx="886">
                  <c:v>0.17197452229299359</c:v>
                </c:pt>
                <c:pt idx="887">
                  <c:v>0.16985138004246281</c:v>
                </c:pt>
                <c:pt idx="888">
                  <c:v>0.16772823779193202</c:v>
                </c:pt>
                <c:pt idx="889">
                  <c:v>0.16560509554140124</c:v>
                </c:pt>
                <c:pt idx="890">
                  <c:v>0.16348195329087045</c:v>
                </c:pt>
                <c:pt idx="891">
                  <c:v>0.16135881104033967</c:v>
                </c:pt>
                <c:pt idx="892">
                  <c:v>0.15923566878980888</c:v>
                </c:pt>
                <c:pt idx="893">
                  <c:v>0.15923566878980888</c:v>
                </c:pt>
                <c:pt idx="894">
                  <c:v>0.1571125265392781</c:v>
                </c:pt>
                <c:pt idx="895">
                  <c:v>0.15498938428874731</c:v>
                </c:pt>
                <c:pt idx="896">
                  <c:v>0.15286624203821653</c:v>
                </c:pt>
                <c:pt idx="897">
                  <c:v>0.15074309978768574</c:v>
                </c:pt>
                <c:pt idx="898">
                  <c:v>0.14861995753715496</c:v>
                </c:pt>
                <c:pt idx="899">
                  <c:v>0.14649681528662417</c:v>
                </c:pt>
                <c:pt idx="900">
                  <c:v>0.14437367303609339</c:v>
                </c:pt>
                <c:pt idx="901">
                  <c:v>0.14437367303609339</c:v>
                </c:pt>
                <c:pt idx="902">
                  <c:v>0.1422505307855626</c:v>
                </c:pt>
                <c:pt idx="903">
                  <c:v>0.14012738853503182</c:v>
                </c:pt>
                <c:pt idx="904">
                  <c:v>0.13800424628450103</c:v>
                </c:pt>
                <c:pt idx="905">
                  <c:v>0.13588110403397025</c:v>
                </c:pt>
                <c:pt idx="906">
                  <c:v>0.13375796178343946</c:v>
                </c:pt>
                <c:pt idx="907">
                  <c:v>0.13163481953290868</c:v>
                </c:pt>
                <c:pt idx="908">
                  <c:v>0.12951167728237789</c:v>
                </c:pt>
                <c:pt idx="909">
                  <c:v>0.12738853503184711</c:v>
                </c:pt>
                <c:pt idx="910">
                  <c:v>0.12526539278131632</c:v>
                </c:pt>
                <c:pt idx="911">
                  <c:v>0.12314225053078554</c:v>
                </c:pt>
                <c:pt idx="912">
                  <c:v>0.12101910828025475</c:v>
                </c:pt>
                <c:pt idx="913">
                  <c:v>0.11889596602972397</c:v>
                </c:pt>
                <c:pt idx="914">
                  <c:v>0.11677282377919318</c:v>
                </c:pt>
                <c:pt idx="915">
                  <c:v>0.11252653927813161</c:v>
                </c:pt>
                <c:pt idx="916">
                  <c:v>0.11040339702760082</c:v>
                </c:pt>
                <c:pt idx="917">
                  <c:v>0.11040339702760082</c:v>
                </c:pt>
                <c:pt idx="918">
                  <c:v>0.11040339702760082</c:v>
                </c:pt>
                <c:pt idx="919">
                  <c:v>0.10828025477707004</c:v>
                </c:pt>
                <c:pt idx="920">
                  <c:v>0.10615711252653925</c:v>
                </c:pt>
                <c:pt idx="921">
                  <c:v>0.10403397027600847</c:v>
                </c:pt>
                <c:pt idx="922">
                  <c:v>0.10403397027600847</c:v>
                </c:pt>
                <c:pt idx="923">
                  <c:v>0.10403397027600847</c:v>
                </c:pt>
                <c:pt idx="924">
                  <c:v>0.10191082802547768</c:v>
                </c:pt>
                <c:pt idx="925">
                  <c:v>9.9787685774946899E-2</c:v>
                </c:pt>
                <c:pt idx="926">
                  <c:v>9.9787685774946899E-2</c:v>
                </c:pt>
                <c:pt idx="927">
                  <c:v>9.9787685774946899E-2</c:v>
                </c:pt>
                <c:pt idx="928">
                  <c:v>9.7664543524416114E-2</c:v>
                </c:pt>
                <c:pt idx="929">
                  <c:v>9.7664543524416114E-2</c:v>
                </c:pt>
                <c:pt idx="930">
                  <c:v>9.7664543524416114E-2</c:v>
                </c:pt>
                <c:pt idx="931">
                  <c:v>9.7664543524416114E-2</c:v>
                </c:pt>
                <c:pt idx="932">
                  <c:v>9.5541401273885329E-2</c:v>
                </c:pt>
                <c:pt idx="933">
                  <c:v>9.3418259023354544E-2</c:v>
                </c:pt>
                <c:pt idx="934">
                  <c:v>9.3418259023354544E-2</c:v>
                </c:pt>
                <c:pt idx="935">
                  <c:v>9.1295116772823759E-2</c:v>
                </c:pt>
                <c:pt idx="936">
                  <c:v>8.9171974522292974E-2</c:v>
                </c:pt>
                <c:pt idx="937">
                  <c:v>8.7048832271762189E-2</c:v>
                </c:pt>
                <c:pt idx="938">
                  <c:v>8.4925690021231404E-2</c:v>
                </c:pt>
                <c:pt idx="939">
                  <c:v>8.2802547770700619E-2</c:v>
                </c:pt>
                <c:pt idx="940">
                  <c:v>8.2802547770700619E-2</c:v>
                </c:pt>
                <c:pt idx="941">
                  <c:v>8.0679405520169833E-2</c:v>
                </c:pt>
                <c:pt idx="942">
                  <c:v>7.8556263269639048E-2</c:v>
                </c:pt>
                <c:pt idx="943">
                  <c:v>7.6433121019108263E-2</c:v>
                </c:pt>
                <c:pt idx="944">
                  <c:v>7.4309978768577478E-2</c:v>
                </c:pt>
                <c:pt idx="945">
                  <c:v>7.2186836518046693E-2</c:v>
                </c:pt>
                <c:pt idx="946">
                  <c:v>7.0063694267515908E-2</c:v>
                </c:pt>
                <c:pt idx="947">
                  <c:v>6.7940552016985123E-2</c:v>
                </c:pt>
                <c:pt idx="948">
                  <c:v>6.5817409766454338E-2</c:v>
                </c:pt>
                <c:pt idx="949">
                  <c:v>6.5817409766454338E-2</c:v>
                </c:pt>
                <c:pt idx="950">
                  <c:v>6.3694267515923553E-2</c:v>
                </c:pt>
                <c:pt idx="951">
                  <c:v>6.1571125265392768E-2</c:v>
                </c:pt>
                <c:pt idx="952">
                  <c:v>6.1571125265392768E-2</c:v>
                </c:pt>
                <c:pt idx="953">
                  <c:v>6.1571125265392768E-2</c:v>
                </c:pt>
                <c:pt idx="954">
                  <c:v>5.9447983014861983E-2</c:v>
                </c:pt>
                <c:pt idx="955">
                  <c:v>5.7324840764331197E-2</c:v>
                </c:pt>
                <c:pt idx="956">
                  <c:v>5.5201698513800412E-2</c:v>
                </c:pt>
                <c:pt idx="957">
                  <c:v>5.3078556263269627E-2</c:v>
                </c:pt>
                <c:pt idx="958">
                  <c:v>5.3078556263269627E-2</c:v>
                </c:pt>
                <c:pt idx="959">
                  <c:v>5.3078556263269627E-2</c:v>
                </c:pt>
                <c:pt idx="960">
                  <c:v>5.3078556263269627E-2</c:v>
                </c:pt>
                <c:pt idx="961">
                  <c:v>5.0955414012738842E-2</c:v>
                </c:pt>
                <c:pt idx="962">
                  <c:v>4.8832271762208057E-2</c:v>
                </c:pt>
                <c:pt idx="963">
                  <c:v>4.8832271762208057E-2</c:v>
                </c:pt>
                <c:pt idx="964">
                  <c:v>4.6709129511677272E-2</c:v>
                </c:pt>
                <c:pt idx="965">
                  <c:v>4.6709129511677272E-2</c:v>
                </c:pt>
                <c:pt idx="966">
                  <c:v>4.4585987261146487E-2</c:v>
                </c:pt>
                <c:pt idx="967">
                  <c:v>4.2462845010615702E-2</c:v>
                </c:pt>
                <c:pt idx="968">
                  <c:v>4.2462845010615702E-2</c:v>
                </c:pt>
                <c:pt idx="969">
                  <c:v>4.2462845010615702E-2</c:v>
                </c:pt>
                <c:pt idx="970">
                  <c:v>4.0339702760084917E-2</c:v>
                </c:pt>
                <c:pt idx="971">
                  <c:v>4.0339702760084917E-2</c:v>
                </c:pt>
                <c:pt idx="972">
                  <c:v>4.0339702760084917E-2</c:v>
                </c:pt>
                <c:pt idx="973">
                  <c:v>4.0339702760084917E-2</c:v>
                </c:pt>
                <c:pt idx="974">
                  <c:v>3.8216560509554132E-2</c:v>
                </c:pt>
                <c:pt idx="975">
                  <c:v>3.6093418259023347E-2</c:v>
                </c:pt>
                <c:pt idx="976">
                  <c:v>3.3970276008492561E-2</c:v>
                </c:pt>
                <c:pt idx="977">
                  <c:v>3.3970276008492561E-2</c:v>
                </c:pt>
                <c:pt idx="978">
                  <c:v>3.1847133757961776E-2</c:v>
                </c:pt>
                <c:pt idx="979">
                  <c:v>2.9723991507430991E-2</c:v>
                </c:pt>
                <c:pt idx="980">
                  <c:v>2.7600849256900206E-2</c:v>
                </c:pt>
                <c:pt idx="981">
                  <c:v>2.5477707006369421E-2</c:v>
                </c:pt>
                <c:pt idx="982">
                  <c:v>2.5477707006369421E-2</c:v>
                </c:pt>
                <c:pt idx="983">
                  <c:v>2.3354564755838636E-2</c:v>
                </c:pt>
                <c:pt idx="984">
                  <c:v>2.3354564755838636E-2</c:v>
                </c:pt>
                <c:pt idx="985">
                  <c:v>2.1231422505307851E-2</c:v>
                </c:pt>
                <c:pt idx="986">
                  <c:v>1.9108280254777066E-2</c:v>
                </c:pt>
                <c:pt idx="987">
                  <c:v>1.6985138004246281E-2</c:v>
                </c:pt>
                <c:pt idx="988">
                  <c:v>1.4861995753715496E-2</c:v>
                </c:pt>
                <c:pt idx="989">
                  <c:v>1.4861995753715496E-2</c:v>
                </c:pt>
                <c:pt idx="990">
                  <c:v>1.2738853503184711E-2</c:v>
                </c:pt>
                <c:pt idx="991">
                  <c:v>1.0615711252653925E-2</c:v>
                </c:pt>
                <c:pt idx="992">
                  <c:v>8.4925690021231404E-3</c:v>
                </c:pt>
                <c:pt idx="993">
                  <c:v>8.4925690021231404E-3</c:v>
                </c:pt>
                <c:pt idx="994">
                  <c:v>8.4925690021231404E-3</c:v>
                </c:pt>
                <c:pt idx="995">
                  <c:v>6.3694267515923553E-3</c:v>
                </c:pt>
                <c:pt idx="996">
                  <c:v>6.3694267515923553E-3</c:v>
                </c:pt>
                <c:pt idx="997">
                  <c:v>4.2462845010615702E-3</c:v>
                </c:pt>
                <c:pt idx="998">
                  <c:v>4.2462845010615702E-3</c:v>
                </c:pt>
                <c:pt idx="999">
                  <c:v>4.2462845010615702E-3</c:v>
                </c:pt>
                <c:pt idx="1000">
                  <c:v>4.2462845010615702E-3</c:v>
                </c:pt>
                <c:pt idx="1001">
                  <c:v>4.2462845010615702E-3</c:v>
                </c:pt>
                <c:pt idx="1002">
                  <c:v>2.1231422505307851E-3</c:v>
                </c:pt>
                <c:pt idx="1003">
                  <c:v>0</c:v>
                </c:pt>
                <c:pt idx="1004">
                  <c:v>1</c:v>
                </c:pt>
                <c:pt idx="1005">
                  <c:v>0.99787685774946921</c:v>
                </c:pt>
                <c:pt idx="1006">
                  <c:v>0.99787685774946921</c:v>
                </c:pt>
                <c:pt idx="1007">
                  <c:v>0.99575371549893843</c:v>
                </c:pt>
                <c:pt idx="1008">
                  <c:v>0.99363057324840764</c:v>
                </c:pt>
                <c:pt idx="1009">
                  <c:v>0.99150743099787686</c:v>
                </c:pt>
                <c:pt idx="1010">
                  <c:v>0.98938428874734607</c:v>
                </c:pt>
                <c:pt idx="1011">
                  <c:v>0.98726114649681529</c:v>
                </c:pt>
                <c:pt idx="1012">
                  <c:v>0.9851380042462845</c:v>
                </c:pt>
                <c:pt idx="1013">
                  <c:v>0.98301486199575372</c:v>
                </c:pt>
                <c:pt idx="1014">
                  <c:v>0.98089171974522293</c:v>
                </c:pt>
                <c:pt idx="1015">
                  <c:v>0.97876857749469215</c:v>
                </c:pt>
                <c:pt idx="1016">
                  <c:v>0.97664543524416136</c:v>
                </c:pt>
                <c:pt idx="1017">
                  <c:v>0.97452229299363058</c:v>
                </c:pt>
                <c:pt idx="1018">
                  <c:v>0.97239915074309979</c:v>
                </c:pt>
                <c:pt idx="1019">
                  <c:v>0.97027600849256901</c:v>
                </c:pt>
                <c:pt idx="1020">
                  <c:v>0.96815286624203822</c:v>
                </c:pt>
                <c:pt idx="1021">
                  <c:v>0.96602972399150744</c:v>
                </c:pt>
                <c:pt idx="1022">
                  <c:v>0.96602972399150744</c:v>
                </c:pt>
                <c:pt idx="1023">
                  <c:v>0.96390658174097665</c:v>
                </c:pt>
                <c:pt idx="1024">
                  <c:v>0.96178343949044587</c:v>
                </c:pt>
                <c:pt idx="1025">
                  <c:v>0.95966029723991508</c:v>
                </c:pt>
                <c:pt idx="1026">
                  <c:v>0.9575371549893843</c:v>
                </c:pt>
                <c:pt idx="1027">
                  <c:v>0.95541401273885351</c:v>
                </c:pt>
                <c:pt idx="1028">
                  <c:v>0.95329087048832273</c:v>
                </c:pt>
                <c:pt idx="1029">
                  <c:v>0.95116772823779194</c:v>
                </c:pt>
                <c:pt idx="1030">
                  <c:v>0.94904458598726116</c:v>
                </c:pt>
                <c:pt idx="1031">
                  <c:v>0.94692144373673037</c:v>
                </c:pt>
                <c:pt idx="1032">
                  <c:v>0.94479830148619959</c:v>
                </c:pt>
                <c:pt idx="1033">
                  <c:v>0.9426751592356688</c:v>
                </c:pt>
                <c:pt idx="1034">
                  <c:v>0.94055201698513802</c:v>
                </c:pt>
                <c:pt idx="1035">
                  <c:v>0.93842887473460723</c:v>
                </c:pt>
                <c:pt idx="1036">
                  <c:v>0.93630573248407645</c:v>
                </c:pt>
                <c:pt idx="1037">
                  <c:v>0.93418259023354566</c:v>
                </c:pt>
                <c:pt idx="1038">
                  <c:v>0.93418259023354566</c:v>
                </c:pt>
                <c:pt idx="1039">
                  <c:v>0.93205944798301488</c:v>
                </c:pt>
                <c:pt idx="1040">
                  <c:v>0.92993630573248409</c:v>
                </c:pt>
                <c:pt idx="1041">
                  <c:v>0.92781316348195331</c:v>
                </c:pt>
                <c:pt idx="1042">
                  <c:v>0.92569002123142252</c:v>
                </c:pt>
                <c:pt idx="1043">
                  <c:v>0.92356687898089174</c:v>
                </c:pt>
                <c:pt idx="1044">
                  <c:v>0.92144373673036095</c:v>
                </c:pt>
                <c:pt idx="1045">
                  <c:v>0.91932059447983017</c:v>
                </c:pt>
                <c:pt idx="1046">
                  <c:v>0.91719745222929938</c:v>
                </c:pt>
                <c:pt idx="1047">
                  <c:v>0.9150743099787686</c:v>
                </c:pt>
                <c:pt idx="1048">
                  <c:v>0.91295116772823781</c:v>
                </c:pt>
                <c:pt idx="1049">
                  <c:v>0.91082802547770703</c:v>
                </c:pt>
                <c:pt idx="1050">
                  <c:v>0.90870488322717624</c:v>
                </c:pt>
                <c:pt idx="1051">
                  <c:v>0.90658174097664546</c:v>
                </c:pt>
                <c:pt idx="1052">
                  <c:v>0.90445859872611467</c:v>
                </c:pt>
                <c:pt idx="1053">
                  <c:v>0.90233545647558389</c:v>
                </c:pt>
                <c:pt idx="1054">
                  <c:v>0.9002123142250531</c:v>
                </c:pt>
                <c:pt idx="1055">
                  <c:v>0.89808917197452232</c:v>
                </c:pt>
                <c:pt idx="1056">
                  <c:v>0.89596602972399153</c:v>
                </c:pt>
                <c:pt idx="1057">
                  <c:v>0.89384288747346075</c:v>
                </c:pt>
                <c:pt idx="1058">
                  <c:v>0.89171974522292996</c:v>
                </c:pt>
                <c:pt idx="1059">
                  <c:v>0.88959660297239918</c:v>
                </c:pt>
                <c:pt idx="1060">
                  <c:v>0.88747346072186839</c:v>
                </c:pt>
                <c:pt idx="1061">
                  <c:v>0.88535031847133761</c:v>
                </c:pt>
                <c:pt idx="1062">
                  <c:v>0.88322717622080682</c:v>
                </c:pt>
                <c:pt idx="1063">
                  <c:v>0.88110403397027603</c:v>
                </c:pt>
                <c:pt idx="1064">
                  <c:v>0.87898089171974525</c:v>
                </c:pt>
                <c:pt idx="1065">
                  <c:v>0.87898089171974525</c:v>
                </c:pt>
                <c:pt idx="1066">
                  <c:v>0.87685774946921446</c:v>
                </c:pt>
                <c:pt idx="1067">
                  <c:v>0.87473460721868368</c:v>
                </c:pt>
                <c:pt idx="1068">
                  <c:v>0.87261146496815289</c:v>
                </c:pt>
                <c:pt idx="1069">
                  <c:v>0.87048832271762211</c:v>
                </c:pt>
                <c:pt idx="1070">
                  <c:v>0.86836518046709132</c:v>
                </c:pt>
                <c:pt idx="1071">
                  <c:v>0.86624203821656054</c:v>
                </c:pt>
                <c:pt idx="1072">
                  <c:v>0.86411889596602975</c:v>
                </c:pt>
                <c:pt idx="1073">
                  <c:v>0.86199575371549897</c:v>
                </c:pt>
                <c:pt idx="1074">
                  <c:v>0.85987261146496818</c:v>
                </c:pt>
                <c:pt idx="1075">
                  <c:v>0.8577494692144374</c:v>
                </c:pt>
                <c:pt idx="1076">
                  <c:v>0.85562632696390661</c:v>
                </c:pt>
                <c:pt idx="1077">
                  <c:v>0.85350318471337583</c:v>
                </c:pt>
                <c:pt idx="1078">
                  <c:v>0.85138004246284504</c:v>
                </c:pt>
                <c:pt idx="1079">
                  <c:v>0.84925690021231426</c:v>
                </c:pt>
                <c:pt idx="1080">
                  <c:v>0.84713375796178347</c:v>
                </c:pt>
                <c:pt idx="1081">
                  <c:v>0.84501061571125269</c:v>
                </c:pt>
                <c:pt idx="1082">
                  <c:v>0.8428874734607219</c:v>
                </c:pt>
                <c:pt idx="1083">
                  <c:v>0.84076433121019112</c:v>
                </c:pt>
                <c:pt idx="1084">
                  <c:v>0.83864118895966033</c:v>
                </c:pt>
                <c:pt idx="1085">
                  <c:v>0.83651804670912955</c:v>
                </c:pt>
                <c:pt idx="1086">
                  <c:v>0.83439490445859876</c:v>
                </c:pt>
                <c:pt idx="1087">
                  <c:v>0.83227176220806798</c:v>
                </c:pt>
                <c:pt idx="1088">
                  <c:v>0.83014861995753719</c:v>
                </c:pt>
                <c:pt idx="1089">
                  <c:v>0.82802547770700641</c:v>
                </c:pt>
                <c:pt idx="1090">
                  <c:v>0.82590233545647562</c:v>
                </c:pt>
                <c:pt idx="1091">
                  <c:v>0.82377919320594484</c:v>
                </c:pt>
                <c:pt idx="1092">
                  <c:v>0.82165605095541405</c:v>
                </c:pt>
                <c:pt idx="1093">
                  <c:v>0.81953290870488327</c:v>
                </c:pt>
                <c:pt idx="1094">
                  <c:v>0.81740976645435248</c:v>
                </c:pt>
                <c:pt idx="1095">
                  <c:v>0.8152866242038217</c:v>
                </c:pt>
                <c:pt idx="1096">
                  <c:v>0.81316348195329091</c:v>
                </c:pt>
                <c:pt idx="1097">
                  <c:v>0.81104033970276013</c:v>
                </c:pt>
                <c:pt idx="1098">
                  <c:v>0.80891719745222934</c:v>
                </c:pt>
                <c:pt idx="1099">
                  <c:v>0.80679405520169856</c:v>
                </c:pt>
                <c:pt idx="1100">
                  <c:v>0.80467091295116777</c:v>
                </c:pt>
                <c:pt idx="1101">
                  <c:v>0.80254777070063699</c:v>
                </c:pt>
                <c:pt idx="1102">
                  <c:v>0.8004246284501062</c:v>
                </c:pt>
                <c:pt idx="1103">
                  <c:v>0.79830148619957542</c:v>
                </c:pt>
                <c:pt idx="1104">
                  <c:v>0.79617834394904463</c:v>
                </c:pt>
                <c:pt idx="1105">
                  <c:v>0.79405520169851385</c:v>
                </c:pt>
                <c:pt idx="1106">
                  <c:v>0.79193205944798306</c:v>
                </c:pt>
                <c:pt idx="1107">
                  <c:v>0.78980891719745228</c:v>
                </c:pt>
                <c:pt idx="1108">
                  <c:v>0.78768577494692149</c:v>
                </c:pt>
                <c:pt idx="1109">
                  <c:v>0.78556263269639071</c:v>
                </c:pt>
                <c:pt idx="1110">
                  <c:v>0.78343949044585992</c:v>
                </c:pt>
                <c:pt idx="1111">
                  <c:v>0.78131634819532914</c:v>
                </c:pt>
                <c:pt idx="1112">
                  <c:v>0.77919320594479835</c:v>
                </c:pt>
                <c:pt idx="1113">
                  <c:v>0.77707006369426757</c:v>
                </c:pt>
                <c:pt idx="1114">
                  <c:v>0.77494692144373678</c:v>
                </c:pt>
                <c:pt idx="1115">
                  <c:v>0.772823779193206</c:v>
                </c:pt>
                <c:pt idx="1116">
                  <c:v>0.77070063694267521</c:v>
                </c:pt>
                <c:pt idx="1117">
                  <c:v>0.76857749469214443</c:v>
                </c:pt>
                <c:pt idx="1118">
                  <c:v>0.76645435244161364</c:v>
                </c:pt>
                <c:pt idx="1119">
                  <c:v>0.76433121019108285</c:v>
                </c:pt>
                <c:pt idx="1120">
                  <c:v>0.76220806794055207</c:v>
                </c:pt>
                <c:pt idx="1121">
                  <c:v>0.76008492569002128</c:v>
                </c:pt>
                <c:pt idx="1122">
                  <c:v>0.7579617834394905</c:v>
                </c:pt>
                <c:pt idx="1123">
                  <c:v>0.75583864118895971</c:v>
                </c:pt>
                <c:pt idx="1124">
                  <c:v>0.75371549893842893</c:v>
                </c:pt>
                <c:pt idx="1125">
                  <c:v>0.75159235668789814</c:v>
                </c:pt>
                <c:pt idx="1126">
                  <c:v>0.74946921443736736</c:v>
                </c:pt>
                <c:pt idx="1127">
                  <c:v>0.74946921443736736</c:v>
                </c:pt>
                <c:pt idx="1128">
                  <c:v>0.74734607218683657</c:v>
                </c:pt>
                <c:pt idx="1129">
                  <c:v>0.74734607218683657</c:v>
                </c:pt>
                <c:pt idx="1130">
                  <c:v>0.74522292993630579</c:v>
                </c:pt>
                <c:pt idx="1131">
                  <c:v>0.743099787685775</c:v>
                </c:pt>
                <c:pt idx="1132">
                  <c:v>0.74097664543524422</c:v>
                </c:pt>
                <c:pt idx="1133">
                  <c:v>0.73885350318471343</c:v>
                </c:pt>
                <c:pt idx="1134">
                  <c:v>0.73673036093418265</c:v>
                </c:pt>
                <c:pt idx="1135">
                  <c:v>0.73460721868365186</c:v>
                </c:pt>
                <c:pt idx="1136">
                  <c:v>0.73248407643312108</c:v>
                </c:pt>
                <c:pt idx="1137">
                  <c:v>0.73036093418259029</c:v>
                </c:pt>
                <c:pt idx="1138">
                  <c:v>0.72823779193205951</c:v>
                </c:pt>
                <c:pt idx="1139">
                  <c:v>0.72611464968152872</c:v>
                </c:pt>
                <c:pt idx="1140">
                  <c:v>0.72399150743099794</c:v>
                </c:pt>
                <c:pt idx="1141">
                  <c:v>0.72186836518046715</c:v>
                </c:pt>
                <c:pt idx="1142">
                  <c:v>0.71974522292993637</c:v>
                </c:pt>
                <c:pt idx="1143">
                  <c:v>0.71762208067940558</c:v>
                </c:pt>
                <c:pt idx="1144">
                  <c:v>0.7154989384288748</c:v>
                </c:pt>
                <c:pt idx="1145">
                  <c:v>0.71337579617834401</c:v>
                </c:pt>
                <c:pt idx="1146">
                  <c:v>0.71125265392781323</c:v>
                </c:pt>
                <c:pt idx="1147">
                  <c:v>0.70912951167728244</c:v>
                </c:pt>
                <c:pt idx="1148">
                  <c:v>0.70700636942675166</c:v>
                </c:pt>
                <c:pt idx="1149">
                  <c:v>0.70488322717622087</c:v>
                </c:pt>
                <c:pt idx="1150">
                  <c:v>0.70276008492569009</c:v>
                </c:pt>
                <c:pt idx="1151">
                  <c:v>0.7006369426751593</c:v>
                </c:pt>
                <c:pt idx="1152">
                  <c:v>0.69851380042462852</c:v>
                </c:pt>
                <c:pt idx="1153">
                  <c:v>0.69639065817409773</c:v>
                </c:pt>
                <c:pt idx="1154">
                  <c:v>0.69426751592356695</c:v>
                </c:pt>
                <c:pt idx="1155">
                  <c:v>0.69214437367303616</c:v>
                </c:pt>
                <c:pt idx="1156">
                  <c:v>0.69002123142250538</c:v>
                </c:pt>
                <c:pt idx="1157">
                  <c:v>0.68789808917197459</c:v>
                </c:pt>
                <c:pt idx="1158">
                  <c:v>0.68577494692144381</c:v>
                </c:pt>
                <c:pt idx="1159">
                  <c:v>0.68365180467091302</c:v>
                </c:pt>
                <c:pt idx="1160">
                  <c:v>0.68152866242038224</c:v>
                </c:pt>
                <c:pt idx="1161">
                  <c:v>0.67940552016985145</c:v>
                </c:pt>
                <c:pt idx="1162">
                  <c:v>0.67728237791932067</c:v>
                </c:pt>
                <c:pt idx="1163">
                  <c:v>0.67515923566878988</c:v>
                </c:pt>
                <c:pt idx="1164">
                  <c:v>0.6730360934182591</c:v>
                </c:pt>
                <c:pt idx="1165">
                  <c:v>0.67091295116772831</c:v>
                </c:pt>
                <c:pt idx="1166">
                  <c:v>0.66878980891719753</c:v>
                </c:pt>
                <c:pt idx="1167">
                  <c:v>0.66666666666666674</c:v>
                </c:pt>
                <c:pt idx="1168">
                  <c:v>0.66666666666666674</c:v>
                </c:pt>
                <c:pt idx="1169">
                  <c:v>0.66454352441613596</c:v>
                </c:pt>
                <c:pt idx="1170">
                  <c:v>0.66242038216560517</c:v>
                </c:pt>
                <c:pt idx="1171">
                  <c:v>0.66029723991507439</c:v>
                </c:pt>
                <c:pt idx="1172">
                  <c:v>0.6581740976645436</c:v>
                </c:pt>
                <c:pt idx="1173">
                  <c:v>0.65605095541401282</c:v>
                </c:pt>
                <c:pt idx="1174">
                  <c:v>0.65392781316348203</c:v>
                </c:pt>
                <c:pt idx="1175">
                  <c:v>0.65180467091295125</c:v>
                </c:pt>
                <c:pt idx="1176">
                  <c:v>0.64968152866242046</c:v>
                </c:pt>
                <c:pt idx="1177">
                  <c:v>0.64755838641188967</c:v>
                </c:pt>
                <c:pt idx="1178">
                  <c:v>0.64543524416135889</c:v>
                </c:pt>
                <c:pt idx="1179">
                  <c:v>0.6433121019108281</c:v>
                </c:pt>
                <c:pt idx="1180">
                  <c:v>0.64118895966029732</c:v>
                </c:pt>
                <c:pt idx="1181">
                  <c:v>0.63906581740976653</c:v>
                </c:pt>
                <c:pt idx="1182">
                  <c:v>0.63694267515923575</c:v>
                </c:pt>
                <c:pt idx="1183">
                  <c:v>0.63481953290870496</c:v>
                </c:pt>
                <c:pt idx="1184">
                  <c:v>0.63269639065817418</c:v>
                </c:pt>
                <c:pt idx="1185">
                  <c:v>0.63057324840764339</c:v>
                </c:pt>
                <c:pt idx="1186">
                  <c:v>0.62845010615711261</c:v>
                </c:pt>
                <c:pt idx="1187">
                  <c:v>0.62632696390658182</c:v>
                </c:pt>
                <c:pt idx="1188">
                  <c:v>0.62420382165605093</c:v>
                </c:pt>
                <c:pt idx="1189">
                  <c:v>0.62208067940552014</c:v>
                </c:pt>
                <c:pt idx="1190">
                  <c:v>0.61995753715498936</c:v>
                </c:pt>
                <c:pt idx="1191">
                  <c:v>0.61783439490445857</c:v>
                </c:pt>
                <c:pt idx="1192">
                  <c:v>0.61571125265392779</c:v>
                </c:pt>
                <c:pt idx="1193">
                  <c:v>0.613588110403397</c:v>
                </c:pt>
                <c:pt idx="1194">
                  <c:v>0.61146496815286622</c:v>
                </c:pt>
                <c:pt idx="1195">
                  <c:v>0.60934182590233543</c:v>
                </c:pt>
                <c:pt idx="1196">
                  <c:v>0.60721868365180465</c:v>
                </c:pt>
                <c:pt idx="1197">
                  <c:v>0.60509554140127386</c:v>
                </c:pt>
                <c:pt idx="1198">
                  <c:v>0.60509554140127386</c:v>
                </c:pt>
                <c:pt idx="1199">
                  <c:v>0.60297239915074308</c:v>
                </c:pt>
                <c:pt idx="1200">
                  <c:v>0.60084925690021229</c:v>
                </c:pt>
                <c:pt idx="1201">
                  <c:v>0.59872611464968151</c:v>
                </c:pt>
                <c:pt idx="1202">
                  <c:v>0.59660297239915072</c:v>
                </c:pt>
                <c:pt idx="1203">
                  <c:v>0.59447983014861994</c:v>
                </c:pt>
                <c:pt idx="1204">
                  <c:v>0.59235668789808915</c:v>
                </c:pt>
                <c:pt idx="1205">
                  <c:v>0.59023354564755837</c:v>
                </c:pt>
                <c:pt idx="1206">
                  <c:v>0.58811040339702758</c:v>
                </c:pt>
                <c:pt idx="1207">
                  <c:v>0.5859872611464968</c:v>
                </c:pt>
                <c:pt idx="1208">
                  <c:v>0.58386411889596601</c:v>
                </c:pt>
                <c:pt idx="1209">
                  <c:v>0.58174097664543523</c:v>
                </c:pt>
                <c:pt idx="1210">
                  <c:v>0.57961783439490444</c:v>
                </c:pt>
                <c:pt idx="1211">
                  <c:v>0.57961783439490444</c:v>
                </c:pt>
                <c:pt idx="1212">
                  <c:v>0.57749469214437366</c:v>
                </c:pt>
                <c:pt idx="1213">
                  <c:v>0.57537154989384287</c:v>
                </c:pt>
                <c:pt idx="1214">
                  <c:v>0.57537154989384287</c:v>
                </c:pt>
                <c:pt idx="1215">
                  <c:v>0.57324840764331209</c:v>
                </c:pt>
                <c:pt idx="1216">
                  <c:v>0.5711252653927813</c:v>
                </c:pt>
                <c:pt idx="1217">
                  <c:v>0.56900212314225052</c:v>
                </c:pt>
                <c:pt idx="1218">
                  <c:v>0.56687898089171973</c:v>
                </c:pt>
                <c:pt idx="1219">
                  <c:v>0.56475583864118895</c:v>
                </c:pt>
                <c:pt idx="1220">
                  <c:v>0.56263269639065816</c:v>
                </c:pt>
                <c:pt idx="1221">
                  <c:v>0.56050955414012738</c:v>
                </c:pt>
                <c:pt idx="1222">
                  <c:v>0.55838641188959659</c:v>
                </c:pt>
                <c:pt idx="1223">
                  <c:v>0.5562632696390658</c:v>
                </c:pt>
                <c:pt idx="1224">
                  <c:v>0.55414012738853502</c:v>
                </c:pt>
                <c:pt idx="1225">
                  <c:v>0.55201698513800423</c:v>
                </c:pt>
                <c:pt idx="1226">
                  <c:v>0.54989384288747345</c:v>
                </c:pt>
                <c:pt idx="1227">
                  <c:v>0.54777070063694266</c:v>
                </c:pt>
                <c:pt idx="1228">
                  <c:v>0.54564755838641188</c:v>
                </c:pt>
                <c:pt idx="1229">
                  <c:v>0.54352441613588109</c:v>
                </c:pt>
                <c:pt idx="1230">
                  <c:v>0.54140127388535031</c:v>
                </c:pt>
                <c:pt idx="1231">
                  <c:v>0.53927813163481952</c:v>
                </c:pt>
                <c:pt idx="1232">
                  <c:v>0.53715498938428874</c:v>
                </c:pt>
                <c:pt idx="1233">
                  <c:v>0.53503184713375795</c:v>
                </c:pt>
                <c:pt idx="1234">
                  <c:v>0.53290870488322717</c:v>
                </c:pt>
                <c:pt idx="1235">
                  <c:v>0.53078556263269638</c:v>
                </c:pt>
                <c:pt idx="1236">
                  <c:v>0.5286624203821656</c:v>
                </c:pt>
                <c:pt idx="1237">
                  <c:v>0.52653927813163481</c:v>
                </c:pt>
                <c:pt idx="1238">
                  <c:v>0.52441613588110403</c:v>
                </c:pt>
                <c:pt idx="1239">
                  <c:v>0.52229299363057324</c:v>
                </c:pt>
                <c:pt idx="1240">
                  <c:v>0.52016985138004246</c:v>
                </c:pt>
                <c:pt idx="1241">
                  <c:v>0.51804670912951167</c:v>
                </c:pt>
                <c:pt idx="1242">
                  <c:v>0.51592356687898089</c:v>
                </c:pt>
                <c:pt idx="1243">
                  <c:v>0.5138004246284501</c:v>
                </c:pt>
                <c:pt idx="1244">
                  <c:v>0.51167728237791932</c:v>
                </c:pt>
                <c:pt idx="1245">
                  <c:v>0.50955414012738853</c:v>
                </c:pt>
                <c:pt idx="1246">
                  <c:v>0.50743099787685775</c:v>
                </c:pt>
                <c:pt idx="1247">
                  <c:v>0.50530785562632696</c:v>
                </c:pt>
                <c:pt idx="1248">
                  <c:v>0.50318471337579618</c:v>
                </c:pt>
                <c:pt idx="1249">
                  <c:v>0.50106157112526539</c:v>
                </c:pt>
                <c:pt idx="1250">
                  <c:v>0.49893842887473461</c:v>
                </c:pt>
                <c:pt idx="1251">
                  <c:v>0.49681528662420382</c:v>
                </c:pt>
                <c:pt idx="1252">
                  <c:v>0.49469214437367304</c:v>
                </c:pt>
                <c:pt idx="1253">
                  <c:v>0.49469214437367304</c:v>
                </c:pt>
                <c:pt idx="1254">
                  <c:v>0.49256900212314225</c:v>
                </c:pt>
                <c:pt idx="1255">
                  <c:v>0.49044585987261147</c:v>
                </c:pt>
                <c:pt idx="1256">
                  <c:v>0.49044585987261147</c:v>
                </c:pt>
                <c:pt idx="1257">
                  <c:v>0.48832271762208068</c:v>
                </c:pt>
                <c:pt idx="1258">
                  <c:v>0.4861995753715499</c:v>
                </c:pt>
                <c:pt idx="1259">
                  <c:v>0.48407643312101911</c:v>
                </c:pt>
                <c:pt idx="1260">
                  <c:v>0.48195329087048833</c:v>
                </c:pt>
                <c:pt idx="1261">
                  <c:v>0.47983014861995754</c:v>
                </c:pt>
                <c:pt idx="1262">
                  <c:v>0.47770700636942676</c:v>
                </c:pt>
                <c:pt idx="1263">
                  <c:v>0.47558386411889597</c:v>
                </c:pt>
                <c:pt idx="1264">
                  <c:v>0.47346072186836519</c:v>
                </c:pt>
                <c:pt idx="1265">
                  <c:v>0.4713375796178344</c:v>
                </c:pt>
                <c:pt idx="1266">
                  <c:v>0.46921443736730362</c:v>
                </c:pt>
                <c:pt idx="1267">
                  <c:v>0.46709129511677283</c:v>
                </c:pt>
                <c:pt idx="1268">
                  <c:v>0.46496815286624205</c:v>
                </c:pt>
                <c:pt idx="1269">
                  <c:v>0.46284501061571126</c:v>
                </c:pt>
                <c:pt idx="1270">
                  <c:v>0.46072186836518048</c:v>
                </c:pt>
                <c:pt idx="1271">
                  <c:v>0.45859872611464969</c:v>
                </c:pt>
                <c:pt idx="1272">
                  <c:v>0.45859872611464969</c:v>
                </c:pt>
                <c:pt idx="1273">
                  <c:v>0.45647558386411891</c:v>
                </c:pt>
                <c:pt idx="1274">
                  <c:v>0.45435244161358812</c:v>
                </c:pt>
                <c:pt idx="1275">
                  <c:v>0.45222929936305734</c:v>
                </c:pt>
                <c:pt idx="1276">
                  <c:v>0.45010615711252655</c:v>
                </c:pt>
                <c:pt idx="1277">
                  <c:v>0.44798301486199577</c:v>
                </c:pt>
                <c:pt idx="1278">
                  <c:v>0.44585987261146498</c:v>
                </c:pt>
                <c:pt idx="1279">
                  <c:v>0.4437367303609342</c:v>
                </c:pt>
                <c:pt idx="1280">
                  <c:v>0.44161358811040341</c:v>
                </c:pt>
                <c:pt idx="1281">
                  <c:v>0.43949044585987262</c:v>
                </c:pt>
                <c:pt idx="1282">
                  <c:v>0.43949044585987262</c:v>
                </c:pt>
                <c:pt idx="1283">
                  <c:v>0.43736730360934184</c:v>
                </c:pt>
                <c:pt idx="1284">
                  <c:v>0.43524416135881105</c:v>
                </c:pt>
                <c:pt idx="1285">
                  <c:v>0.43312101910828027</c:v>
                </c:pt>
                <c:pt idx="1286">
                  <c:v>0.43099787685774948</c:v>
                </c:pt>
                <c:pt idx="1287">
                  <c:v>0.4288747346072187</c:v>
                </c:pt>
                <c:pt idx="1288">
                  <c:v>0.4288747346072187</c:v>
                </c:pt>
                <c:pt idx="1289">
                  <c:v>0.42675159235668791</c:v>
                </c:pt>
                <c:pt idx="1290">
                  <c:v>0.42462845010615713</c:v>
                </c:pt>
                <c:pt idx="1291">
                  <c:v>0.42250530785562634</c:v>
                </c:pt>
                <c:pt idx="1292">
                  <c:v>0.42038216560509556</c:v>
                </c:pt>
                <c:pt idx="1293">
                  <c:v>0.41825902335456477</c:v>
                </c:pt>
                <c:pt idx="1294">
                  <c:v>0.41613588110403399</c:v>
                </c:pt>
                <c:pt idx="1295">
                  <c:v>0.4140127388535032</c:v>
                </c:pt>
                <c:pt idx="1296">
                  <c:v>0.41188959660297242</c:v>
                </c:pt>
                <c:pt idx="1297">
                  <c:v>0.40976645435244163</c:v>
                </c:pt>
                <c:pt idx="1298">
                  <c:v>0.40764331210191085</c:v>
                </c:pt>
                <c:pt idx="1299">
                  <c:v>0.40552016985138006</c:v>
                </c:pt>
                <c:pt idx="1300">
                  <c:v>0.40339702760084928</c:v>
                </c:pt>
                <c:pt idx="1301">
                  <c:v>0.40127388535031849</c:v>
                </c:pt>
                <c:pt idx="1302">
                  <c:v>0.39915074309978771</c:v>
                </c:pt>
                <c:pt idx="1303">
                  <c:v>0.39702760084925692</c:v>
                </c:pt>
                <c:pt idx="1304">
                  <c:v>0.39490445859872614</c:v>
                </c:pt>
                <c:pt idx="1305">
                  <c:v>0.39278131634819535</c:v>
                </c:pt>
                <c:pt idx="1306">
                  <c:v>0.39065817409766457</c:v>
                </c:pt>
                <c:pt idx="1307">
                  <c:v>0.39065817409766457</c:v>
                </c:pt>
                <c:pt idx="1308">
                  <c:v>0.39065817409766457</c:v>
                </c:pt>
                <c:pt idx="1309">
                  <c:v>0.38853503184713378</c:v>
                </c:pt>
                <c:pt idx="1310">
                  <c:v>0.38853503184713378</c:v>
                </c:pt>
                <c:pt idx="1311">
                  <c:v>0.386411889596603</c:v>
                </c:pt>
                <c:pt idx="1312">
                  <c:v>0.38428874734607221</c:v>
                </c:pt>
                <c:pt idx="1313">
                  <c:v>0.38216560509554143</c:v>
                </c:pt>
                <c:pt idx="1314">
                  <c:v>0.38004246284501064</c:v>
                </c:pt>
                <c:pt idx="1315">
                  <c:v>0.37791932059447986</c:v>
                </c:pt>
                <c:pt idx="1316">
                  <c:v>0.37791932059447986</c:v>
                </c:pt>
                <c:pt idx="1317">
                  <c:v>0.37579617834394907</c:v>
                </c:pt>
                <c:pt idx="1318">
                  <c:v>0.37367303609341829</c:v>
                </c:pt>
                <c:pt idx="1319">
                  <c:v>0.3715498938428875</c:v>
                </c:pt>
                <c:pt idx="1320">
                  <c:v>0.36942675159235672</c:v>
                </c:pt>
                <c:pt idx="1321">
                  <c:v>0.36730360934182593</c:v>
                </c:pt>
                <c:pt idx="1322">
                  <c:v>0.36518046709129515</c:v>
                </c:pt>
                <c:pt idx="1323">
                  <c:v>0.36305732484076436</c:v>
                </c:pt>
                <c:pt idx="1324">
                  <c:v>0.36305732484076436</c:v>
                </c:pt>
                <c:pt idx="1325">
                  <c:v>0.36093418259023358</c:v>
                </c:pt>
                <c:pt idx="1326">
                  <c:v>0.35881104033970279</c:v>
                </c:pt>
                <c:pt idx="1327">
                  <c:v>0.35668789808917201</c:v>
                </c:pt>
                <c:pt idx="1328">
                  <c:v>0.35456475583864122</c:v>
                </c:pt>
                <c:pt idx="1329">
                  <c:v>0.35244161358811044</c:v>
                </c:pt>
                <c:pt idx="1330">
                  <c:v>0.35244161358811044</c:v>
                </c:pt>
                <c:pt idx="1331">
                  <c:v>0.35031847133757965</c:v>
                </c:pt>
                <c:pt idx="1332">
                  <c:v>0.34819532908704887</c:v>
                </c:pt>
                <c:pt idx="1333">
                  <c:v>0.34607218683651808</c:v>
                </c:pt>
                <c:pt idx="1334">
                  <c:v>0.3439490445859873</c:v>
                </c:pt>
                <c:pt idx="1335">
                  <c:v>0.34182590233545651</c:v>
                </c:pt>
                <c:pt idx="1336">
                  <c:v>0.33970276008492573</c:v>
                </c:pt>
                <c:pt idx="1337">
                  <c:v>0.33970276008492573</c:v>
                </c:pt>
                <c:pt idx="1338">
                  <c:v>0.33757961783439494</c:v>
                </c:pt>
                <c:pt idx="1339">
                  <c:v>0.33545647558386416</c:v>
                </c:pt>
                <c:pt idx="1340">
                  <c:v>0.33333333333333337</c:v>
                </c:pt>
                <c:pt idx="1341">
                  <c:v>0.33121019108280259</c:v>
                </c:pt>
                <c:pt idx="1342">
                  <c:v>0.3290870488322718</c:v>
                </c:pt>
                <c:pt idx="1343">
                  <c:v>0.32696390658174102</c:v>
                </c:pt>
                <c:pt idx="1344">
                  <c:v>0.32484076433121023</c:v>
                </c:pt>
                <c:pt idx="1345">
                  <c:v>0.32271762208067944</c:v>
                </c:pt>
                <c:pt idx="1346">
                  <c:v>0.32059447983014866</c:v>
                </c:pt>
                <c:pt idx="1347">
                  <c:v>0.31847133757961787</c:v>
                </c:pt>
                <c:pt idx="1348">
                  <c:v>0.31634819532908709</c:v>
                </c:pt>
                <c:pt idx="1349">
                  <c:v>0.3142250530785563</c:v>
                </c:pt>
                <c:pt idx="1350">
                  <c:v>0.31210191082802552</c:v>
                </c:pt>
                <c:pt idx="1351">
                  <c:v>0.30997876857749473</c:v>
                </c:pt>
                <c:pt idx="1352">
                  <c:v>0.30785562632696395</c:v>
                </c:pt>
                <c:pt idx="1353">
                  <c:v>0.30573248407643316</c:v>
                </c:pt>
                <c:pt idx="1354">
                  <c:v>0.30360934182590238</c:v>
                </c:pt>
                <c:pt idx="1355">
                  <c:v>0.30148619957537159</c:v>
                </c:pt>
                <c:pt idx="1356">
                  <c:v>0.29936305732484081</c:v>
                </c:pt>
                <c:pt idx="1357">
                  <c:v>0.29936305732484081</c:v>
                </c:pt>
                <c:pt idx="1358">
                  <c:v>0.29723991507431002</c:v>
                </c:pt>
                <c:pt idx="1359">
                  <c:v>0.29511677282377924</c:v>
                </c:pt>
                <c:pt idx="1360">
                  <c:v>0.29299363057324845</c:v>
                </c:pt>
                <c:pt idx="1361">
                  <c:v>0.29087048832271767</c:v>
                </c:pt>
                <c:pt idx="1362">
                  <c:v>0.28874734607218688</c:v>
                </c:pt>
                <c:pt idx="1363">
                  <c:v>0.2866242038216561</c:v>
                </c:pt>
                <c:pt idx="1364">
                  <c:v>0.28450106157112531</c:v>
                </c:pt>
                <c:pt idx="1365">
                  <c:v>0.28237791932059453</c:v>
                </c:pt>
                <c:pt idx="1366">
                  <c:v>0.28025477707006374</c:v>
                </c:pt>
                <c:pt idx="1367">
                  <c:v>0.27813163481953296</c:v>
                </c:pt>
                <c:pt idx="1368">
                  <c:v>0.27600849256900217</c:v>
                </c:pt>
                <c:pt idx="1369">
                  <c:v>0.27600849256900217</c:v>
                </c:pt>
                <c:pt idx="1370">
                  <c:v>0.27388535031847139</c:v>
                </c:pt>
                <c:pt idx="1371">
                  <c:v>0.27388535031847139</c:v>
                </c:pt>
                <c:pt idx="1372">
                  <c:v>0.2717622080679406</c:v>
                </c:pt>
                <c:pt idx="1373">
                  <c:v>0.26963906581740982</c:v>
                </c:pt>
                <c:pt idx="1374">
                  <c:v>0.26751592356687903</c:v>
                </c:pt>
                <c:pt idx="1375">
                  <c:v>0.26539278131634825</c:v>
                </c:pt>
                <c:pt idx="1376">
                  <c:v>0.26539278131634825</c:v>
                </c:pt>
                <c:pt idx="1377">
                  <c:v>0.26326963906581746</c:v>
                </c:pt>
                <c:pt idx="1378">
                  <c:v>0.26326963906581746</c:v>
                </c:pt>
                <c:pt idx="1379">
                  <c:v>0.26114649681528668</c:v>
                </c:pt>
                <c:pt idx="1380">
                  <c:v>0.25902335456475589</c:v>
                </c:pt>
                <c:pt idx="1381">
                  <c:v>0.25690021231422511</c:v>
                </c:pt>
                <c:pt idx="1382">
                  <c:v>0.25690021231422511</c:v>
                </c:pt>
                <c:pt idx="1383">
                  <c:v>0.25477707006369432</c:v>
                </c:pt>
                <c:pt idx="1384">
                  <c:v>0.25265392781316354</c:v>
                </c:pt>
                <c:pt idx="1385">
                  <c:v>0.25053078556263275</c:v>
                </c:pt>
                <c:pt idx="1386">
                  <c:v>0.24840764331210186</c:v>
                </c:pt>
                <c:pt idx="1387">
                  <c:v>0.24628450106157107</c:v>
                </c:pt>
                <c:pt idx="1388">
                  <c:v>0.24628450106157107</c:v>
                </c:pt>
                <c:pt idx="1389">
                  <c:v>0.24416135881104029</c:v>
                </c:pt>
                <c:pt idx="1390">
                  <c:v>0.2420382165605095</c:v>
                </c:pt>
                <c:pt idx="1391">
                  <c:v>0.23991507430997872</c:v>
                </c:pt>
                <c:pt idx="1392">
                  <c:v>0.23779193205944793</c:v>
                </c:pt>
                <c:pt idx="1393">
                  <c:v>0.23566878980891715</c:v>
                </c:pt>
                <c:pt idx="1394">
                  <c:v>0.23354564755838636</c:v>
                </c:pt>
                <c:pt idx="1395">
                  <c:v>0.23142250530785557</c:v>
                </c:pt>
                <c:pt idx="1396">
                  <c:v>0.22929936305732479</c:v>
                </c:pt>
                <c:pt idx="1397">
                  <c:v>0.227176220806794</c:v>
                </c:pt>
                <c:pt idx="1398">
                  <c:v>0.22505307855626322</c:v>
                </c:pt>
                <c:pt idx="1399">
                  <c:v>0.22292993630573243</c:v>
                </c:pt>
                <c:pt idx="1400">
                  <c:v>0.22080679405520165</c:v>
                </c:pt>
                <c:pt idx="1401">
                  <c:v>0.21868365180467086</c:v>
                </c:pt>
                <c:pt idx="1402">
                  <c:v>0.21656050955414008</c:v>
                </c:pt>
                <c:pt idx="1403">
                  <c:v>0.21443736730360929</c:v>
                </c:pt>
                <c:pt idx="1404">
                  <c:v>0.21443736730360929</c:v>
                </c:pt>
                <c:pt idx="1405">
                  <c:v>0.21231422505307851</c:v>
                </c:pt>
                <c:pt idx="1406">
                  <c:v>0.21019108280254772</c:v>
                </c:pt>
                <c:pt idx="1407">
                  <c:v>0.20806794055201694</c:v>
                </c:pt>
                <c:pt idx="1408">
                  <c:v>0.20594479830148615</c:v>
                </c:pt>
                <c:pt idx="1409">
                  <c:v>0.20382165605095537</c:v>
                </c:pt>
                <c:pt idx="1410">
                  <c:v>0.20382165605095537</c:v>
                </c:pt>
                <c:pt idx="1411">
                  <c:v>0.20382165605095537</c:v>
                </c:pt>
                <c:pt idx="1412">
                  <c:v>0.20169851380042458</c:v>
                </c:pt>
                <c:pt idx="1413">
                  <c:v>0.1995753715498938</c:v>
                </c:pt>
                <c:pt idx="1414">
                  <c:v>0.19745222929936301</c:v>
                </c:pt>
                <c:pt idx="1415">
                  <c:v>0.19532908704883223</c:v>
                </c:pt>
                <c:pt idx="1416">
                  <c:v>0.19320594479830144</c:v>
                </c:pt>
                <c:pt idx="1417">
                  <c:v>0.19108280254777066</c:v>
                </c:pt>
                <c:pt idx="1418">
                  <c:v>0.19108280254777066</c:v>
                </c:pt>
                <c:pt idx="1419">
                  <c:v>0.18895966029723987</c:v>
                </c:pt>
                <c:pt idx="1420">
                  <c:v>0.18683651804670909</c:v>
                </c:pt>
                <c:pt idx="1421">
                  <c:v>0.1847133757961783</c:v>
                </c:pt>
                <c:pt idx="1422">
                  <c:v>0.18259023354564752</c:v>
                </c:pt>
                <c:pt idx="1423">
                  <c:v>0.18046709129511673</c:v>
                </c:pt>
                <c:pt idx="1424">
                  <c:v>0.17834394904458595</c:v>
                </c:pt>
                <c:pt idx="1425">
                  <c:v>0.17622080679405516</c:v>
                </c:pt>
                <c:pt idx="1426">
                  <c:v>0.17409766454352438</c:v>
                </c:pt>
                <c:pt idx="1427">
                  <c:v>0.17197452229299359</c:v>
                </c:pt>
                <c:pt idx="1428">
                  <c:v>0.16985138004246281</c:v>
                </c:pt>
                <c:pt idx="1429">
                  <c:v>0.16985138004246281</c:v>
                </c:pt>
                <c:pt idx="1430">
                  <c:v>0.16985138004246281</c:v>
                </c:pt>
                <c:pt idx="1431">
                  <c:v>0.16772823779193202</c:v>
                </c:pt>
                <c:pt idx="1432">
                  <c:v>0.16560509554140124</c:v>
                </c:pt>
                <c:pt idx="1433">
                  <c:v>0.16348195329087045</c:v>
                </c:pt>
                <c:pt idx="1434">
                  <c:v>0.16348195329087045</c:v>
                </c:pt>
                <c:pt idx="1435">
                  <c:v>0.16348195329087045</c:v>
                </c:pt>
                <c:pt idx="1436">
                  <c:v>0.16135881104033967</c:v>
                </c:pt>
                <c:pt idx="1437">
                  <c:v>0.15923566878980888</c:v>
                </c:pt>
                <c:pt idx="1438">
                  <c:v>0.1571125265392781</c:v>
                </c:pt>
                <c:pt idx="1439">
                  <c:v>0.1571125265392781</c:v>
                </c:pt>
                <c:pt idx="1440">
                  <c:v>0.15498938428874731</c:v>
                </c:pt>
                <c:pt idx="1441">
                  <c:v>0.15286624203821653</c:v>
                </c:pt>
                <c:pt idx="1442">
                  <c:v>0.15286624203821653</c:v>
                </c:pt>
                <c:pt idx="1443">
                  <c:v>0.15074309978768574</c:v>
                </c:pt>
                <c:pt idx="1444">
                  <c:v>0.15074309978768574</c:v>
                </c:pt>
                <c:pt idx="1445">
                  <c:v>0.14861995753715496</c:v>
                </c:pt>
                <c:pt idx="1446">
                  <c:v>0.14649681528662417</c:v>
                </c:pt>
                <c:pt idx="1447">
                  <c:v>0.14437367303609339</c:v>
                </c:pt>
                <c:pt idx="1448">
                  <c:v>0.1422505307855626</c:v>
                </c:pt>
                <c:pt idx="1449">
                  <c:v>0.14012738853503182</c:v>
                </c:pt>
                <c:pt idx="1450">
                  <c:v>0.13800424628450103</c:v>
                </c:pt>
                <c:pt idx="1451">
                  <c:v>0.13588110403397025</c:v>
                </c:pt>
                <c:pt idx="1452">
                  <c:v>0.13375796178343946</c:v>
                </c:pt>
                <c:pt idx="1453">
                  <c:v>0.13163481953290868</c:v>
                </c:pt>
                <c:pt idx="1454">
                  <c:v>0.12951167728237789</c:v>
                </c:pt>
                <c:pt idx="1455">
                  <c:v>0.12951167728237789</c:v>
                </c:pt>
                <c:pt idx="1456">
                  <c:v>0.12738853503184711</c:v>
                </c:pt>
                <c:pt idx="1457">
                  <c:v>0.12526539278131632</c:v>
                </c:pt>
                <c:pt idx="1458">
                  <c:v>0.12314225053078554</c:v>
                </c:pt>
                <c:pt idx="1459">
                  <c:v>0.12101910828025475</c:v>
                </c:pt>
                <c:pt idx="1460">
                  <c:v>0.11889596602972397</c:v>
                </c:pt>
                <c:pt idx="1461">
                  <c:v>0.11677282377919318</c:v>
                </c:pt>
                <c:pt idx="1462">
                  <c:v>0.11464968152866239</c:v>
                </c:pt>
                <c:pt idx="1463">
                  <c:v>0.11252653927813161</c:v>
                </c:pt>
                <c:pt idx="1464">
                  <c:v>0.11040339702760082</c:v>
                </c:pt>
                <c:pt idx="1465">
                  <c:v>0.11040339702760082</c:v>
                </c:pt>
                <c:pt idx="1466">
                  <c:v>0.10828025477707004</c:v>
                </c:pt>
                <c:pt idx="1467">
                  <c:v>0.10615711252653925</c:v>
                </c:pt>
                <c:pt idx="1468">
                  <c:v>0.10403397027600847</c:v>
                </c:pt>
                <c:pt idx="1469">
                  <c:v>0.10403397027600847</c:v>
                </c:pt>
                <c:pt idx="1470">
                  <c:v>0.10403397027600847</c:v>
                </c:pt>
                <c:pt idx="1471">
                  <c:v>0.10191082802547768</c:v>
                </c:pt>
                <c:pt idx="1472">
                  <c:v>0.10191082802547768</c:v>
                </c:pt>
                <c:pt idx="1473">
                  <c:v>9.9787685774946899E-2</c:v>
                </c:pt>
                <c:pt idx="1474">
                  <c:v>9.7664543524416114E-2</c:v>
                </c:pt>
                <c:pt idx="1475">
                  <c:v>9.7664543524416114E-2</c:v>
                </c:pt>
                <c:pt idx="1476">
                  <c:v>9.5541401273885329E-2</c:v>
                </c:pt>
                <c:pt idx="1477">
                  <c:v>9.3418259023354544E-2</c:v>
                </c:pt>
                <c:pt idx="1478">
                  <c:v>9.3418259023354544E-2</c:v>
                </c:pt>
                <c:pt idx="1479">
                  <c:v>9.1295116772823759E-2</c:v>
                </c:pt>
                <c:pt idx="1480">
                  <c:v>9.1295116772823759E-2</c:v>
                </c:pt>
                <c:pt idx="1481">
                  <c:v>9.1295116772823759E-2</c:v>
                </c:pt>
                <c:pt idx="1482">
                  <c:v>9.1295116772823759E-2</c:v>
                </c:pt>
                <c:pt idx="1483">
                  <c:v>9.1295116772823759E-2</c:v>
                </c:pt>
                <c:pt idx="1484">
                  <c:v>8.9171974522292974E-2</c:v>
                </c:pt>
                <c:pt idx="1485">
                  <c:v>8.7048832271762189E-2</c:v>
                </c:pt>
                <c:pt idx="1486">
                  <c:v>8.4925690021231404E-2</c:v>
                </c:pt>
                <c:pt idx="1487">
                  <c:v>8.2802547770700619E-2</c:v>
                </c:pt>
                <c:pt idx="1488">
                  <c:v>8.0679405520169833E-2</c:v>
                </c:pt>
                <c:pt idx="1489">
                  <c:v>7.8556263269639048E-2</c:v>
                </c:pt>
                <c:pt idx="1490">
                  <c:v>7.6433121019108263E-2</c:v>
                </c:pt>
                <c:pt idx="1491">
                  <c:v>7.4309978768577478E-2</c:v>
                </c:pt>
                <c:pt idx="1492">
                  <c:v>7.2186836518046693E-2</c:v>
                </c:pt>
                <c:pt idx="1493">
                  <c:v>7.0063694267515908E-2</c:v>
                </c:pt>
                <c:pt idx="1494">
                  <c:v>7.0063694267515908E-2</c:v>
                </c:pt>
                <c:pt idx="1495">
                  <c:v>7.0063694267515908E-2</c:v>
                </c:pt>
                <c:pt idx="1496">
                  <c:v>6.7940552016985123E-2</c:v>
                </c:pt>
                <c:pt idx="1497">
                  <c:v>6.5817409766454338E-2</c:v>
                </c:pt>
                <c:pt idx="1498">
                  <c:v>6.3694267515923553E-2</c:v>
                </c:pt>
                <c:pt idx="1499">
                  <c:v>6.3694267515923553E-2</c:v>
                </c:pt>
                <c:pt idx="1500">
                  <c:v>6.3694267515923553E-2</c:v>
                </c:pt>
                <c:pt idx="1501">
                  <c:v>6.1571125265392768E-2</c:v>
                </c:pt>
                <c:pt idx="1502">
                  <c:v>5.9447983014861983E-2</c:v>
                </c:pt>
                <c:pt idx="1503">
                  <c:v>5.7324840764331197E-2</c:v>
                </c:pt>
                <c:pt idx="1504">
                  <c:v>5.5201698513800412E-2</c:v>
                </c:pt>
                <c:pt idx="1505">
                  <c:v>5.3078556263269627E-2</c:v>
                </c:pt>
                <c:pt idx="1506">
                  <c:v>5.3078556263269627E-2</c:v>
                </c:pt>
                <c:pt idx="1507">
                  <c:v>5.3078556263269627E-2</c:v>
                </c:pt>
                <c:pt idx="1508">
                  <c:v>5.0955414012738842E-2</c:v>
                </c:pt>
                <c:pt idx="1509">
                  <c:v>5.0955414012738842E-2</c:v>
                </c:pt>
                <c:pt idx="1510">
                  <c:v>5.0955414012738842E-2</c:v>
                </c:pt>
                <c:pt idx="1511">
                  <c:v>4.8832271762208057E-2</c:v>
                </c:pt>
                <c:pt idx="1512">
                  <c:v>4.6709129511677272E-2</c:v>
                </c:pt>
                <c:pt idx="1513">
                  <c:v>4.4585987261146487E-2</c:v>
                </c:pt>
                <c:pt idx="1514">
                  <c:v>4.4585987261146487E-2</c:v>
                </c:pt>
                <c:pt idx="1515">
                  <c:v>4.2462845010615702E-2</c:v>
                </c:pt>
                <c:pt idx="1516">
                  <c:v>4.2462845010615702E-2</c:v>
                </c:pt>
                <c:pt idx="1517">
                  <c:v>4.2462845010615702E-2</c:v>
                </c:pt>
                <c:pt idx="1518">
                  <c:v>4.2462845010615702E-2</c:v>
                </c:pt>
                <c:pt idx="1519">
                  <c:v>4.0339702760084917E-2</c:v>
                </c:pt>
                <c:pt idx="1520">
                  <c:v>4.0339702760084917E-2</c:v>
                </c:pt>
                <c:pt idx="1521">
                  <c:v>4.0339702760084917E-2</c:v>
                </c:pt>
                <c:pt idx="1522">
                  <c:v>3.8216560509554132E-2</c:v>
                </c:pt>
                <c:pt idx="1523">
                  <c:v>3.6093418259023347E-2</c:v>
                </c:pt>
                <c:pt idx="1524">
                  <c:v>3.3970276008492561E-2</c:v>
                </c:pt>
                <c:pt idx="1525">
                  <c:v>3.3970276008492561E-2</c:v>
                </c:pt>
                <c:pt idx="1526">
                  <c:v>3.1847133757961776E-2</c:v>
                </c:pt>
                <c:pt idx="1527">
                  <c:v>2.9723991507430991E-2</c:v>
                </c:pt>
                <c:pt idx="1528">
                  <c:v>2.7600849256900206E-2</c:v>
                </c:pt>
                <c:pt idx="1529">
                  <c:v>2.5477707006369421E-2</c:v>
                </c:pt>
                <c:pt idx="1530">
                  <c:v>2.3354564755838636E-2</c:v>
                </c:pt>
                <c:pt idx="1531">
                  <c:v>2.1231422505307851E-2</c:v>
                </c:pt>
                <c:pt idx="1532">
                  <c:v>2.1231422505307851E-2</c:v>
                </c:pt>
                <c:pt idx="1533">
                  <c:v>1.9108280254777066E-2</c:v>
                </c:pt>
                <c:pt idx="1534">
                  <c:v>1.6985138004246281E-2</c:v>
                </c:pt>
                <c:pt idx="1535">
                  <c:v>1.6985138004246281E-2</c:v>
                </c:pt>
                <c:pt idx="1536">
                  <c:v>1.4861995753715496E-2</c:v>
                </c:pt>
                <c:pt idx="1537">
                  <c:v>1.4861995753715496E-2</c:v>
                </c:pt>
                <c:pt idx="1538">
                  <c:v>1.2738853503184711E-2</c:v>
                </c:pt>
                <c:pt idx="1539">
                  <c:v>1.0615711252653925E-2</c:v>
                </c:pt>
                <c:pt idx="1540">
                  <c:v>8.4925690021231404E-3</c:v>
                </c:pt>
                <c:pt idx="1541">
                  <c:v>8.4925690021231404E-3</c:v>
                </c:pt>
                <c:pt idx="1542">
                  <c:v>8.4925690021231404E-3</c:v>
                </c:pt>
                <c:pt idx="1543">
                  <c:v>6.3694267515923553E-3</c:v>
                </c:pt>
                <c:pt idx="1544">
                  <c:v>6.3694267515923553E-3</c:v>
                </c:pt>
                <c:pt idx="1545">
                  <c:v>4.2462845010615702E-3</c:v>
                </c:pt>
                <c:pt idx="1546">
                  <c:v>4.2462845010615702E-3</c:v>
                </c:pt>
                <c:pt idx="1547">
                  <c:v>4.2462845010615702E-3</c:v>
                </c:pt>
                <c:pt idx="1548">
                  <c:v>4.2462845010615702E-3</c:v>
                </c:pt>
                <c:pt idx="1549">
                  <c:v>4.2462845010615702E-3</c:v>
                </c:pt>
                <c:pt idx="1550">
                  <c:v>2.1231422505307851E-3</c:v>
                </c:pt>
                <c:pt idx="1551">
                  <c:v>0</c:v>
                </c:pt>
                <c:pt idx="1655">
                  <c:v>0</c:v>
                </c:pt>
                <c:pt idx="1656">
                  <c:v>1</c:v>
                </c:pt>
              </c:numCache>
            </c:numRef>
          </c:xVal>
          <c:yVal>
            <c:numRef>
              <c:f>List1!$E$2:$E$1658</c:f>
              <c:numCache>
                <c:formatCode>General</c:formatCode>
                <c:ptCount val="1657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2FD-41A6-8755-77827EB7DA53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Sloupec1</c:v>
                </c:pt>
              </c:strCache>
            </c:strRef>
          </c:tx>
          <c:spPr>
            <a:ln w="952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List1!$A$2:$A$1658</c:f>
              <c:numCache>
                <c:formatCode>###0.000</c:formatCode>
                <c:ptCount val="1657"/>
                <c:pt idx="0">
                  <c:v>1</c:v>
                </c:pt>
                <c:pt idx="1">
                  <c:v>0.99787685774946921</c:v>
                </c:pt>
                <c:pt idx="2">
                  <c:v>0.99575371549893843</c:v>
                </c:pt>
                <c:pt idx="3">
                  <c:v>0.99363057324840764</c:v>
                </c:pt>
                <c:pt idx="4">
                  <c:v>0.99363057324840764</c:v>
                </c:pt>
                <c:pt idx="5">
                  <c:v>0.99150743099787686</c:v>
                </c:pt>
                <c:pt idx="6">
                  <c:v>0.98938428874734607</c:v>
                </c:pt>
                <c:pt idx="7">
                  <c:v>0.98726114649681529</c:v>
                </c:pt>
                <c:pt idx="8">
                  <c:v>0.9851380042462845</c:v>
                </c:pt>
                <c:pt idx="9">
                  <c:v>0.9851380042462845</c:v>
                </c:pt>
                <c:pt idx="10">
                  <c:v>0.98301486199575372</c:v>
                </c:pt>
                <c:pt idx="11">
                  <c:v>0.98089171974522293</c:v>
                </c:pt>
                <c:pt idx="12">
                  <c:v>0.97876857749469215</c:v>
                </c:pt>
                <c:pt idx="13">
                  <c:v>0.97664543524416136</c:v>
                </c:pt>
                <c:pt idx="14">
                  <c:v>0.97452229299363058</c:v>
                </c:pt>
                <c:pt idx="15">
                  <c:v>0.97239915074309979</c:v>
                </c:pt>
                <c:pt idx="16">
                  <c:v>0.97027600849256901</c:v>
                </c:pt>
                <c:pt idx="17">
                  <c:v>0.96815286624203822</c:v>
                </c:pt>
                <c:pt idx="18">
                  <c:v>0.96602972399150744</c:v>
                </c:pt>
                <c:pt idx="19">
                  <c:v>0.96602972399150744</c:v>
                </c:pt>
                <c:pt idx="20">
                  <c:v>0.96390658174097665</c:v>
                </c:pt>
                <c:pt idx="21">
                  <c:v>0.96178343949044587</c:v>
                </c:pt>
                <c:pt idx="22">
                  <c:v>0.95966029723991508</c:v>
                </c:pt>
                <c:pt idx="23">
                  <c:v>0.9575371549893843</c:v>
                </c:pt>
                <c:pt idx="24">
                  <c:v>0.95541401273885351</c:v>
                </c:pt>
                <c:pt idx="25">
                  <c:v>0.95329087048832273</c:v>
                </c:pt>
                <c:pt idx="26">
                  <c:v>0.95116772823779194</c:v>
                </c:pt>
                <c:pt idx="27">
                  <c:v>0.94904458598726116</c:v>
                </c:pt>
                <c:pt idx="28">
                  <c:v>0.94692144373673037</c:v>
                </c:pt>
                <c:pt idx="29">
                  <c:v>0.94479830148619959</c:v>
                </c:pt>
                <c:pt idx="30">
                  <c:v>0.9426751592356688</c:v>
                </c:pt>
                <c:pt idx="31">
                  <c:v>0.94055201698513802</c:v>
                </c:pt>
                <c:pt idx="32">
                  <c:v>0.93842887473460723</c:v>
                </c:pt>
                <c:pt idx="33">
                  <c:v>0.93630573248407645</c:v>
                </c:pt>
                <c:pt idx="34">
                  <c:v>0.93418259023354566</c:v>
                </c:pt>
                <c:pt idx="35">
                  <c:v>0.93205944798301488</c:v>
                </c:pt>
                <c:pt idx="36">
                  <c:v>0.92993630573248409</c:v>
                </c:pt>
                <c:pt idx="37">
                  <c:v>0.92781316348195331</c:v>
                </c:pt>
                <c:pt idx="38">
                  <c:v>0.92569002123142252</c:v>
                </c:pt>
                <c:pt idx="39">
                  <c:v>0.92356687898089174</c:v>
                </c:pt>
                <c:pt idx="40">
                  <c:v>0.92144373673036095</c:v>
                </c:pt>
                <c:pt idx="41">
                  <c:v>0.91932059447983017</c:v>
                </c:pt>
                <c:pt idx="42">
                  <c:v>0.91932059447983017</c:v>
                </c:pt>
                <c:pt idx="43">
                  <c:v>0.91719745222929938</c:v>
                </c:pt>
                <c:pt idx="44">
                  <c:v>0.91719745222929938</c:v>
                </c:pt>
                <c:pt idx="45">
                  <c:v>0.9150743099787686</c:v>
                </c:pt>
                <c:pt idx="46">
                  <c:v>0.91295116772823781</c:v>
                </c:pt>
                <c:pt idx="47">
                  <c:v>0.91082802547770703</c:v>
                </c:pt>
                <c:pt idx="48">
                  <c:v>0.90870488322717624</c:v>
                </c:pt>
                <c:pt idx="49">
                  <c:v>0.90658174097664546</c:v>
                </c:pt>
                <c:pt idx="50">
                  <c:v>0.90445859872611467</c:v>
                </c:pt>
                <c:pt idx="51">
                  <c:v>0.90233545647558389</c:v>
                </c:pt>
                <c:pt idx="52">
                  <c:v>0.90233545647558389</c:v>
                </c:pt>
                <c:pt idx="53">
                  <c:v>0.90233545647558389</c:v>
                </c:pt>
                <c:pt idx="54">
                  <c:v>0.9002123142250531</c:v>
                </c:pt>
                <c:pt idx="55">
                  <c:v>0.89808917197452232</c:v>
                </c:pt>
                <c:pt idx="56">
                  <c:v>0.89596602972399153</c:v>
                </c:pt>
                <c:pt idx="57">
                  <c:v>0.89384288747346075</c:v>
                </c:pt>
                <c:pt idx="58">
                  <c:v>0.89171974522292996</c:v>
                </c:pt>
                <c:pt idx="59">
                  <c:v>0.88959660297239918</c:v>
                </c:pt>
                <c:pt idx="60">
                  <c:v>0.88747346072186839</c:v>
                </c:pt>
                <c:pt idx="61">
                  <c:v>0.88535031847133761</c:v>
                </c:pt>
                <c:pt idx="62">
                  <c:v>0.88322717622080682</c:v>
                </c:pt>
                <c:pt idx="63">
                  <c:v>0.88110403397027603</c:v>
                </c:pt>
                <c:pt idx="64">
                  <c:v>0.87898089171974525</c:v>
                </c:pt>
                <c:pt idx="65">
                  <c:v>0.87685774946921446</c:v>
                </c:pt>
                <c:pt idx="66">
                  <c:v>0.87685774946921446</c:v>
                </c:pt>
                <c:pt idx="67">
                  <c:v>0.87473460721868368</c:v>
                </c:pt>
                <c:pt idx="68">
                  <c:v>0.87473460721868368</c:v>
                </c:pt>
                <c:pt idx="69">
                  <c:v>0.87261146496815289</c:v>
                </c:pt>
                <c:pt idx="70">
                  <c:v>0.87048832271762211</c:v>
                </c:pt>
                <c:pt idx="71">
                  <c:v>0.86836518046709132</c:v>
                </c:pt>
                <c:pt idx="72">
                  <c:v>0.86624203821656054</c:v>
                </c:pt>
                <c:pt idx="73">
                  <c:v>0.86411889596602975</c:v>
                </c:pt>
                <c:pt idx="74">
                  <c:v>0.86199575371549897</c:v>
                </c:pt>
                <c:pt idx="75">
                  <c:v>0.85987261146496818</c:v>
                </c:pt>
                <c:pt idx="76">
                  <c:v>0.8577494692144374</c:v>
                </c:pt>
                <c:pt idx="77">
                  <c:v>0.8577494692144374</c:v>
                </c:pt>
                <c:pt idx="78">
                  <c:v>0.85562632696390661</c:v>
                </c:pt>
                <c:pt idx="79">
                  <c:v>0.85350318471337583</c:v>
                </c:pt>
                <c:pt idx="80">
                  <c:v>0.85138004246284504</c:v>
                </c:pt>
                <c:pt idx="81">
                  <c:v>0.84925690021231426</c:v>
                </c:pt>
                <c:pt idx="82">
                  <c:v>0.84713375796178347</c:v>
                </c:pt>
                <c:pt idx="83">
                  <c:v>0.84501061571125269</c:v>
                </c:pt>
                <c:pt idx="84">
                  <c:v>0.8428874734607219</c:v>
                </c:pt>
                <c:pt idx="85">
                  <c:v>0.84076433121019112</c:v>
                </c:pt>
                <c:pt idx="86">
                  <c:v>0.84076433121019112</c:v>
                </c:pt>
                <c:pt idx="87">
                  <c:v>0.84076433121019112</c:v>
                </c:pt>
                <c:pt idx="88">
                  <c:v>0.83864118895966033</c:v>
                </c:pt>
                <c:pt idx="89">
                  <c:v>0.83651804670912955</c:v>
                </c:pt>
                <c:pt idx="90">
                  <c:v>0.83439490445859876</c:v>
                </c:pt>
                <c:pt idx="91">
                  <c:v>0.83227176220806798</c:v>
                </c:pt>
                <c:pt idx="92">
                  <c:v>0.83014861995753719</c:v>
                </c:pt>
                <c:pt idx="93">
                  <c:v>0.82802547770700641</c:v>
                </c:pt>
                <c:pt idx="94">
                  <c:v>0.82590233545647562</c:v>
                </c:pt>
                <c:pt idx="95">
                  <c:v>0.82377919320594484</c:v>
                </c:pt>
                <c:pt idx="96">
                  <c:v>0.82165605095541405</c:v>
                </c:pt>
                <c:pt idx="97">
                  <c:v>0.81953290870488327</c:v>
                </c:pt>
                <c:pt idx="98">
                  <c:v>0.81740976645435248</c:v>
                </c:pt>
                <c:pt idx="99">
                  <c:v>0.8152866242038217</c:v>
                </c:pt>
                <c:pt idx="100">
                  <c:v>0.81316348195329091</c:v>
                </c:pt>
                <c:pt idx="101">
                  <c:v>0.80891719745222934</c:v>
                </c:pt>
                <c:pt idx="102">
                  <c:v>0.80679405520169856</c:v>
                </c:pt>
                <c:pt idx="103">
                  <c:v>0.80467091295116777</c:v>
                </c:pt>
                <c:pt idx="104">
                  <c:v>0.80467091295116777</c:v>
                </c:pt>
                <c:pt idx="105">
                  <c:v>0.80254777070063699</c:v>
                </c:pt>
                <c:pt idx="106">
                  <c:v>0.80254777070063699</c:v>
                </c:pt>
                <c:pt idx="107">
                  <c:v>0.8004246284501062</c:v>
                </c:pt>
                <c:pt idx="108">
                  <c:v>0.79830148619957542</c:v>
                </c:pt>
                <c:pt idx="109">
                  <c:v>0.79617834394904463</c:v>
                </c:pt>
                <c:pt idx="110">
                  <c:v>0.79405520169851385</c:v>
                </c:pt>
                <c:pt idx="111">
                  <c:v>0.79193205944798306</c:v>
                </c:pt>
                <c:pt idx="112">
                  <c:v>0.78980891719745228</c:v>
                </c:pt>
                <c:pt idx="113">
                  <c:v>0.78980891719745228</c:v>
                </c:pt>
                <c:pt idx="114">
                  <c:v>0.78768577494692149</c:v>
                </c:pt>
                <c:pt idx="115">
                  <c:v>0.78556263269639071</c:v>
                </c:pt>
                <c:pt idx="116">
                  <c:v>0.78343949044585992</c:v>
                </c:pt>
                <c:pt idx="117">
                  <c:v>0.78131634819532914</c:v>
                </c:pt>
                <c:pt idx="118">
                  <c:v>0.77919320594479835</c:v>
                </c:pt>
                <c:pt idx="119">
                  <c:v>0.77707006369426757</c:v>
                </c:pt>
                <c:pt idx="120">
                  <c:v>0.77494692144373678</c:v>
                </c:pt>
                <c:pt idx="121">
                  <c:v>0.772823779193206</c:v>
                </c:pt>
                <c:pt idx="122">
                  <c:v>0.77070063694267521</c:v>
                </c:pt>
                <c:pt idx="123">
                  <c:v>0.76857749469214443</c:v>
                </c:pt>
                <c:pt idx="124">
                  <c:v>0.76645435244161364</c:v>
                </c:pt>
                <c:pt idx="125">
                  <c:v>0.76433121019108285</c:v>
                </c:pt>
                <c:pt idx="126">
                  <c:v>0.76220806794055207</c:v>
                </c:pt>
                <c:pt idx="127">
                  <c:v>0.76008492569002128</c:v>
                </c:pt>
                <c:pt idx="128">
                  <c:v>0.7579617834394905</c:v>
                </c:pt>
                <c:pt idx="129">
                  <c:v>0.75371549893842893</c:v>
                </c:pt>
                <c:pt idx="130">
                  <c:v>0.75159235668789814</c:v>
                </c:pt>
                <c:pt idx="131">
                  <c:v>0.74946921443736736</c:v>
                </c:pt>
                <c:pt idx="132">
                  <c:v>0.74522292993630579</c:v>
                </c:pt>
                <c:pt idx="133">
                  <c:v>0.743099787685775</c:v>
                </c:pt>
                <c:pt idx="134">
                  <c:v>0.74097664543524422</c:v>
                </c:pt>
                <c:pt idx="135">
                  <c:v>0.73885350318471343</c:v>
                </c:pt>
                <c:pt idx="136">
                  <c:v>0.73673036093418265</c:v>
                </c:pt>
                <c:pt idx="137">
                  <c:v>0.73460721868365186</c:v>
                </c:pt>
                <c:pt idx="138">
                  <c:v>0.73248407643312108</c:v>
                </c:pt>
                <c:pt idx="139">
                  <c:v>0.73036093418259029</c:v>
                </c:pt>
                <c:pt idx="140">
                  <c:v>0.72611464968152872</c:v>
                </c:pt>
                <c:pt idx="141">
                  <c:v>0.72399150743099794</c:v>
                </c:pt>
                <c:pt idx="142">
                  <c:v>0.72186836518046715</c:v>
                </c:pt>
                <c:pt idx="143">
                  <c:v>0.72186836518046715</c:v>
                </c:pt>
                <c:pt idx="144">
                  <c:v>0.71974522292993637</c:v>
                </c:pt>
                <c:pt idx="145">
                  <c:v>0.71762208067940558</c:v>
                </c:pt>
                <c:pt idx="146">
                  <c:v>0.7154989384288748</c:v>
                </c:pt>
                <c:pt idx="147">
                  <c:v>0.71337579617834401</c:v>
                </c:pt>
                <c:pt idx="148">
                  <c:v>0.71125265392781323</c:v>
                </c:pt>
                <c:pt idx="149">
                  <c:v>0.70912951167728244</c:v>
                </c:pt>
                <c:pt idx="150">
                  <c:v>0.70912951167728244</c:v>
                </c:pt>
                <c:pt idx="151">
                  <c:v>0.70700636942675166</c:v>
                </c:pt>
                <c:pt idx="152">
                  <c:v>0.70488322717622087</c:v>
                </c:pt>
                <c:pt idx="153">
                  <c:v>0.70276008492569009</c:v>
                </c:pt>
                <c:pt idx="154">
                  <c:v>0.7006369426751593</c:v>
                </c:pt>
                <c:pt idx="155">
                  <c:v>0.69851380042462852</c:v>
                </c:pt>
                <c:pt idx="156">
                  <c:v>0.69639065817409773</c:v>
                </c:pt>
                <c:pt idx="157">
                  <c:v>0.69426751592356695</c:v>
                </c:pt>
                <c:pt idx="158">
                  <c:v>0.69214437367303616</c:v>
                </c:pt>
                <c:pt idx="159">
                  <c:v>0.69002123142250538</c:v>
                </c:pt>
                <c:pt idx="160">
                  <c:v>0.68789808917197459</c:v>
                </c:pt>
                <c:pt idx="161">
                  <c:v>0.68789808917197459</c:v>
                </c:pt>
                <c:pt idx="162">
                  <c:v>0.68577494692144381</c:v>
                </c:pt>
                <c:pt idx="163">
                  <c:v>0.68365180467091302</c:v>
                </c:pt>
                <c:pt idx="164">
                  <c:v>0.68152866242038224</c:v>
                </c:pt>
                <c:pt idx="165">
                  <c:v>0.67940552016985145</c:v>
                </c:pt>
                <c:pt idx="166">
                  <c:v>0.67728237791932067</c:v>
                </c:pt>
                <c:pt idx="167">
                  <c:v>0.67728237791932067</c:v>
                </c:pt>
                <c:pt idx="168">
                  <c:v>0.67515923566878988</c:v>
                </c:pt>
                <c:pt idx="169">
                  <c:v>0.6730360934182591</c:v>
                </c:pt>
                <c:pt idx="170">
                  <c:v>0.67091295116772831</c:v>
                </c:pt>
                <c:pt idx="171">
                  <c:v>0.66878980891719753</c:v>
                </c:pt>
                <c:pt idx="172">
                  <c:v>0.66878980891719753</c:v>
                </c:pt>
                <c:pt idx="173">
                  <c:v>0.66878980891719753</c:v>
                </c:pt>
                <c:pt idx="174">
                  <c:v>0.66666666666666674</c:v>
                </c:pt>
                <c:pt idx="175">
                  <c:v>0.66454352441613596</c:v>
                </c:pt>
                <c:pt idx="176">
                  <c:v>0.66454352441613596</c:v>
                </c:pt>
                <c:pt idx="177">
                  <c:v>0.66242038216560517</c:v>
                </c:pt>
                <c:pt idx="178">
                  <c:v>0.66029723991507439</c:v>
                </c:pt>
                <c:pt idx="179">
                  <c:v>0.6581740976645436</c:v>
                </c:pt>
                <c:pt idx="180">
                  <c:v>0.65605095541401282</c:v>
                </c:pt>
                <c:pt idx="181">
                  <c:v>0.65392781316348203</c:v>
                </c:pt>
                <c:pt idx="182">
                  <c:v>0.65180467091295125</c:v>
                </c:pt>
                <c:pt idx="183">
                  <c:v>0.65180467091295125</c:v>
                </c:pt>
                <c:pt idx="184">
                  <c:v>0.64968152866242046</c:v>
                </c:pt>
                <c:pt idx="185">
                  <c:v>0.64968152866242046</c:v>
                </c:pt>
                <c:pt idx="186">
                  <c:v>0.64755838641188967</c:v>
                </c:pt>
                <c:pt idx="187">
                  <c:v>0.64543524416135889</c:v>
                </c:pt>
                <c:pt idx="188">
                  <c:v>0.6433121019108281</c:v>
                </c:pt>
                <c:pt idx="189">
                  <c:v>0.6433121019108281</c:v>
                </c:pt>
                <c:pt idx="190">
                  <c:v>0.64118895966029732</c:v>
                </c:pt>
                <c:pt idx="191">
                  <c:v>0.63694267515923575</c:v>
                </c:pt>
                <c:pt idx="192">
                  <c:v>0.63481953290870496</c:v>
                </c:pt>
                <c:pt idx="193">
                  <c:v>0.63269639065817418</c:v>
                </c:pt>
                <c:pt idx="194">
                  <c:v>0.63057324840764339</c:v>
                </c:pt>
                <c:pt idx="195">
                  <c:v>0.62845010615711261</c:v>
                </c:pt>
                <c:pt idx="196">
                  <c:v>0.62632696390658182</c:v>
                </c:pt>
                <c:pt idx="197">
                  <c:v>0.62420382165605093</c:v>
                </c:pt>
                <c:pt idx="198">
                  <c:v>0.62420382165605093</c:v>
                </c:pt>
                <c:pt idx="199">
                  <c:v>0.62420382165605093</c:v>
                </c:pt>
                <c:pt idx="200">
                  <c:v>0.62208067940552014</c:v>
                </c:pt>
                <c:pt idx="201">
                  <c:v>0.61995753715498936</c:v>
                </c:pt>
                <c:pt idx="202">
                  <c:v>0.61783439490445857</c:v>
                </c:pt>
                <c:pt idx="203">
                  <c:v>0.61783439490445857</c:v>
                </c:pt>
                <c:pt idx="204">
                  <c:v>0.61571125265392779</c:v>
                </c:pt>
                <c:pt idx="205">
                  <c:v>0.613588110403397</c:v>
                </c:pt>
                <c:pt idx="206">
                  <c:v>0.61146496815286622</c:v>
                </c:pt>
                <c:pt idx="207">
                  <c:v>0.60934182590233543</c:v>
                </c:pt>
                <c:pt idx="208">
                  <c:v>0.60721868365180465</c:v>
                </c:pt>
                <c:pt idx="209">
                  <c:v>0.60509554140127386</c:v>
                </c:pt>
                <c:pt idx="210">
                  <c:v>0.60297239915074308</c:v>
                </c:pt>
                <c:pt idx="211">
                  <c:v>0.59872611464968151</c:v>
                </c:pt>
                <c:pt idx="212">
                  <c:v>0.59660297239915072</c:v>
                </c:pt>
                <c:pt idx="213">
                  <c:v>0.59447983014861994</c:v>
                </c:pt>
                <c:pt idx="214">
                  <c:v>0.59235668789808915</c:v>
                </c:pt>
                <c:pt idx="215">
                  <c:v>0.59023354564755837</c:v>
                </c:pt>
                <c:pt idx="216">
                  <c:v>0.58811040339702758</c:v>
                </c:pt>
                <c:pt idx="217">
                  <c:v>0.5859872611464968</c:v>
                </c:pt>
                <c:pt idx="218">
                  <c:v>0.58386411889596601</c:v>
                </c:pt>
                <c:pt idx="219">
                  <c:v>0.58174097664543523</c:v>
                </c:pt>
                <c:pt idx="220">
                  <c:v>0.57961783439490444</c:v>
                </c:pt>
                <c:pt idx="221">
                  <c:v>0.57749469214437366</c:v>
                </c:pt>
                <c:pt idx="222">
                  <c:v>0.57749469214437366</c:v>
                </c:pt>
                <c:pt idx="223">
                  <c:v>0.57537154989384287</c:v>
                </c:pt>
                <c:pt idx="224">
                  <c:v>0.5711252653927813</c:v>
                </c:pt>
                <c:pt idx="225">
                  <c:v>0.56900212314225052</c:v>
                </c:pt>
                <c:pt idx="226">
                  <c:v>0.56687898089171973</c:v>
                </c:pt>
                <c:pt idx="227">
                  <c:v>0.56263269639065816</c:v>
                </c:pt>
                <c:pt idx="228">
                  <c:v>0.56050955414012738</c:v>
                </c:pt>
                <c:pt idx="229">
                  <c:v>0.55838641188959659</c:v>
                </c:pt>
                <c:pt idx="230">
                  <c:v>0.5562632696390658</c:v>
                </c:pt>
                <c:pt idx="231">
                  <c:v>0.55414012738853502</c:v>
                </c:pt>
                <c:pt idx="232">
                  <c:v>0.55201698513800423</c:v>
                </c:pt>
                <c:pt idx="233">
                  <c:v>0.54989384288747345</c:v>
                </c:pt>
                <c:pt idx="234">
                  <c:v>0.54777070063694266</c:v>
                </c:pt>
                <c:pt idx="235">
                  <c:v>0.54564755838641188</c:v>
                </c:pt>
                <c:pt idx="236">
                  <c:v>0.54352441613588109</c:v>
                </c:pt>
                <c:pt idx="237">
                  <c:v>0.54140127388535031</c:v>
                </c:pt>
                <c:pt idx="238">
                  <c:v>0.54140127388535031</c:v>
                </c:pt>
                <c:pt idx="239">
                  <c:v>0.53927813163481952</c:v>
                </c:pt>
                <c:pt idx="240">
                  <c:v>0.53927813163481952</c:v>
                </c:pt>
                <c:pt idx="241">
                  <c:v>0.53715498938428874</c:v>
                </c:pt>
                <c:pt idx="242">
                  <c:v>0.53503184713375795</c:v>
                </c:pt>
                <c:pt idx="243">
                  <c:v>0.53290870488322717</c:v>
                </c:pt>
                <c:pt idx="244">
                  <c:v>0.53078556263269638</c:v>
                </c:pt>
                <c:pt idx="245">
                  <c:v>0.5286624203821656</c:v>
                </c:pt>
                <c:pt idx="246">
                  <c:v>0.52653927813163481</c:v>
                </c:pt>
                <c:pt idx="247">
                  <c:v>0.52653927813163481</c:v>
                </c:pt>
                <c:pt idx="248">
                  <c:v>0.52441613588110403</c:v>
                </c:pt>
                <c:pt idx="249">
                  <c:v>0.52229299363057324</c:v>
                </c:pt>
                <c:pt idx="250">
                  <c:v>0.52016985138004246</c:v>
                </c:pt>
                <c:pt idx="251">
                  <c:v>0.51804670912951167</c:v>
                </c:pt>
                <c:pt idx="252">
                  <c:v>0.51592356687898089</c:v>
                </c:pt>
                <c:pt idx="253">
                  <c:v>0.5138004246284501</c:v>
                </c:pt>
                <c:pt idx="254">
                  <c:v>0.5138004246284501</c:v>
                </c:pt>
                <c:pt idx="255">
                  <c:v>0.5138004246284501</c:v>
                </c:pt>
                <c:pt idx="256">
                  <c:v>0.51167728237791932</c:v>
                </c:pt>
                <c:pt idx="257">
                  <c:v>0.50955414012738853</c:v>
                </c:pt>
                <c:pt idx="258">
                  <c:v>0.50743099787685775</c:v>
                </c:pt>
                <c:pt idx="259">
                  <c:v>0.50530785562632696</c:v>
                </c:pt>
                <c:pt idx="260">
                  <c:v>0.50318471337579618</c:v>
                </c:pt>
                <c:pt idx="261">
                  <c:v>0.50106157112526539</c:v>
                </c:pt>
                <c:pt idx="262">
                  <c:v>0.49893842887473461</c:v>
                </c:pt>
                <c:pt idx="263">
                  <c:v>0.49681528662420382</c:v>
                </c:pt>
                <c:pt idx="264">
                  <c:v>0.49469214437367304</c:v>
                </c:pt>
                <c:pt idx="265">
                  <c:v>0.49256900212314225</c:v>
                </c:pt>
                <c:pt idx="266">
                  <c:v>0.49044585987261147</c:v>
                </c:pt>
                <c:pt idx="267">
                  <c:v>0.48832271762208068</c:v>
                </c:pt>
                <c:pt idx="268">
                  <c:v>0.4861995753715499</c:v>
                </c:pt>
                <c:pt idx="269">
                  <c:v>0.48407643312101911</c:v>
                </c:pt>
                <c:pt idx="270">
                  <c:v>0.48195329087048833</c:v>
                </c:pt>
                <c:pt idx="271">
                  <c:v>0.47983014861995754</c:v>
                </c:pt>
                <c:pt idx="272">
                  <c:v>0.47983014861995754</c:v>
                </c:pt>
                <c:pt idx="273">
                  <c:v>0.47770700636942676</c:v>
                </c:pt>
                <c:pt idx="274">
                  <c:v>0.47558386411889597</c:v>
                </c:pt>
                <c:pt idx="275">
                  <c:v>0.47346072186836519</c:v>
                </c:pt>
                <c:pt idx="276">
                  <c:v>0.4713375796178344</c:v>
                </c:pt>
                <c:pt idx="277">
                  <c:v>0.46921443736730362</c:v>
                </c:pt>
                <c:pt idx="278">
                  <c:v>0.46709129511677283</c:v>
                </c:pt>
                <c:pt idx="279">
                  <c:v>0.46496815286624205</c:v>
                </c:pt>
                <c:pt idx="280">
                  <c:v>0.46284501061571126</c:v>
                </c:pt>
                <c:pt idx="281">
                  <c:v>0.45859872611464969</c:v>
                </c:pt>
                <c:pt idx="282">
                  <c:v>0.45647558386411891</c:v>
                </c:pt>
                <c:pt idx="283">
                  <c:v>0.45647558386411891</c:v>
                </c:pt>
                <c:pt idx="284">
                  <c:v>0.45435244161358812</c:v>
                </c:pt>
                <c:pt idx="285">
                  <c:v>0.45222929936305734</c:v>
                </c:pt>
                <c:pt idx="286">
                  <c:v>0.45010615711252655</c:v>
                </c:pt>
                <c:pt idx="287">
                  <c:v>0.44798301486199577</c:v>
                </c:pt>
                <c:pt idx="288">
                  <c:v>0.44585987261146498</c:v>
                </c:pt>
                <c:pt idx="289">
                  <c:v>0.4437367303609342</c:v>
                </c:pt>
                <c:pt idx="290">
                  <c:v>0.44161358811040341</c:v>
                </c:pt>
                <c:pt idx="291">
                  <c:v>0.43949044585987262</c:v>
                </c:pt>
                <c:pt idx="292">
                  <c:v>0.43736730360934184</c:v>
                </c:pt>
                <c:pt idx="293">
                  <c:v>0.43524416135881105</c:v>
                </c:pt>
                <c:pt idx="294">
                  <c:v>0.43312101910828027</c:v>
                </c:pt>
                <c:pt idx="295">
                  <c:v>0.43312101910828027</c:v>
                </c:pt>
                <c:pt idx="296">
                  <c:v>0.43099787685774948</c:v>
                </c:pt>
                <c:pt idx="297">
                  <c:v>0.43099787685774948</c:v>
                </c:pt>
                <c:pt idx="298">
                  <c:v>0.4288747346072187</c:v>
                </c:pt>
                <c:pt idx="299">
                  <c:v>0.42675159235668791</c:v>
                </c:pt>
                <c:pt idx="300">
                  <c:v>0.42462845010615713</c:v>
                </c:pt>
                <c:pt idx="301">
                  <c:v>0.42250530785562634</c:v>
                </c:pt>
                <c:pt idx="302">
                  <c:v>0.42038216560509556</c:v>
                </c:pt>
                <c:pt idx="303">
                  <c:v>0.41825902335456477</c:v>
                </c:pt>
                <c:pt idx="304">
                  <c:v>0.41613588110403399</c:v>
                </c:pt>
                <c:pt idx="305">
                  <c:v>0.4140127388535032</c:v>
                </c:pt>
                <c:pt idx="306">
                  <c:v>0.4140127388535032</c:v>
                </c:pt>
                <c:pt idx="307">
                  <c:v>0.41188959660297242</c:v>
                </c:pt>
                <c:pt idx="308">
                  <c:v>0.40976645435244163</c:v>
                </c:pt>
                <c:pt idx="309">
                  <c:v>0.40764331210191085</c:v>
                </c:pt>
                <c:pt idx="310">
                  <c:v>0.40552016985138006</c:v>
                </c:pt>
                <c:pt idx="311">
                  <c:v>0.40339702760084928</c:v>
                </c:pt>
                <c:pt idx="312">
                  <c:v>0.40127388535031849</c:v>
                </c:pt>
                <c:pt idx="313">
                  <c:v>0.39915074309978771</c:v>
                </c:pt>
                <c:pt idx="314">
                  <c:v>0.39702760084925692</c:v>
                </c:pt>
                <c:pt idx="315">
                  <c:v>0.39490445859872614</c:v>
                </c:pt>
                <c:pt idx="316">
                  <c:v>0.39278131634819535</c:v>
                </c:pt>
                <c:pt idx="317">
                  <c:v>0.39065817409766457</c:v>
                </c:pt>
                <c:pt idx="318">
                  <c:v>0.38853503184713378</c:v>
                </c:pt>
                <c:pt idx="319">
                  <c:v>0.386411889596603</c:v>
                </c:pt>
                <c:pt idx="320">
                  <c:v>0.38428874734607221</c:v>
                </c:pt>
                <c:pt idx="321">
                  <c:v>0.38216560509554143</c:v>
                </c:pt>
                <c:pt idx="322">
                  <c:v>0.38004246284501064</c:v>
                </c:pt>
                <c:pt idx="323">
                  <c:v>0.37791932059447986</c:v>
                </c:pt>
                <c:pt idx="324">
                  <c:v>0.37579617834394907</c:v>
                </c:pt>
                <c:pt idx="325">
                  <c:v>0.37579617834394907</c:v>
                </c:pt>
                <c:pt idx="326">
                  <c:v>0.37367303609341829</c:v>
                </c:pt>
                <c:pt idx="327">
                  <c:v>0.3715498938428875</c:v>
                </c:pt>
                <c:pt idx="328">
                  <c:v>0.3715498938428875</c:v>
                </c:pt>
                <c:pt idx="329">
                  <c:v>0.36942675159235672</c:v>
                </c:pt>
                <c:pt idx="330">
                  <c:v>0.36730360934182593</c:v>
                </c:pt>
                <c:pt idx="331">
                  <c:v>0.36518046709129515</c:v>
                </c:pt>
                <c:pt idx="332">
                  <c:v>0.36518046709129515</c:v>
                </c:pt>
                <c:pt idx="333">
                  <c:v>0.36305732484076436</c:v>
                </c:pt>
                <c:pt idx="334">
                  <c:v>0.36093418259023358</c:v>
                </c:pt>
                <c:pt idx="335">
                  <c:v>0.35881104033970279</c:v>
                </c:pt>
                <c:pt idx="336">
                  <c:v>0.35881104033970279</c:v>
                </c:pt>
                <c:pt idx="337">
                  <c:v>0.35668789808917201</c:v>
                </c:pt>
                <c:pt idx="338">
                  <c:v>0.35456475583864122</c:v>
                </c:pt>
                <c:pt idx="339">
                  <c:v>0.35244161358811044</c:v>
                </c:pt>
                <c:pt idx="340">
                  <c:v>0.35031847133757965</c:v>
                </c:pt>
                <c:pt idx="341">
                  <c:v>0.34819532908704887</c:v>
                </c:pt>
                <c:pt idx="342">
                  <c:v>0.34607218683651808</c:v>
                </c:pt>
                <c:pt idx="343">
                  <c:v>0.3439490445859873</c:v>
                </c:pt>
                <c:pt idx="344">
                  <c:v>0.34182590233545651</c:v>
                </c:pt>
                <c:pt idx="345">
                  <c:v>0.34182590233545651</c:v>
                </c:pt>
                <c:pt idx="346">
                  <c:v>0.33970276008492573</c:v>
                </c:pt>
                <c:pt idx="347">
                  <c:v>0.33970276008492573</c:v>
                </c:pt>
                <c:pt idx="348">
                  <c:v>0.33757961783439494</c:v>
                </c:pt>
                <c:pt idx="349">
                  <c:v>0.33545647558386416</c:v>
                </c:pt>
                <c:pt idx="350">
                  <c:v>0.33333333333333337</c:v>
                </c:pt>
                <c:pt idx="351">
                  <c:v>0.33121019108280259</c:v>
                </c:pt>
                <c:pt idx="352">
                  <c:v>0.3290870488322718</c:v>
                </c:pt>
                <c:pt idx="353">
                  <c:v>0.32696390658174102</c:v>
                </c:pt>
                <c:pt idx="354">
                  <c:v>0.32696390658174102</c:v>
                </c:pt>
                <c:pt idx="355">
                  <c:v>0.32484076433121023</c:v>
                </c:pt>
                <c:pt idx="356">
                  <c:v>0.32271762208067944</c:v>
                </c:pt>
                <c:pt idx="357">
                  <c:v>0.32059447983014866</c:v>
                </c:pt>
                <c:pt idx="358">
                  <c:v>0.31847133757961787</c:v>
                </c:pt>
                <c:pt idx="359">
                  <c:v>0.31634819532908709</c:v>
                </c:pt>
                <c:pt idx="360">
                  <c:v>0.3142250530785563</c:v>
                </c:pt>
                <c:pt idx="361">
                  <c:v>0.31210191082802552</c:v>
                </c:pt>
                <c:pt idx="362">
                  <c:v>0.31210191082802552</c:v>
                </c:pt>
                <c:pt idx="363">
                  <c:v>0.30997876857749473</c:v>
                </c:pt>
                <c:pt idx="364">
                  <c:v>0.30785562632696395</c:v>
                </c:pt>
                <c:pt idx="365">
                  <c:v>0.30573248407643316</c:v>
                </c:pt>
                <c:pt idx="366">
                  <c:v>0.30360934182590238</c:v>
                </c:pt>
                <c:pt idx="367">
                  <c:v>0.30148619957537159</c:v>
                </c:pt>
                <c:pt idx="368">
                  <c:v>0.29936305732484081</c:v>
                </c:pt>
                <c:pt idx="369">
                  <c:v>0.29723991507431002</c:v>
                </c:pt>
                <c:pt idx="370">
                  <c:v>0.29511677282377924</c:v>
                </c:pt>
                <c:pt idx="371">
                  <c:v>0.29299363057324845</c:v>
                </c:pt>
                <c:pt idx="372">
                  <c:v>0.28874734607218688</c:v>
                </c:pt>
                <c:pt idx="373">
                  <c:v>0.28874734607218688</c:v>
                </c:pt>
                <c:pt idx="374">
                  <c:v>0.2866242038216561</c:v>
                </c:pt>
                <c:pt idx="375">
                  <c:v>0.28450106157112531</c:v>
                </c:pt>
                <c:pt idx="376">
                  <c:v>0.28237791932059453</c:v>
                </c:pt>
                <c:pt idx="377">
                  <c:v>0.28025477707006374</c:v>
                </c:pt>
                <c:pt idx="378">
                  <c:v>0.27813163481953296</c:v>
                </c:pt>
                <c:pt idx="379">
                  <c:v>0.27600849256900217</c:v>
                </c:pt>
                <c:pt idx="380">
                  <c:v>0.27388535031847139</c:v>
                </c:pt>
                <c:pt idx="381">
                  <c:v>0.2717622080679406</c:v>
                </c:pt>
                <c:pt idx="382">
                  <c:v>0.26963906581740982</c:v>
                </c:pt>
                <c:pt idx="383">
                  <c:v>0.26751592356687903</c:v>
                </c:pt>
                <c:pt idx="384">
                  <c:v>0.26539278131634825</c:v>
                </c:pt>
                <c:pt idx="385">
                  <c:v>0.26326963906581746</c:v>
                </c:pt>
                <c:pt idx="386">
                  <c:v>0.26114649681528668</c:v>
                </c:pt>
                <c:pt idx="387">
                  <c:v>0.26114649681528668</c:v>
                </c:pt>
                <c:pt idx="388">
                  <c:v>0.25902335456475589</c:v>
                </c:pt>
                <c:pt idx="389">
                  <c:v>0.25690021231422511</c:v>
                </c:pt>
                <c:pt idx="390">
                  <c:v>0.25477707006369432</c:v>
                </c:pt>
                <c:pt idx="391">
                  <c:v>0.25265392781316354</c:v>
                </c:pt>
                <c:pt idx="392">
                  <c:v>0.25053078556263275</c:v>
                </c:pt>
                <c:pt idx="393">
                  <c:v>0.24840764331210186</c:v>
                </c:pt>
                <c:pt idx="394">
                  <c:v>0.24628450106157107</c:v>
                </c:pt>
                <c:pt idx="395">
                  <c:v>0.24416135881104029</c:v>
                </c:pt>
                <c:pt idx="396">
                  <c:v>0.2420382165605095</c:v>
                </c:pt>
                <c:pt idx="397">
                  <c:v>0.23991507430997872</c:v>
                </c:pt>
                <c:pt idx="398">
                  <c:v>0.23779193205944793</c:v>
                </c:pt>
                <c:pt idx="399">
                  <c:v>0.23566878980891715</c:v>
                </c:pt>
                <c:pt idx="400">
                  <c:v>0.23354564755838636</c:v>
                </c:pt>
                <c:pt idx="401">
                  <c:v>0.23142250530785557</c:v>
                </c:pt>
                <c:pt idx="402">
                  <c:v>0.22929936305732479</c:v>
                </c:pt>
                <c:pt idx="403">
                  <c:v>0.227176220806794</c:v>
                </c:pt>
                <c:pt idx="404">
                  <c:v>0.22505307855626322</c:v>
                </c:pt>
                <c:pt idx="405">
                  <c:v>0.22292993630573243</c:v>
                </c:pt>
                <c:pt idx="406">
                  <c:v>0.22080679405520165</c:v>
                </c:pt>
                <c:pt idx="407">
                  <c:v>0.22080679405520165</c:v>
                </c:pt>
                <c:pt idx="408">
                  <c:v>0.21868365180467086</c:v>
                </c:pt>
                <c:pt idx="409">
                  <c:v>0.21868365180467086</c:v>
                </c:pt>
                <c:pt idx="410">
                  <c:v>0.21656050955414008</c:v>
                </c:pt>
                <c:pt idx="411">
                  <c:v>0.21443736730360929</c:v>
                </c:pt>
                <c:pt idx="412">
                  <c:v>0.21231422505307851</c:v>
                </c:pt>
                <c:pt idx="413">
                  <c:v>0.21231422505307851</c:v>
                </c:pt>
                <c:pt idx="414">
                  <c:v>0.21019108280254772</c:v>
                </c:pt>
                <c:pt idx="415">
                  <c:v>0.20806794055201694</c:v>
                </c:pt>
                <c:pt idx="416">
                  <c:v>0.20594479830148615</c:v>
                </c:pt>
                <c:pt idx="417">
                  <c:v>0.20594479830148615</c:v>
                </c:pt>
                <c:pt idx="418">
                  <c:v>0.20382165605095537</c:v>
                </c:pt>
                <c:pt idx="419">
                  <c:v>0.20169851380042458</c:v>
                </c:pt>
                <c:pt idx="420">
                  <c:v>0.1995753715498938</c:v>
                </c:pt>
                <c:pt idx="421">
                  <c:v>0.19745222929936301</c:v>
                </c:pt>
                <c:pt idx="422">
                  <c:v>0.19532908704883223</c:v>
                </c:pt>
                <c:pt idx="423">
                  <c:v>0.19320594479830144</c:v>
                </c:pt>
                <c:pt idx="424">
                  <c:v>0.19108280254777066</c:v>
                </c:pt>
                <c:pt idx="425">
                  <c:v>0.18895966029723987</c:v>
                </c:pt>
                <c:pt idx="426">
                  <c:v>0.18683651804670909</c:v>
                </c:pt>
                <c:pt idx="427">
                  <c:v>0.1847133757961783</c:v>
                </c:pt>
                <c:pt idx="428">
                  <c:v>0.1847133757961783</c:v>
                </c:pt>
                <c:pt idx="429">
                  <c:v>0.18259023354564752</c:v>
                </c:pt>
                <c:pt idx="430">
                  <c:v>0.18046709129511673</c:v>
                </c:pt>
                <c:pt idx="431">
                  <c:v>0.17834394904458595</c:v>
                </c:pt>
                <c:pt idx="432">
                  <c:v>0.17622080679405516</c:v>
                </c:pt>
                <c:pt idx="433">
                  <c:v>0.17622080679405516</c:v>
                </c:pt>
                <c:pt idx="434">
                  <c:v>0.17409766454352438</c:v>
                </c:pt>
                <c:pt idx="435">
                  <c:v>0.17197452229299359</c:v>
                </c:pt>
                <c:pt idx="436">
                  <c:v>0.16772823779193202</c:v>
                </c:pt>
                <c:pt idx="437">
                  <c:v>0.16560509554140124</c:v>
                </c:pt>
                <c:pt idx="438">
                  <c:v>0.16560509554140124</c:v>
                </c:pt>
                <c:pt idx="439">
                  <c:v>0.16348195329087045</c:v>
                </c:pt>
                <c:pt idx="440">
                  <c:v>0.16135881104033967</c:v>
                </c:pt>
                <c:pt idx="441">
                  <c:v>0.15923566878980888</c:v>
                </c:pt>
                <c:pt idx="442">
                  <c:v>0.1571125265392781</c:v>
                </c:pt>
                <c:pt idx="443">
                  <c:v>0.1571125265392781</c:v>
                </c:pt>
                <c:pt idx="444">
                  <c:v>0.15498938428874731</c:v>
                </c:pt>
                <c:pt idx="445">
                  <c:v>0.15286624203821653</c:v>
                </c:pt>
                <c:pt idx="446">
                  <c:v>0.15074309978768574</c:v>
                </c:pt>
                <c:pt idx="447">
                  <c:v>0.14861995753715496</c:v>
                </c:pt>
                <c:pt idx="448">
                  <c:v>0.14649681528662417</c:v>
                </c:pt>
                <c:pt idx="449">
                  <c:v>0.14437367303609339</c:v>
                </c:pt>
                <c:pt idx="450">
                  <c:v>0.1422505307855626</c:v>
                </c:pt>
                <c:pt idx="451">
                  <c:v>0.14012738853503182</c:v>
                </c:pt>
                <c:pt idx="452">
                  <c:v>0.14012738853503182</c:v>
                </c:pt>
                <c:pt idx="453">
                  <c:v>0.13800424628450103</c:v>
                </c:pt>
                <c:pt idx="454">
                  <c:v>0.13588110403397025</c:v>
                </c:pt>
                <c:pt idx="455">
                  <c:v>0.13375796178343946</c:v>
                </c:pt>
                <c:pt idx="456">
                  <c:v>0.13375796178343946</c:v>
                </c:pt>
                <c:pt idx="457">
                  <c:v>0.13163481953290868</c:v>
                </c:pt>
                <c:pt idx="458">
                  <c:v>0.12951167728237789</c:v>
                </c:pt>
                <c:pt idx="459">
                  <c:v>0.12738853503184711</c:v>
                </c:pt>
                <c:pt idx="460">
                  <c:v>0.12526539278131632</c:v>
                </c:pt>
                <c:pt idx="461">
                  <c:v>0.12526539278131632</c:v>
                </c:pt>
                <c:pt idx="462">
                  <c:v>0.12314225053078554</c:v>
                </c:pt>
                <c:pt idx="463">
                  <c:v>0.12101910828025475</c:v>
                </c:pt>
                <c:pt idx="464">
                  <c:v>0.11889596602972397</c:v>
                </c:pt>
                <c:pt idx="465">
                  <c:v>0.11677282377919318</c:v>
                </c:pt>
                <c:pt idx="466">
                  <c:v>0.11464968152866239</c:v>
                </c:pt>
                <c:pt idx="467">
                  <c:v>0.11252653927813161</c:v>
                </c:pt>
                <c:pt idx="468">
                  <c:v>0.11040339702760082</c:v>
                </c:pt>
                <c:pt idx="469">
                  <c:v>0.10828025477707004</c:v>
                </c:pt>
                <c:pt idx="470">
                  <c:v>0.10615711252653925</c:v>
                </c:pt>
                <c:pt idx="471">
                  <c:v>0.10403397027600847</c:v>
                </c:pt>
                <c:pt idx="472">
                  <c:v>0.10191082802547768</c:v>
                </c:pt>
                <c:pt idx="473">
                  <c:v>9.9787685774946899E-2</c:v>
                </c:pt>
                <c:pt idx="474">
                  <c:v>9.9787685774946899E-2</c:v>
                </c:pt>
                <c:pt idx="475">
                  <c:v>9.7664543524416114E-2</c:v>
                </c:pt>
                <c:pt idx="476">
                  <c:v>9.5541401273885329E-2</c:v>
                </c:pt>
                <c:pt idx="477">
                  <c:v>9.3418259023354544E-2</c:v>
                </c:pt>
                <c:pt idx="478">
                  <c:v>9.3418259023354544E-2</c:v>
                </c:pt>
                <c:pt idx="479">
                  <c:v>9.1295116772823759E-2</c:v>
                </c:pt>
                <c:pt idx="480">
                  <c:v>9.1295116772823759E-2</c:v>
                </c:pt>
                <c:pt idx="481">
                  <c:v>8.9171974522292974E-2</c:v>
                </c:pt>
                <c:pt idx="482">
                  <c:v>8.7048832271762189E-2</c:v>
                </c:pt>
                <c:pt idx="483">
                  <c:v>8.7048832271762189E-2</c:v>
                </c:pt>
                <c:pt idx="484">
                  <c:v>8.4925690021231404E-2</c:v>
                </c:pt>
                <c:pt idx="485">
                  <c:v>8.2802547770700619E-2</c:v>
                </c:pt>
                <c:pt idx="486">
                  <c:v>8.0679405520169833E-2</c:v>
                </c:pt>
                <c:pt idx="487">
                  <c:v>7.8556263269639048E-2</c:v>
                </c:pt>
                <c:pt idx="488">
                  <c:v>7.6433121019108263E-2</c:v>
                </c:pt>
                <c:pt idx="489">
                  <c:v>7.4309978768577478E-2</c:v>
                </c:pt>
                <c:pt idx="490">
                  <c:v>7.2186836518046693E-2</c:v>
                </c:pt>
                <c:pt idx="491">
                  <c:v>7.2186836518046693E-2</c:v>
                </c:pt>
                <c:pt idx="492">
                  <c:v>7.0063694267515908E-2</c:v>
                </c:pt>
                <c:pt idx="493">
                  <c:v>7.0063694267515908E-2</c:v>
                </c:pt>
                <c:pt idx="494">
                  <c:v>6.7940552016985123E-2</c:v>
                </c:pt>
                <c:pt idx="495">
                  <c:v>6.3694267515923553E-2</c:v>
                </c:pt>
                <c:pt idx="496">
                  <c:v>6.1571125265392768E-2</c:v>
                </c:pt>
                <c:pt idx="497">
                  <c:v>5.9447983014861983E-2</c:v>
                </c:pt>
                <c:pt idx="498">
                  <c:v>5.9447983014861983E-2</c:v>
                </c:pt>
                <c:pt idx="499">
                  <c:v>5.7324840764331197E-2</c:v>
                </c:pt>
                <c:pt idx="500">
                  <c:v>5.5201698513800412E-2</c:v>
                </c:pt>
                <c:pt idx="501">
                  <c:v>5.3078556263269627E-2</c:v>
                </c:pt>
                <c:pt idx="502">
                  <c:v>5.0955414012738842E-2</c:v>
                </c:pt>
                <c:pt idx="503">
                  <c:v>5.0955414012738842E-2</c:v>
                </c:pt>
                <c:pt idx="504">
                  <c:v>4.8832271762208057E-2</c:v>
                </c:pt>
                <c:pt idx="505">
                  <c:v>4.6709129511677272E-2</c:v>
                </c:pt>
                <c:pt idx="506">
                  <c:v>4.4585987261146487E-2</c:v>
                </c:pt>
                <c:pt idx="507">
                  <c:v>4.2462845010615702E-2</c:v>
                </c:pt>
                <c:pt idx="508">
                  <c:v>4.0339702760084917E-2</c:v>
                </c:pt>
                <c:pt idx="509">
                  <c:v>3.8216560509554132E-2</c:v>
                </c:pt>
                <c:pt idx="510">
                  <c:v>3.8216560509554132E-2</c:v>
                </c:pt>
                <c:pt idx="511">
                  <c:v>3.6093418259023347E-2</c:v>
                </c:pt>
                <c:pt idx="512">
                  <c:v>3.3970276008492561E-2</c:v>
                </c:pt>
                <c:pt idx="513">
                  <c:v>3.3970276008492561E-2</c:v>
                </c:pt>
                <c:pt idx="514">
                  <c:v>3.3970276008492561E-2</c:v>
                </c:pt>
                <c:pt idx="515">
                  <c:v>3.1847133757961776E-2</c:v>
                </c:pt>
                <c:pt idx="516">
                  <c:v>2.9723991507430991E-2</c:v>
                </c:pt>
                <c:pt idx="517">
                  <c:v>2.9723991507430991E-2</c:v>
                </c:pt>
                <c:pt idx="518">
                  <c:v>2.7600849256900206E-2</c:v>
                </c:pt>
                <c:pt idx="519">
                  <c:v>2.5477707006369421E-2</c:v>
                </c:pt>
                <c:pt idx="520">
                  <c:v>2.3354564755838636E-2</c:v>
                </c:pt>
                <c:pt idx="521">
                  <c:v>2.1231422505307851E-2</c:v>
                </c:pt>
                <c:pt idx="522">
                  <c:v>1.9108280254777066E-2</c:v>
                </c:pt>
                <c:pt idx="523">
                  <c:v>1.6985138004246281E-2</c:v>
                </c:pt>
                <c:pt idx="524">
                  <c:v>1.4861995753715496E-2</c:v>
                </c:pt>
                <c:pt idx="525">
                  <c:v>1.2738853503184711E-2</c:v>
                </c:pt>
                <c:pt idx="526">
                  <c:v>1.0615711252653925E-2</c:v>
                </c:pt>
                <c:pt idx="527">
                  <c:v>8.4925690021231404E-3</c:v>
                </c:pt>
                <c:pt idx="528">
                  <c:v>6.3694267515923553E-3</c:v>
                </c:pt>
                <c:pt idx="529">
                  <c:v>6.3694267515923553E-3</c:v>
                </c:pt>
                <c:pt idx="530">
                  <c:v>4.2462845010615702E-3</c:v>
                </c:pt>
                <c:pt idx="531">
                  <c:v>2.1231422505307851E-3</c:v>
                </c:pt>
                <c:pt idx="532">
                  <c:v>0</c:v>
                </c:pt>
                <c:pt idx="533">
                  <c:v>1</c:v>
                </c:pt>
                <c:pt idx="534">
                  <c:v>0.99787685774946921</c:v>
                </c:pt>
                <c:pt idx="535">
                  <c:v>0.99575371549893843</c:v>
                </c:pt>
                <c:pt idx="536">
                  <c:v>0.99363057324840764</c:v>
                </c:pt>
                <c:pt idx="537">
                  <c:v>0.99150743099787686</c:v>
                </c:pt>
                <c:pt idx="538">
                  <c:v>0.9851380042462845</c:v>
                </c:pt>
                <c:pt idx="539">
                  <c:v>0.97876857749469215</c:v>
                </c:pt>
                <c:pt idx="540">
                  <c:v>0.97452229299363058</c:v>
                </c:pt>
                <c:pt idx="541">
                  <c:v>0.97239915074309979</c:v>
                </c:pt>
                <c:pt idx="542">
                  <c:v>0.97027600849256901</c:v>
                </c:pt>
                <c:pt idx="543">
                  <c:v>0.96815286624203822</c:v>
                </c:pt>
                <c:pt idx="544">
                  <c:v>0.96178343949044587</c:v>
                </c:pt>
                <c:pt idx="545">
                  <c:v>0.95966029723991508</c:v>
                </c:pt>
                <c:pt idx="546">
                  <c:v>0.9575371549893843</c:v>
                </c:pt>
                <c:pt idx="547">
                  <c:v>0.95116772823779194</c:v>
                </c:pt>
                <c:pt idx="548">
                  <c:v>0.94904458598726116</c:v>
                </c:pt>
                <c:pt idx="549">
                  <c:v>0.94692144373673037</c:v>
                </c:pt>
                <c:pt idx="550">
                  <c:v>0.94479830148619959</c:v>
                </c:pt>
                <c:pt idx="551">
                  <c:v>0.94055201698513802</c:v>
                </c:pt>
                <c:pt idx="552">
                  <c:v>0.93630573248407645</c:v>
                </c:pt>
                <c:pt idx="553">
                  <c:v>0.93418259023354566</c:v>
                </c:pt>
                <c:pt idx="554">
                  <c:v>0.92993630573248409</c:v>
                </c:pt>
                <c:pt idx="555">
                  <c:v>0.92781316348195331</c:v>
                </c:pt>
                <c:pt idx="556">
                  <c:v>0.92569002123142252</c:v>
                </c:pt>
                <c:pt idx="557">
                  <c:v>0.92144373673036095</c:v>
                </c:pt>
                <c:pt idx="558">
                  <c:v>0.91719745222929938</c:v>
                </c:pt>
                <c:pt idx="559">
                  <c:v>0.9150743099787686</c:v>
                </c:pt>
                <c:pt idx="560">
                  <c:v>0.91295116772823781</c:v>
                </c:pt>
                <c:pt idx="561">
                  <c:v>0.91082802547770703</c:v>
                </c:pt>
                <c:pt idx="562">
                  <c:v>0.90870488322717624</c:v>
                </c:pt>
                <c:pt idx="563">
                  <c:v>0.90658174097664546</c:v>
                </c:pt>
                <c:pt idx="564">
                  <c:v>0.90445859872611467</c:v>
                </c:pt>
                <c:pt idx="565">
                  <c:v>0.90233545647558389</c:v>
                </c:pt>
                <c:pt idx="566">
                  <c:v>0.9002123142250531</c:v>
                </c:pt>
                <c:pt idx="567">
                  <c:v>0.89808917197452232</c:v>
                </c:pt>
                <c:pt idx="568">
                  <c:v>0.89596602972399153</c:v>
                </c:pt>
                <c:pt idx="569">
                  <c:v>0.89384288747346075</c:v>
                </c:pt>
                <c:pt idx="570">
                  <c:v>0.88747346072186839</c:v>
                </c:pt>
                <c:pt idx="571">
                  <c:v>0.88535031847133761</c:v>
                </c:pt>
                <c:pt idx="572">
                  <c:v>0.88322717622080682</c:v>
                </c:pt>
                <c:pt idx="573">
                  <c:v>0.88110403397027603</c:v>
                </c:pt>
                <c:pt idx="574">
                  <c:v>0.87898089171974525</c:v>
                </c:pt>
                <c:pt idx="575">
                  <c:v>0.87473460721868368</c:v>
                </c:pt>
                <c:pt idx="576">
                  <c:v>0.87261146496815289</c:v>
                </c:pt>
                <c:pt idx="577">
                  <c:v>0.86836518046709132</c:v>
                </c:pt>
                <c:pt idx="578">
                  <c:v>0.86199575371549897</c:v>
                </c:pt>
                <c:pt idx="579">
                  <c:v>0.85987261146496818</c:v>
                </c:pt>
                <c:pt idx="580">
                  <c:v>0.8577494692144374</c:v>
                </c:pt>
                <c:pt idx="581">
                  <c:v>0.85350318471337583</c:v>
                </c:pt>
                <c:pt idx="582">
                  <c:v>0.84925690021231426</c:v>
                </c:pt>
                <c:pt idx="583">
                  <c:v>0.84713375796178347</c:v>
                </c:pt>
                <c:pt idx="584">
                  <c:v>0.84501061571125269</c:v>
                </c:pt>
                <c:pt idx="585">
                  <c:v>0.84076433121019112</c:v>
                </c:pt>
                <c:pt idx="586">
                  <c:v>0.83864118895966033</c:v>
                </c:pt>
                <c:pt idx="587">
                  <c:v>0.83651804670912955</c:v>
                </c:pt>
                <c:pt idx="588">
                  <c:v>0.83439490445859876</c:v>
                </c:pt>
                <c:pt idx="589">
                  <c:v>0.83227176220806798</c:v>
                </c:pt>
                <c:pt idx="590">
                  <c:v>0.83014861995753719</c:v>
                </c:pt>
                <c:pt idx="591">
                  <c:v>0.82802547770700641</c:v>
                </c:pt>
                <c:pt idx="592">
                  <c:v>0.82377919320594484</c:v>
                </c:pt>
                <c:pt idx="593">
                  <c:v>0.82165605095541405</c:v>
                </c:pt>
                <c:pt idx="594">
                  <c:v>0.81953290870488327</c:v>
                </c:pt>
                <c:pt idx="595">
                  <c:v>0.81740976645435248</c:v>
                </c:pt>
                <c:pt idx="596">
                  <c:v>0.81104033970276013</c:v>
                </c:pt>
                <c:pt idx="597">
                  <c:v>0.80679405520169856</c:v>
                </c:pt>
                <c:pt idx="598">
                  <c:v>0.80467091295116777</c:v>
                </c:pt>
                <c:pt idx="599">
                  <c:v>0.80254777070063699</c:v>
                </c:pt>
                <c:pt idx="600">
                  <c:v>0.8004246284501062</c:v>
                </c:pt>
                <c:pt idx="601">
                  <c:v>0.79830148619957542</c:v>
                </c:pt>
                <c:pt idx="602">
                  <c:v>0.79617834394904463</c:v>
                </c:pt>
                <c:pt idx="603">
                  <c:v>0.79405520169851385</c:v>
                </c:pt>
                <c:pt idx="604">
                  <c:v>0.78980891719745228</c:v>
                </c:pt>
                <c:pt idx="605">
                  <c:v>0.78768577494692149</c:v>
                </c:pt>
                <c:pt idx="606">
                  <c:v>0.78131634819532914</c:v>
                </c:pt>
                <c:pt idx="607">
                  <c:v>0.77707006369426757</c:v>
                </c:pt>
                <c:pt idx="608">
                  <c:v>0.772823779193206</c:v>
                </c:pt>
                <c:pt idx="609">
                  <c:v>0.76857749469214443</c:v>
                </c:pt>
                <c:pt idx="610">
                  <c:v>0.76433121019108285</c:v>
                </c:pt>
                <c:pt idx="611">
                  <c:v>0.76220806794055207</c:v>
                </c:pt>
                <c:pt idx="612">
                  <c:v>0.7579617834394905</c:v>
                </c:pt>
                <c:pt idx="613">
                  <c:v>0.75583864118895971</c:v>
                </c:pt>
                <c:pt idx="614">
                  <c:v>0.75371549893842893</c:v>
                </c:pt>
                <c:pt idx="615">
                  <c:v>0.75159235668789814</c:v>
                </c:pt>
                <c:pt idx="616">
                  <c:v>0.74522292993630579</c:v>
                </c:pt>
                <c:pt idx="617">
                  <c:v>0.743099787685775</c:v>
                </c:pt>
                <c:pt idx="618">
                  <c:v>0.74097664543524422</c:v>
                </c:pt>
                <c:pt idx="619">
                  <c:v>0.73885350318471343</c:v>
                </c:pt>
                <c:pt idx="620">
                  <c:v>0.73673036093418265</c:v>
                </c:pt>
                <c:pt idx="621">
                  <c:v>0.73248407643312108</c:v>
                </c:pt>
                <c:pt idx="622">
                  <c:v>0.73036093418259029</c:v>
                </c:pt>
                <c:pt idx="623">
                  <c:v>0.72823779193205951</c:v>
                </c:pt>
                <c:pt idx="624">
                  <c:v>0.72399150743099794</c:v>
                </c:pt>
                <c:pt idx="625">
                  <c:v>0.72186836518046715</c:v>
                </c:pt>
                <c:pt idx="626">
                  <c:v>0.71974522292993637</c:v>
                </c:pt>
                <c:pt idx="627">
                  <c:v>0.71762208067940558</c:v>
                </c:pt>
                <c:pt idx="628">
                  <c:v>0.7154989384288748</c:v>
                </c:pt>
                <c:pt idx="629">
                  <c:v>0.71337579617834401</c:v>
                </c:pt>
                <c:pt idx="630">
                  <c:v>0.71125265392781323</c:v>
                </c:pt>
                <c:pt idx="631">
                  <c:v>0.70912951167728244</c:v>
                </c:pt>
                <c:pt idx="632">
                  <c:v>0.70488322717622087</c:v>
                </c:pt>
                <c:pt idx="633">
                  <c:v>0.69851380042462852</c:v>
                </c:pt>
                <c:pt idx="634">
                  <c:v>0.69214437367303616</c:v>
                </c:pt>
                <c:pt idx="635">
                  <c:v>0.69002123142250538</c:v>
                </c:pt>
                <c:pt idx="636">
                  <c:v>0.68789808917197459</c:v>
                </c:pt>
                <c:pt idx="637">
                  <c:v>0.68577494692144381</c:v>
                </c:pt>
                <c:pt idx="638">
                  <c:v>0.68577494692144381</c:v>
                </c:pt>
                <c:pt idx="639">
                  <c:v>0.68365180467091302</c:v>
                </c:pt>
                <c:pt idx="640">
                  <c:v>0.67940552016985145</c:v>
                </c:pt>
                <c:pt idx="641">
                  <c:v>0.67728237791932067</c:v>
                </c:pt>
                <c:pt idx="642">
                  <c:v>0.67515923566878988</c:v>
                </c:pt>
                <c:pt idx="643">
                  <c:v>0.6730360934182591</c:v>
                </c:pt>
                <c:pt idx="644">
                  <c:v>0.67091295116772831</c:v>
                </c:pt>
                <c:pt idx="645">
                  <c:v>0.66878980891719753</c:v>
                </c:pt>
                <c:pt idx="646">
                  <c:v>0.66666666666666674</c:v>
                </c:pt>
                <c:pt idx="647">
                  <c:v>0.66454352441613596</c:v>
                </c:pt>
                <c:pt idx="648">
                  <c:v>0.66242038216560517</c:v>
                </c:pt>
                <c:pt idx="649">
                  <c:v>0.66029723991507439</c:v>
                </c:pt>
                <c:pt idx="650">
                  <c:v>0.6581740976645436</c:v>
                </c:pt>
                <c:pt idx="651">
                  <c:v>0.65605095541401282</c:v>
                </c:pt>
                <c:pt idx="652">
                  <c:v>0.65392781316348203</c:v>
                </c:pt>
                <c:pt idx="653">
                  <c:v>0.65180467091295125</c:v>
                </c:pt>
                <c:pt idx="654">
                  <c:v>0.64968152866242046</c:v>
                </c:pt>
                <c:pt idx="655">
                  <c:v>0.64755838641188967</c:v>
                </c:pt>
                <c:pt idx="656">
                  <c:v>0.64543524416135889</c:v>
                </c:pt>
                <c:pt idx="657">
                  <c:v>0.64118895966029732</c:v>
                </c:pt>
                <c:pt idx="658">
                  <c:v>0.63906581740976653</c:v>
                </c:pt>
                <c:pt idx="659">
                  <c:v>0.63694267515923575</c:v>
                </c:pt>
                <c:pt idx="660">
                  <c:v>0.63269639065817418</c:v>
                </c:pt>
                <c:pt idx="661">
                  <c:v>0.63057324840764339</c:v>
                </c:pt>
                <c:pt idx="662">
                  <c:v>0.62845010615711261</c:v>
                </c:pt>
                <c:pt idx="663">
                  <c:v>0.62632696390658182</c:v>
                </c:pt>
                <c:pt idx="664">
                  <c:v>0.62420382165605093</c:v>
                </c:pt>
                <c:pt idx="665">
                  <c:v>0.62208067940552014</c:v>
                </c:pt>
                <c:pt idx="666">
                  <c:v>0.61995753715498936</c:v>
                </c:pt>
                <c:pt idx="667">
                  <c:v>0.61783439490445857</c:v>
                </c:pt>
                <c:pt idx="668">
                  <c:v>0.61783439490445857</c:v>
                </c:pt>
                <c:pt idx="669">
                  <c:v>0.61571125265392779</c:v>
                </c:pt>
                <c:pt idx="670">
                  <c:v>0.613588110403397</c:v>
                </c:pt>
                <c:pt idx="671">
                  <c:v>0.61146496815286622</c:v>
                </c:pt>
                <c:pt idx="672">
                  <c:v>0.60934182590233543</c:v>
                </c:pt>
                <c:pt idx="673">
                  <c:v>0.60721868365180465</c:v>
                </c:pt>
                <c:pt idx="674">
                  <c:v>0.60509554140127386</c:v>
                </c:pt>
                <c:pt idx="675">
                  <c:v>0.60297239915074308</c:v>
                </c:pt>
                <c:pt idx="676">
                  <c:v>0.60084925690021229</c:v>
                </c:pt>
                <c:pt idx="677">
                  <c:v>0.59872611464968151</c:v>
                </c:pt>
                <c:pt idx="678">
                  <c:v>0.59660297239915072</c:v>
                </c:pt>
                <c:pt idx="679">
                  <c:v>0.59447983014861994</c:v>
                </c:pt>
                <c:pt idx="680">
                  <c:v>0.59235668789808915</c:v>
                </c:pt>
                <c:pt idx="681">
                  <c:v>0.59023354564755837</c:v>
                </c:pt>
                <c:pt idx="682">
                  <c:v>0.5859872611464968</c:v>
                </c:pt>
                <c:pt idx="683">
                  <c:v>0.58174097664543523</c:v>
                </c:pt>
                <c:pt idx="684">
                  <c:v>0.57961783439490444</c:v>
                </c:pt>
                <c:pt idx="685">
                  <c:v>0.57749469214437366</c:v>
                </c:pt>
                <c:pt idx="686">
                  <c:v>0.57537154989384287</c:v>
                </c:pt>
                <c:pt idx="687">
                  <c:v>0.57324840764331209</c:v>
                </c:pt>
                <c:pt idx="688">
                  <c:v>0.5711252653927813</c:v>
                </c:pt>
                <c:pt idx="689">
                  <c:v>0.56900212314225052</c:v>
                </c:pt>
                <c:pt idx="690">
                  <c:v>0.56687898089171973</c:v>
                </c:pt>
                <c:pt idx="691">
                  <c:v>0.56475583864118895</c:v>
                </c:pt>
                <c:pt idx="692">
                  <c:v>0.56263269639065816</c:v>
                </c:pt>
                <c:pt idx="693">
                  <c:v>0.56050955414012738</c:v>
                </c:pt>
                <c:pt idx="694">
                  <c:v>0.5562632696390658</c:v>
                </c:pt>
                <c:pt idx="695">
                  <c:v>0.55201698513800423</c:v>
                </c:pt>
                <c:pt idx="696">
                  <c:v>0.54989384288747345</c:v>
                </c:pt>
                <c:pt idx="697">
                  <c:v>0.54777070063694266</c:v>
                </c:pt>
                <c:pt idx="698">
                  <c:v>0.54140127388535031</c:v>
                </c:pt>
                <c:pt idx="699">
                  <c:v>0.53927813163481952</c:v>
                </c:pt>
                <c:pt idx="700">
                  <c:v>0.53715498938428874</c:v>
                </c:pt>
                <c:pt idx="701">
                  <c:v>0.53503184713375795</c:v>
                </c:pt>
                <c:pt idx="702">
                  <c:v>0.53078556263269638</c:v>
                </c:pt>
                <c:pt idx="703">
                  <c:v>0.5286624203821656</c:v>
                </c:pt>
                <c:pt idx="704">
                  <c:v>0.52653927813163481</c:v>
                </c:pt>
                <c:pt idx="705">
                  <c:v>0.52441613588110403</c:v>
                </c:pt>
                <c:pt idx="706">
                  <c:v>0.52229299363057324</c:v>
                </c:pt>
                <c:pt idx="707">
                  <c:v>0.52016985138004246</c:v>
                </c:pt>
                <c:pt idx="708">
                  <c:v>0.51804670912951167</c:v>
                </c:pt>
                <c:pt idx="709">
                  <c:v>0.51592356687898089</c:v>
                </c:pt>
                <c:pt idx="710">
                  <c:v>0.5138004246284501</c:v>
                </c:pt>
                <c:pt idx="711">
                  <c:v>0.5138004246284501</c:v>
                </c:pt>
                <c:pt idx="712">
                  <c:v>0.51167728237791932</c:v>
                </c:pt>
                <c:pt idx="713">
                  <c:v>0.50955414012738853</c:v>
                </c:pt>
                <c:pt idx="714">
                  <c:v>0.50743099787685775</c:v>
                </c:pt>
                <c:pt idx="715">
                  <c:v>0.50530785562632696</c:v>
                </c:pt>
                <c:pt idx="716">
                  <c:v>0.50318471337579618</c:v>
                </c:pt>
                <c:pt idx="717">
                  <c:v>0.50318471337579618</c:v>
                </c:pt>
                <c:pt idx="718">
                  <c:v>0.50106157112526539</c:v>
                </c:pt>
                <c:pt idx="719">
                  <c:v>0.49893842887473461</c:v>
                </c:pt>
                <c:pt idx="720">
                  <c:v>0.49681528662420382</c:v>
                </c:pt>
                <c:pt idx="721">
                  <c:v>0.49469214437367304</c:v>
                </c:pt>
                <c:pt idx="722">
                  <c:v>0.49256900212314225</c:v>
                </c:pt>
                <c:pt idx="723">
                  <c:v>0.49044585987261147</c:v>
                </c:pt>
                <c:pt idx="724">
                  <c:v>0.4861995753715499</c:v>
                </c:pt>
                <c:pt idx="725">
                  <c:v>0.48407643312101911</c:v>
                </c:pt>
                <c:pt idx="726">
                  <c:v>0.48195329087048833</c:v>
                </c:pt>
                <c:pt idx="727">
                  <c:v>0.48195329087048833</c:v>
                </c:pt>
                <c:pt idx="728">
                  <c:v>0.47983014861995754</c:v>
                </c:pt>
                <c:pt idx="729">
                  <c:v>0.47770700636942676</c:v>
                </c:pt>
                <c:pt idx="730">
                  <c:v>0.47558386411889597</c:v>
                </c:pt>
                <c:pt idx="731">
                  <c:v>0.47346072186836519</c:v>
                </c:pt>
                <c:pt idx="732">
                  <c:v>0.4713375796178344</c:v>
                </c:pt>
                <c:pt idx="733">
                  <c:v>0.46921443736730362</c:v>
                </c:pt>
                <c:pt idx="734">
                  <c:v>0.46709129511677283</c:v>
                </c:pt>
                <c:pt idx="735">
                  <c:v>0.46496815286624205</c:v>
                </c:pt>
                <c:pt idx="736">
                  <c:v>0.46284501061571126</c:v>
                </c:pt>
                <c:pt idx="737">
                  <c:v>0.46284501061571126</c:v>
                </c:pt>
                <c:pt idx="738">
                  <c:v>0.46072186836518048</c:v>
                </c:pt>
                <c:pt idx="739">
                  <c:v>0.45859872611464969</c:v>
                </c:pt>
                <c:pt idx="740">
                  <c:v>0.45647558386411891</c:v>
                </c:pt>
                <c:pt idx="741">
                  <c:v>0.45435244161358812</c:v>
                </c:pt>
                <c:pt idx="742">
                  <c:v>0.45222929936305734</c:v>
                </c:pt>
                <c:pt idx="743">
                  <c:v>0.45010615711252655</c:v>
                </c:pt>
                <c:pt idx="744">
                  <c:v>0.44798301486199577</c:v>
                </c:pt>
                <c:pt idx="745">
                  <c:v>0.44585987261146498</c:v>
                </c:pt>
                <c:pt idx="746">
                  <c:v>0.4437367303609342</c:v>
                </c:pt>
                <c:pt idx="747">
                  <c:v>0.44161358811040341</c:v>
                </c:pt>
                <c:pt idx="748">
                  <c:v>0.43949044585987262</c:v>
                </c:pt>
                <c:pt idx="749">
                  <c:v>0.43736730360934184</c:v>
                </c:pt>
                <c:pt idx="750">
                  <c:v>0.43736730360934184</c:v>
                </c:pt>
                <c:pt idx="751">
                  <c:v>0.43524416135881105</c:v>
                </c:pt>
                <c:pt idx="752">
                  <c:v>0.43524416135881105</c:v>
                </c:pt>
                <c:pt idx="753">
                  <c:v>0.43312101910828027</c:v>
                </c:pt>
                <c:pt idx="754">
                  <c:v>0.43312101910828027</c:v>
                </c:pt>
                <c:pt idx="755">
                  <c:v>0.43099787685774948</c:v>
                </c:pt>
                <c:pt idx="756">
                  <c:v>0.43099787685774948</c:v>
                </c:pt>
                <c:pt idx="757">
                  <c:v>0.4288747346072187</c:v>
                </c:pt>
                <c:pt idx="758">
                  <c:v>0.42675159235668791</c:v>
                </c:pt>
                <c:pt idx="759">
                  <c:v>0.42462845010615713</c:v>
                </c:pt>
                <c:pt idx="760">
                  <c:v>0.42250530785562634</c:v>
                </c:pt>
                <c:pt idx="761">
                  <c:v>0.42038216560509556</c:v>
                </c:pt>
                <c:pt idx="762">
                  <c:v>0.41825902335456477</c:v>
                </c:pt>
                <c:pt idx="763">
                  <c:v>0.41613588110403399</c:v>
                </c:pt>
                <c:pt idx="764">
                  <c:v>0.4140127388535032</c:v>
                </c:pt>
                <c:pt idx="765">
                  <c:v>0.41188959660297242</c:v>
                </c:pt>
                <c:pt idx="766">
                  <c:v>0.40976645435244163</c:v>
                </c:pt>
                <c:pt idx="767">
                  <c:v>0.40552016985138006</c:v>
                </c:pt>
                <c:pt idx="768">
                  <c:v>0.40339702760084928</c:v>
                </c:pt>
                <c:pt idx="769">
                  <c:v>0.40127388535031849</c:v>
                </c:pt>
                <c:pt idx="770">
                  <c:v>0.40127388535031849</c:v>
                </c:pt>
                <c:pt idx="771">
                  <c:v>0.39915074309978771</c:v>
                </c:pt>
                <c:pt idx="772">
                  <c:v>0.39702760084925692</c:v>
                </c:pt>
                <c:pt idx="773">
                  <c:v>0.39490445859872614</c:v>
                </c:pt>
                <c:pt idx="774">
                  <c:v>0.39490445859872614</c:v>
                </c:pt>
                <c:pt idx="775">
                  <c:v>0.39278131634819535</c:v>
                </c:pt>
                <c:pt idx="776">
                  <c:v>0.39065817409766457</c:v>
                </c:pt>
                <c:pt idx="777">
                  <c:v>0.38853503184713378</c:v>
                </c:pt>
                <c:pt idx="778">
                  <c:v>0.386411889596603</c:v>
                </c:pt>
                <c:pt idx="779">
                  <c:v>0.38428874734607221</c:v>
                </c:pt>
                <c:pt idx="780">
                  <c:v>0.38216560509554143</c:v>
                </c:pt>
                <c:pt idx="781">
                  <c:v>0.38004246284501064</c:v>
                </c:pt>
                <c:pt idx="782">
                  <c:v>0.37791932059447986</c:v>
                </c:pt>
                <c:pt idx="783">
                  <c:v>0.37579617834394907</c:v>
                </c:pt>
                <c:pt idx="784">
                  <c:v>0.37367303609341829</c:v>
                </c:pt>
                <c:pt idx="785">
                  <c:v>0.3715498938428875</c:v>
                </c:pt>
                <c:pt idx="786">
                  <c:v>0.36942675159235672</c:v>
                </c:pt>
                <c:pt idx="787">
                  <c:v>0.36518046709129515</c:v>
                </c:pt>
                <c:pt idx="788">
                  <c:v>0.36305732484076436</c:v>
                </c:pt>
                <c:pt idx="789">
                  <c:v>0.36093418259023358</c:v>
                </c:pt>
                <c:pt idx="790">
                  <c:v>0.35881104033970279</c:v>
                </c:pt>
                <c:pt idx="791">
                  <c:v>0.35668789808917201</c:v>
                </c:pt>
                <c:pt idx="792">
                  <c:v>0.35456475583864122</c:v>
                </c:pt>
                <c:pt idx="793">
                  <c:v>0.35031847133757965</c:v>
                </c:pt>
                <c:pt idx="794">
                  <c:v>0.34819532908704887</c:v>
                </c:pt>
                <c:pt idx="795">
                  <c:v>0.34607218683651808</c:v>
                </c:pt>
                <c:pt idx="796">
                  <c:v>0.3439490445859873</c:v>
                </c:pt>
                <c:pt idx="797">
                  <c:v>0.33970276008492573</c:v>
                </c:pt>
                <c:pt idx="798">
                  <c:v>0.33970276008492573</c:v>
                </c:pt>
                <c:pt idx="799">
                  <c:v>0.33757961783439494</c:v>
                </c:pt>
                <c:pt idx="800">
                  <c:v>0.33545647558386416</c:v>
                </c:pt>
                <c:pt idx="801">
                  <c:v>0.33333333333333337</c:v>
                </c:pt>
                <c:pt idx="802">
                  <c:v>0.33121019108280259</c:v>
                </c:pt>
                <c:pt idx="803">
                  <c:v>0.32696390658174102</c:v>
                </c:pt>
                <c:pt idx="804">
                  <c:v>0.32484076433121023</c:v>
                </c:pt>
                <c:pt idx="805">
                  <c:v>0.32271762208067944</c:v>
                </c:pt>
                <c:pt idx="806">
                  <c:v>0.32059447983014866</c:v>
                </c:pt>
                <c:pt idx="807">
                  <c:v>0.31847133757961787</c:v>
                </c:pt>
                <c:pt idx="808">
                  <c:v>0.31634819532908709</c:v>
                </c:pt>
                <c:pt idx="809">
                  <c:v>0.3142250530785563</c:v>
                </c:pt>
                <c:pt idx="810">
                  <c:v>0.3142250530785563</c:v>
                </c:pt>
                <c:pt idx="811">
                  <c:v>0.31210191082802552</c:v>
                </c:pt>
                <c:pt idx="812">
                  <c:v>0.30997876857749473</c:v>
                </c:pt>
                <c:pt idx="813">
                  <c:v>0.30785562632696395</c:v>
                </c:pt>
                <c:pt idx="814">
                  <c:v>0.30573248407643316</c:v>
                </c:pt>
                <c:pt idx="815">
                  <c:v>0.30148619957537159</c:v>
                </c:pt>
                <c:pt idx="816">
                  <c:v>0.29936305732484081</c:v>
                </c:pt>
                <c:pt idx="817">
                  <c:v>0.29723991507431002</c:v>
                </c:pt>
                <c:pt idx="818">
                  <c:v>0.29723991507431002</c:v>
                </c:pt>
                <c:pt idx="819">
                  <c:v>0.29511677282377924</c:v>
                </c:pt>
                <c:pt idx="820">
                  <c:v>0.29511677282377924</c:v>
                </c:pt>
                <c:pt idx="821">
                  <c:v>0.29299363057324845</c:v>
                </c:pt>
                <c:pt idx="822">
                  <c:v>0.29087048832271767</c:v>
                </c:pt>
                <c:pt idx="823">
                  <c:v>0.29087048832271767</c:v>
                </c:pt>
                <c:pt idx="824">
                  <c:v>0.28874734607218688</c:v>
                </c:pt>
                <c:pt idx="825">
                  <c:v>0.2866242038216561</c:v>
                </c:pt>
                <c:pt idx="826">
                  <c:v>0.28450106157112531</c:v>
                </c:pt>
                <c:pt idx="827">
                  <c:v>0.28237791932059453</c:v>
                </c:pt>
                <c:pt idx="828">
                  <c:v>0.28025477707006374</c:v>
                </c:pt>
                <c:pt idx="829">
                  <c:v>0.27813163481953296</c:v>
                </c:pt>
                <c:pt idx="830">
                  <c:v>0.27813163481953296</c:v>
                </c:pt>
                <c:pt idx="831">
                  <c:v>0.27600849256900217</c:v>
                </c:pt>
                <c:pt idx="832">
                  <c:v>0.27388535031847139</c:v>
                </c:pt>
                <c:pt idx="833">
                  <c:v>0.2717622080679406</c:v>
                </c:pt>
                <c:pt idx="834">
                  <c:v>0.26963906581740982</c:v>
                </c:pt>
                <c:pt idx="835">
                  <c:v>0.26539278131634825</c:v>
                </c:pt>
                <c:pt idx="836">
                  <c:v>0.26326963906581746</c:v>
                </c:pt>
                <c:pt idx="837">
                  <c:v>0.26114649681528668</c:v>
                </c:pt>
                <c:pt idx="838">
                  <c:v>0.26114649681528668</c:v>
                </c:pt>
                <c:pt idx="839">
                  <c:v>0.25902335456475589</c:v>
                </c:pt>
                <c:pt idx="840">
                  <c:v>0.25690021231422511</c:v>
                </c:pt>
                <c:pt idx="841">
                  <c:v>0.25477707006369432</c:v>
                </c:pt>
                <c:pt idx="842">
                  <c:v>0.25265392781316354</c:v>
                </c:pt>
                <c:pt idx="843">
                  <c:v>0.25265392781316354</c:v>
                </c:pt>
                <c:pt idx="844">
                  <c:v>0.25053078556263275</c:v>
                </c:pt>
                <c:pt idx="845">
                  <c:v>0.24840764331210186</c:v>
                </c:pt>
                <c:pt idx="846">
                  <c:v>0.24628450106157107</c:v>
                </c:pt>
                <c:pt idx="847">
                  <c:v>0.24416135881104029</c:v>
                </c:pt>
                <c:pt idx="848">
                  <c:v>0.2420382165605095</c:v>
                </c:pt>
                <c:pt idx="849">
                  <c:v>0.23991507430997872</c:v>
                </c:pt>
                <c:pt idx="850">
                  <c:v>0.23779193205944793</c:v>
                </c:pt>
                <c:pt idx="851">
                  <c:v>0.23566878980891715</c:v>
                </c:pt>
                <c:pt idx="852">
                  <c:v>0.23354564755838636</c:v>
                </c:pt>
                <c:pt idx="853">
                  <c:v>0.22929936305732479</c:v>
                </c:pt>
                <c:pt idx="854">
                  <c:v>0.227176220806794</c:v>
                </c:pt>
                <c:pt idx="855">
                  <c:v>0.22505307855626322</c:v>
                </c:pt>
                <c:pt idx="856">
                  <c:v>0.22292993630573243</c:v>
                </c:pt>
                <c:pt idx="857">
                  <c:v>0.22080679405520165</c:v>
                </c:pt>
                <c:pt idx="858">
                  <c:v>0.22080679405520165</c:v>
                </c:pt>
                <c:pt idx="859">
                  <c:v>0.21656050955414008</c:v>
                </c:pt>
                <c:pt idx="860">
                  <c:v>0.21443736730360929</c:v>
                </c:pt>
                <c:pt idx="861">
                  <c:v>0.21231422505307851</c:v>
                </c:pt>
                <c:pt idx="862">
                  <c:v>0.21019108280254772</c:v>
                </c:pt>
                <c:pt idx="863">
                  <c:v>0.20806794055201694</c:v>
                </c:pt>
                <c:pt idx="864">
                  <c:v>0.20594479830148615</c:v>
                </c:pt>
                <c:pt idx="865">
                  <c:v>0.20382165605095537</c:v>
                </c:pt>
                <c:pt idx="866">
                  <c:v>0.20169851380042458</c:v>
                </c:pt>
                <c:pt idx="867">
                  <c:v>0.1995753715498938</c:v>
                </c:pt>
                <c:pt idx="868">
                  <c:v>0.1995753715498938</c:v>
                </c:pt>
                <c:pt idx="869">
                  <c:v>0.1995753715498938</c:v>
                </c:pt>
                <c:pt idx="870">
                  <c:v>0.19745222929936301</c:v>
                </c:pt>
                <c:pt idx="871">
                  <c:v>0.19532908704883223</c:v>
                </c:pt>
                <c:pt idx="872">
                  <c:v>0.19320594479830144</c:v>
                </c:pt>
                <c:pt idx="873">
                  <c:v>0.19320594479830144</c:v>
                </c:pt>
                <c:pt idx="874">
                  <c:v>0.18895966029723987</c:v>
                </c:pt>
                <c:pt idx="875">
                  <c:v>0.18683651804670909</c:v>
                </c:pt>
                <c:pt idx="876">
                  <c:v>0.1847133757961783</c:v>
                </c:pt>
                <c:pt idx="877">
                  <c:v>0.1847133757961783</c:v>
                </c:pt>
                <c:pt idx="878">
                  <c:v>0.18259023354564752</c:v>
                </c:pt>
                <c:pt idx="879">
                  <c:v>0.18046709129511673</c:v>
                </c:pt>
                <c:pt idx="880">
                  <c:v>0.18046709129511673</c:v>
                </c:pt>
                <c:pt idx="881">
                  <c:v>0.17834394904458595</c:v>
                </c:pt>
                <c:pt idx="882">
                  <c:v>0.17622080679405516</c:v>
                </c:pt>
                <c:pt idx="883">
                  <c:v>0.17622080679405516</c:v>
                </c:pt>
                <c:pt idx="884">
                  <c:v>0.17622080679405516</c:v>
                </c:pt>
                <c:pt idx="885">
                  <c:v>0.17409766454352438</c:v>
                </c:pt>
                <c:pt idx="886">
                  <c:v>0.17197452229299359</c:v>
                </c:pt>
                <c:pt idx="887">
                  <c:v>0.16985138004246281</c:v>
                </c:pt>
                <c:pt idx="888">
                  <c:v>0.16772823779193202</c:v>
                </c:pt>
                <c:pt idx="889">
                  <c:v>0.16560509554140124</c:v>
                </c:pt>
                <c:pt idx="890">
                  <c:v>0.16348195329087045</c:v>
                </c:pt>
                <c:pt idx="891">
                  <c:v>0.16135881104033967</c:v>
                </c:pt>
                <c:pt idx="892">
                  <c:v>0.15923566878980888</c:v>
                </c:pt>
                <c:pt idx="893">
                  <c:v>0.15923566878980888</c:v>
                </c:pt>
                <c:pt idx="894">
                  <c:v>0.1571125265392781</c:v>
                </c:pt>
                <c:pt idx="895">
                  <c:v>0.15498938428874731</c:v>
                </c:pt>
                <c:pt idx="896">
                  <c:v>0.15286624203821653</c:v>
                </c:pt>
                <c:pt idx="897">
                  <c:v>0.15074309978768574</c:v>
                </c:pt>
                <c:pt idx="898">
                  <c:v>0.14861995753715496</c:v>
                </c:pt>
                <c:pt idx="899">
                  <c:v>0.14649681528662417</c:v>
                </c:pt>
                <c:pt idx="900">
                  <c:v>0.14437367303609339</c:v>
                </c:pt>
                <c:pt idx="901">
                  <c:v>0.14437367303609339</c:v>
                </c:pt>
                <c:pt idx="902">
                  <c:v>0.1422505307855626</c:v>
                </c:pt>
                <c:pt idx="903">
                  <c:v>0.14012738853503182</c:v>
                </c:pt>
                <c:pt idx="904">
                  <c:v>0.13800424628450103</c:v>
                </c:pt>
                <c:pt idx="905">
                  <c:v>0.13588110403397025</c:v>
                </c:pt>
                <c:pt idx="906">
                  <c:v>0.13375796178343946</c:v>
                </c:pt>
                <c:pt idx="907">
                  <c:v>0.13163481953290868</c:v>
                </c:pt>
                <c:pt idx="908">
                  <c:v>0.12951167728237789</c:v>
                </c:pt>
                <c:pt idx="909">
                  <c:v>0.12738853503184711</c:v>
                </c:pt>
                <c:pt idx="910">
                  <c:v>0.12526539278131632</c:v>
                </c:pt>
                <c:pt idx="911">
                  <c:v>0.12314225053078554</c:v>
                </c:pt>
                <c:pt idx="912">
                  <c:v>0.12101910828025475</c:v>
                </c:pt>
                <c:pt idx="913">
                  <c:v>0.11889596602972397</c:v>
                </c:pt>
                <c:pt idx="914">
                  <c:v>0.11677282377919318</c:v>
                </c:pt>
                <c:pt idx="915">
                  <c:v>0.11252653927813161</c:v>
                </c:pt>
                <c:pt idx="916">
                  <c:v>0.11040339702760082</c:v>
                </c:pt>
                <c:pt idx="917">
                  <c:v>0.11040339702760082</c:v>
                </c:pt>
                <c:pt idx="918">
                  <c:v>0.11040339702760082</c:v>
                </c:pt>
                <c:pt idx="919">
                  <c:v>0.10828025477707004</c:v>
                </c:pt>
                <c:pt idx="920">
                  <c:v>0.10615711252653925</c:v>
                </c:pt>
                <c:pt idx="921">
                  <c:v>0.10403397027600847</c:v>
                </c:pt>
                <c:pt idx="922">
                  <c:v>0.10403397027600847</c:v>
                </c:pt>
                <c:pt idx="923">
                  <c:v>0.10403397027600847</c:v>
                </c:pt>
                <c:pt idx="924">
                  <c:v>0.10191082802547768</c:v>
                </c:pt>
                <c:pt idx="925">
                  <c:v>9.9787685774946899E-2</c:v>
                </c:pt>
                <c:pt idx="926">
                  <c:v>9.9787685774946899E-2</c:v>
                </c:pt>
                <c:pt idx="927">
                  <c:v>9.9787685774946899E-2</c:v>
                </c:pt>
                <c:pt idx="928">
                  <c:v>9.7664543524416114E-2</c:v>
                </c:pt>
                <c:pt idx="929">
                  <c:v>9.7664543524416114E-2</c:v>
                </c:pt>
                <c:pt idx="930">
                  <c:v>9.7664543524416114E-2</c:v>
                </c:pt>
                <c:pt idx="931">
                  <c:v>9.7664543524416114E-2</c:v>
                </c:pt>
                <c:pt idx="932">
                  <c:v>9.5541401273885329E-2</c:v>
                </c:pt>
                <c:pt idx="933">
                  <c:v>9.3418259023354544E-2</c:v>
                </c:pt>
                <c:pt idx="934">
                  <c:v>9.3418259023354544E-2</c:v>
                </c:pt>
                <c:pt idx="935">
                  <c:v>9.1295116772823759E-2</c:v>
                </c:pt>
                <c:pt idx="936">
                  <c:v>8.9171974522292974E-2</c:v>
                </c:pt>
                <c:pt idx="937">
                  <c:v>8.7048832271762189E-2</c:v>
                </c:pt>
                <c:pt idx="938">
                  <c:v>8.4925690021231404E-2</c:v>
                </c:pt>
                <c:pt idx="939">
                  <c:v>8.2802547770700619E-2</c:v>
                </c:pt>
                <c:pt idx="940">
                  <c:v>8.2802547770700619E-2</c:v>
                </c:pt>
                <c:pt idx="941">
                  <c:v>8.0679405520169833E-2</c:v>
                </c:pt>
                <c:pt idx="942">
                  <c:v>7.8556263269639048E-2</c:v>
                </c:pt>
                <c:pt idx="943">
                  <c:v>7.6433121019108263E-2</c:v>
                </c:pt>
                <c:pt idx="944">
                  <c:v>7.4309978768577478E-2</c:v>
                </c:pt>
                <c:pt idx="945">
                  <c:v>7.2186836518046693E-2</c:v>
                </c:pt>
                <c:pt idx="946">
                  <c:v>7.0063694267515908E-2</c:v>
                </c:pt>
                <c:pt idx="947">
                  <c:v>6.7940552016985123E-2</c:v>
                </c:pt>
                <c:pt idx="948">
                  <c:v>6.5817409766454338E-2</c:v>
                </c:pt>
                <c:pt idx="949">
                  <c:v>6.5817409766454338E-2</c:v>
                </c:pt>
                <c:pt idx="950">
                  <c:v>6.3694267515923553E-2</c:v>
                </c:pt>
                <c:pt idx="951">
                  <c:v>6.1571125265392768E-2</c:v>
                </c:pt>
                <c:pt idx="952">
                  <c:v>6.1571125265392768E-2</c:v>
                </c:pt>
                <c:pt idx="953">
                  <c:v>6.1571125265392768E-2</c:v>
                </c:pt>
                <c:pt idx="954">
                  <c:v>5.9447983014861983E-2</c:v>
                </c:pt>
                <c:pt idx="955">
                  <c:v>5.7324840764331197E-2</c:v>
                </c:pt>
                <c:pt idx="956">
                  <c:v>5.5201698513800412E-2</c:v>
                </c:pt>
                <c:pt idx="957">
                  <c:v>5.3078556263269627E-2</c:v>
                </c:pt>
                <c:pt idx="958">
                  <c:v>5.3078556263269627E-2</c:v>
                </c:pt>
                <c:pt idx="959">
                  <c:v>5.3078556263269627E-2</c:v>
                </c:pt>
                <c:pt idx="960">
                  <c:v>5.3078556263269627E-2</c:v>
                </c:pt>
                <c:pt idx="961">
                  <c:v>5.0955414012738842E-2</c:v>
                </c:pt>
                <c:pt idx="962">
                  <c:v>4.8832271762208057E-2</c:v>
                </c:pt>
                <c:pt idx="963">
                  <c:v>4.8832271762208057E-2</c:v>
                </c:pt>
                <c:pt idx="964">
                  <c:v>4.6709129511677272E-2</c:v>
                </c:pt>
                <c:pt idx="965">
                  <c:v>4.6709129511677272E-2</c:v>
                </c:pt>
                <c:pt idx="966">
                  <c:v>4.4585987261146487E-2</c:v>
                </c:pt>
                <c:pt idx="967">
                  <c:v>4.2462845010615702E-2</c:v>
                </c:pt>
                <c:pt idx="968">
                  <c:v>4.2462845010615702E-2</c:v>
                </c:pt>
                <c:pt idx="969">
                  <c:v>4.2462845010615702E-2</c:v>
                </c:pt>
                <c:pt idx="970">
                  <c:v>4.0339702760084917E-2</c:v>
                </c:pt>
                <c:pt idx="971">
                  <c:v>4.0339702760084917E-2</c:v>
                </c:pt>
                <c:pt idx="972">
                  <c:v>4.0339702760084917E-2</c:v>
                </c:pt>
                <c:pt idx="973">
                  <c:v>4.0339702760084917E-2</c:v>
                </c:pt>
                <c:pt idx="974">
                  <c:v>3.8216560509554132E-2</c:v>
                </c:pt>
                <c:pt idx="975">
                  <c:v>3.6093418259023347E-2</c:v>
                </c:pt>
                <c:pt idx="976">
                  <c:v>3.3970276008492561E-2</c:v>
                </c:pt>
                <c:pt idx="977">
                  <c:v>3.3970276008492561E-2</c:v>
                </c:pt>
                <c:pt idx="978">
                  <c:v>3.1847133757961776E-2</c:v>
                </c:pt>
                <c:pt idx="979">
                  <c:v>2.9723991507430991E-2</c:v>
                </c:pt>
                <c:pt idx="980">
                  <c:v>2.7600849256900206E-2</c:v>
                </c:pt>
                <c:pt idx="981">
                  <c:v>2.5477707006369421E-2</c:v>
                </c:pt>
                <c:pt idx="982">
                  <c:v>2.5477707006369421E-2</c:v>
                </c:pt>
                <c:pt idx="983">
                  <c:v>2.3354564755838636E-2</c:v>
                </c:pt>
                <c:pt idx="984">
                  <c:v>2.3354564755838636E-2</c:v>
                </c:pt>
                <c:pt idx="985">
                  <c:v>2.1231422505307851E-2</c:v>
                </c:pt>
                <c:pt idx="986">
                  <c:v>1.9108280254777066E-2</c:v>
                </c:pt>
                <c:pt idx="987">
                  <c:v>1.6985138004246281E-2</c:v>
                </c:pt>
                <c:pt idx="988">
                  <c:v>1.4861995753715496E-2</c:v>
                </c:pt>
                <c:pt idx="989">
                  <c:v>1.4861995753715496E-2</c:v>
                </c:pt>
                <c:pt idx="990">
                  <c:v>1.2738853503184711E-2</c:v>
                </c:pt>
                <c:pt idx="991">
                  <c:v>1.0615711252653925E-2</c:v>
                </c:pt>
                <c:pt idx="992">
                  <c:v>8.4925690021231404E-3</c:v>
                </c:pt>
                <c:pt idx="993">
                  <c:v>8.4925690021231404E-3</c:v>
                </c:pt>
                <c:pt idx="994">
                  <c:v>8.4925690021231404E-3</c:v>
                </c:pt>
                <c:pt idx="995">
                  <c:v>6.3694267515923553E-3</c:v>
                </c:pt>
                <c:pt idx="996">
                  <c:v>6.3694267515923553E-3</c:v>
                </c:pt>
                <c:pt idx="997">
                  <c:v>4.2462845010615702E-3</c:v>
                </c:pt>
                <c:pt idx="998">
                  <c:v>4.2462845010615702E-3</c:v>
                </c:pt>
                <c:pt idx="999">
                  <c:v>4.2462845010615702E-3</c:v>
                </c:pt>
                <c:pt idx="1000">
                  <c:v>4.2462845010615702E-3</c:v>
                </c:pt>
                <c:pt idx="1001">
                  <c:v>4.2462845010615702E-3</c:v>
                </c:pt>
                <c:pt idx="1002">
                  <c:v>2.1231422505307851E-3</c:v>
                </c:pt>
                <c:pt idx="1003">
                  <c:v>0</c:v>
                </c:pt>
                <c:pt idx="1004">
                  <c:v>1</c:v>
                </c:pt>
                <c:pt idx="1005">
                  <c:v>0.99787685774946921</c:v>
                </c:pt>
                <c:pt idx="1006">
                  <c:v>0.99787685774946921</c:v>
                </c:pt>
                <c:pt idx="1007">
                  <c:v>0.99575371549893843</c:v>
                </c:pt>
                <c:pt idx="1008">
                  <c:v>0.99363057324840764</c:v>
                </c:pt>
                <c:pt idx="1009">
                  <c:v>0.99150743099787686</c:v>
                </c:pt>
                <c:pt idx="1010">
                  <c:v>0.98938428874734607</c:v>
                </c:pt>
                <c:pt idx="1011">
                  <c:v>0.98726114649681529</c:v>
                </c:pt>
                <c:pt idx="1012">
                  <c:v>0.9851380042462845</c:v>
                </c:pt>
                <c:pt idx="1013">
                  <c:v>0.98301486199575372</c:v>
                </c:pt>
                <c:pt idx="1014">
                  <c:v>0.98089171974522293</c:v>
                </c:pt>
                <c:pt idx="1015">
                  <c:v>0.97876857749469215</c:v>
                </c:pt>
                <c:pt idx="1016">
                  <c:v>0.97664543524416136</c:v>
                </c:pt>
                <c:pt idx="1017">
                  <c:v>0.97452229299363058</c:v>
                </c:pt>
                <c:pt idx="1018">
                  <c:v>0.97239915074309979</c:v>
                </c:pt>
                <c:pt idx="1019">
                  <c:v>0.97027600849256901</c:v>
                </c:pt>
                <c:pt idx="1020">
                  <c:v>0.96815286624203822</c:v>
                </c:pt>
                <c:pt idx="1021">
                  <c:v>0.96602972399150744</c:v>
                </c:pt>
                <c:pt idx="1022">
                  <c:v>0.96602972399150744</c:v>
                </c:pt>
                <c:pt idx="1023">
                  <c:v>0.96390658174097665</c:v>
                </c:pt>
                <c:pt idx="1024">
                  <c:v>0.96178343949044587</c:v>
                </c:pt>
                <c:pt idx="1025">
                  <c:v>0.95966029723991508</c:v>
                </c:pt>
                <c:pt idx="1026">
                  <c:v>0.9575371549893843</c:v>
                </c:pt>
                <c:pt idx="1027">
                  <c:v>0.95541401273885351</c:v>
                </c:pt>
                <c:pt idx="1028">
                  <c:v>0.95329087048832273</c:v>
                </c:pt>
                <c:pt idx="1029">
                  <c:v>0.95116772823779194</c:v>
                </c:pt>
                <c:pt idx="1030">
                  <c:v>0.94904458598726116</c:v>
                </c:pt>
                <c:pt idx="1031">
                  <c:v>0.94692144373673037</c:v>
                </c:pt>
                <c:pt idx="1032">
                  <c:v>0.94479830148619959</c:v>
                </c:pt>
                <c:pt idx="1033">
                  <c:v>0.9426751592356688</c:v>
                </c:pt>
                <c:pt idx="1034">
                  <c:v>0.94055201698513802</c:v>
                </c:pt>
                <c:pt idx="1035">
                  <c:v>0.93842887473460723</c:v>
                </c:pt>
                <c:pt idx="1036">
                  <c:v>0.93630573248407645</c:v>
                </c:pt>
                <c:pt idx="1037">
                  <c:v>0.93418259023354566</c:v>
                </c:pt>
                <c:pt idx="1038">
                  <c:v>0.93418259023354566</c:v>
                </c:pt>
                <c:pt idx="1039">
                  <c:v>0.93205944798301488</c:v>
                </c:pt>
                <c:pt idx="1040">
                  <c:v>0.92993630573248409</c:v>
                </c:pt>
                <c:pt idx="1041">
                  <c:v>0.92781316348195331</c:v>
                </c:pt>
                <c:pt idx="1042">
                  <c:v>0.92569002123142252</c:v>
                </c:pt>
                <c:pt idx="1043">
                  <c:v>0.92356687898089174</c:v>
                </c:pt>
                <c:pt idx="1044">
                  <c:v>0.92144373673036095</c:v>
                </c:pt>
                <c:pt idx="1045">
                  <c:v>0.91932059447983017</c:v>
                </c:pt>
                <c:pt idx="1046">
                  <c:v>0.91719745222929938</c:v>
                </c:pt>
                <c:pt idx="1047">
                  <c:v>0.9150743099787686</c:v>
                </c:pt>
                <c:pt idx="1048">
                  <c:v>0.91295116772823781</c:v>
                </c:pt>
                <c:pt idx="1049">
                  <c:v>0.91082802547770703</c:v>
                </c:pt>
                <c:pt idx="1050">
                  <c:v>0.90870488322717624</c:v>
                </c:pt>
                <c:pt idx="1051">
                  <c:v>0.90658174097664546</c:v>
                </c:pt>
                <c:pt idx="1052">
                  <c:v>0.90445859872611467</c:v>
                </c:pt>
                <c:pt idx="1053">
                  <c:v>0.90233545647558389</c:v>
                </c:pt>
                <c:pt idx="1054">
                  <c:v>0.9002123142250531</c:v>
                </c:pt>
                <c:pt idx="1055">
                  <c:v>0.89808917197452232</c:v>
                </c:pt>
                <c:pt idx="1056">
                  <c:v>0.89596602972399153</c:v>
                </c:pt>
                <c:pt idx="1057">
                  <c:v>0.89384288747346075</c:v>
                </c:pt>
                <c:pt idx="1058">
                  <c:v>0.89171974522292996</c:v>
                </c:pt>
                <c:pt idx="1059">
                  <c:v>0.88959660297239918</c:v>
                </c:pt>
                <c:pt idx="1060">
                  <c:v>0.88747346072186839</c:v>
                </c:pt>
                <c:pt idx="1061">
                  <c:v>0.88535031847133761</c:v>
                </c:pt>
                <c:pt idx="1062">
                  <c:v>0.88322717622080682</c:v>
                </c:pt>
                <c:pt idx="1063">
                  <c:v>0.88110403397027603</c:v>
                </c:pt>
                <c:pt idx="1064">
                  <c:v>0.87898089171974525</c:v>
                </c:pt>
                <c:pt idx="1065">
                  <c:v>0.87898089171974525</c:v>
                </c:pt>
                <c:pt idx="1066">
                  <c:v>0.87685774946921446</c:v>
                </c:pt>
                <c:pt idx="1067">
                  <c:v>0.87473460721868368</c:v>
                </c:pt>
                <c:pt idx="1068">
                  <c:v>0.87261146496815289</c:v>
                </c:pt>
                <c:pt idx="1069">
                  <c:v>0.87048832271762211</c:v>
                </c:pt>
                <c:pt idx="1070">
                  <c:v>0.86836518046709132</c:v>
                </c:pt>
                <c:pt idx="1071">
                  <c:v>0.86624203821656054</c:v>
                </c:pt>
                <c:pt idx="1072">
                  <c:v>0.86411889596602975</c:v>
                </c:pt>
                <c:pt idx="1073">
                  <c:v>0.86199575371549897</c:v>
                </c:pt>
                <c:pt idx="1074">
                  <c:v>0.85987261146496818</c:v>
                </c:pt>
                <c:pt idx="1075">
                  <c:v>0.8577494692144374</c:v>
                </c:pt>
                <c:pt idx="1076">
                  <c:v>0.85562632696390661</c:v>
                </c:pt>
                <c:pt idx="1077">
                  <c:v>0.85350318471337583</c:v>
                </c:pt>
                <c:pt idx="1078">
                  <c:v>0.85138004246284504</c:v>
                </c:pt>
                <c:pt idx="1079">
                  <c:v>0.84925690021231426</c:v>
                </c:pt>
                <c:pt idx="1080">
                  <c:v>0.84713375796178347</c:v>
                </c:pt>
                <c:pt idx="1081">
                  <c:v>0.84501061571125269</c:v>
                </c:pt>
                <c:pt idx="1082">
                  <c:v>0.8428874734607219</c:v>
                </c:pt>
                <c:pt idx="1083">
                  <c:v>0.84076433121019112</c:v>
                </c:pt>
                <c:pt idx="1084">
                  <c:v>0.83864118895966033</c:v>
                </c:pt>
                <c:pt idx="1085">
                  <c:v>0.83651804670912955</c:v>
                </c:pt>
                <c:pt idx="1086">
                  <c:v>0.83439490445859876</c:v>
                </c:pt>
                <c:pt idx="1087">
                  <c:v>0.83227176220806798</c:v>
                </c:pt>
                <c:pt idx="1088">
                  <c:v>0.83014861995753719</c:v>
                </c:pt>
                <c:pt idx="1089">
                  <c:v>0.82802547770700641</c:v>
                </c:pt>
                <c:pt idx="1090">
                  <c:v>0.82590233545647562</c:v>
                </c:pt>
                <c:pt idx="1091">
                  <c:v>0.82377919320594484</c:v>
                </c:pt>
                <c:pt idx="1092">
                  <c:v>0.82165605095541405</c:v>
                </c:pt>
                <c:pt idx="1093">
                  <c:v>0.81953290870488327</c:v>
                </c:pt>
                <c:pt idx="1094">
                  <c:v>0.81740976645435248</c:v>
                </c:pt>
                <c:pt idx="1095">
                  <c:v>0.8152866242038217</c:v>
                </c:pt>
                <c:pt idx="1096">
                  <c:v>0.81316348195329091</c:v>
                </c:pt>
                <c:pt idx="1097">
                  <c:v>0.81104033970276013</c:v>
                </c:pt>
                <c:pt idx="1098">
                  <c:v>0.80891719745222934</c:v>
                </c:pt>
                <c:pt idx="1099">
                  <c:v>0.80679405520169856</c:v>
                </c:pt>
                <c:pt idx="1100">
                  <c:v>0.80467091295116777</c:v>
                </c:pt>
                <c:pt idx="1101">
                  <c:v>0.80254777070063699</c:v>
                </c:pt>
                <c:pt idx="1102">
                  <c:v>0.8004246284501062</c:v>
                </c:pt>
                <c:pt idx="1103">
                  <c:v>0.79830148619957542</c:v>
                </c:pt>
                <c:pt idx="1104">
                  <c:v>0.79617834394904463</c:v>
                </c:pt>
                <c:pt idx="1105">
                  <c:v>0.79405520169851385</c:v>
                </c:pt>
                <c:pt idx="1106">
                  <c:v>0.79193205944798306</c:v>
                </c:pt>
                <c:pt idx="1107">
                  <c:v>0.78980891719745228</c:v>
                </c:pt>
                <c:pt idx="1108">
                  <c:v>0.78768577494692149</c:v>
                </c:pt>
                <c:pt idx="1109">
                  <c:v>0.78556263269639071</c:v>
                </c:pt>
                <c:pt idx="1110">
                  <c:v>0.78343949044585992</c:v>
                </c:pt>
                <c:pt idx="1111">
                  <c:v>0.78131634819532914</c:v>
                </c:pt>
                <c:pt idx="1112">
                  <c:v>0.77919320594479835</c:v>
                </c:pt>
                <c:pt idx="1113">
                  <c:v>0.77707006369426757</c:v>
                </c:pt>
                <c:pt idx="1114">
                  <c:v>0.77494692144373678</c:v>
                </c:pt>
                <c:pt idx="1115">
                  <c:v>0.772823779193206</c:v>
                </c:pt>
                <c:pt idx="1116">
                  <c:v>0.77070063694267521</c:v>
                </c:pt>
                <c:pt idx="1117">
                  <c:v>0.76857749469214443</c:v>
                </c:pt>
                <c:pt idx="1118">
                  <c:v>0.76645435244161364</c:v>
                </c:pt>
                <c:pt idx="1119">
                  <c:v>0.76433121019108285</c:v>
                </c:pt>
                <c:pt idx="1120">
                  <c:v>0.76220806794055207</c:v>
                </c:pt>
                <c:pt idx="1121">
                  <c:v>0.76008492569002128</c:v>
                </c:pt>
                <c:pt idx="1122">
                  <c:v>0.7579617834394905</c:v>
                </c:pt>
                <c:pt idx="1123">
                  <c:v>0.75583864118895971</c:v>
                </c:pt>
                <c:pt idx="1124">
                  <c:v>0.75371549893842893</c:v>
                </c:pt>
                <c:pt idx="1125">
                  <c:v>0.75159235668789814</c:v>
                </c:pt>
                <c:pt idx="1126">
                  <c:v>0.74946921443736736</c:v>
                </c:pt>
                <c:pt idx="1127">
                  <c:v>0.74946921443736736</c:v>
                </c:pt>
                <c:pt idx="1128">
                  <c:v>0.74734607218683657</c:v>
                </c:pt>
                <c:pt idx="1129">
                  <c:v>0.74734607218683657</c:v>
                </c:pt>
                <c:pt idx="1130">
                  <c:v>0.74522292993630579</c:v>
                </c:pt>
                <c:pt idx="1131">
                  <c:v>0.743099787685775</c:v>
                </c:pt>
                <c:pt idx="1132">
                  <c:v>0.74097664543524422</c:v>
                </c:pt>
                <c:pt idx="1133">
                  <c:v>0.73885350318471343</c:v>
                </c:pt>
                <c:pt idx="1134">
                  <c:v>0.73673036093418265</c:v>
                </c:pt>
                <c:pt idx="1135">
                  <c:v>0.73460721868365186</c:v>
                </c:pt>
                <c:pt idx="1136">
                  <c:v>0.73248407643312108</c:v>
                </c:pt>
                <c:pt idx="1137">
                  <c:v>0.73036093418259029</c:v>
                </c:pt>
                <c:pt idx="1138">
                  <c:v>0.72823779193205951</c:v>
                </c:pt>
                <c:pt idx="1139">
                  <c:v>0.72611464968152872</c:v>
                </c:pt>
                <c:pt idx="1140">
                  <c:v>0.72399150743099794</c:v>
                </c:pt>
                <c:pt idx="1141">
                  <c:v>0.72186836518046715</c:v>
                </c:pt>
                <c:pt idx="1142">
                  <c:v>0.71974522292993637</c:v>
                </c:pt>
                <c:pt idx="1143">
                  <c:v>0.71762208067940558</c:v>
                </c:pt>
                <c:pt idx="1144">
                  <c:v>0.7154989384288748</c:v>
                </c:pt>
                <c:pt idx="1145">
                  <c:v>0.71337579617834401</c:v>
                </c:pt>
                <c:pt idx="1146">
                  <c:v>0.71125265392781323</c:v>
                </c:pt>
                <c:pt idx="1147">
                  <c:v>0.70912951167728244</c:v>
                </c:pt>
                <c:pt idx="1148">
                  <c:v>0.70700636942675166</c:v>
                </c:pt>
                <c:pt idx="1149">
                  <c:v>0.70488322717622087</c:v>
                </c:pt>
                <c:pt idx="1150">
                  <c:v>0.70276008492569009</c:v>
                </c:pt>
                <c:pt idx="1151">
                  <c:v>0.7006369426751593</c:v>
                </c:pt>
                <c:pt idx="1152">
                  <c:v>0.69851380042462852</c:v>
                </c:pt>
                <c:pt idx="1153">
                  <c:v>0.69639065817409773</c:v>
                </c:pt>
                <c:pt idx="1154">
                  <c:v>0.69426751592356695</c:v>
                </c:pt>
                <c:pt idx="1155">
                  <c:v>0.69214437367303616</c:v>
                </c:pt>
                <c:pt idx="1156">
                  <c:v>0.69002123142250538</c:v>
                </c:pt>
                <c:pt idx="1157">
                  <c:v>0.68789808917197459</c:v>
                </c:pt>
                <c:pt idx="1158">
                  <c:v>0.68577494692144381</c:v>
                </c:pt>
                <c:pt idx="1159">
                  <c:v>0.68365180467091302</c:v>
                </c:pt>
                <c:pt idx="1160">
                  <c:v>0.68152866242038224</c:v>
                </c:pt>
                <c:pt idx="1161">
                  <c:v>0.67940552016985145</c:v>
                </c:pt>
                <c:pt idx="1162">
                  <c:v>0.67728237791932067</c:v>
                </c:pt>
                <c:pt idx="1163">
                  <c:v>0.67515923566878988</c:v>
                </c:pt>
                <c:pt idx="1164">
                  <c:v>0.6730360934182591</c:v>
                </c:pt>
                <c:pt idx="1165">
                  <c:v>0.67091295116772831</c:v>
                </c:pt>
                <c:pt idx="1166">
                  <c:v>0.66878980891719753</c:v>
                </c:pt>
                <c:pt idx="1167">
                  <c:v>0.66666666666666674</c:v>
                </c:pt>
                <c:pt idx="1168">
                  <c:v>0.66666666666666674</c:v>
                </c:pt>
                <c:pt idx="1169">
                  <c:v>0.66454352441613596</c:v>
                </c:pt>
                <c:pt idx="1170">
                  <c:v>0.66242038216560517</c:v>
                </c:pt>
                <c:pt idx="1171">
                  <c:v>0.66029723991507439</c:v>
                </c:pt>
                <c:pt idx="1172">
                  <c:v>0.6581740976645436</c:v>
                </c:pt>
                <c:pt idx="1173">
                  <c:v>0.65605095541401282</c:v>
                </c:pt>
                <c:pt idx="1174">
                  <c:v>0.65392781316348203</c:v>
                </c:pt>
                <c:pt idx="1175">
                  <c:v>0.65180467091295125</c:v>
                </c:pt>
                <c:pt idx="1176">
                  <c:v>0.64968152866242046</c:v>
                </c:pt>
                <c:pt idx="1177">
                  <c:v>0.64755838641188967</c:v>
                </c:pt>
                <c:pt idx="1178">
                  <c:v>0.64543524416135889</c:v>
                </c:pt>
                <c:pt idx="1179">
                  <c:v>0.6433121019108281</c:v>
                </c:pt>
                <c:pt idx="1180">
                  <c:v>0.64118895966029732</c:v>
                </c:pt>
                <c:pt idx="1181">
                  <c:v>0.63906581740976653</c:v>
                </c:pt>
                <c:pt idx="1182">
                  <c:v>0.63694267515923575</c:v>
                </c:pt>
                <c:pt idx="1183">
                  <c:v>0.63481953290870496</c:v>
                </c:pt>
                <c:pt idx="1184">
                  <c:v>0.63269639065817418</c:v>
                </c:pt>
                <c:pt idx="1185">
                  <c:v>0.63057324840764339</c:v>
                </c:pt>
                <c:pt idx="1186">
                  <c:v>0.62845010615711261</c:v>
                </c:pt>
                <c:pt idx="1187">
                  <c:v>0.62632696390658182</c:v>
                </c:pt>
                <c:pt idx="1188">
                  <c:v>0.62420382165605093</c:v>
                </c:pt>
                <c:pt idx="1189">
                  <c:v>0.62208067940552014</c:v>
                </c:pt>
                <c:pt idx="1190">
                  <c:v>0.61995753715498936</c:v>
                </c:pt>
                <c:pt idx="1191">
                  <c:v>0.61783439490445857</c:v>
                </c:pt>
                <c:pt idx="1192">
                  <c:v>0.61571125265392779</c:v>
                </c:pt>
                <c:pt idx="1193">
                  <c:v>0.613588110403397</c:v>
                </c:pt>
                <c:pt idx="1194">
                  <c:v>0.61146496815286622</c:v>
                </c:pt>
                <c:pt idx="1195">
                  <c:v>0.60934182590233543</c:v>
                </c:pt>
                <c:pt idx="1196">
                  <c:v>0.60721868365180465</c:v>
                </c:pt>
                <c:pt idx="1197">
                  <c:v>0.60509554140127386</c:v>
                </c:pt>
                <c:pt idx="1198">
                  <c:v>0.60509554140127386</c:v>
                </c:pt>
                <c:pt idx="1199">
                  <c:v>0.60297239915074308</c:v>
                </c:pt>
                <c:pt idx="1200">
                  <c:v>0.60084925690021229</c:v>
                </c:pt>
                <c:pt idx="1201">
                  <c:v>0.59872611464968151</c:v>
                </c:pt>
                <c:pt idx="1202">
                  <c:v>0.59660297239915072</c:v>
                </c:pt>
                <c:pt idx="1203">
                  <c:v>0.59447983014861994</c:v>
                </c:pt>
                <c:pt idx="1204">
                  <c:v>0.59235668789808915</c:v>
                </c:pt>
                <c:pt idx="1205">
                  <c:v>0.59023354564755837</c:v>
                </c:pt>
                <c:pt idx="1206">
                  <c:v>0.58811040339702758</c:v>
                </c:pt>
                <c:pt idx="1207">
                  <c:v>0.5859872611464968</c:v>
                </c:pt>
                <c:pt idx="1208">
                  <c:v>0.58386411889596601</c:v>
                </c:pt>
                <c:pt idx="1209">
                  <c:v>0.58174097664543523</c:v>
                </c:pt>
                <c:pt idx="1210">
                  <c:v>0.57961783439490444</c:v>
                </c:pt>
                <c:pt idx="1211">
                  <c:v>0.57961783439490444</c:v>
                </c:pt>
                <c:pt idx="1212">
                  <c:v>0.57749469214437366</c:v>
                </c:pt>
                <c:pt idx="1213">
                  <c:v>0.57537154989384287</c:v>
                </c:pt>
                <c:pt idx="1214">
                  <c:v>0.57537154989384287</c:v>
                </c:pt>
                <c:pt idx="1215">
                  <c:v>0.57324840764331209</c:v>
                </c:pt>
                <c:pt idx="1216">
                  <c:v>0.5711252653927813</c:v>
                </c:pt>
                <c:pt idx="1217">
                  <c:v>0.56900212314225052</c:v>
                </c:pt>
                <c:pt idx="1218">
                  <c:v>0.56687898089171973</c:v>
                </c:pt>
                <c:pt idx="1219">
                  <c:v>0.56475583864118895</c:v>
                </c:pt>
                <c:pt idx="1220">
                  <c:v>0.56263269639065816</c:v>
                </c:pt>
                <c:pt idx="1221">
                  <c:v>0.56050955414012738</c:v>
                </c:pt>
                <c:pt idx="1222">
                  <c:v>0.55838641188959659</c:v>
                </c:pt>
                <c:pt idx="1223">
                  <c:v>0.5562632696390658</c:v>
                </c:pt>
                <c:pt idx="1224">
                  <c:v>0.55414012738853502</c:v>
                </c:pt>
                <c:pt idx="1225">
                  <c:v>0.55201698513800423</c:v>
                </c:pt>
                <c:pt idx="1226">
                  <c:v>0.54989384288747345</c:v>
                </c:pt>
                <c:pt idx="1227">
                  <c:v>0.54777070063694266</c:v>
                </c:pt>
                <c:pt idx="1228">
                  <c:v>0.54564755838641188</c:v>
                </c:pt>
                <c:pt idx="1229">
                  <c:v>0.54352441613588109</c:v>
                </c:pt>
                <c:pt idx="1230">
                  <c:v>0.54140127388535031</c:v>
                </c:pt>
                <c:pt idx="1231">
                  <c:v>0.53927813163481952</c:v>
                </c:pt>
                <c:pt idx="1232">
                  <c:v>0.53715498938428874</c:v>
                </c:pt>
                <c:pt idx="1233">
                  <c:v>0.53503184713375795</c:v>
                </c:pt>
                <c:pt idx="1234">
                  <c:v>0.53290870488322717</c:v>
                </c:pt>
                <c:pt idx="1235">
                  <c:v>0.53078556263269638</c:v>
                </c:pt>
                <c:pt idx="1236">
                  <c:v>0.5286624203821656</c:v>
                </c:pt>
                <c:pt idx="1237">
                  <c:v>0.52653927813163481</c:v>
                </c:pt>
                <c:pt idx="1238">
                  <c:v>0.52441613588110403</c:v>
                </c:pt>
                <c:pt idx="1239">
                  <c:v>0.52229299363057324</c:v>
                </c:pt>
                <c:pt idx="1240">
                  <c:v>0.52016985138004246</c:v>
                </c:pt>
                <c:pt idx="1241">
                  <c:v>0.51804670912951167</c:v>
                </c:pt>
                <c:pt idx="1242">
                  <c:v>0.51592356687898089</c:v>
                </c:pt>
                <c:pt idx="1243">
                  <c:v>0.5138004246284501</c:v>
                </c:pt>
                <c:pt idx="1244">
                  <c:v>0.51167728237791932</c:v>
                </c:pt>
                <c:pt idx="1245">
                  <c:v>0.50955414012738853</c:v>
                </c:pt>
                <c:pt idx="1246">
                  <c:v>0.50743099787685775</c:v>
                </c:pt>
                <c:pt idx="1247">
                  <c:v>0.50530785562632696</c:v>
                </c:pt>
                <c:pt idx="1248">
                  <c:v>0.50318471337579618</c:v>
                </c:pt>
                <c:pt idx="1249">
                  <c:v>0.50106157112526539</c:v>
                </c:pt>
                <c:pt idx="1250">
                  <c:v>0.49893842887473461</c:v>
                </c:pt>
                <c:pt idx="1251">
                  <c:v>0.49681528662420382</c:v>
                </c:pt>
                <c:pt idx="1252">
                  <c:v>0.49469214437367304</c:v>
                </c:pt>
                <c:pt idx="1253">
                  <c:v>0.49469214437367304</c:v>
                </c:pt>
                <c:pt idx="1254">
                  <c:v>0.49256900212314225</c:v>
                </c:pt>
                <c:pt idx="1255">
                  <c:v>0.49044585987261147</c:v>
                </c:pt>
                <c:pt idx="1256">
                  <c:v>0.49044585987261147</c:v>
                </c:pt>
                <c:pt idx="1257">
                  <c:v>0.48832271762208068</c:v>
                </c:pt>
                <c:pt idx="1258">
                  <c:v>0.4861995753715499</c:v>
                </c:pt>
                <c:pt idx="1259">
                  <c:v>0.48407643312101911</c:v>
                </c:pt>
                <c:pt idx="1260">
                  <c:v>0.48195329087048833</c:v>
                </c:pt>
                <c:pt idx="1261">
                  <c:v>0.47983014861995754</c:v>
                </c:pt>
                <c:pt idx="1262">
                  <c:v>0.47770700636942676</c:v>
                </c:pt>
                <c:pt idx="1263">
                  <c:v>0.47558386411889597</c:v>
                </c:pt>
                <c:pt idx="1264">
                  <c:v>0.47346072186836519</c:v>
                </c:pt>
                <c:pt idx="1265">
                  <c:v>0.4713375796178344</c:v>
                </c:pt>
                <c:pt idx="1266">
                  <c:v>0.46921443736730362</c:v>
                </c:pt>
                <c:pt idx="1267">
                  <c:v>0.46709129511677283</c:v>
                </c:pt>
                <c:pt idx="1268">
                  <c:v>0.46496815286624205</c:v>
                </c:pt>
                <c:pt idx="1269">
                  <c:v>0.46284501061571126</c:v>
                </c:pt>
                <c:pt idx="1270">
                  <c:v>0.46072186836518048</c:v>
                </c:pt>
                <c:pt idx="1271">
                  <c:v>0.45859872611464969</c:v>
                </c:pt>
                <c:pt idx="1272">
                  <c:v>0.45859872611464969</c:v>
                </c:pt>
                <c:pt idx="1273">
                  <c:v>0.45647558386411891</c:v>
                </c:pt>
                <c:pt idx="1274">
                  <c:v>0.45435244161358812</c:v>
                </c:pt>
                <c:pt idx="1275">
                  <c:v>0.45222929936305734</c:v>
                </c:pt>
                <c:pt idx="1276">
                  <c:v>0.45010615711252655</c:v>
                </c:pt>
                <c:pt idx="1277">
                  <c:v>0.44798301486199577</c:v>
                </c:pt>
                <c:pt idx="1278">
                  <c:v>0.44585987261146498</c:v>
                </c:pt>
                <c:pt idx="1279">
                  <c:v>0.4437367303609342</c:v>
                </c:pt>
                <c:pt idx="1280">
                  <c:v>0.44161358811040341</c:v>
                </c:pt>
                <c:pt idx="1281">
                  <c:v>0.43949044585987262</c:v>
                </c:pt>
                <c:pt idx="1282">
                  <c:v>0.43949044585987262</c:v>
                </c:pt>
                <c:pt idx="1283">
                  <c:v>0.43736730360934184</c:v>
                </c:pt>
                <c:pt idx="1284">
                  <c:v>0.43524416135881105</c:v>
                </c:pt>
                <c:pt idx="1285">
                  <c:v>0.43312101910828027</c:v>
                </c:pt>
                <c:pt idx="1286">
                  <c:v>0.43099787685774948</c:v>
                </c:pt>
                <c:pt idx="1287">
                  <c:v>0.4288747346072187</c:v>
                </c:pt>
                <c:pt idx="1288">
                  <c:v>0.4288747346072187</c:v>
                </c:pt>
                <c:pt idx="1289">
                  <c:v>0.42675159235668791</c:v>
                </c:pt>
                <c:pt idx="1290">
                  <c:v>0.42462845010615713</c:v>
                </c:pt>
                <c:pt idx="1291">
                  <c:v>0.42250530785562634</c:v>
                </c:pt>
                <c:pt idx="1292">
                  <c:v>0.42038216560509556</c:v>
                </c:pt>
                <c:pt idx="1293">
                  <c:v>0.41825902335456477</c:v>
                </c:pt>
                <c:pt idx="1294">
                  <c:v>0.41613588110403399</c:v>
                </c:pt>
                <c:pt idx="1295">
                  <c:v>0.4140127388535032</c:v>
                </c:pt>
                <c:pt idx="1296">
                  <c:v>0.41188959660297242</c:v>
                </c:pt>
                <c:pt idx="1297">
                  <c:v>0.40976645435244163</c:v>
                </c:pt>
                <c:pt idx="1298">
                  <c:v>0.40764331210191085</c:v>
                </c:pt>
                <c:pt idx="1299">
                  <c:v>0.40552016985138006</c:v>
                </c:pt>
                <c:pt idx="1300">
                  <c:v>0.40339702760084928</c:v>
                </c:pt>
                <c:pt idx="1301">
                  <c:v>0.40127388535031849</c:v>
                </c:pt>
                <c:pt idx="1302">
                  <c:v>0.39915074309978771</c:v>
                </c:pt>
                <c:pt idx="1303">
                  <c:v>0.39702760084925692</c:v>
                </c:pt>
                <c:pt idx="1304">
                  <c:v>0.39490445859872614</c:v>
                </c:pt>
                <c:pt idx="1305">
                  <c:v>0.39278131634819535</c:v>
                </c:pt>
                <c:pt idx="1306">
                  <c:v>0.39065817409766457</c:v>
                </c:pt>
                <c:pt idx="1307">
                  <c:v>0.39065817409766457</c:v>
                </c:pt>
                <c:pt idx="1308">
                  <c:v>0.39065817409766457</c:v>
                </c:pt>
                <c:pt idx="1309">
                  <c:v>0.38853503184713378</c:v>
                </c:pt>
                <c:pt idx="1310">
                  <c:v>0.38853503184713378</c:v>
                </c:pt>
                <c:pt idx="1311">
                  <c:v>0.386411889596603</c:v>
                </c:pt>
                <c:pt idx="1312">
                  <c:v>0.38428874734607221</c:v>
                </c:pt>
                <c:pt idx="1313">
                  <c:v>0.38216560509554143</c:v>
                </c:pt>
                <c:pt idx="1314">
                  <c:v>0.38004246284501064</c:v>
                </c:pt>
                <c:pt idx="1315">
                  <c:v>0.37791932059447986</c:v>
                </c:pt>
                <c:pt idx="1316">
                  <c:v>0.37791932059447986</c:v>
                </c:pt>
                <c:pt idx="1317">
                  <c:v>0.37579617834394907</c:v>
                </c:pt>
                <c:pt idx="1318">
                  <c:v>0.37367303609341829</c:v>
                </c:pt>
                <c:pt idx="1319">
                  <c:v>0.3715498938428875</c:v>
                </c:pt>
                <c:pt idx="1320">
                  <c:v>0.36942675159235672</c:v>
                </c:pt>
                <c:pt idx="1321">
                  <c:v>0.36730360934182593</c:v>
                </c:pt>
                <c:pt idx="1322">
                  <c:v>0.36518046709129515</c:v>
                </c:pt>
                <c:pt idx="1323">
                  <c:v>0.36305732484076436</c:v>
                </c:pt>
                <c:pt idx="1324">
                  <c:v>0.36305732484076436</c:v>
                </c:pt>
                <c:pt idx="1325">
                  <c:v>0.36093418259023358</c:v>
                </c:pt>
                <c:pt idx="1326">
                  <c:v>0.35881104033970279</c:v>
                </c:pt>
                <c:pt idx="1327">
                  <c:v>0.35668789808917201</c:v>
                </c:pt>
                <c:pt idx="1328">
                  <c:v>0.35456475583864122</c:v>
                </c:pt>
                <c:pt idx="1329">
                  <c:v>0.35244161358811044</c:v>
                </c:pt>
                <c:pt idx="1330">
                  <c:v>0.35244161358811044</c:v>
                </c:pt>
                <c:pt idx="1331">
                  <c:v>0.35031847133757965</c:v>
                </c:pt>
                <c:pt idx="1332">
                  <c:v>0.34819532908704887</c:v>
                </c:pt>
                <c:pt idx="1333">
                  <c:v>0.34607218683651808</c:v>
                </c:pt>
                <c:pt idx="1334">
                  <c:v>0.3439490445859873</c:v>
                </c:pt>
                <c:pt idx="1335">
                  <c:v>0.34182590233545651</c:v>
                </c:pt>
                <c:pt idx="1336">
                  <c:v>0.33970276008492573</c:v>
                </c:pt>
                <c:pt idx="1337">
                  <c:v>0.33970276008492573</c:v>
                </c:pt>
                <c:pt idx="1338">
                  <c:v>0.33757961783439494</c:v>
                </c:pt>
                <c:pt idx="1339">
                  <c:v>0.33545647558386416</c:v>
                </c:pt>
                <c:pt idx="1340">
                  <c:v>0.33333333333333337</c:v>
                </c:pt>
                <c:pt idx="1341">
                  <c:v>0.33121019108280259</c:v>
                </c:pt>
                <c:pt idx="1342">
                  <c:v>0.3290870488322718</c:v>
                </c:pt>
                <c:pt idx="1343">
                  <c:v>0.32696390658174102</c:v>
                </c:pt>
                <c:pt idx="1344">
                  <c:v>0.32484076433121023</c:v>
                </c:pt>
                <c:pt idx="1345">
                  <c:v>0.32271762208067944</c:v>
                </c:pt>
                <c:pt idx="1346">
                  <c:v>0.32059447983014866</c:v>
                </c:pt>
                <c:pt idx="1347">
                  <c:v>0.31847133757961787</c:v>
                </c:pt>
                <c:pt idx="1348">
                  <c:v>0.31634819532908709</c:v>
                </c:pt>
                <c:pt idx="1349">
                  <c:v>0.3142250530785563</c:v>
                </c:pt>
                <c:pt idx="1350">
                  <c:v>0.31210191082802552</c:v>
                </c:pt>
                <c:pt idx="1351">
                  <c:v>0.30997876857749473</c:v>
                </c:pt>
                <c:pt idx="1352">
                  <c:v>0.30785562632696395</c:v>
                </c:pt>
                <c:pt idx="1353">
                  <c:v>0.30573248407643316</c:v>
                </c:pt>
                <c:pt idx="1354">
                  <c:v>0.30360934182590238</c:v>
                </c:pt>
                <c:pt idx="1355">
                  <c:v>0.30148619957537159</c:v>
                </c:pt>
                <c:pt idx="1356">
                  <c:v>0.29936305732484081</c:v>
                </c:pt>
                <c:pt idx="1357">
                  <c:v>0.29936305732484081</c:v>
                </c:pt>
                <c:pt idx="1358">
                  <c:v>0.29723991507431002</c:v>
                </c:pt>
                <c:pt idx="1359">
                  <c:v>0.29511677282377924</c:v>
                </c:pt>
                <c:pt idx="1360">
                  <c:v>0.29299363057324845</c:v>
                </c:pt>
                <c:pt idx="1361">
                  <c:v>0.29087048832271767</c:v>
                </c:pt>
                <c:pt idx="1362">
                  <c:v>0.28874734607218688</c:v>
                </c:pt>
                <c:pt idx="1363">
                  <c:v>0.2866242038216561</c:v>
                </c:pt>
                <c:pt idx="1364">
                  <c:v>0.28450106157112531</c:v>
                </c:pt>
                <c:pt idx="1365">
                  <c:v>0.28237791932059453</c:v>
                </c:pt>
                <c:pt idx="1366">
                  <c:v>0.28025477707006374</c:v>
                </c:pt>
                <c:pt idx="1367">
                  <c:v>0.27813163481953296</c:v>
                </c:pt>
                <c:pt idx="1368">
                  <c:v>0.27600849256900217</c:v>
                </c:pt>
                <c:pt idx="1369">
                  <c:v>0.27600849256900217</c:v>
                </c:pt>
                <c:pt idx="1370">
                  <c:v>0.27388535031847139</c:v>
                </c:pt>
                <c:pt idx="1371">
                  <c:v>0.27388535031847139</c:v>
                </c:pt>
                <c:pt idx="1372">
                  <c:v>0.2717622080679406</c:v>
                </c:pt>
                <c:pt idx="1373">
                  <c:v>0.26963906581740982</c:v>
                </c:pt>
                <c:pt idx="1374">
                  <c:v>0.26751592356687903</c:v>
                </c:pt>
                <c:pt idx="1375">
                  <c:v>0.26539278131634825</c:v>
                </c:pt>
                <c:pt idx="1376">
                  <c:v>0.26539278131634825</c:v>
                </c:pt>
                <c:pt idx="1377">
                  <c:v>0.26326963906581746</c:v>
                </c:pt>
                <c:pt idx="1378">
                  <c:v>0.26326963906581746</c:v>
                </c:pt>
                <c:pt idx="1379">
                  <c:v>0.26114649681528668</c:v>
                </c:pt>
                <c:pt idx="1380">
                  <c:v>0.25902335456475589</c:v>
                </c:pt>
                <c:pt idx="1381">
                  <c:v>0.25690021231422511</c:v>
                </c:pt>
                <c:pt idx="1382">
                  <c:v>0.25690021231422511</c:v>
                </c:pt>
                <c:pt idx="1383">
                  <c:v>0.25477707006369432</c:v>
                </c:pt>
                <c:pt idx="1384">
                  <c:v>0.25265392781316354</c:v>
                </c:pt>
                <c:pt idx="1385">
                  <c:v>0.25053078556263275</c:v>
                </c:pt>
                <c:pt idx="1386">
                  <c:v>0.24840764331210186</c:v>
                </c:pt>
                <c:pt idx="1387">
                  <c:v>0.24628450106157107</c:v>
                </c:pt>
                <c:pt idx="1388">
                  <c:v>0.24628450106157107</c:v>
                </c:pt>
                <c:pt idx="1389">
                  <c:v>0.24416135881104029</c:v>
                </c:pt>
                <c:pt idx="1390">
                  <c:v>0.2420382165605095</c:v>
                </c:pt>
                <c:pt idx="1391">
                  <c:v>0.23991507430997872</c:v>
                </c:pt>
                <c:pt idx="1392">
                  <c:v>0.23779193205944793</c:v>
                </c:pt>
                <c:pt idx="1393">
                  <c:v>0.23566878980891715</c:v>
                </c:pt>
                <c:pt idx="1394">
                  <c:v>0.23354564755838636</c:v>
                </c:pt>
                <c:pt idx="1395">
                  <c:v>0.23142250530785557</c:v>
                </c:pt>
                <c:pt idx="1396">
                  <c:v>0.22929936305732479</c:v>
                </c:pt>
                <c:pt idx="1397">
                  <c:v>0.227176220806794</c:v>
                </c:pt>
                <c:pt idx="1398">
                  <c:v>0.22505307855626322</c:v>
                </c:pt>
                <c:pt idx="1399">
                  <c:v>0.22292993630573243</c:v>
                </c:pt>
                <c:pt idx="1400">
                  <c:v>0.22080679405520165</c:v>
                </c:pt>
                <c:pt idx="1401">
                  <c:v>0.21868365180467086</c:v>
                </c:pt>
                <c:pt idx="1402">
                  <c:v>0.21656050955414008</c:v>
                </c:pt>
                <c:pt idx="1403">
                  <c:v>0.21443736730360929</c:v>
                </c:pt>
                <c:pt idx="1404">
                  <c:v>0.21443736730360929</c:v>
                </c:pt>
                <c:pt idx="1405">
                  <c:v>0.21231422505307851</c:v>
                </c:pt>
                <c:pt idx="1406">
                  <c:v>0.21019108280254772</c:v>
                </c:pt>
                <c:pt idx="1407">
                  <c:v>0.20806794055201694</c:v>
                </c:pt>
                <c:pt idx="1408">
                  <c:v>0.20594479830148615</c:v>
                </c:pt>
                <c:pt idx="1409">
                  <c:v>0.20382165605095537</c:v>
                </c:pt>
                <c:pt idx="1410">
                  <c:v>0.20382165605095537</c:v>
                </c:pt>
                <c:pt idx="1411">
                  <c:v>0.20382165605095537</c:v>
                </c:pt>
                <c:pt idx="1412">
                  <c:v>0.20169851380042458</c:v>
                </c:pt>
                <c:pt idx="1413">
                  <c:v>0.1995753715498938</c:v>
                </c:pt>
                <c:pt idx="1414">
                  <c:v>0.19745222929936301</c:v>
                </c:pt>
                <c:pt idx="1415">
                  <c:v>0.19532908704883223</c:v>
                </c:pt>
                <c:pt idx="1416">
                  <c:v>0.19320594479830144</c:v>
                </c:pt>
                <c:pt idx="1417">
                  <c:v>0.19108280254777066</c:v>
                </c:pt>
                <c:pt idx="1418">
                  <c:v>0.19108280254777066</c:v>
                </c:pt>
                <c:pt idx="1419">
                  <c:v>0.18895966029723987</c:v>
                </c:pt>
                <c:pt idx="1420">
                  <c:v>0.18683651804670909</c:v>
                </c:pt>
                <c:pt idx="1421">
                  <c:v>0.1847133757961783</c:v>
                </c:pt>
                <c:pt idx="1422">
                  <c:v>0.18259023354564752</c:v>
                </c:pt>
                <c:pt idx="1423">
                  <c:v>0.18046709129511673</c:v>
                </c:pt>
                <c:pt idx="1424">
                  <c:v>0.17834394904458595</c:v>
                </c:pt>
                <c:pt idx="1425">
                  <c:v>0.17622080679405516</c:v>
                </c:pt>
                <c:pt idx="1426">
                  <c:v>0.17409766454352438</c:v>
                </c:pt>
                <c:pt idx="1427">
                  <c:v>0.17197452229299359</c:v>
                </c:pt>
                <c:pt idx="1428">
                  <c:v>0.16985138004246281</c:v>
                </c:pt>
                <c:pt idx="1429">
                  <c:v>0.16985138004246281</c:v>
                </c:pt>
                <c:pt idx="1430">
                  <c:v>0.16985138004246281</c:v>
                </c:pt>
                <c:pt idx="1431">
                  <c:v>0.16772823779193202</c:v>
                </c:pt>
                <c:pt idx="1432">
                  <c:v>0.16560509554140124</c:v>
                </c:pt>
                <c:pt idx="1433">
                  <c:v>0.16348195329087045</c:v>
                </c:pt>
                <c:pt idx="1434">
                  <c:v>0.16348195329087045</c:v>
                </c:pt>
                <c:pt idx="1435">
                  <c:v>0.16348195329087045</c:v>
                </c:pt>
                <c:pt idx="1436">
                  <c:v>0.16135881104033967</c:v>
                </c:pt>
                <c:pt idx="1437">
                  <c:v>0.15923566878980888</c:v>
                </c:pt>
                <c:pt idx="1438">
                  <c:v>0.1571125265392781</c:v>
                </c:pt>
                <c:pt idx="1439">
                  <c:v>0.1571125265392781</c:v>
                </c:pt>
                <c:pt idx="1440">
                  <c:v>0.15498938428874731</c:v>
                </c:pt>
                <c:pt idx="1441">
                  <c:v>0.15286624203821653</c:v>
                </c:pt>
                <c:pt idx="1442">
                  <c:v>0.15286624203821653</c:v>
                </c:pt>
                <c:pt idx="1443">
                  <c:v>0.15074309978768574</c:v>
                </c:pt>
                <c:pt idx="1444">
                  <c:v>0.15074309978768574</c:v>
                </c:pt>
                <c:pt idx="1445">
                  <c:v>0.14861995753715496</c:v>
                </c:pt>
                <c:pt idx="1446">
                  <c:v>0.14649681528662417</c:v>
                </c:pt>
                <c:pt idx="1447">
                  <c:v>0.14437367303609339</c:v>
                </c:pt>
                <c:pt idx="1448">
                  <c:v>0.1422505307855626</c:v>
                </c:pt>
                <c:pt idx="1449">
                  <c:v>0.14012738853503182</c:v>
                </c:pt>
                <c:pt idx="1450">
                  <c:v>0.13800424628450103</c:v>
                </c:pt>
                <c:pt idx="1451">
                  <c:v>0.13588110403397025</c:v>
                </c:pt>
                <c:pt idx="1452">
                  <c:v>0.13375796178343946</c:v>
                </c:pt>
                <c:pt idx="1453">
                  <c:v>0.13163481953290868</c:v>
                </c:pt>
                <c:pt idx="1454">
                  <c:v>0.12951167728237789</c:v>
                </c:pt>
                <c:pt idx="1455">
                  <c:v>0.12951167728237789</c:v>
                </c:pt>
                <c:pt idx="1456">
                  <c:v>0.12738853503184711</c:v>
                </c:pt>
                <c:pt idx="1457">
                  <c:v>0.12526539278131632</c:v>
                </c:pt>
                <c:pt idx="1458">
                  <c:v>0.12314225053078554</c:v>
                </c:pt>
                <c:pt idx="1459">
                  <c:v>0.12101910828025475</c:v>
                </c:pt>
                <c:pt idx="1460">
                  <c:v>0.11889596602972397</c:v>
                </c:pt>
                <c:pt idx="1461">
                  <c:v>0.11677282377919318</c:v>
                </c:pt>
                <c:pt idx="1462">
                  <c:v>0.11464968152866239</c:v>
                </c:pt>
                <c:pt idx="1463">
                  <c:v>0.11252653927813161</c:v>
                </c:pt>
                <c:pt idx="1464">
                  <c:v>0.11040339702760082</c:v>
                </c:pt>
                <c:pt idx="1465">
                  <c:v>0.11040339702760082</c:v>
                </c:pt>
                <c:pt idx="1466">
                  <c:v>0.10828025477707004</c:v>
                </c:pt>
                <c:pt idx="1467">
                  <c:v>0.10615711252653925</c:v>
                </c:pt>
                <c:pt idx="1468">
                  <c:v>0.10403397027600847</c:v>
                </c:pt>
                <c:pt idx="1469">
                  <c:v>0.10403397027600847</c:v>
                </c:pt>
                <c:pt idx="1470">
                  <c:v>0.10403397027600847</c:v>
                </c:pt>
                <c:pt idx="1471">
                  <c:v>0.10191082802547768</c:v>
                </c:pt>
                <c:pt idx="1472">
                  <c:v>0.10191082802547768</c:v>
                </c:pt>
                <c:pt idx="1473">
                  <c:v>9.9787685774946899E-2</c:v>
                </c:pt>
                <c:pt idx="1474">
                  <c:v>9.7664543524416114E-2</c:v>
                </c:pt>
                <c:pt idx="1475">
                  <c:v>9.7664543524416114E-2</c:v>
                </c:pt>
                <c:pt idx="1476">
                  <c:v>9.5541401273885329E-2</c:v>
                </c:pt>
                <c:pt idx="1477">
                  <c:v>9.3418259023354544E-2</c:v>
                </c:pt>
                <c:pt idx="1478">
                  <c:v>9.3418259023354544E-2</c:v>
                </c:pt>
                <c:pt idx="1479">
                  <c:v>9.1295116772823759E-2</c:v>
                </c:pt>
                <c:pt idx="1480">
                  <c:v>9.1295116772823759E-2</c:v>
                </c:pt>
                <c:pt idx="1481">
                  <c:v>9.1295116772823759E-2</c:v>
                </c:pt>
                <c:pt idx="1482">
                  <c:v>9.1295116772823759E-2</c:v>
                </c:pt>
                <c:pt idx="1483">
                  <c:v>9.1295116772823759E-2</c:v>
                </c:pt>
                <c:pt idx="1484">
                  <c:v>8.9171974522292974E-2</c:v>
                </c:pt>
                <c:pt idx="1485">
                  <c:v>8.7048832271762189E-2</c:v>
                </c:pt>
                <c:pt idx="1486">
                  <c:v>8.4925690021231404E-2</c:v>
                </c:pt>
                <c:pt idx="1487">
                  <c:v>8.2802547770700619E-2</c:v>
                </c:pt>
                <c:pt idx="1488">
                  <c:v>8.0679405520169833E-2</c:v>
                </c:pt>
                <c:pt idx="1489">
                  <c:v>7.8556263269639048E-2</c:v>
                </c:pt>
                <c:pt idx="1490">
                  <c:v>7.6433121019108263E-2</c:v>
                </c:pt>
                <c:pt idx="1491">
                  <c:v>7.4309978768577478E-2</c:v>
                </c:pt>
                <c:pt idx="1492">
                  <c:v>7.2186836518046693E-2</c:v>
                </c:pt>
                <c:pt idx="1493">
                  <c:v>7.0063694267515908E-2</c:v>
                </c:pt>
                <c:pt idx="1494">
                  <c:v>7.0063694267515908E-2</c:v>
                </c:pt>
                <c:pt idx="1495">
                  <c:v>7.0063694267515908E-2</c:v>
                </c:pt>
                <c:pt idx="1496">
                  <c:v>6.7940552016985123E-2</c:v>
                </c:pt>
                <c:pt idx="1497">
                  <c:v>6.5817409766454338E-2</c:v>
                </c:pt>
                <c:pt idx="1498">
                  <c:v>6.3694267515923553E-2</c:v>
                </c:pt>
                <c:pt idx="1499">
                  <c:v>6.3694267515923553E-2</c:v>
                </c:pt>
                <c:pt idx="1500">
                  <c:v>6.3694267515923553E-2</c:v>
                </c:pt>
                <c:pt idx="1501">
                  <c:v>6.1571125265392768E-2</c:v>
                </c:pt>
                <c:pt idx="1502">
                  <c:v>5.9447983014861983E-2</c:v>
                </c:pt>
                <c:pt idx="1503">
                  <c:v>5.7324840764331197E-2</c:v>
                </c:pt>
                <c:pt idx="1504">
                  <c:v>5.5201698513800412E-2</c:v>
                </c:pt>
                <c:pt idx="1505">
                  <c:v>5.3078556263269627E-2</c:v>
                </c:pt>
                <c:pt idx="1506">
                  <c:v>5.3078556263269627E-2</c:v>
                </c:pt>
                <c:pt idx="1507">
                  <c:v>5.3078556263269627E-2</c:v>
                </c:pt>
                <c:pt idx="1508">
                  <c:v>5.0955414012738842E-2</c:v>
                </c:pt>
                <c:pt idx="1509">
                  <c:v>5.0955414012738842E-2</c:v>
                </c:pt>
                <c:pt idx="1510">
                  <c:v>5.0955414012738842E-2</c:v>
                </c:pt>
                <c:pt idx="1511">
                  <c:v>4.8832271762208057E-2</c:v>
                </c:pt>
                <c:pt idx="1512">
                  <c:v>4.6709129511677272E-2</c:v>
                </c:pt>
                <c:pt idx="1513">
                  <c:v>4.4585987261146487E-2</c:v>
                </c:pt>
                <c:pt idx="1514">
                  <c:v>4.4585987261146487E-2</c:v>
                </c:pt>
                <c:pt idx="1515">
                  <c:v>4.2462845010615702E-2</c:v>
                </c:pt>
                <c:pt idx="1516">
                  <c:v>4.2462845010615702E-2</c:v>
                </c:pt>
                <c:pt idx="1517">
                  <c:v>4.2462845010615702E-2</c:v>
                </c:pt>
                <c:pt idx="1518">
                  <c:v>4.2462845010615702E-2</c:v>
                </c:pt>
                <c:pt idx="1519">
                  <c:v>4.0339702760084917E-2</c:v>
                </c:pt>
                <c:pt idx="1520">
                  <c:v>4.0339702760084917E-2</c:v>
                </c:pt>
                <c:pt idx="1521">
                  <c:v>4.0339702760084917E-2</c:v>
                </c:pt>
                <c:pt idx="1522">
                  <c:v>3.8216560509554132E-2</c:v>
                </c:pt>
                <c:pt idx="1523">
                  <c:v>3.6093418259023347E-2</c:v>
                </c:pt>
                <c:pt idx="1524">
                  <c:v>3.3970276008492561E-2</c:v>
                </c:pt>
                <c:pt idx="1525">
                  <c:v>3.3970276008492561E-2</c:v>
                </c:pt>
                <c:pt idx="1526">
                  <c:v>3.1847133757961776E-2</c:v>
                </c:pt>
                <c:pt idx="1527">
                  <c:v>2.9723991507430991E-2</c:v>
                </c:pt>
                <c:pt idx="1528">
                  <c:v>2.7600849256900206E-2</c:v>
                </c:pt>
                <c:pt idx="1529">
                  <c:v>2.5477707006369421E-2</c:v>
                </c:pt>
                <c:pt idx="1530">
                  <c:v>2.3354564755838636E-2</c:v>
                </c:pt>
                <c:pt idx="1531">
                  <c:v>2.1231422505307851E-2</c:v>
                </c:pt>
                <c:pt idx="1532">
                  <c:v>2.1231422505307851E-2</c:v>
                </c:pt>
                <c:pt idx="1533">
                  <c:v>1.9108280254777066E-2</c:v>
                </c:pt>
                <c:pt idx="1534">
                  <c:v>1.6985138004246281E-2</c:v>
                </c:pt>
                <c:pt idx="1535">
                  <c:v>1.6985138004246281E-2</c:v>
                </c:pt>
                <c:pt idx="1536">
                  <c:v>1.4861995753715496E-2</c:v>
                </c:pt>
                <c:pt idx="1537">
                  <c:v>1.4861995753715496E-2</c:v>
                </c:pt>
                <c:pt idx="1538">
                  <c:v>1.2738853503184711E-2</c:v>
                </c:pt>
                <c:pt idx="1539">
                  <c:v>1.0615711252653925E-2</c:v>
                </c:pt>
                <c:pt idx="1540">
                  <c:v>8.4925690021231404E-3</c:v>
                </c:pt>
                <c:pt idx="1541">
                  <c:v>8.4925690021231404E-3</c:v>
                </c:pt>
                <c:pt idx="1542">
                  <c:v>8.4925690021231404E-3</c:v>
                </c:pt>
                <c:pt idx="1543">
                  <c:v>6.3694267515923553E-3</c:v>
                </c:pt>
                <c:pt idx="1544">
                  <c:v>6.3694267515923553E-3</c:v>
                </c:pt>
                <c:pt idx="1545">
                  <c:v>4.2462845010615702E-3</c:v>
                </c:pt>
                <c:pt idx="1546">
                  <c:v>4.2462845010615702E-3</c:v>
                </c:pt>
                <c:pt idx="1547">
                  <c:v>4.2462845010615702E-3</c:v>
                </c:pt>
                <c:pt idx="1548">
                  <c:v>4.2462845010615702E-3</c:v>
                </c:pt>
                <c:pt idx="1549">
                  <c:v>4.2462845010615702E-3</c:v>
                </c:pt>
                <c:pt idx="1550">
                  <c:v>2.1231422505307851E-3</c:v>
                </c:pt>
                <c:pt idx="1551">
                  <c:v>0</c:v>
                </c:pt>
                <c:pt idx="1655">
                  <c:v>0</c:v>
                </c:pt>
                <c:pt idx="1656">
                  <c:v>1</c:v>
                </c:pt>
              </c:numCache>
            </c:numRef>
          </c:xVal>
          <c:yVal>
            <c:numRef>
              <c:f>List1!$F$2:$F$1658</c:f>
              <c:numCache>
                <c:formatCode>General</c:formatCode>
                <c:ptCount val="1657"/>
                <c:pt idx="1655">
                  <c:v>0</c:v>
                </c:pt>
                <c:pt idx="1656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2FD-41A6-8755-77827EB7D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2533944"/>
        <c:axId val="312534728"/>
      </c:scatterChart>
      <c:valAx>
        <c:axId val="312533944"/>
        <c:scaling>
          <c:orientation val="minMax"/>
          <c:max val="1"/>
        </c:scaling>
        <c:delete val="0"/>
        <c:axPos val="b"/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12534728"/>
        <c:crosses val="autoZero"/>
        <c:crossBetween val="midCat"/>
        <c:majorUnit val="0.1"/>
      </c:valAx>
      <c:valAx>
        <c:axId val="312534728"/>
        <c:scaling>
          <c:orientation val="minMax"/>
          <c:max val="1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12533944"/>
        <c:crosses val="autoZero"/>
        <c:crossBetween val="midCat"/>
      </c:valAx>
      <c:spPr>
        <a:noFill/>
        <a:ln w="952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63551454261877"/>
          <c:y val="7.8537536495920199E-2"/>
          <c:w val="0.69838366405519536"/>
          <c:h val="0.76530208129415356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solidFill>
                <a:sysClr val="window" lastClr="FFFFFF">
                  <a:lumMod val="75000"/>
                </a:sysClr>
              </a:solidFill>
              <a:prstDash val="solid"/>
            </a:ln>
          </c:spPr>
          <c:marker>
            <c:symbol val="none"/>
          </c:marker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00-6484-4C2F-8646-A7DBEFB4170B}"/>
              </c:ext>
            </c:extLst>
          </c:dPt>
          <c:xVal>
            <c:numRef>
              <c:f>List1!$A$1:$A$432</c:f>
              <c:numCache>
                <c:formatCode>###0.000</c:formatCode>
                <c:ptCount val="432"/>
                <c:pt idx="0">
                  <c:v>0</c:v>
                </c:pt>
                <c:pt idx="1">
                  <c:v>0.46027397260273972</c:v>
                </c:pt>
                <c:pt idx="2">
                  <c:v>0.46027397260273972</c:v>
                </c:pt>
                <c:pt idx="3">
                  <c:v>0.72328767123287674</c:v>
                </c:pt>
                <c:pt idx="4">
                  <c:v>0.72328767123287674</c:v>
                </c:pt>
                <c:pt idx="5">
                  <c:v>0.88767123287671235</c:v>
                </c:pt>
                <c:pt idx="6">
                  <c:v>0.88767123287671235</c:v>
                </c:pt>
                <c:pt idx="7">
                  <c:v>1.2164383561643834</c:v>
                </c:pt>
                <c:pt idx="8">
                  <c:v>1.2164383561643834</c:v>
                </c:pt>
                <c:pt idx="9">
                  <c:v>1.2821917808219179</c:v>
                </c:pt>
                <c:pt idx="10">
                  <c:v>1.2821917808219179</c:v>
                </c:pt>
                <c:pt idx="11">
                  <c:v>1.3150684931506849</c:v>
                </c:pt>
                <c:pt idx="12">
                  <c:v>1.3150684931506849</c:v>
                </c:pt>
                <c:pt idx="13">
                  <c:v>1.4794520547945205</c:v>
                </c:pt>
                <c:pt idx="14">
                  <c:v>1.4794520547945205</c:v>
                </c:pt>
                <c:pt idx="15">
                  <c:v>1.6109589041095891</c:v>
                </c:pt>
                <c:pt idx="16">
                  <c:v>1.6109589041095891</c:v>
                </c:pt>
                <c:pt idx="17">
                  <c:v>2.1041095890410961</c:v>
                </c:pt>
                <c:pt idx="18">
                  <c:v>2.1041095890410961</c:v>
                </c:pt>
                <c:pt idx="19">
                  <c:v>2.9260273972602739</c:v>
                </c:pt>
                <c:pt idx="20">
                  <c:v>2.9260273972602739</c:v>
                </c:pt>
                <c:pt idx="21">
                  <c:v>3.3205479452054791</c:v>
                </c:pt>
                <c:pt idx="22">
                  <c:v>3.3205479452054791</c:v>
                </c:pt>
                <c:pt idx="23">
                  <c:v>4.1424657534246574</c:v>
                </c:pt>
                <c:pt idx="24">
                  <c:v>4.1424657534246574</c:v>
                </c:pt>
                <c:pt idx="25">
                  <c:v>4.1753424657534248</c:v>
                </c:pt>
                <c:pt idx="26">
                  <c:v>4.1753424657534248</c:v>
                </c:pt>
                <c:pt idx="27">
                  <c:v>4.536986301369863</c:v>
                </c:pt>
                <c:pt idx="28">
                  <c:v>4.536986301369863</c:v>
                </c:pt>
                <c:pt idx="29">
                  <c:v>4.602739726027397</c:v>
                </c:pt>
                <c:pt idx="30">
                  <c:v>4.602739726027397</c:v>
                </c:pt>
                <c:pt idx="31">
                  <c:v>4.7013698630136984</c:v>
                </c:pt>
                <c:pt idx="32">
                  <c:v>4.7013698630136984</c:v>
                </c:pt>
                <c:pt idx="33">
                  <c:v>4.8986301369863012</c:v>
                </c:pt>
                <c:pt idx="34">
                  <c:v>4.8986301369863012</c:v>
                </c:pt>
                <c:pt idx="35">
                  <c:v>5.2931506849315069</c:v>
                </c:pt>
                <c:pt idx="36">
                  <c:v>5.2931506849315069</c:v>
                </c:pt>
                <c:pt idx="37">
                  <c:v>5.7534246575342465</c:v>
                </c:pt>
                <c:pt idx="38">
                  <c:v>5.7534246575342465</c:v>
                </c:pt>
                <c:pt idx="39">
                  <c:v>5.8191780821917813</c:v>
                </c:pt>
                <c:pt idx="40">
                  <c:v>5.8191780821917813</c:v>
                </c:pt>
                <c:pt idx="41">
                  <c:v>6.2794520547945201</c:v>
                </c:pt>
                <c:pt idx="42">
                  <c:v>6.2794520547945201</c:v>
                </c:pt>
                <c:pt idx="43">
                  <c:v>6.3452054794520549</c:v>
                </c:pt>
                <c:pt idx="44">
                  <c:v>6.3452054794520549</c:v>
                </c:pt>
                <c:pt idx="45">
                  <c:v>6.3780821917808224</c:v>
                </c:pt>
                <c:pt idx="46">
                  <c:v>6.3780821917808224</c:v>
                </c:pt>
                <c:pt idx="47">
                  <c:v>6.4767123287671229</c:v>
                </c:pt>
                <c:pt idx="48">
                  <c:v>6.4767123287671229</c:v>
                </c:pt>
                <c:pt idx="49">
                  <c:v>6.6082191780821908</c:v>
                </c:pt>
                <c:pt idx="50">
                  <c:v>6.6082191780821908</c:v>
                </c:pt>
                <c:pt idx="51">
                  <c:v>6.6739726027397266</c:v>
                </c:pt>
                <c:pt idx="52">
                  <c:v>6.6739726027397266</c:v>
                </c:pt>
                <c:pt idx="53">
                  <c:v>6.8054794520547945</c:v>
                </c:pt>
                <c:pt idx="54">
                  <c:v>6.8054794520547945</c:v>
                </c:pt>
                <c:pt idx="55">
                  <c:v>7.5616438356164384</c:v>
                </c:pt>
                <c:pt idx="56">
                  <c:v>7.5616438356164384</c:v>
                </c:pt>
                <c:pt idx="57">
                  <c:v>7.6931506849315072</c:v>
                </c:pt>
                <c:pt idx="58">
                  <c:v>7.6931506849315072</c:v>
                </c:pt>
                <c:pt idx="59">
                  <c:v>7.7260273972602747</c:v>
                </c:pt>
                <c:pt idx="60">
                  <c:v>7.7260273972602747</c:v>
                </c:pt>
                <c:pt idx="61">
                  <c:v>7.8246575342465752</c:v>
                </c:pt>
                <c:pt idx="62">
                  <c:v>7.8246575342465752</c:v>
                </c:pt>
                <c:pt idx="63">
                  <c:v>8.1205479452054803</c:v>
                </c:pt>
                <c:pt idx="64">
                  <c:v>8.1205479452054803</c:v>
                </c:pt>
                <c:pt idx="65">
                  <c:v>8.2191780821917799</c:v>
                </c:pt>
                <c:pt idx="66">
                  <c:v>8.2191780821917799</c:v>
                </c:pt>
                <c:pt idx="67">
                  <c:v>8.2520547945205465</c:v>
                </c:pt>
                <c:pt idx="68">
                  <c:v>8.2520547945205465</c:v>
                </c:pt>
                <c:pt idx="69">
                  <c:v>8.3835616438356162</c:v>
                </c:pt>
                <c:pt idx="70">
                  <c:v>8.3835616438356162</c:v>
                </c:pt>
                <c:pt idx="71">
                  <c:v>9.205479452054794</c:v>
                </c:pt>
                <c:pt idx="72">
                  <c:v>9.205479452054794</c:v>
                </c:pt>
                <c:pt idx="73">
                  <c:v>9.4027397260273968</c:v>
                </c:pt>
                <c:pt idx="74">
                  <c:v>9.4027397260273968</c:v>
                </c:pt>
                <c:pt idx="75">
                  <c:v>10.356164383561644</c:v>
                </c:pt>
                <c:pt idx="76">
                  <c:v>10.356164383561644</c:v>
                </c:pt>
                <c:pt idx="77">
                  <c:v>10.61917808219178</c:v>
                </c:pt>
                <c:pt idx="78">
                  <c:v>10.61917808219178</c:v>
                </c:pt>
                <c:pt idx="79">
                  <c:v>10.816438356164383</c:v>
                </c:pt>
                <c:pt idx="80">
                  <c:v>10.816438356164383</c:v>
                </c:pt>
                <c:pt idx="81">
                  <c:v>11.079452054794521</c:v>
                </c:pt>
                <c:pt idx="82">
                  <c:v>11.079452054794521</c:v>
                </c:pt>
                <c:pt idx="83">
                  <c:v>11.17808219178082</c:v>
                </c:pt>
                <c:pt idx="84">
                  <c:v>11.17808219178082</c:v>
                </c:pt>
                <c:pt idx="85">
                  <c:v>11.276712328767124</c:v>
                </c:pt>
                <c:pt idx="86">
                  <c:v>11.276712328767124</c:v>
                </c:pt>
                <c:pt idx="87">
                  <c:v>11.342465753424658</c:v>
                </c:pt>
                <c:pt idx="88">
                  <c:v>11.342465753424658</c:v>
                </c:pt>
                <c:pt idx="89">
                  <c:v>11.441095890410958</c:v>
                </c:pt>
                <c:pt idx="90">
                  <c:v>11.441095890410958</c:v>
                </c:pt>
                <c:pt idx="91">
                  <c:v>11.704109589041096</c:v>
                </c:pt>
                <c:pt idx="92">
                  <c:v>11.704109589041096</c:v>
                </c:pt>
                <c:pt idx="93">
                  <c:v>12.032876712328768</c:v>
                </c:pt>
                <c:pt idx="94">
                  <c:v>12.032876712328768</c:v>
                </c:pt>
                <c:pt idx="95">
                  <c:v>12.131506849315068</c:v>
                </c:pt>
                <c:pt idx="96">
                  <c:v>12.131506849315068</c:v>
                </c:pt>
                <c:pt idx="97">
                  <c:v>13.282191780821917</c:v>
                </c:pt>
                <c:pt idx="98">
                  <c:v>13.282191780821917</c:v>
                </c:pt>
                <c:pt idx="99">
                  <c:v>13.742465753424657</c:v>
                </c:pt>
                <c:pt idx="100">
                  <c:v>13.742465753424657</c:v>
                </c:pt>
                <c:pt idx="101">
                  <c:v>13.80821917808219</c:v>
                </c:pt>
                <c:pt idx="102">
                  <c:v>13.80821917808219</c:v>
                </c:pt>
                <c:pt idx="103">
                  <c:v>15.64931506849315</c:v>
                </c:pt>
                <c:pt idx="104">
                  <c:v>15.64931506849315</c:v>
                </c:pt>
                <c:pt idx="105">
                  <c:v>15.846575342465751</c:v>
                </c:pt>
                <c:pt idx="106">
                  <c:v>15.846575342465751</c:v>
                </c:pt>
                <c:pt idx="107">
                  <c:v>16.832876712328769</c:v>
                </c:pt>
                <c:pt idx="108">
                  <c:v>16.832876712328769</c:v>
                </c:pt>
                <c:pt idx="109">
                  <c:v>16.865753424657534</c:v>
                </c:pt>
                <c:pt idx="110">
                  <c:v>16.865753424657534</c:v>
                </c:pt>
                <c:pt idx="111">
                  <c:v>18.213698630136985</c:v>
                </c:pt>
                <c:pt idx="112">
                  <c:v>18.213698630136985</c:v>
                </c:pt>
                <c:pt idx="113">
                  <c:v>20.12054794520548</c:v>
                </c:pt>
                <c:pt idx="114">
                  <c:v>20.12054794520548</c:v>
                </c:pt>
                <c:pt idx="115">
                  <c:v>20.153424657534249</c:v>
                </c:pt>
                <c:pt idx="116">
                  <c:v>20.153424657534249</c:v>
                </c:pt>
                <c:pt idx="117">
                  <c:v>20.515068493150686</c:v>
                </c:pt>
                <c:pt idx="118">
                  <c:v>20.515068493150686</c:v>
                </c:pt>
                <c:pt idx="119">
                  <c:v>31.331506849315069</c:v>
                </c:pt>
                <c:pt idx="120">
                  <c:v>0</c:v>
                </c:pt>
                <c:pt idx="121">
                  <c:v>0.13150684931506851</c:v>
                </c:pt>
                <c:pt idx="122">
                  <c:v>0.13150684931506851</c:v>
                </c:pt>
                <c:pt idx="123">
                  <c:v>0.39452054794520541</c:v>
                </c:pt>
                <c:pt idx="124">
                  <c:v>0.39452054794520541</c:v>
                </c:pt>
                <c:pt idx="125">
                  <c:v>0.78904109589041083</c:v>
                </c:pt>
                <c:pt idx="126">
                  <c:v>0.78904109589041083</c:v>
                </c:pt>
                <c:pt idx="127">
                  <c:v>1.1178082191780823</c:v>
                </c:pt>
                <c:pt idx="128">
                  <c:v>1.1178082191780823</c:v>
                </c:pt>
                <c:pt idx="129">
                  <c:v>1.5780821917808217</c:v>
                </c:pt>
                <c:pt idx="130">
                  <c:v>1.5780821917808217</c:v>
                </c:pt>
                <c:pt idx="131">
                  <c:v>2.4000000000000004</c:v>
                </c:pt>
                <c:pt idx="132">
                  <c:v>2.4000000000000004</c:v>
                </c:pt>
                <c:pt idx="133">
                  <c:v>2.5315068493150683</c:v>
                </c:pt>
                <c:pt idx="134">
                  <c:v>2.5315068493150683</c:v>
                </c:pt>
                <c:pt idx="135">
                  <c:v>2.8273972602739725</c:v>
                </c:pt>
                <c:pt idx="136">
                  <c:v>2.8273972602739725</c:v>
                </c:pt>
                <c:pt idx="137">
                  <c:v>3.2547945205479452</c:v>
                </c:pt>
                <c:pt idx="138">
                  <c:v>3.2547945205479452</c:v>
                </c:pt>
                <c:pt idx="139">
                  <c:v>3.7150684931506852</c:v>
                </c:pt>
                <c:pt idx="140">
                  <c:v>3.7150684931506852</c:v>
                </c:pt>
                <c:pt idx="141">
                  <c:v>3.9123287671232876</c:v>
                </c:pt>
                <c:pt idx="142">
                  <c:v>3.9123287671232876</c:v>
                </c:pt>
                <c:pt idx="143">
                  <c:v>4.7013698630136984</c:v>
                </c:pt>
                <c:pt idx="144">
                  <c:v>4.7013698630136984</c:v>
                </c:pt>
                <c:pt idx="145">
                  <c:v>5.2931506849315069</c:v>
                </c:pt>
                <c:pt idx="146">
                  <c:v>5.2931506849315069</c:v>
                </c:pt>
                <c:pt idx="147">
                  <c:v>6.4767123287671229</c:v>
                </c:pt>
                <c:pt idx="148">
                  <c:v>6.4767123287671229</c:v>
                </c:pt>
                <c:pt idx="149">
                  <c:v>6.6082191780821908</c:v>
                </c:pt>
                <c:pt idx="150">
                  <c:v>6.6082191780821908</c:v>
                </c:pt>
                <c:pt idx="151">
                  <c:v>7.9232876712328757</c:v>
                </c:pt>
                <c:pt idx="152">
                  <c:v>7.9232876712328757</c:v>
                </c:pt>
                <c:pt idx="153">
                  <c:v>8.0547945205479454</c:v>
                </c:pt>
                <c:pt idx="154">
                  <c:v>8.0547945205479454</c:v>
                </c:pt>
                <c:pt idx="155">
                  <c:v>8.2191780821917799</c:v>
                </c:pt>
                <c:pt idx="156">
                  <c:v>8.2191780821917799</c:v>
                </c:pt>
                <c:pt idx="157">
                  <c:v>8.7123287671232887</c:v>
                </c:pt>
                <c:pt idx="158">
                  <c:v>8.7123287671232887</c:v>
                </c:pt>
                <c:pt idx="159">
                  <c:v>9.2712328767123289</c:v>
                </c:pt>
                <c:pt idx="160">
                  <c:v>9.2712328767123289</c:v>
                </c:pt>
                <c:pt idx="161">
                  <c:v>9.5342465753424648</c:v>
                </c:pt>
                <c:pt idx="162">
                  <c:v>9.5342465753424648</c:v>
                </c:pt>
                <c:pt idx="163">
                  <c:v>10.980821917808219</c:v>
                </c:pt>
                <c:pt idx="164">
                  <c:v>10.980821917808219</c:v>
                </c:pt>
                <c:pt idx="165">
                  <c:v>11.210958904109589</c:v>
                </c:pt>
                <c:pt idx="166">
                  <c:v>11.210958904109589</c:v>
                </c:pt>
                <c:pt idx="167">
                  <c:v>11.539726027397261</c:v>
                </c:pt>
                <c:pt idx="168">
                  <c:v>11.539726027397261</c:v>
                </c:pt>
                <c:pt idx="169">
                  <c:v>12.295890410958904</c:v>
                </c:pt>
                <c:pt idx="170">
                  <c:v>12.295890410958904</c:v>
                </c:pt>
                <c:pt idx="171">
                  <c:v>13.545205479452054</c:v>
                </c:pt>
                <c:pt idx="172">
                  <c:v>13.545205479452054</c:v>
                </c:pt>
                <c:pt idx="173">
                  <c:v>14.038356164383561</c:v>
                </c:pt>
                <c:pt idx="174">
                  <c:v>14.038356164383561</c:v>
                </c:pt>
                <c:pt idx="175">
                  <c:v>14.597260273972605</c:v>
                </c:pt>
                <c:pt idx="176">
                  <c:v>14.597260273972605</c:v>
                </c:pt>
                <c:pt idx="177">
                  <c:v>14.794520547945206</c:v>
                </c:pt>
                <c:pt idx="178">
                  <c:v>14.794520547945206</c:v>
                </c:pt>
                <c:pt idx="179">
                  <c:v>17.161643835616438</c:v>
                </c:pt>
                <c:pt idx="180">
                  <c:v>17.161643835616438</c:v>
                </c:pt>
                <c:pt idx="181">
                  <c:v>17.260273972602739</c:v>
                </c:pt>
                <c:pt idx="182">
                  <c:v>17.260273972602739</c:v>
                </c:pt>
                <c:pt idx="183">
                  <c:v>17.720547945205482</c:v>
                </c:pt>
                <c:pt idx="184">
                  <c:v>17.720547945205482</c:v>
                </c:pt>
                <c:pt idx="185">
                  <c:v>18.871232876712327</c:v>
                </c:pt>
                <c:pt idx="186">
                  <c:v>18.871232876712327</c:v>
                </c:pt>
                <c:pt idx="187">
                  <c:v>20.153424657534249</c:v>
                </c:pt>
                <c:pt idx="188">
                  <c:v>20.153424657534249</c:v>
                </c:pt>
                <c:pt idx="189">
                  <c:v>21.106849315068494</c:v>
                </c:pt>
                <c:pt idx="190">
                  <c:v>21.106849315068494</c:v>
                </c:pt>
                <c:pt idx="191">
                  <c:v>24.42739726027397</c:v>
                </c:pt>
              </c:numCache>
            </c:numRef>
          </c:xVal>
          <c:yVal>
            <c:numRef>
              <c:f>List1!$B$1:$B$432</c:f>
              <c:numCache>
                <c:formatCode>###0.000</c:formatCode>
                <c:ptCount val="432"/>
                <c:pt idx="0">
                  <c:v>1</c:v>
                </c:pt>
                <c:pt idx="1">
                  <c:v>1</c:v>
                </c:pt>
                <c:pt idx="2">
                  <c:v>0.99759615384615385</c:v>
                </c:pt>
                <c:pt idx="3">
                  <c:v>0.99759615384615385</c:v>
                </c:pt>
                <c:pt idx="4">
                  <c:v>0.99519230769230771</c:v>
                </c:pt>
                <c:pt idx="5">
                  <c:v>0.99519230769230771</c:v>
                </c:pt>
                <c:pt idx="6">
                  <c:v>0.99278846153846156</c:v>
                </c:pt>
                <c:pt idx="7">
                  <c:v>0.99278846153846156</c:v>
                </c:pt>
                <c:pt idx="8">
                  <c:v>0.98798076923076916</c:v>
                </c:pt>
                <c:pt idx="9">
                  <c:v>0.98798076923076916</c:v>
                </c:pt>
                <c:pt idx="10">
                  <c:v>0.98557692307692302</c:v>
                </c:pt>
                <c:pt idx="11">
                  <c:v>0.98557692307692302</c:v>
                </c:pt>
                <c:pt idx="12">
                  <c:v>0.98317307692307687</c:v>
                </c:pt>
                <c:pt idx="13">
                  <c:v>0.98317307692307687</c:v>
                </c:pt>
                <c:pt idx="14">
                  <c:v>0.97836538461538458</c:v>
                </c:pt>
                <c:pt idx="15">
                  <c:v>0.97836538461538458</c:v>
                </c:pt>
                <c:pt idx="16">
                  <c:v>0.97596153846153844</c:v>
                </c:pt>
                <c:pt idx="17">
                  <c:v>0.97596153846153844</c:v>
                </c:pt>
                <c:pt idx="18">
                  <c:v>0.97355769230769218</c:v>
                </c:pt>
                <c:pt idx="19">
                  <c:v>0.97355769230769218</c:v>
                </c:pt>
                <c:pt idx="20">
                  <c:v>0.97115384615384603</c:v>
                </c:pt>
                <c:pt idx="21">
                  <c:v>0.97115384615384603</c:v>
                </c:pt>
                <c:pt idx="22">
                  <c:v>0.96874999999999989</c:v>
                </c:pt>
                <c:pt idx="23">
                  <c:v>0.96874999999999989</c:v>
                </c:pt>
                <c:pt idx="24">
                  <c:v>0.96634615384615374</c:v>
                </c:pt>
                <c:pt idx="25">
                  <c:v>0.96634615384615374</c:v>
                </c:pt>
                <c:pt idx="26">
                  <c:v>0.9639423076923076</c:v>
                </c:pt>
                <c:pt idx="27">
                  <c:v>0.9639423076923076</c:v>
                </c:pt>
                <c:pt idx="28">
                  <c:v>0.96153846153846145</c:v>
                </c:pt>
                <c:pt idx="29">
                  <c:v>0.96153846153846145</c:v>
                </c:pt>
                <c:pt idx="30">
                  <c:v>0.95913461538461531</c:v>
                </c:pt>
                <c:pt idx="31">
                  <c:v>0.95913461538461531</c:v>
                </c:pt>
                <c:pt idx="32">
                  <c:v>0.95673076923076916</c:v>
                </c:pt>
                <c:pt idx="33">
                  <c:v>0.95673076923076916</c:v>
                </c:pt>
                <c:pt idx="34">
                  <c:v>0.95432692307692302</c:v>
                </c:pt>
                <c:pt idx="35">
                  <c:v>0.95432692307692302</c:v>
                </c:pt>
                <c:pt idx="36">
                  <c:v>0.95192307692307687</c:v>
                </c:pt>
                <c:pt idx="37">
                  <c:v>0.95192307692307687</c:v>
                </c:pt>
                <c:pt idx="38">
                  <c:v>0.94711538461538458</c:v>
                </c:pt>
                <c:pt idx="39">
                  <c:v>0.94711538461538458</c:v>
                </c:pt>
                <c:pt idx="40">
                  <c:v>0.94471153846153844</c:v>
                </c:pt>
                <c:pt idx="41">
                  <c:v>0.94471153846153844</c:v>
                </c:pt>
                <c:pt idx="42">
                  <c:v>0.94230156004709575</c:v>
                </c:pt>
                <c:pt idx="43">
                  <c:v>0.94230156004709575</c:v>
                </c:pt>
                <c:pt idx="44">
                  <c:v>0.93989158163265296</c:v>
                </c:pt>
                <c:pt idx="45">
                  <c:v>0.93989158163265296</c:v>
                </c:pt>
                <c:pt idx="46">
                  <c:v>0.93748160321821028</c:v>
                </c:pt>
                <c:pt idx="47">
                  <c:v>0.93748160321821028</c:v>
                </c:pt>
                <c:pt idx="48">
                  <c:v>0.9350716248037676</c:v>
                </c:pt>
                <c:pt idx="49">
                  <c:v>0.9350716248037676</c:v>
                </c:pt>
                <c:pt idx="50">
                  <c:v>0.93266164638932492</c:v>
                </c:pt>
                <c:pt idx="51">
                  <c:v>0.93266164638932492</c:v>
                </c:pt>
                <c:pt idx="52">
                  <c:v>0.93025166797488223</c:v>
                </c:pt>
                <c:pt idx="53">
                  <c:v>0.93025166797488223</c:v>
                </c:pt>
                <c:pt idx="54">
                  <c:v>0.92784168956043955</c:v>
                </c:pt>
                <c:pt idx="55">
                  <c:v>0.92784168956043955</c:v>
                </c:pt>
                <c:pt idx="56">
                  <c:v>0.92543171114599687</c:v>
                </c:pt>
                <c:pt idx="57">
                  <c:v>0.92543171114599687</c:v>
                </c:pt>
                <c:pt idx="58">
                  <c:v>0.92302173273155419</c:v>
                </c:pt>
                <c:pt idx="59">
                  <c:v>0.92302173273155419</c:v>
                </c:pt>
                <c:pt idx="60">
                  <c:v>0.91820177590266872</c:v>
                </c:pt>
                <c:pt idx="61">
                  <c:v>0.91820177590266872</c:v>
                </c:pt>
                <c:pt idx="62">
                  <c:v>0.91578545543976697</c:v>
                </c:pt>
                <c:pt idx="63">
                  <c:v>0.91578545543976697</c:v>
                </c:pt>
                <c:pt idx="64">
                  <c:v>0.91336913497686523</c:v>
                </c:pt>
                <c:pt idx="65">
                  <c:v>0.91336913497686523</c:v>
                </c:pt>
                <c:pt idx="66">
                  <c:v>0.90853649405106163</c:v>
                </c:pt>
                <c:pt idx="67">
                  <c:v>0.90853649405106163</c:v>
                </c:pt>
                <c:pt idx="68">
                  <c:v>0.90612017358815988</c:v>
                </c:pt>
                <c:pt idx="69">
                  <c:v>0.90612017358815988</c:v>
                </c:pt>
                <c:pt idx="70">
                  <c:v>0.90370385312525814</c:v>
                </c:pt>
                <c:pt idx="71">
                  <c:v>0.90370385312525814</c:v>
                </c:pt>
                <c:pt idx="72">
                  <c:v>0.90128105459141028</c:v>
                </c:pt>
                <c:pt idx="73">
                  <c:v>0.90128105459141028</c:v>
                </c:pt>
                <c:pt idx="74">
                  <c:v>0.89885825605756242</c:v>
                </c:pt>
                <c:pt idx="75">
                  <c:v>0.89885825605756242</c:v>
                </c:pt>
                <c:pt idx="76">
                  <c:v>0.89640905100018486</c:v>
                </c:pt>
                <c:pt idx="77">
                  <c:v>0.89640905100018486</c:v>
                </c:pt>
                <c:pt idx="78">
                  <c:v>0.89395984594280731</c:v>
                </c:pt>
                <c:pt idx="79">
                  <c:v>0.89395984594280731</c:v>
                </c:pt>
                <c:pt idx="80">
                  <c:v>0.89151064088542975</c:v>
                </c:pt>
                <c:pt idx="81">
                  <c:v>0.89151064088542975</c:v>
                </c:pt>
                <c:pt idx="82">
                  <c:v>0.88905468870668203</c:v>
                </c:pt>
                <c:pt idx="83">
                  <c:v>0.88905468870668203</c:v>
                </c:pt>
                <c:pt idx="84">
                  <c:v>0.88659873652793419</c:v>
                </c:pt>
                <c:pt idx="85">
                  <c:v>0.88659873652793419</c:v>
                </c:pt>
                <c:pt idx="86">
                  <c:v>0.88414278434918647</c:v>
                </c:pt>
                <c:pt idx="87">
                  <c:v>0.88414278434918647</c:v>
                </c:pt>
                <c:pt idx="88">
                  <c:v>0.88167999107801887</c:v>
                </c:pt>
                <c:pt idx="89">
                  <c:v>0.88167999107801887</c:v>
                </c:pt>
                <c:pt idx="90">
                  <c:v>0.87921719780685115</c:v>
                </c:pt>
                <c:pt idx="91">
                  <c:v>0.87921719780685115</c:v>
                </c:pt>
                <c:pt idx="92">
                  <c:v>0.87673353340626681</c:v>
                </c:pt>
                <c:pt idx="93">
                  <c:v>0.87673353340626681</c:v>
                </c:pt>
                <c:pt idx="94">
                  <c:v>0.87422858045367746</c:v>
                </c:pt>
                <c:pt idx="95">
                  <c:v>0.87422858045367746</c:v>
                </c:pt>
                <c:pt idx="96">
                  <c:v>0.87172362750108812</c:v>
                </c:pt>
                <c:pt idx="97">
                  <c:v>0.87172362750108812</c:v>
                </c:pt>
                <c:pt idx="98">
                  <c:v>0.8690079775711782</c:v>
                </c:pt>
                <c:pt idx="99">
                  <c:v>0.8690079775711782</c:v>
                </c:pt>
                <c:pt idx="100">
                  <c:v>0.86622269559178344</c:v>
                </c:pt>
                <c:pt idx="101">
                  <c:v>0.86622269559178344</c:v>
                </c:pt>
                <c:pt idx="102">
                  <c:v>0.86342842883181004</c:v>
                </c:pt>
                <c:pt idx="103">
                  <c:v>0.86342842883181004</c:v>
                </c:pt>
                <c:pt idx="104">
                  <c:v>0.8603557297968214</c:v>
                </c:pt>
                <c:pt idx="105">
                  <c:v>0.8603557297968214</c:v>
                </c:pt>
                <c:pt idx="106">
                  <c:v>0.85724975243293389</c:v>
                </c:pt>
                <c:pt idx="107">
                  <c:v>0.85724975243293389</c:v>
                </c:pt>
                <c:pt idx="108">
                  <c:v>0.85373643377542185</c:v>
                </c:pt>
                <c:pt idx="109">
                  <c:v>0.85373643377542185</c:v>
                </c:pt>
                <c:pt idx="110">
                  <c:v>0.85022311511790982</c:v>
                </c:pt>
                <c:pt idx="111">
                  <c:v>0.85022311511790982</c:v>
                </c:pt>
                <c:pt idx="112">
                  <c:v>0.84176318362419933</c:v>
                </c:pt>
                <c:pt idx="113">
                  <c:v>0.84176318362419933</c:v>
                </c:pt>
                <c:pt idx="114">
                  <c:v>0.83450660445502522</c:v>
                </c:pt>
                <c:pt idx="115">
                  <c:v>0.83450660445502522</c:v>
                </c:pt>
                <c:pt idx="116">
                  <c:v>0.82718637108261273</c:v>
                </c:pt>
                <c:pt idx="117">
                  <c:v>0.82718637108261273</c:v>
                </c:pt>
                <c:pt idx="118">
                  <c:v>0.81799541140391707</c:v>
                </c:pt>
                <c:pt idx="119">
                  <c:v>0.81799541140391707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484-4C2F-8646-A7DBEFB4170B}"/>
            </c:ext>
          </c:extLst>
        </c:ser>
        <c:ser>
          <c:idx val="1"/>
          <c:order val="1"/>
          <c:spPr>
            <a:ln w="19050">
              <a:solidFill>
                <a:sysClr val="window" lastClr="FFFFFF">
                  <a:lumMod val="50000"/>
                </a:sysClr>
              </a:solidFill>
              <a:prstDash val="solid"/>
            </a:ln>
          </c:spPr>
          <c:marker>
            <c:symbol val="none"/>
          </c:marker>
          <c:xVal>
            <c:numRef>
              <c:f>List1!$A$1:$A$432</c:f>
              <c:numCache>
                <c:formatCode>###0.000</c:formatCode>
                <c:ptCount val="432"/>
                <c:pt idx="0">
                  <c:v>0</c:v>
                </c:pt>
                <c:pt idx="1">
                  <c:v>0.46027397260273972</c:v>
                </c:pt>
                <c:pt idx="2">
                  <c:v>0.46027397260273972</c:v>
                </c:pt>
                <c:pt idx="3">
                  <c:v>0.72328767123287674</c:v>
                </c:pt>
                <c:pt idx="4">
                  <c:v>0.72328767123287674</c:v>
                </c:pt>
                <c:pt idx="5">
                  <c:v>0.88767123287671235</c:v>
                </c:pt>
                <c:pt idx="6">
                  <c:v>0.88767123287671235</c:v>
                </c:pt>
                <c:pt idx="7">
                  <c:v>1.2164383561643834</c:v>
                </c:pt>
                <c:pt idx="8">
                  <c:v>1.2164383561643834</c:v>
                </c:pt>
                <c:pt idx="9">
                  <c:v>1.2821917808219179</c:v>
                </c:pt>
                <c:pt idx="10">
                  <c:v>1.2821917808219179</c:v>
                </c:pt>
                <c:pt idx="11">
                  <c:v>1.3150684931506849</c:v>
                </c:pt>
                <c:pt idx="12">
                  <c:v>1.3150684931506849</c:v>
                </c:pt>
                <c:pt idx="13">
                  <c:v>1.4794520547945205</c:v>
                </c:pt>
                <c:pt idx="14">
                  <c:v>1.4794520547945205</c:v>
                </c:pt>
                <c:pt idx="15">
                  <c:v>1.6109589041095891</c:v>
                </c:pt>
                <c:pt idx="16">
                  <c:v>1.6109589041095891</c:v>
                </c:pt>
                <c:pt idx="17">
                  <c:v>2.1041095890410961</c:v>
                </c:pt>
                <c:pt idx="18">
                  <c:v>2.1041095890410961</c:v>
                </c:pt>
                <c:pt idx="19">
                  <c:v>2.9260273972602739</c:v>
                </c:pt>
                <c:pt idx="20">
                  <c:v>2.9260273972602739</c:v>
                </c:pt>
                <c:pt idx="21">
                  <c:v>3.3205479452054791</c:v>
                </c:pt>
                <c:pt idx="22">
                  <c:v>3.3205479452054791</c:v>
                </c:pt>
                <c:pt idx="23">
                  <c:v>4.1424657534246574</c:v>
                </c:pt>
                <c:pt idx="24">
                  <c:v>4.1424657534246574</c:v>
                </c:pt>
                <c:pt idx="25">
                  <c:v>4.1753424657534248</c:v>
                </c:pt>
                <c:pt idx="26">
                  <c:v>4.1753424657534248</c:v>
                </c:pt>
                <c:pt idx="27">
                  <c:v>4.536986301369863</c:v>
                </c:pt>
                <c:pt idx="28">
                  <c:v>4.536986301369863</c:v>
                </c:pt>
                <c:pt idx="29">
                  <c:v>4.602739726027397</c:v>
                </c:pt>
                <c:pt idx="30">
                  <c:v>4.602739726027397</c:v>
                </c:pt>
                <c:pt idx="31">
                  <c:v>4.7013698630136984</c:v>
                </c:pt>
                <c:pt idx="32">
                  <c:v>4.7013698630136984</c:v>
                </c:pt>
                <c:pt idx="33">
                  <c:v>4.8986301369863012</c:v>
                </c:pt>
                <c:pt idx="34">
                  <c:v>4.8986301369863012</c:v>
                </c:pt>
                <c:pt idx="35">
                  <c:v>5.2931506849315069</c:v>
                </c:pt>
                <c:pt idx="36">
                  <c:v>5.2931506849315069</c:v>
                </c:pt>
                <c:pt idx="37">
                  <c:v>5.7534246575342465</c:v>
                </c:pt>
                <c:pt idx="38">
                  <c:v>5.7534246575342465</c:v>
                </c:pt>
                <c:pt idx="39">
                  <c:v>5.8191780821917813</c:v>
                </c:pt>
                <c:pt idx="40">
                  <c:v>5.8191780821917813</c:v>
                </c:pt>
                <c:pt idx="41">
                  <c:v>6.2794520547945201</c:v>
                </c:pt>
                <c:pt idx="42">
                  <c:v>6.2794520547945201</c:v>
                </c:pt>
                <c:pt idx="43">
                  <c:v>6.3452054794520549</c:v>
                </c:pt>
                <c:pt idx="44">
                  <c:v>6.3452054794520549</c:v>
                </c:pt>
                <c:pt idx="45">
                  <c:v>6.3780821917808224</c:v>
                </c:pt>
                <c:pt idx="46">
                  <c:v>6.3780821917808224</c:v>
                </c:pt>
                <c:pt idx="47">
                  <c:v>6.4767123287671229</c:v>
                </c:pt>
                <c:pt idx="48">
                  <c:v>6.4767123287671229</c:v>
                </c:pt>
                <c:pt idx="49">
                  <c:v>6.6082191780821908</c:v>
                </c:pt>
                <c:pt idx="50">
                  <c:v>6.6082191780821908</c:v>
                </c:pt>
                <c:pt idx="51">
                  <c:v>6.6739726027397266</c:v>
                </c:pt>
                <c:pt idx="52">
                  <c:v>6.6739726027397266</c:v>
                </c:pt>
                <c:pt idx="53">
                  <c:v>6.8054794520547945</c:v>
                </c:pt>
                <c:pt idx="54">
                  <c:v>6.8054794520547945</c:v>
                </c:pt>
                <c:pt idx="55">
                  <c:v>7.5616438356164384</c:v>
                </c:pt>
                <c:pt idx="56">
                  <c:v>7.5616438356164384</c:v>
                </c:pt>
                <c:pt idx="57">
                  <c:v>7.6931506849315072</c:v>
                </c:pt>
                <c:pt idx="58">
                  <c:v>7.6931506849315072</c:v>
                </c:pt>
                <c:pt idx="59">
                  <c:v>7.7260273972602747</c:v>
                </c:pt>
                <c:pt idx="60">
                  <c:v>7.7260273972602747</c:v>
                </c:pt>
                <c:pt idx="61">
                  <c:v>7.8246575342465752</c:v>
                </c:pt>
                <c:pt idx="62">
                  <c:v>7.8246575342465752</c:v>
                </c:pt>
                <c:pt idx="63">
                  <c:v>8.1205479452054803</c:v>
                </c:pt>
                <c:pt idx="64">
                  <c:v>8.1205479452054803</c:v>
                </c:pt>
                <c:pt idx="65">
                  <c:v>8.2191780821917799</c:v>
                </c:pt>
                <c:pt idx="66">
                  <c:v>8.2191780821917799</c:v>
                </c:pt>
                <c:pt idx="67">
                  <c:v>8.2520547945205465</c:v>
                </c:pt>
                <c:pt idx="68">
                  <c:v>8.2520547945205465</c:v>
                </c:pt>
                <c:pt idx="69">
                  <c:v>8.3835616438356162</c:v>
                </c:pt>
                <c:pt idx="70">
                  <c:v>8.3835616438356162</c:v>
                </c:pt>
                <c:pt idx="71">
                  <c:v>9.205479452054794</c:v>
                </c:pt>
                <c:pt idx="72">
                  <c:v>9.205479452054794</c:v>
                </c:pt>
                <c:pt idx="73">
                  <c:v>9.4027397260273968</c:v>
                </c:pt>
                <c:pt idx="74">
                  <c:v>9.4027397260273968</c:v>
                </c:pt>
                <c:pt idx="75">
                  <c:v>10.356164383561644</c:v>
                </c:pt>
                <c:pt idx="76">
                  <c:v>10.356164383561644</c:v>
                </c:pt>
                <c:pt idx="77">
                  <c:v>10.61917808219178</c:v>
                </c:pt>
                <c:pt idx="78">
                  <c:v>10.61917808219178</c:v>
                </c:pt>
                <c:pt idx="79">
                  <c:v>10.816438356164383</c:v>
                </c:pt>
                <c:pt idx="80">
                  <c:v>10.816438356164383</c:v>
                </c:pt>
                <c:pt idx="81">
                  <c:v>11.079452054794521</c:v>
                </c:pt>
                <c:pt idx="82">
                  <c:v>11.079452054794521</c:v>
                </c:pt>
                <c:pt idx="83">
                  <c:v>11.17808219178082</c:v>
                </c:pt>
                <c:pt idx="84">
                  <c:v>11.17808219178082</c:v>
                </c:pt>
                <c:pt idx="85">
                  <c:v>11.276712328767124</c:v>
                </c:pt>
                <c:pt idx="86">
                  <c:v>11.276712328767124</c:v>
                </c:pt>
                <c:pt idx="87">
                  <c:v>11.342465753424658</c:v>
                </c:pt>
                <c:pt idx="88">
                  <c:v>11.342465753424658</c:v>
                </c:pt>
                <c:pt idx="89">
                  <c:v>11.441095890410958</c:v>
                </c:pt>
                <c:pt idx="90">
                  <c:v>11.441095890410958</c:v>
                </c:pt>
                <c:pt idx="91">
                  <c:v>11.704109589041096</c:v>
                </c:pt>
                <c:pt idx="92">
                  <c:v>11.704109589041096</c:v>
                </c:pt>
                <c:pt idx="93">
                  <c:v>12.032876712328768</c:v>
                </c:pt>
                <c:pt idx="94">
                  <c:v>12.032876712328768</c:v>
                </c:pt>
                <c:pt idx="95">
                  <c:v>12.131506849315068</c:v>
                </c:pt>
                <c:pt idx="96">
                  <c:v>12.131506849315068</c:v>
                </c:pt>
                <c:pt idx="97">
                  <c:v>13.282191780821917</c:v>
                </c:pt>
                <c:pt idx="98">
                  <c:v>13.282191780821917</c:v>
                </c:pt>
                <c:pt idx="99">
                  <c:v>13.742465753424657</c:v>
                </c:pt>
                <c:pt idx="100">
                  <c:v>13.742465753424657</c:v>
                </c:pt>
                <c:pt idx="101">
                  <c:v>13.80821917808219</c:v>
                </c:pt>
                <c:pt idx="102">
                  <c:v>13.80821917808219</c:v>
                </c:pt>
                <c:pt idx="103">
                  <c:v>15.64931506849315</c:v>
                </c:pt>
                <c:pt idx="104">
                  <c:v>15.64931506849315</c:v>
                </c:pt>
                <c:pt idx="105">
                  <c:v>15.846575342465751</c:v>
                </c:pt>
                <c:pt idx="106">
                  <c:v>15.846575342465751</c:v>
                </c:pt>
                <c:pt idx="107">
                  <c:v>16.832876712328769</c:v>
                </c:pt>
                <c:pt idx="108">
                  <c:v>16.832876712328769</c:v>
                </c:pt>
                <c:pt idx="109">
                  <c:v>16.865753424657534</c:v>
                </c:pt>
                <c:pt idx="110">
                  <c:v>16.865753424657534</c:v>
                </c:pt>
                <c:pt idx="111">
                  <c:v>18.213698630136985</c:v>
                </c:pt>
                <c:pt idx="112">
                  <c:v>18.213698630136985</c:v>
                </c:pt>
                <c:pt idx="113">
                  <c:v>20.12054794520548</c:v>
                </c:pt>
                <c:pt idx="114">
                  <c:v>20.12054794520548</c:v>
                </c:pt>
                <c:pt idx="115">
                  <c:v>20.153424657534249</c:v>
                </c:pt>
                <c:pt idx="116">
                  <c:v>20.153424657534249</c:v>
                </c:pt>
                <c:pt idx="117">
                  <c:v>20.515068493150686</c:v>
                </c:pt>
                <c:pt idx="118">
                  <c:v>20.515068493150686</c:v>
                </c:pt>
                <c:pt idx="119">
                  <c:v>31.331506849315069</c:v>
                </c:pt>
                <c:pt idx="120">
                  <c:v>0</c:v>
                </c:pt>
                <c:pt idx="121">
                  <c:v>0.13150684931506851</c:v>
                </c:pt>
                <c:pt idx="122">
                  <c:v>0.13150684931506851</c:v>
                </c:pt>
                <c:pt idx="123">
                  <c:v>0.39452054794520541</c:v>
                </c:pt>
                <c:pt idx="124">
                  <c:v>0.39452054794520541</c:v>
                </c:pt>
                <c:pt idx="125">
                  <c:v>0.78904109589041083</c:v>
                </c:pt>
                <c:pt idx="126">
                  <c:v>0.78904109589041083</c:v>
                </c:pt>
                <c:pt idx="127">
                  <c:v>1.1178082191780823</c:v>
                </c:pt>
                <c:pt idx="128">
                  <c:v>1.1178082191780823</c:v>
                </c:pt>
                <c:pt idx="129">
                  <c:v>1.5780821917808217</c:v>
                </c:pt>
                <c:pt idx="130">
                  <c:v>1.5780821917808217</c:v>
                </c:pt>
                <c:pt idx="131">
                  <c:v>2.4000000000000004</c:v>
                </c:pt>
                <c:pt idx="132">
                  <c:v>2.4000000000000004</c:v>
                </c:pt>
                <c:pt idx="133">
                  <c:v>2.5315068493150683</c:v>
                </c:pt>
                <c:pt idx="134">
                  <c:v>2.5315068493150683</c:v>
                </c:pt>
                <c:pt idx="135">
                  <c:v>2.8273972602739725</c:v>
                </c:pt>
                <c:pt idx="136">
                  <c:v>2.8273972602739725</c:v>
                </c:pt>
                <c:pt idx="137">
                  <c:v>3.2547945205479452</c:v>
                </c:pt>
                <c:pt idx="138">
                  <c:v>3.2547945205479452</c:v>
                </c:pt>
                <c:pt idx="139">
                  <c:v>3.7150684931506852</c:v>
                </c:pt>
                <c:pt idx="140">
                  <c:v>3.7150684931506852</c:v>
                </c:pt>
                <c:pt idx="141">
                  <c:v>3.9123287671232876</c:v>
                </c:pt>
                <c:pt idx="142">
                  <c:v>3.9123287671232876</c:v>
                </c:pt>
                <c:pt idx="143">
                  <c:v>4.7013698630136984</c:v>
                </c:pt>
                <c:pt idx="144">
                  <c:v>4.7013698630136984</c:v>
                </c:pt>
                <c:pt idx="145">
                  <c:v>5.2931506849315069</c:v>
                </c:pt>
                <c:pt idx="146">
                  <c:v>5.2931506849315069</c:v>
                </c:pt>
                <c:pt idx="147">
                  <c:v>6.4767123287671229</c:v>
                </c:pt>
                <c:pt idx="148">
                  <c:v>6.4767123287671229</c:v>
                </c:pt>
                <c:pt idx="149">
                  <c:v>6.6082191780821908</c:v>
                </c:pt>
                <c:pt idx="150">
                  <c:v>6.6082191780821908</c:v>
                </c:pt>
                <c:pt idx="151">
                  <c:v>7.9232876712328757</c:v>
                </c:pt>
                <c:pt idx="152">
                  <c:v>7.9232876712328757</c:v>
                </c:pt>
                <c:pt idx="153">
                  <c:v>8.0547945205479454</c:v>
                </c:pt>
                <c:pt idx="154">
                  <c:v>8.0547945205479454</c:v>
                </c:pt>
                <c:pt idx="155">
                  <c:v>8.2191780821917799</c:v>
                </c:pt>
                <c:pt idx="156">
                  <c:v>8.2191780821917799</c:v>
                </c:pt>
                <c:pt idx="157">
                  <c:v>8.7123287671232887</c:v>
                </c:pt>
                <c:pt idx="158">
                  <c:v>8.7123287671232887</c:v>
                </c:pt>
                <c:pt idx="159">
                  <c:v>9.2712328767123289</c:v>
                </c:pt>
                <c:pt idx="160">
                  <c:v>9.2712328767123289</c:v>
                </c:pt>
                <c:pt idx="161">
                  <c:v>9.5342465753424648</c:v>
                </c:pt>
                <c:pt idx="162">
                  <c:v>9.5342465753424648</c:v>
                </c:pt>
                <c:pt idx="163">
                  <c:v>10.980821917808219</c:v>
                </c:pt>
                <c:pt idx="164">
                  <c:v>10.980821917808219</c:v>
                </c:pt>
                <c:pt idx="165">
                  <c:v>11.210958904109589</c:v>
                </c:pt>
                <c:pt idx="166">
                  <c:v>11.210958904109589</c:v>
                </c:pt>
                <c:pt idx="167">
                  <c:v>11.539726027397261</c:v>
                </c:pt>
                <c:pt idx="168">
                  <c:v>11.539726027397261</c:v>
                </c:pt>
                <c:pt idx="169">
                  <c:v>12.295890410958904</c:v>
                </c:pt>
                <c:pt idx="170">
                  <c:v>12.295890410958904</c:v>
                </c:pt>
                <c:pt idx="171">
                  <c:v>13.545205479452054</c:v>
                </c:pt>
                <c:pt idx="172">
                  <c:v>13.545205479452054</c:v>
                </c:pt>
                <c:pt idx="173">
                  <c:v>14.038356164383561</c:v>
                </c:pt>
                <c:pt idx="174">
                  <c:v>14.038356164383561</c:v>
                </c:pt>
                <c:pt idx="175">
                  <c:v>14.597260273972605</c:v>
                </c:pt>
                <c:pt idx="176">
                  <c:v>14.597260273972605</c:v>
                </c:pt>
                <c:pt idx="177">
                  <c:v>14.794520547945206</c:v>
                </c:pt>
                <c:pt idx="178">
                  <c:v>14.794520547945206</c:v>
                </c:pt>
                <c:pt idx="179">
                  <c:v>17.161643835616438</c:v>
                </c:pt>
                <c:pt idx="180">
                  <c:v>17.161643835616438</c:v>
                </c:pt>
                <c:pt idx="181">
                  <c:v>17.260273972602739</c:v>
                </c:pt>
                <c:pt idx="182">
                  <c:v>17.260273972602739</c:v>
                </c:pt>
                <c:pt idx="183">
                  <c:v>17.720547945205482</c:v>
                </c:pt>
                <c:pt idx="184">
                  <c:v>17.720547945205482</c:v>
                </c:pt>
                <c:pt idx="185">
                  <c:v>18.871232876712327</c:v>
                </c:pt>
                <c:pt idx="186">
                  <c:v>18.871232876712327</c:v>
                </c:pt>
                <c:pt idx="187">
                  <c:v>20.153424657534249</c:v>
                </c:pt>
                <c:pt idx="188">
                  <c:v>20.153424657534249</c:v>
                </c:pt>
                <c:pt idx="189">
                  <c:v>21.106849315068494</c:v>
                </c:pt>
                <c:pt idx="190">
                  <c:v>21.106849315068494</c:v>
                </c:pt>
                <c:pt idx="191">
                  <c:v>24.42739726027397</c:v>
                </c:pt>
              </c:numCache>
            </c:numRef>
          </c:xVal>
          <c:yVal>
            <c:numRef>
              <c:f>List1!$C$1:$C$432</c:f>
              <c:numCache>
                <c:formatCode>General</c:formatCode>
                <c:ptCount val="432"/>
                <c:pt idx="120" formatCode="###0.000">
                  <c:v>1</c:v>
                </c:pt>
                <c:pt idx="121" formatCode="###0.000">
                  <c:v>1</c:v>
                </c:pt>
                <c:pt idx="122" formatCode="###0.000">
                  <c:v>0.99236641221374045</c:v>
                </c:pt>
                <c:pt idx="123" formatCode="###0.000">
                  <c:v>0.99236641221374045</c:v>
                </c:pt>
                <c:pt idx="124" formatCode="###0.000">
                  <c:v>0.98473282442748089</c:v>
                </c:pt>
                <c:pt idx="125" formatCode="###0.000">
                  <c:v>0.98473282442748089</c:v>
                </c:pt>
                <c:pt idx="126" formatCode="###0.000">
                  <c:v>0.97709923664122134</c:v>
                </c:pt>
                <c:pt idx="127" formatCode="###0.000">
                  <c:v>0.97709923664122134</c:v>
                </c:pt>
                <c:pt idx="128" formatCode="###0.000">
                  <c:v>0.96946564885496178</c:v>
                </c:pt>
                <c:pt idx="129" formatCode="###0.000">
                  <c:v>0.96946564885496178</c:v>
                </c:pt>
                <c:pt idx="130" formatCode="###0.000">
                  <c:v>0.96183206106870223</c:v>
                </c:pt>
                <c:pt idx="131" formatCode="###0.000">
                  <c:v>0.96183206106870223</c:v>
                </c:pt>
                <c:pt idx="132" formatCode="###0.000">
                  <c:v>0.95419847328244267</c:v>
                </c:pt>
                <c:pt idx="133" formatCode="###0.000">
                  <c:v>0.95419847328244267</c:v>
                </c:pt>
                <c:pt idx="134" formatCode="###0.000">
                  <c:v>0.94656488549618312</c:v>
                </c:pt>
                <c:pt idx="135" formatCode="###0.000">
                  <c:v>0.94656488549618312</c:v>
                </c:pt>
                <c:pt idx="136" formatCode="###0.000">
                  <c:v>0.93893129770992356</c:v>
                </c:pt>
                <c:pt idx="137" formatCode="###0.000">
                  <c:v>0.93893129770992356</c:v>
                </c:pt>
                <c:pt idx="138" formatCode="###0.000">
                  <c:v>0.93129770992366401</c:v>
                </c:pt>
                <c:pt idx="139" formatCode="###0.000">
                  <c:v>0.93129770992366401</c:v>
                </c:pt>
                <c:pt idx="140" formatCode="###0.000">
                  <c:v>0.92366412213740445</c:v>
                </c:pt>
                <c:pt idx="141" formatCode="###0.000">
                  <c:v>0.92366412213740445</c:v>
                </c:pt>
                <c:pt idx="142" formatCode="###0.000">
                  <c:v>0.9160305343511449</c:v>
                </c:pt>
                <c:pt idx="143" formatCode="###0.000">
                  <c:v>0.9160305343511449</c:v>
                </c:pt>
                <c:pt idx="144" formatCode="###0.000">
                  <c:v>0.90839694656488534</c:v>
                </c:pt>
                <c:pt idx="145" formatCode="###0.000">
                  <c:v>0.90839694656488534</c:v>
                </c:pt>
                <c:pt idx="146" formatCode="###0.000">
                  <c:v>0.90076335877862579</c:v>
                </c:pt>
                <c:pt idx="147" formatCode="###0.000">
                  <c:v>0.90076335877862579</c:v>
                </c:pt>
                <c:pt idx="148" formatCode="###0.000">
                  <c:v>0.89312977099236623</c:v>
                </c:pt>
                <c:pt idx="149" formatCode="###0.000">
                  <c:v>0.89312977099236623</c:v>
                </c:pt>
                <c:pt idx="150" formatCode="###0.000">
                  <c:v>0.88549618320610668</c:v>
                </c:pt>
                <c:pt idx="151" formatCode="###0.000">
                  <c:v>0.88549618320610668</c:v>
                </c:pt>
                <c:pt idx="152" formatCode="###0.000">
                  <c:v>0.87786259541984712</c:v>
                </c:pt>
                <c:pt idx="153" formatCode="###0.000">
                  <c:v>0.87786259541984712</c:v>
                </c:pt>
                <c:pt idx="154" formatCode="###0.000">
                  <c:v>0.87022900763358768</c:v>
                </c:pt>
                <c:pt idx="155" formatCode="###0.000">
                  <c:v>0.87022900763358768</c:v>
                </c:pt>
                <c:pt idx="156" formatCode="###0.000">
                  <c:v>0.86259541984732813</c:v>
                </c:pt>
                <c:pt idx="157" formatCode="###0.000">
                  <c:v>0.86259541984732813</c:v>
                </c:pt>
                <c:pt idx="158" formatCode="###0.000">
                  <c:v>0.85496183206106857</c:v>
                </c:pt>
                <c:pt idx="159" formatCode="###0.000">
                  <c:v>0.85496183206106857</c:v>
                </c:pt>
                <c:pt idx="160" formatCode="###0.000">
                  <c:v>0.84725947321367157</c:v>
                </c:pt>
                <c:pt idx="161" formatCode="###0.000">
                  <c:v>0.84725947321367157</c:v>
                </c:pt>
                <c:pt idx="162" formatCode="###0.000">
                  <c:v>0.83955711436627456</c:v>
                </c:pt>
                <c:pt idx="163" formatCode="###0.000">
                  <c:v>0.83955711436627456</c:v>
                </c:pt>
                <c:pt idx="164" formatCode="###0.000">
                  <c:v>0.83185475551887755</c:v>
                </c:pt>
                <c:pt idx="165" formatCode="###0.000">
                  <c:v>0.83185475551887755</c:v>
                </c:pt>
                <c:pt idx="166" formatCode="###0.000">
                  <c:v>0.82415239667148055</c:v>
                </c:pt>
                <c:pt idx="167" formatCode="###0.000">
                  <c:v>0.82415239667148055</c:v>
                </c:pt>
                <c:pt idx="168" formatCode="###0.000">
                  <c:v>0.80874767897668653</c:v>
                </c:pt>
                <c:pt idx="169" formatCode="###0.000">
                  <c:v>0.80874767897668653</c:v>
                </c:pt>
                <c:pt idx="170" formatCode="###0.000">
                  <c:v>0.80089575976332061</c:v>
                </c:pt>
                <c:pt idx="171" formatCode="###0.000">
                  <c:v>0.80089575976332061</c:v>
                </c:pt>
                <c:pt idx="172" formatCode="###0.000">
                  <c:v>0.79255309559911935</c:v>
                </c:pt>
                <c:pt idx="173" formatCode="###0.000">
                  <c:v>0.79255309559911935</c:v>
                </c:pt>
                <c:pt idx="174" formatCode="###0.000">
                  <c:v>0.78403101930235464</c:v>
                </c:pt>
                <c:pt idx="175" formatCode="###0.000">
                  <c:v>0.78403101930235464</c:v>
                </c:pt>
                <c:pt idx="176" formatCode="###0.000">
                  <c:v>0.77531956353232856</c:v>
                </c:pt>
                <c:pt idx="177" formatCode="###0.000">
                  <c:v>0.77531956353232856</c:v>
                </c:pt>
                <c:pt idx="178" formatCode="###0.000">
                  <c:v>0.76650911394673393</c:v>
                </c:pt>
                <c:pt idx="179" formatCode="###0.000">
                  <c:v>0.76650911394673393</c:v>
                </c:pt>
                <c:pt idx="180" formatCode="###0.000">
                  <c:v>0.75628899242744418</c:v>
                </c:pt>
                <c:pt idx="181" formatCode="###0.000">
                  <c:v>0.75628899242744418</c:v>
                </c:pt>
                <c:pt idx="182" formatCode="###0.000">
                  <c:v>0.74592886924350654</c:v>
                </c:pt>
                <c:pt idx="183" formatCode="###0.000">
                  <c:v>0.74592886924350654</c:v>
                </c:pt>
                <c:pt idx="184" formatCode="###0.000">
                  <c:v>0.73511830592113692</c:v>
                </c:pt>
                <c:pt idx="185" formatCode="###0.000">
                  <c:v>0.73511830592113692</c:v>
                </c:pt>
                <c:pt idx="186" formatCode="###0.000">
                  <c:v>0.72150500395963435</c:v>
                </c:pt>
                <c:pt idx="187" formatCode="###0.000">
                  <c:v>0.72150500395963435</c:v>
                </c:pt>
                <c:pt idx="188" formatCode="###0.000">
                  <c:v>0.70472581782103816</c:v>
                </c:pt>
                <c:pt idx="189" formatCode="###0.000">
                  <c:v>0.70472581782103816</c:v>
                </c:pt>
                <c:pt idx="190" formatCode="###0.000">
                  <c:v>0.67762097867407523</c:v>
                </c:pt>
                <c:pt idx="191" formatCode="###0.000">
                  <c:v>0.67762097867407523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484-4C2F-8646-A7DBEFB4170B}"/>
            </c:ext>
          </c:extLst>
        </c:ser>
        <c:ser>
          <c:idx val="2"/>
          <c:order val="2"/>
          <c:spPr>
            <a:ln w="1905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xVal>
            <c:numRef>
              <c:f>List1!$A$1:$A$432</c:f>
              <c:numCache>
                <c:formatCode>###0.000</c:formatCode>
                <c:ptCount val="432"/>
                <c:pt idx="0">
                  <c:v>0</c:v>
                </c:pt>
                <c:pt idx="1">
                  <c:v>0.46027397260273972</c:v>
                </c:pt>
                <c:pt idx="2">
                  <c:v>0.46027397260273972</c:v>
                </c:pt>
                <c:pt idx="3">
                  <c:v>0.72328767123287674</c:v>
                </c:pt>
                <c:pt idx="4">
                  <c:v>0.72328767123287674</c:v>
                </c:pt>
                <c:pt idx="5">
                  <c:v>0.88767123287671235</c:v>
                </c:pt>
                <c:pt idx="6">
                  <c:v>0.88767123287671235</c:v>
                </c:pt>
                <c:pt idx="7">
                  <c:v>1.2164383561643834</c:v>
                </c:pt>
                <c:pt idx="8">
                  <c:v>1.2164383561643834</c:v>
                </c:pt>
                <c:pt idx="9">
                  <c:v>1.2821917808219179</c:v>
                </c:pt>
                <c:pt idx="10">
                  <c:v>1.2821917808219179</c:v>
                </c:pt>
                <c:pt idx="11">
                  <c:v>1.3150684931506849</c:v>
                </c:pt>
                <c:pt idx="12">
                  <c:v>1.3150684931506849</c:v>
                </c:pt>
                <c:pt idx="13">
                  <c:v>1.4794520547945205</c:v>
                </c:pt>
                <c:pt idx="14">
                  <c:v>1.4794520547945205</c:v>
                </c:pt>
                <c:pt idx="15">
                  <c:v>1.6109589041095891</c:v>
                </c:pt>
                <c:pt idx="16">
                  <c:v>1.6109589041095891</c:v>
                </c:pt>
                <c:pt idx="17">
                  <c:v>2.1041095890410961</c:v>
                </c:pt>
                <c:pt idx="18">
                  <c:v>2.1041095890410961</c:v>
                </c:pt>
                <c:pt idx="19">
                  <c:v>2.9260273972602739</c:v>
                </c:pt>
                <c:pt idx="20">
                  <c:v>2.9260273972602739</c:v>
                </c:pt>
                <c:pt idx="21">
                  <c:v>3.3205479452054791</c:v>
                </c:pt>
                <c:pt idx="22">
                  <c:v>3.3205479452054791</c:v>
                </c:pt>
                <c:pt idx="23">
                  <c:v>4.1424657534246574</c:v>
                </c:pt>
                <c:pt idx="24">
                  <c:v>4.1424657534246574</c:v>
                </c:pt>
                <c:pt idx="25">
                  <c:v>4.1753424657534248</c:v>
                </c:pt>
                <c:pt idx="26">
                  <c:v>4.1753424657534248</c:v>
                </c:pt>
                <c:pt idx="27">
                  <c:v>4.536986301369863</c:v>
                </c:pt>
                <c:pt idx="28">
                  <c:v>4.536986301369863</c:v>
                </c:pt>
                <c:pt idx="29">
                  <c:v>4.602739726027397</c:v>
                </c:pt>
                <c:pt idx="30">
                  <c:v>4.602739726027397</c:v>
                </c:pt>
                <c:pt idx="31">
                  <c:v>4.7013698630136984</c:v>
                </c:pt>
                <c:pt idx="32">
                  <c:v>4.7013698630136984</c:v>
                </c:pt>
                <c:pt idx="33">
                  <c:v>4.8986301369863012</c:v>
                </c:pt>
                <c:pt idx="34">
                  <c:v>4.8986301369863012</c:v>
                </c:pt>
                <c:pt idx="35">
                  <c:v>5.2931506849315069</c:v>
                </c:pt>
                <c:pt idx="36">
                  <c:v>5.2931506849315069</c:v>
                </c:pt>
                <c:pt idx="37">
                  <c:v>5.7534246575342465</c:v>
                </c:pt>
                <c:pt idx="38">
                  <c:v>5.7534246575342465</c:v>
                </c:pt>
                <c:pt idx="39">
                  <c:v>5.8191780821917813</c:v>
                </c:pt>
                <c:pt idx="40">
                  <c:v>5.8191780821917813</c:v>
                </c:pt>
                <c:pt idx="41">
                  <c:v>6.2794520547945201</c:v>
                </c:pt>
                <c:pt idx="42">
                  <c:v>6.2794520547945201</c:v>
                </c:pt>
                <c:pt idx="43">
                  <c:v>6.3452054794520549</c:v>
                </c:pt>
                <c:pt idx="44">
                  <c:v>6.3452054794520549</c:v>
                </c:pt>
                <c:pt idx="45">
                  <c:v>6.3780821917808224</c:v>
                </c:pt>
                <c:pt idx="46">
                  <c:v>6.3780821917808224</c:v>
                </c:pt>
                <c:pt idx="47">
                  <c:v>6.4767123287671229</c:v>
                </c:pt>
                <c:pt idx="48">
                  <c:v>6.4767123287671229</c:v>
                </c:pt>
                <c:pt idx="49">
                  <c:v>6.6082191780821908</c:v>
                </c:pt>
                <c:pt idx="50">
                  <c:v>6.6082191780821908</c:v>
                </c:pt>
                <c:pt idx="51">
                  <c:v>6.6739726027397266</c:v>
                </c:pt>
                <c:pt idx="52">
                  <c:v>6.6739726027397266</c:v>
                </c:pt>
                <c:pt idx="53">
                  <c:v>6.8054794520547945</c:v>
                </c:pt>
                <c:pt idx="54">
                  <c:v>6.8054794520547945</c:v>
                </c:pt>
                <c:pt idx="55">
                  <c:v>7.5616438356164384</c:v>
                </c:pt>
                <c:pt idx="56">
                  <c:v>7.5616438356164384</c:v>
                </c:pt>
                <c:pt idx="57">
                  <c:v>7.6931506849315072</c:v>
                </c:pt>
                <c:pt idx="58">
                  <c:v>7.6931506849315072</c:v>
                </c:pt>
                <c:pt idx="59">
                  <c:v>7.7260273972602747</c:v>
                </c:pt>
                <c:pt idx="60">
                  <c:v>7.7260273972602747</c:v>
                </c:pt>
                <c:pt idx="61">
                  <c:v>7.8246575342465752</c:v>
                </c:pt>
                <c:pt idx="62">
                  <c:v>7.8246575342465752</c:v>
                </c:pt>
                <c:pt idx="63">
                  <c:v>8.1205479452054803</c:v>
                </c:pt>
                <c:pt idx="64">
                  <c:v>8.1205479452054803</c:v>
                </c:pt>
                <c:pt idx="65">
                  <c:v>8.2191780821917799</c:v>
                </c:pt>
                <c:pt idx="66">
                  <c:v>8.2191780821917799</c:v>
                </c:pt>
                <c:pt idx="67">
                  <c:v>8.2520547945205465</c:v>
                </c:pt>
                <c:pt idx="68">
                  <c:v>8.2520547945205465</c:v>
                </c:pt>
                <c:pt idx="69">
                  <c:v>8.3835616438356162</c:v>
                </c:pt>
                <c:pt idx="70">
                  <c:v>8.3835616438356162</c:v>
                </c:pt>
                <c:pt idx="71">
                  <c:v>9.205479452054794</c:v>
                </c:pt>
                <c:pt idx="72">
                  <c:v>9.205479452054794</c:v>
                </c:pt>
                <c:pt idx="73">
                  <c:v>9.4027397260273968</c:v>
                </c:pt>
                <c:pt idx="74">
                  <c:v>9.4027397260273968</c:v>
                </c:pt>
                <c:pt idx="75">
                  <c:v>10.356164383561644</c:v>
                </c:pt>
                <c:pt idx="76">
                  <c:v>10.356164383561644</c:v>
                </c:pt>
                <c:pt idx="77">
                  <c:v>10.61917808219178</c:v>
                </c:pt>
                <c:pt idx="78">
                  <c:v>10.61917808219178</c:v>
                </c:pt>
                <c:pt idx="79">
                  <c:v>10.816438356164383</c:v>
                </c:pt>
                <c:pt idx="80">
                  <c:v>10.816438356164383</c:v>
                </c:pt>
                <c:pt idx="81">
                  <c:v>11.079452054794521</c:v>
                </c:pt>
                <c:pt idx="82">
                  <c:v>11.079452054794521</c:v>
                </c:pt>
                <c:pt idx="83">
                  <c:v>11.17808219178082</c:v>
                </c:pt>
                <c:pt idx="84">
                  <c:v>11.17808219178082</c:v>
                </c:pt>
                <c:pt idx="85">
                  <c:v>11.276712328767124</c:v>
                </c:pt>
                <c:pt idx="86">
                  <c:v>11.276712328767124</c:v>
                </c:pt>
                <c:pt idx="87">
                  <c:v>11.342465753424658</c:v>
                </c:pt>
                <c:pt idx="88">
                  <c:v>11.342465753424658</c:v>
                </c:pt>
                <c:pt idx="89">
                  <c:v>11.441095890410958</c:v>
                </c:pt>
                <c:pt idx="90">
                  <c:v>11.441095890410958</c:v>
                </c:pt>
                <c:pt idx="91">
                  <c:v>11.704109589041096</c:v>
                </c:pt>
                <c:pt idx="92">
                  <c:v>11.704109589041096</c:v>
                </c:pt>
                <c:pt idx="93">
                  <c:v>12.032876712328768</c:v>
                </c:pt>
                <c:pt idx="94">
                  <c:v>12.032876712328768</c:v>
                </c:pt>
                <c:pt idx="95">
                  <c:v>12.131506849315068</c:v>
                </c:pt>
                <c:pt idx="96">
                  <c:v>12.131506849315068</c:v>
                </c:pt>
                <c:pt idx="97">
                  <c:v>13.282191780821917</c:v>
                </c:pt>
                <c:pt idx="98">
                  <c:v>13.282191780821917</c:v>
                </c:pt>
                <c:pt idx="99">
                  <c:v>13.742465753424657</c:v>
                </c:pt>
                <c:pt idx="100">
                  <c:v>13.742465753424657</c:v>
                </c:pt>
                <c:pt idx="101">
                  <c:v>13.80821917808219</c:v>
                </c:pt>
                <c:pt idx="102">
                  <c:v>13.80821917808219</c:v>
                </c:pt>
                <c:pt idx="103">
                  <c:v>15.64931506849315</c:v>
                </c:pt>
                <c:pt idx="104">
                  <c:v>15.64931506849315</c:v>
                </c:pt>
                <c:pt idx="105">
                  <c:v>15.846575342465751</c:v>
                </c:pt>
                <c:pt idx="106">
                  <c:v>15.846575342465751</c:v>
                </c:pt>
                <c:pt idx="107">
                  <c:v>16.832876712328769</c:v>
                </c:pt>
                <c:pt idx="108">
                  <c:v>16.832876712328769</c:v>
                </c:pt>
                <c:pt idx="109">
                  <c:v>16.865753424657534</c:v>
                </c:pt>
                <c:pt idx="110">
                  <c:v>16.865753424657534</c:v>
                </c:pt>
                <c:pt idx="111">
                  <c:v>18.213698630136985</c:v>
                </c:pt>
                <c:pt idx="112">
                  <c:v>18.213698630136985</c:v>
                </c:pt>
                <c:pt idx="113">
                  <c:v>20.12054794520548</c:v>
                </c:pt>
                <c:pt idx="114">
                  <c:v>20.12054794520548</c:v>
                </c:pt>
                <c:pt idx="115">
                  <c:v>20.153424657534249</c:v>
                </c:pt>
                <c:pt idx="116">
                  <c:v>20.153424657534249</c:v>
                </c:pt>
                <c:pt idx="117">
                  <c:v>20.515068493150686</c:v>
                </c:pt>
                <c:pt idx="118">
                  <c:v>20.515068493150686</c:v>
                </c:pt>
                <c:pt idx="119">
                  <c:v>31.331506849315069</c:v>
                </c:pt>
                <c:pt idx="120">
                  <c:v>0</c:v>
                </c:pt>
                <c:pt idx="121">
                  <c:v>0.13150684931506851</c:v>
                </c:pt>
                <c:pt idx="122">
                  <c:v>0.13150684931506851</c:v>
                </c:pt>
                <c:pt idx="123">
                  <c:v>0.39452054794520541</c:v>
                </c:pt>
                <c:pt idx="124">
                  <c:v>0.39452054794520541</c:v>
                </c:pt>
                <c:pt idx="125">
                  <c:v>0.78904109589041083</c:v>
                </c:pt>
                <c:pt idx="126">
                  <c:v>0.78904109589041083</c:v>
                </c:pt>
                <c:pt idx="127">
                  <c:v>1.1178082191780823</c:v>
                </c:pt>
                <c:pt idx="128">
                  <c:v>1.1178082191780823</c:v>
                </c:pt>
                <c:pt idx="129">
                  <c:v>1.5780821917808217</c:v>
                </c:pt>
                <c:pt idx="130">
                  <c:v>1.5780821917808217</c:v>
                </c:pt>
                <c:pt idx="131">
                  <c:v>2.4000000000000004</c:v>
                </c:pt>
                <c:pt idx="132">
                  <c:v>2.4000000000000004</c:v>
                </c:pt>
                <c:pt idx="133">
                  <c:v>2.5315068493150683</c:v>
                </c:pt>
                <c:pt idx="134">
                  <c:v>2.5315068493150683</c:v>
                </c:pt>
                <c:pt idx="135">
                  <c:v>2.8273972602739725</c:v>
                </c:pt>
                <c:pt idx="136">
                  <c:v>2.8273972602739725</c:v>
                </c:pt>
                <c:pt idx="137">
                  <c:v>3.2547945205479452</c:v>
                </c:pt>
                <c:pt idx="138">
                  <c:v>3.2547945205479452</c:v>
                </c:pt>
                <c:pt idx="139">
                  <c:v>3.7150684931506852</c:v>
                </c:pt>
                <c:pt idx="140">
                  <c:v>3.7150684931506852</c:v>
                </c:pt>
                <c:pt idx="141">
                  <c:v>3.9123287671232876</c:v>
                </c:pt>
                <c:pt idx="142">
                  <c:v>3.9123287671232876</c:v>
                </c:pt>
                <c:pt idx="143">
                  <c:v>4.7013698630136984</c:v>
                </c:pt>
                <c:pt idx="144">
                  <c:v>4.7013698630136984</c:v>
                </c:pt>
                <c:pt idx="145">
                  <c:v>5.2931506849315069</c:v>
                </c:pt>
                <c:pt idx="146">
                  <c:v>5.2931506849315069</c:v>
                </c:pt>
                <c:pt idx="147">
                  <c:v>6.4767123287671229</c:v>
                </c:pt>
                <c:pt idx="148">
                  <c:v>6.4767123287671229</c:v>
                </c:pt>
                <c:pt idx="149">
                  <c:v>6.6082191780821908</c:v>
                </c:pt>
                <c:pt idx="150">
                  <c:v>6.6082191780821908</c:v>
                </c:pt>
                <c:pt idx="151">
                  <c:v>7.9232876712328757</c:v>
                </c:pt>
                <c:pt idx="152">
                  <c:v>7.9232876712328757</c:v>
                </c:pt>
                <c:pt idx="153">
                  <c:v>8.0547945205479454</c:v>
                </c:pt>
                <c:pt idx="154">
                  <c:v>8.0547945205479454</c:v>
                </c:pt>
                <c:pt idx="155">
                  <c:v>8.2191780821917799</c:v>
                </c:pt>
                <c:pt idx="156">
                  <c:v>8.2191780821917799</c:v>
                </c:pt>
                <c:pt idx="157">
                  <c:v>8.7123287671232887</c:v>
                </c:pt>
                <c:pt idx="158">
                  <c:v>8.7123287671232887</c:v>
                </c:pt>
                <c:pt idx="159">
                  <c:v>9.2712328767123289</c:v>
                </c:pt>
                <c:pt idx="160">
                  <c:v>9.2712328767123289</c:v>
                </c:pt>
                <c:pt idx="161">
                  <c:v>9.5342465753424648</c:v>
                </c:pt>
                <c:pt idx="162">
                  <c:v>9.5342465753424648</c:v>
                </c:pt>
                <c:pt idx="163">
                  <c:v>10.980821917808219</c:v>
                </c:pt>
                <c:pt idx="164">
                  <c:v>10.980821917808219</c:v>
                </c:pt>
                <c:pt idx="165">
                  <c:v>11.210958904109589</c:v>
                </c:pt>
                <c:pt idx="166">
                  <c:v>11.210958904109589</c:v>
                </c:pt>
                <c:pt idx="167">
                  <c:v>11.539726027397261</c:v>
                </c:pt>
                <c:pt idx="168">
                  <c:v>11.539726027397261</c:v>
                </c:pt>
                <c:pt idx="169">
                  <c:v>12.295890410958904</c:v>
                </c:pt>
                <c:pt idx="170">
                  <c:v>12.295890410958904</c:v>
                </c:pt>
                <c:pt idx="171">
                  <c:v>13.545205479452054</c:v>
                </c:pt>
                <c:pt idx="172">
                  <c:v>13.545205479452054</c:v>
                </c:pt>
                <c:pt idx="173">
                  <c:v>14.038356164383561</c:v>
                </c:pt>
                <c:pt idx="174">
                  <c:v>14.038356164383561</c:v>
                </c:pt>
                <c:pt idx="175">
                  <c:v>14.597260273972605</c:v>
                </c:pt>
                <c:pt idx="176">
                  <c:v>14.597260273972605</c:v>
                </c:pt>
                <c:pt idx="177">
                  <c:v>14.794520547945206</c:v>
                </c:pt>
                <c:pt idx="178">
                  <c:v>14.794520547945206</c:v>
                </c:pt>
                <c:pt idx="179">
                  <c:v>17.161643835616438</c:v>
                </c:pt>
                <c:pt idx="180">
                  <c:v>17.161643835616438</c:v>
                </c:pt>
                <c:pt idx="181">
                  <c:v>17.260273972602739</c:v>
                </c:pt>
                <c:pt idx="182">
                  <c:v>17.260273972602739</c:v>
                </c:pt>
                <c:pt idx="183">
                  <c:v>17.720547945205482</c:v>
                </c:pt>
                <c:pt idx="184">
                  <c:v>17.720547945205482</c:v>
                </c:pt>
                <c:pt idx="185">
                  <c:v>18.871232876712327</c:v>
                </c:pt>
                <c:pt idx="186">
                  <c:v>18.871232876712327</c:v>
                </c:pt>
                <c:pt idx="187">
                  <c:v>20.153424657534249</c:v>
                </c:pt>
                <c:pt idx="188">
                  <c:v>20.153424657534249</c:v>
                </c:pt>
                <c:pt idx="189">
                  <c:v>21.106849315068494</c:v>
                </c:pt>
                <c:pt idx="190">
                  <c:v>21.106849315068494</c:v>
                </c:pt>
                <c:pt idx="191">
                  <c:v>24.42739726027397</c:v>
                </c:pt>
              </c:numCache>
            </c:numRef>
          </c:xVal>
          <c:yVal>
            <c:numRef>
              <c:f>List1!$D$1:$D$432</c:f>
              <c:numCache>
                <c:formatCode>General</c:formatCode>
                <c:ptCount val="432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484-4C2F-8646-A7DBEFB41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0154400"/>
        <c:axId val="270151656"/>
      </c:scatterChart>
      <c:valAx>
        <c:axId val="270154400"/>
        <c:scaling>
          <c:orientation val="minMax"/>
          <c:max val="2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b="0" dirty="0" err="1"/>
                  <a:t>Time</a:t>
                </a:r>
                <a:r>
                  <a:rPr lang="cs-CZ" b="0" dirty="0"/>
                  <a:t> (</a:t>
                </a:r>
                <a:r>
                  <a:rPr lang="cs-CZ" b="0" dirty="0" err="1"/>
                  <a:t>months</a:t>
                </a:r>
                <a:r>
                  <a:rPr lang="cs-CZ" b="0" dirty="0"/>
                  <a:t>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70151656"/>
        <c:crosses val="autoZero"/>
        <c:crossBetween val="midCat"/>
        <c:majorUnit val="3"/>
      </c:valAx>
      <c:valAx>
        <c:axId val="270151656"/>
        <c:scaling>
          <c:orientation val="minMax"/>
          <c:max val="1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cs-CZ" b="0" dirty="0" err="1"/>
                  <a:t>Survival</a:t>
                </a:r>
                <a:r>
                  <a:rPr lang="cs-CZ" b="0" baseline="0" dirty="0"/>
                  <a:t> </a:t>
                </a:r>
                <a:r>
                  <a:rPr lang="cs-CZ" b="0" baseline="0" dirty="0" err="1"/>
                  <a:t>without</a:t>
                </a:r>
                <a:r>
                  <a:rPr lang="cs-CZ" b="0" baseline="0" dirty="0"/>
                  <a:t> </a:t>
                </a:r>
                <a:r>
                  <a:rPr lang="cs-CZ" b="0" baseline="0" dirty="0" err="1"/>
                  <a:t>primary</a:t>
                </a:r>
                <a:r>
                  <a:rPr lang="cs-CZ" b="0" baseline="0" dirty="0"/>
                  <a:t> </a:t>
                </a:r>
                <a:r>
                  <a:rPr lang="cs-CZ" b="0" baseline="0" dirty="0" err="1"/>
                  <a:t>endpoint</a:t>
                </a:r>
                <a:endParaRPr lang="cs-CZ" b="0" dirty="0"/>
              </a:p>
            </c:rich>
          </c:tx>
          <c:layout>
            <c:manualLayout>
              <c:xMode val="edge"/>
              <c:yMode val="edge"/>
              <c:x val="3.2846064915303029E-2"/>
              <c:y val="0.19113711236854897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70154400"/>
        <c:crosses val="autoZero"/>
        <c:crossBetween val="midCat"/>
        <c:majorUnit val="0.2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63551454261877"/>
          <c:y val="7.8537536495920199E-2"/>
          <c:w val="0.69838366405519536"/>
          <c:h val="0.76530208129415356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solidFill>
                <a:sysClr val="window" lastClr="FFFFFF">
                  <a:lumMod val="75000"/>
                </a:sysClr>
              </a:solidFill>
              <a:prstDash val="solid"/>
            </a:ln>
          </c:spPr>
          <c:marker>
            <c:symbol val="none"/>
          </c:marker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00-3D2A-4928-A30D-9A1997B999AD}"/>
              </c:ext>
            </c:extLst>
          </c:dPt>
          <c:xVal>
            <c:numRef>
              <c:f>List1!$A$1:$A$432</c:f>
              <c:numCache>
                <c:formatCode>###0.000</c:formatCode>
                <c:ptCount val="432"/>
                <c:pt idx="0">
                  <c:v>0</c:v>
                </c:pt>
                <c:pt idx="1">
                  <c:v>0.46027397260273972</c:v>
                </c:pt>
                <c:pt idx="2">
                  <c:v>0.46027397260273972</c:v>
                </c:pt>
                <c:pt idx="3">
                  <c:v>0.78904109589041083</c:v>
                </c:pt>
                <c:pt idx="4">
                  <c:v>0.78904109589041083</c:v>
                </c:pt>
                <c:pt idx="5">
                  <c:v>1.2164383561643834</c:v>
                </c:pt>
                <c:pt idx="6">
                  <c:v>1.2164383561643834</c:v>
                </c:pt>
                <c:pt idx="7">
                  <c:v>1.4794520547945205</c:v>
                </c:pt>
                <c:pt idx="8">
                  <c:v>1.4794520547945205</c:v>
                </c:pt>
                <c:pt idx="9">
                  <c:v>1.6109589041095891</c:v>
                </c:pt>
                <c:pt idx="10">
                  <c:v>1.6109589041095891</c:v>
                </c:pt>
                <c:pt idx="11">
                  <c:v>3.2547945205479452</c:v>
                </c:pt>
                <c:pt idx="12">
                  <c:v>3.2547945205479452</c:v>
                </c:pt>
                <c:pt idx="13">
                  <c:v>4.1753424657534248</c:v>
                </c:pt>
                <c:pt idx="14">
                  <c:v>4.1753424657534248</c:v>
                </c:pt>
                <c:pt idx="15">
                  <c:v>4.536986301369863</c:v>
                </c:pt>
                <c:pt idx="16">
                  <c:v>4.536986301369863</c:v>
                </c:pt>
                <c:pt idx="17">
                  <c:v>4.7013698630136984</c:v>
                </c:pt>
                <c:pt idx="18">
                  <c:v>4.7013698630136984</c:v>
                </c:pt>
                <c:pt idx="19">
                  <c:v>6.3452054794520549</c:v>
                </c:pt>
                <c:pt idx="20">
                  <c:v>6.3452054794520549</c:v>
                </c:pt>
                <c:pt idx="21">
                  <c:v>6.4767123287671229</c:v>
                </c:pt>
                <c:pt idx="22">
                  <c:v>6.4767123287671229</c:v>
                </c:pt>
                <c:pt idx="23">
                  <c:v>6.6082191780821908</c:v>
                </c:pt>
                <c:pt idx="24">
                  <c:v>6.6082191780821908</c:v>
                </c:pt>
                <c:pt idx="25">
                  <c:v>6.6739726027397266</c:v>
                </c:pt>
                <c:pt idx="26">
                  <c:v>6.6739726027397266</c:v>
                </c:pt>
                <c:pt idx="27">
                  <c:v>6.8054794520547945</c:v>
                </c:pt>
                <c:pt idx="28">
                  <c:v>6.8054794520547945</c:v>
                </c:pt>
                <c:pt idx="29">
                  <c:v>7.9232876712328757</c:v>
                </c:pt>
                <c:pt idx="30">
                  <c:v>7.9232876712328757</c:v>
                </c:pt>
                <c:pt idx="31">
                  <c:v>8.0547945205479454</c:v>
                </c:pt>
                <c:pt idx="32">
                  <c:v>8.0547945205479454</c:v>
                </c:pt>
                <c:pt idx="33">
                  <c:v>8.1205479452054803</c:v>
                </c:pt>
                <c:pt idx="34">
                  <c:v>8.1205479452054803</c:v>
                </c:pt>
                <c:pt idx="35">
                  <c:v>8.2191780821917799</c:v>
                </c:pt>
                <c:pt idx="36">
                  <c:v>8.2191780821917799</c:v>
                </c:pt>
                <c:pt idx="37">
                  <c:v>8.2520547945205465</c:v>
                </c:pt>
                <c:pt idx="38">
                  <c:v>8.2520547945205465</c:v>
                </c:pt>
                <c:pt idx="39">
                  <c:v>8.3835616438356162</c:v>
                </c:pt>
                <c:pt idx="40">
                  <c:v>8.3835616438356162</c:v>
                </c:pt>
                <c:pt idx="41">
                  <c:v>9.5342465753424648</c:v>
                </c:pt>
                <c:pt idx="42">
                  <c:v>9.5342465753424648</c:v>
                </c:pt>
                <c:pt idx="43">
                  <c:v>11.342465753424658</c:v>
                </c:pt>
                <c:pt idx="44">
                  <c:v>11.342465753424658</c:v>
                </c:pt>
                <c:pt idx="45">
                  <c:v>13.282191780821917</c:v>
                </c:pt>
                <c:pt idx="46">
                  <c:v>13.282191780821917</c:v>
                </c:pt>
                <c:pt idx="47">
                  <c:v>13.545205479452054</c:v>
                </c:pt>
                <c:pt idx="48">
                  <c:v>13.545205479452054</c:v>
                </c:pt>
                <c:pt idx="49">
                  <c:v>14.038356164383561</c:v>
                </c:pt>
                <c:pt idx="50">
                  <c:v>14.038356164383561</c:v>
                </c:pt>
                <c:pt idx="51">
                  <c:v>15.846575342465751</c:v>
                </c:pt>
                <c:pt idx="52">
                  <c:v>15.846575342465751</c:v>
                </c:pt>
                <c:pt idx="53">
                  <c:v>16.832876712328769</c:v>
                </c:pt>
                <c:pt idx="54">
                  <c:v>16.832876712328769</c:v>
                </c:pt>
                <c:pt idx="55">
                  <c:v>16.865753424657534</c:v>
                </c:pt>
                <c:pt idx="56">
                  <c:v>16.865753424657534</c:v>
                </c:pt>
                <c:pt idx="57">
                  <c:v>17.260273972602739</c:v>
                </c:pt>
                <c:pt idx="58">
                  <c:v>17.260273972602739</c:v>
                </c:pt>
                <c:pt idx="59">
                  <c:v>17.720547945205482</c:v>
                </c:pt>
                <c:pt idx="60">
                  <c:v>17.720547945205482</c:v>
                </c:pt>
                <c:pt idx="61">
                  <c:v>18.213698630136985</c:v>
                </c:pt>
                <c:pt idx="62">
                  <c:v>18.213698630136985</c:v>
                </c:pt>
                <c:pt idx="63">
                  <c:v>20.153424657534249</c:v>
                </c:pt>
                <c:pt idx="64">
                  <c:v>20.153424657534249</c:v>
                </c:pt>
                <c:pt idx="65">
                  <c:v>20.515068493150686</c:v>
                </c:pt>
                <c:pt idx="66">
                  <c:v>20.515068493150686</c:v>
                </c:pt>
                <c:pt idx="67">
                  <c:v>31.331506849315069</c:v>
                </c:pt>
                <c:pt idx="68">
                  <c:v>0</c:v>
                </c:pt>
                <c:pt idx="69">
                  <c:v>0.13150684931506851</c:v>
                </c:pt>
                <c:pt idx="70">
                  <c:v>0.13150684931506851</c:v>
                </c:pt>
                <c:pt idx="71">
                  <c:v>0.39452054794520541</c:v>
                </c:pt>
                <c:pt idx="72">
                  <c:v>0.39452054794520541</c:v>
                </c:pt>
                <c:pt idx="73">
                  <c:v>0.72328767123287674</c:v>
                </c:pt>
                <c:pt idx="74">
                  <c:v>0.72328767123287674</c:v>
                </c:pt>
                <c:pt idx="75">
                  <c:v>0.88767123287671235</c:v>
                </c:pt>
                <c:pt idx="76">
                  <c:v>0.88767123287671235</c:v>
                </c:pt>
                <c:pt idx="77">
                  <c:v>1.1178082191780823</c:v>
                </c:pt>
                <c:pt idx="78">
                  <c:v>1.1178082191780823</c:v>
                </c:pt>
                <c:pt idx="79">
                  <c:v>1.2164383561643834</c:v>
                </c:pt>
                <c:pt idx="80">
                  <c:v>1.2164383561643834</c:v>
                </c:pt>
                <c:pt idx="81">
                  <c:v>1.2821917808219179</c:v>
                </c:pt>
                <c:pt idx="82">
                  <c:v>1.2821917808219179</c:v>
                </c:pt>
                <c:pt idx="83">
                  <c:v>1.3150684931506849</c:v>
                </c:pt>
                <c:pt idx="84">
                  <c:v>1.3150684931506849</c:v>
                </c:pt>
                <c:pt idx="85">
                  <c:v>1.4794520547945205</c:v>
                </c:pt>
                <c:pt idx="86">
                  <c:v>1.4794520547945205</c:v>
                </c:pt>
                <c:pt idx="87">
                  <c:v>1.5780821917808217</c:v>
                </c:pt>
                <c:pt idx="88">
                  <c:v>1.5780821917808217</c:v>
                </c:pt>
                <c:pt idx="89">
                  <c:v>2.1041095890410961</c:v>
                </c:pt>
                <c:pt idx="90">
                  <c:v>2.1041095890410961</c:v>
                </c:pt>
                <c:pt idx="91">
                  <c:v>2.4000000000000004</c:v>
                </c:pt>
                <c:pt idx="92">
                  <c:v>2.4000000000000004</c:v>
                </c:pt>
                <c:pt idx="93">
                  <c:v>2.5315068493150683</c:v>
                </c:pt>
                <c:pt idx="94">
                  <c:v>2.5315068493150683</c:v>
                </c:pt>
                <c:pt idx="95">
                  <c:v>2.8273972602739725</c:v>
                </c:pt>
                <c:pt idx="96">
                  <c:v>2.8273972602739725</c:v>
                </c:pt>
                <c:pt idx="97">
                  <c:v>2.9260273972602739</c:v>
                </c:pt>
                <c:pt idx="98">
                  <c:v>2.9260273972602739</c:v>
                </c:pt>
                <c:pt idx="99">
                  <c:v>3.3205479452054791</c:v>
                </c:pt>
                <c:pt idx="100">
                  <c:v>3.3205479452054791</c:v>
                </c:pt>
                <c:pt idx="101">
                  <c:v>3.7150684931506852</c:v>
                </c:pt>
                <c:pt idx="102">
                  <c:v>3.7150684931506852</c:v>
                </c:pt>
                <c:pt idx="103">
                  <c:v>3.9123287671232876</c:v>
                </c:pt>
                <c:pt idx="104">
                  <c:v>3.9123287671232876</c:v>
                </c:pt>
                <c:pt idx="105">
                  <c:v>4.1424657534246574</c:v>
                </c:pt>
                <c:pt idx="106">
                  <c:v>4.1424657534246574</c:v>
                </c:pt>
                <c:pt idx="107">
                  <c:v>4.602739726027397</c:v>
                </c:pt>
                <c:pt idx="108">
                  <c:v>4.602739726027397</c:v>
                </c:pt>
                <c:pt idx="109">
                  <c:v>4.7013698630136984</c:v>
                </c:pt>
                <c:pt idx="110">
                  <c:v>4.7013698630136984</c:v>
                </c:pt>
                <c:pt idx="111">
                  <c:v>4.8986301369863012</c:v>
                </c:pt>
                <c:pt idx="112">
                  <c:v>4.8986301369863012</c:v>
                </c:pt>
                <c:pt idx="113">
                  <c:v>5.2931506849315069</c:v>
                </c:pt>
                <c:pt idx="114">
                  <c:v>5.2931506849315069</c:v>
                </c:pt>
                <c:pt idx="115">
                  <c:v>5.7534246575342465</c:v>
                </c:pt>
                <c:pt idx="116">
                  <c:v>5.7534246575342465</c:v>
                </c:pt>
                <c:pt idx="117">
                  <c:v>5.8191780821917813</c:v>
                </c:pt>
                <c:pt idx="118">
                  <c:v>5.8191780821917813</c:v>
                </c:pt>
                <c:pt idx="119">
                  <c:v>6.2794520547945201</c:v>
                </c:pt>
                <c:pt idx="120">
                  <c:v>6.2794520547945201</c:v>
                </c:pt>
                <c:pt idx="121">
                  <c:v>6.3780821917808224</c:v>
                </c:pt>
                <c:pt idx="122">
                  <c:v>6.3780821917808224</c:v>
                </c:pt>
                <c:pt idx="123">
                  <c:v>6.4767123287671229</c:v>
                </c:pt>
                <c:pt idx="124">
                  <c:v>6.4767123287671229</c:v>
                </c:pt>
                <c:pt idx="125">
                  <c:v>6.6082191780821908</c:v>
                </c:pt>
                <c:pt idx="126">
                  <c:v>6.6082191780821908</c:v>
                </c:pt>
                <c:pt idx="127">
                  <c:v>7.5616438356164384</c:v>
                </c:pt>
                <c:pt idx="128">
                  <c:v>7.5616438356164384</c:v>
                </c:pt>
                <c:pt idx="129">
                  <c:v>7.6931506849315072</c:v>
                </c:pt>
                <c:pt idx="130">
                  <c:v>7.6931506849315072</c:v>
                </c:pt>
                <c:pt idx="131">
                  <c:v>7.7260273972602747</c:v>
                </c:pt>
                <c:pt idx="132">
                  <c:v>7.7260273972602747</c:v>
                </c:pt>
                <c:pt idx="133">
                  <c:v>7.8246575342465752</c:v>
                </c:pt>
                <c:pt idx="134">
                  <c:v>7.8246575342465752</c:v>
                </c:pt>
                <c:pt idx="135">
                  <c:v>8.2191780821917799</c:v>
                </c:pt>
                <c:pt idx="136">
                  <c:v>8.2191780821917799</c:v>
                </c:pt>
                <c:pt idx="137">
                  <c:v>8.7123287671232887</c:v>
                </c:pt>
                <c:pt idx="138">
                  <c:v>8.7123287671232887</c:v>
                </c:pt>
                <c:pt idx="139">
                  <c:v>9.205479452054794</c:v>
                </c:pt>
                <c:pt idx="140">
                  <c:v>9.205479452054794</c:v>
                </c:pt>
                <c:pt idx="141">
                  <c:v>9.2712328767123289</c:v>
                </c:pt>
                <c:pt idx="142">
                  <c:v>9.2712328767123289</c:v>
                </c:pt>
                <c:pt idx="143">
                  <c:v>9.4027397260273968</c:v>
                </c:pt>
                <c:pt idx="144">
                  <c:v>9.4027397260273968</c:v>
                </c:pt>
                <c:pt idx="145">
                  <c:v>10.356164383561644</c:v>
                </c:pt>
                <c:pt idx="146">
                  <c:v>10.356164383561644</c:v>
                </c:pt>
                <c:pt idx="147">
                  <c:v>10.61917808219178</c:v>
                </c:pt>
                <c:pt idx="148">
                  <c:v>10.61917808219178</c:v>
                </c:pt>
                <c:pt idx="149">
                  <c:v>10.816438356164383</c:v>
                </c:pt>
                <c:pt idx="150">
                  <c:v>10.816438356164383</c:v>
                </c:pt>
                <c:pt idx="151">
                  <c:v>10.980821917808219</c:v>
                </c:pt>
                <c:pt idx="152">
                  <c:v>10.980821917808219</c:v>
                </c:pt>
                <c:pt idx="153">
                  <c:v>11.079452054794521</c:v>
                </c:pt>
                <c:pt idx="154">
                  <c:v>11.079452054794521</c:v>
                </c:pt>
                <c:pt idx="155">
                  <c:v>11.17808219178082</c:v>
                </c:pt>
                <c:pt idx="156">
                  <c:v>11.17808219178082</c:v>
                </c:pt>
                <c:pt idx="157">
                  <c:v>11.210958904109589</c:v>
                </c:pt>
                <c:pt idx="158">
                  <c:v>11.210958904109589</c:v>
                </c:pt>
                <c:pt idx="159">
                  <c:v>11.276712328767124</c:v>
                </c:pt>
                <c:pt idx="160">
                  <c:v>11.276712328767124</c:v>
                </c:pt>
                <c:pt idx="161">
                  <c:v>11.441095890410958</c:v>
                </c:pt>
                <c:pt idx="162">
                  <c:v>11.441095890410958</c:v>
                </c:pt>
                <c:pt idx="163">
                  <c:v>11.539726027397261</c:v>
                </c:pt>
                <c:pt idx="164">
                  <c:v>11.539726027397261</c:v>
                </c:pt>
                <c:pt idx="165">
                  <c:v>11.704109589041096</c:v>
                </c:pt>
                <c:pt idx="166">
                  <c:v>11.704109589041096</c:v>
                </c:pt>
                <c:pt idx="167">
                  <c:v>12.032876712328768</c:v>
                </c:pt>
                <c:pt idx="168">
                  <c:v>12.032876712328768</c:v>
                </c:pt>
                <c:pt idx="169">
                  <c:v>12.131506849315068</c:v>
                </c:pt>
                <c:pt idx="170">
                  <c:v>12.131506849315068</c:v>
                </c:pt>
                <c:pt idx="171">
                  <c:v>12.295890410958904</c:v>
                </c:pt>
                <c:pt idx="172">
                  <c:v>12.295890410958904</c:v>
                </c:pt>
                <c:pt idx="173">
                  <c:v>13.742465753424657</c:v>
                </c:pt>
                <c:pt idx="174">
                  <c:v>13.742465753424657</c:v>
                </c:pt>
                <c:pt idx="175">
                  <c:v>13.80821917808219</c:v>
                </c:pt>
                <c:pt idx="176">
                  <c:v>13.80821917808219</c:v>
                </c:pt>
                <c:pt idx="177">
                  <c:v>14.597260273972605</c:v>
                </c:pt>
                <c:pt idx="178">
                  <c:v>14.597260273972605</c:v>
                </c:pt>
                <c:pt idx="179">
                  <c:v>14.794520547945206</c:v>
                </c:pt>
                <c:pt idx="180">
                  <c:v>14.794520547945206</c:v>
                </c:pt>
                <c:pt idx="181">
                  <c:v>15.64931506849315</c:v>
                </c:pt>
                <c:pt idx="182">
                  <c:v>15.64931506849315</c:v>
                </c:pt>
                <c:pt idx="183">
                  <c:v>17.161643835616438</c:v>
                </c:pt>
                <c:pt idx="184">
                  <c:v>17.161643835616438</c:v>
                </c:pt>
                <c:pt idx="185">
                  <c:v>18.213698630136985</c:v>
                </c:pt>
                <c:pt idx="186">
                  <c:v>18.213698630136985</c:v>
                </c:pt>
                <c:pt idx="187">
                  <c:v>18.871232876712327</c:v>
                </c:pt>
                <c:pt idx="188">
                  <c:v>18.871232876712327</c:v>
                </c:pt>
                <c:pt idx="189">
                  <c:v>20.12054794520548</c:v>
                </c:pt>
                <c:pt idx="190">
                  <c:v>20.12054794520548</c:v>
                </c:pt>
                <c:pt idx="191">
                  <c:v>20.153424657534249</c:v>
                </c:pt>
                <c:pt idx="192">
                  <c:v>20.153424657534249</c:v>
                </c:pt>
                <c:pt idx="193">
                  <c:v>21.106849315068494</c:v>
                </c:pt>
                <c:pt idx="194">
                  <c:v>21.106849315068494</c:v>
                </c:pt>
                <c:pt idx="195">
                  <c:v>24.42739726027397</c:v>
                </c:pt>
              </c:numCache>
            </c:numRef>
          </c:xVal>
          <c:yVal>
            <c:numRef>
              <c:f>List1!$B$1:$B$432</c:f>
              <c:numCache>
                <c:formatCode>###0.000</c:formatCode>
                <c:ptCount val="432"/>
                <c:pt idx="0">
                  <c:v>1</c:v>
                </c:pt>
                <c:pt idx="1">
                  <c:v>1</c:v>
                </c:pt>
                <c:pt idx="2">
                  <c:v>0.99716713881019825</c:v>
                </c:pt>
                <c:pt idx="3">
                  <c:v>0.99716713881019825</c:v>
                </c:pt>
                <c:pt idx="4">
                  <c:v>0.99433427762039661</c:v>
                </c:pt>
                <c:pt idx="5">
                  <c:v>0.99433427762039661</c:v>
                </c:pt>
                <c:pt idx="6">
                  <c:v>0.99150141643059497</c:v>
                </c:pt>
                <c:pt idx="7">
                  <c:v>0.99150141643059497</c:v>
                </c:pt>
                <c:pt idx="8">
                  <c:v>0.98866855524079322</c:v>
                </c:pt>
                <c:pt idx="9">
                  <c:v>0.98866855524079322</c:v>
                </c:pt>
                <c:pt idx="10">
                  <c:v>0.98583569405099158</c:v>
                </c:pt>
                <c:pt idx="11">
                  <c:v>0.98583569405099158</c:v>
                </c:pt>
                <c:pt idx="12">
                  <c:v>0.98300283286118983</c:v>
                </c:pt>
                <c:pt idx="13">
                  <c:v>0.98300283286118983</c:v>
                </c:pt>
                <c:pt idx="14">
                  <c:v>0.98016997167138808</c:v>
                </c:pt>
                <c:pt idx="15">
                  <c:v>0.98016997167138808</c:v>
                </c:pt>
                <c:pt idx="16">
                  <c:v>0.97733711048158634</c:v>
                </c:pt>
                <c:pt idx="17">
                  <c:v>0.97733711048158634</c:v>
                </c:pt>
                <c:pt idx="18">
                  <c:v>0.9745042492917847</c:v>
                </c:pt>
                <c:pt idx="19">
                  <c:v>0.9745042492917847</c:v>
                </c:pt>
                <c:pt idx="20">
                  <c:v>0.97166312903145879</c:v>
                </c:pt>
                <c:pt idx="21">
                  <c:v>0.97166312903145879</c:v>
                </c:pt>
                <c:pt idx="22">
                  <c:v>0.96882200877113289</c:v>
                </c:pt>
                <c:pt idx="23">
                  <c:v>0.96882200877113289</c:v>
                </c:pt>
                <c:pt idx="24">
                  <c:v>0.96598088851080699</c:v>
                </c:pt>
                <c:pt idx="25">
                  <c:v>0.96598088851080699</c:v>
                </c:pt>
                <c:pt idx="26">
                  <c:v>0.96313976825048109</c:v>
                </c:pt>
                <c:pt idx="27">
                  <c:v>0.96313976825048109</c:v>
                </c:pt>
                <c:pt idx="28">
                  <c:v>0.96029864799015519</c:v>
                </c:pt>
                <c:pt idx="29">
                  <c:v>0.96029864799015519</c:v>
                </c:pt>
                <c:pt idx="30">
                  <c:v>0.95744909710591142</c:v>
                </c:pt>
                <c:pt idx="31">
                  <c:v>0.95744909710591142</c:v>
                </c:pt>
                <c:pt idx="32">
                  <c:v>0.95459954622166765</c:v>
                </c:pt>
                <c:pt idx="33">
                  <c:v>0.95459954622166765</c:v>
                </c:pt>
                <c:pt idx="34">
                  <c:v>0.95174999533742388</c:v>
                </c:pt>
                <c:pt idx="35">
                  <c:v>0.95174999533742388</c:v>
                </c:pt>
                <c:pt idx="36">
                  <c:v>0.94890044445318011</c:v>
                </c:pt>
                <c:pt idx="37">
                  <c:v>0.94890044445318011</c:v>
                </c:pt>
                <c:pt idx="38">
                  <c:v>0.94605089356893624</c:v>
                </c:pt>
                <c:pt idx="39">
                  <c:v>0.94605089356893624</c:v>
                </c:pt>
                <c:pt idx="40">
                  <c:v>0.94320134268469247</c:v>
                </c:pt>
                <c:pt idx="41">
                  <c:v>0.94320134268469247</c:v>
                </c:pt>
                <c:pt idx="42">
                  <c:v>0.94032572883504406</c:v>
                </c:pt>
                <c:pt idx="43">
                  <c:v>0.94032572883504406</c:v>
                </c:pt>
                <c:pt idx="44">
                  <c:v>0.93741450366837209</c:v>
                </c:pt>
                <c:pt idx="45">
                  <c:v>0.93741450366837209</c:v>
                </c:pt>
                <c:pt idx="46">
                  <c:v>0.93422601896201707</c:v>
                </c:pt>
                <c:pt idx="47">
                  <c:v>0.93422601896201707</c:v>
                </c:pt>
                <c:pt idx="48">
                  <c:v>0.93099340297944944</c:v>
                </c:pt>
                <c:pt idx="49">
                  <c:v>0.93099340297944944</c:v>
                </c:pt>
                <c:pt idx="50">
                  <c:v>0.92765650906196029</c:v>
                </c:pt>
                <c:pt idx="51">
                  <c:v>0.92765650906196029</c:v>
                </c:pt>
                <c:pt idx="52">
                  <c:v>0.92400431808140138</c:v>
                </c:pt>
                <c:pt idx="53">
                  <c:v>0.92400431808140138</c:v>
                </c:pt>
                <c:pt idx="54">
                  <c:v>0.9199869080027866</c:v>
                </c:pt>
                <c:pt idx="55">
                  <c:v>0.9199869080027866</c:v>
                </c:pt>
                <c:pt idx="56">
                  <c:v>0.91596949792417182</c:v>
                </c:pt>
                <c:pt idx="57">
                  <c:v>0.91596949792417182</c:v>
                </c:pt>
                <c:pt idx="58">
                  <c:v>0.91180600020633473</c:v>
                </c:pt>
                <c:pt idx="59">
                  <c:v>0.91180600020633473</c:v>
                </c:pt>
                <c:pt idx="60">
                  <c:v>0.90748464475511981</c:v>
                </c:pt>
                <c:pt idx="61">
                  <c:v>0.90748464475511981</c:v>
                </c:pt>
                <c:pt idx="62">
                  <c:v>0.90265759877237972</c:v>
                </c:pt>
                <c:pt idx="63">
                  <c:v>0.90265759877237972</c:v>
                </c:pt>
                <c:pt idx="64">
                  <c:v>0.89437633639832126</c:v>
                </c:pt>
                <c:pt idx="65">
                  <c:v>0.89437633639832126</c:v>
                </c:pt>
                <c:pt idx="66">
                  <c:v>0.88409614862362795</c:v>
                </c:pt>
                <c:pt idx="67">
                  <c:v>0.88409614862362795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D2A-4928-A30D-9A1997B999AD}"/>
            </c:ext>
          </c:extLst>
        </c:ser>
        <c:ser>
          <c:idx val="1"/>
          <c:order val="1"/>
          <c:spPr>
            <a:ln w="19050">
              <a:solidFill>
                <a:sysClr val="window" lastClr="FFFFFF">
                  <a:lumMod val="50000"/>
                </a:sysClr>
              </a:solidFill>
              <a:prstDash val="solid"/>
            </a:ln>
          </c:spPr>
          <c:marker>
            <c:symbol val="none"/>
          </c:marker>
          <c:xVal>
            <c:numRef>
              <c:f>List1!$A$1:$A$432</c:f>
              <c:numCache>
                <c:formatCode>###0.000</c:formatCode>
                <c:ptCount val="432"/>
                <c:pt idx="0">
                  <c:v>0</c:v>
                </c:pt>
                <c:pt idx="1">
                  <c:v>0.46027397260273972</c:v>
                </c:pt>
                <c:pt idx="2">
                  <c:v>0.46027397260273972</c:v>
                </c:pt>
                <c:pt idx="3">
                  <c:v>0.78904109589041083</c:v>
                </c:pt>
                <c:pt idx="4">
                  <c:v>0.78904109589041083</c:v>
                </c:pt>
                <c:pt idx="5">
                  <c:v>1.2164383561643834</c:v>
                </c:pt>
                <c:pt idx="6">
                  <c:v>1.2164383561643834</c:v>
                </c:pt>
                <c:pt idx="7">
                  <c:v>1.4794520547945205</c:v>
                </c:pt>
                <c:pt idx="8">
                  <c:v>1.4794520547945205</c:v>
                </c:pt>
                <c:pt idx="9">
                  <c:v>1.6109589041095891</c:v>
                </c:pt>
                <c:pt idx="10">
                  <c:v>1.6109589041095891</c:v>
                </c:pt>
                <c:pt idx="11">
                  <c:v>3.2547945205479452</c:v>
                </c:pt>
                <c:pt idx="12">
                  <c:v>3.2547945205479452</c:v>
                </c:pt>
                <c:pt idx="13">
                  <c:v>4.1753424657534248</c:v>
                </c:pt>
                <c:pt idx="14">
                  <c:v>4.1753424657534248</c:v>
                </c:pt>
                <c:pt idx="15">
                  <c:v>4.536986301369863</c:v>
                </c:pt>
                <c:pt idx="16">
                  <c:v>4.536986301369863</c:v>
                </c:pt>
                <c:pt idx="17">
                  <c:v>4.7013698630136984</c:v>
                </c:pt>
                <c:pt idx="18">
                  <c:v>4.7013698630136984</c:v>
                </c:pt>
                <c:pt idx="19">
                  <c:v>6.3452054794520549</c:v>
                </c:pt>
                <c:pt idx="20">
                  <c:v>6.3452054794520549</c:v>
                </c:pt>
                <c:pt idx="21">
                  <c:v>6.4767123287671229</c:v>
                </c:pt>
                <c:pt idx="22">
                  <c:v>6.4767123287671229</c:v>
                </c:pt>
                <c:pt idx="23">
                  <c:v>6.6082191780821908</c:v>
                </c:pt>
                <c:pt idx="24">
                  <c:v>6.6082191780821908</c:v>
                </c:pt>
                <c:pt idx="25">
                  <c:v>6.6739726027397266</c:v>
                </c:pt>
                <c:pt idx="26">
                  <c:v>6.6739726027397266</c:v>
                </c:pt>
                <c:pt idx="27">
                  <c:v>6.8054794520547945</c:v>
                </c:pt>
                <c:pt idx="28">
                  <c:v>6.8054794520547945</c:v>
                </c:pt>
                <c:pt idx="29">
                  <c:v>7.9232876712328757</c:v>
                </c:pt>
                <c:pt idx="30">
                  <c:v>7.9232876712328757</c:v>
                </c:pt>
                <c:pt idx="31">
                  <c:v>8.0547945205479454</c:v>
                </c:pt>
                <c:pt idx="32">
                  <c:v>8.0547945205479454</c:v>
                </c:pt>
                <c:pt idx="33">
                  <c:v>8.1205479452054803</c:v>
                </c:pt>
                <c:pt idx="34">
                  <c:v>8.1205479452054803</c:v>
                </c:pt>
                <c:pt idx="35">
                  <c:v>8.2191780821917799</c:v>
                </c:pt>
                <c:pt idx="36">
                  <c:v>8.2191780821917799</c:v>
                </c:pt>
                <c:pt idx="37">
                  <c:v>8.2520547945205465</c:v>
                </c:pt>
                <c:pt idx="38">
                  <c:v>8.2520547945205465</c:v>
                </c:pt>
                <c:pt idx="39">
                  <c:v>8.3835616438356162</c:v>
                </c:pt>
                <c:pt idx="40">
                  <c:v>8.3835616438356162</c:v>
                </c:pt>
                <c:pt idx="41">
                  <c:v>9.5342465753424648</c:v>
                </c:pt>
                <c:pt idx="42">
                  <c:v>9.5342465753424648</c:v>
                </c:pt>
                <c:pt idx="43">
                  <c:v>11.342465753424658</c:v>
                </c:pt>
                <c:pt idx="44">
                  <c:v>11.342465753424658</c:v>
                </c:pt>
                <c:pt idx="45">
                  <c:v>13.282191780821917</c:v>
                </c:pt>
                <c:pt idx="46">
                  <c:v>13.282191780821917</c:v>
                </c:pt>
                <c:pt idx="47">
                  <c:v>13.545205479452054</c:v>
                </c:pt>
                <c:pt idx="48">
                  <c:v>13.545205479452054</c:v>
                </c:pt>
                <c:pt idx="49">
                  <c:v>14.038356164383561</c:v>
                </c:pt>
                <c:pt idx="50">
                  <c:v>14.038356164383561</c:v>
                </c:pt>
                <c:pt idx="51">
                  <c:v>15.846575342465751</c:v>
                </c:pt>
                <c:pt idx="52">
                  <c:v>15.846575342465751</c:v>
                </c:pt>
                <c:pt idx="53">
                  <c:v>16.832876712328769</c:v>
                </c:pt>
                <c:pt idx="54">
                  <c:v>16.832876712328769</c:v>
                </c:pt>
                <c:pt idx="55">
                  <c:v>16.865753424657534</c:v>
                </c:pt>
                <c:pt idx="56">
                  <c:v>16.865753424657534</c:v>
                </c:pt>
                <c:pt idx="57">
                  <c:v>17.260273972602739</c:v>
                </c:pt>
                <c:pt idx="58">
                  <c:v>17.260273972602739</c:v>
                </c:pt>
                <c:pt idx="59">
                  <c:v>17.720547945205482</c:v>
                </c:pt>
                <c:pt idx="60">
                  <c:v>17.720547945205482</c:v>
                </c:pt>
                <c:pt idx="61">
                  <c:v>18.213698630136985</c:v>
                </c:pt>
                <c:pt idx="62">
                  <c:v>18.213698630136985</c:v>
                </c:pt>
                <c:pt idx="63">
                  <c:v>20.153424657534249</c:v>
                </c:pt>
                <c:pt idx="64">
                  <c:v>20.153424657534249</c:v>
                </c:pt>
                <c:pt idx="65">
                  <c:v>20.515068493150686</c:v>
                </c:pt>
                <c:pt idx="66">
                  <c:v>20.515068493150686</c:v>
                </c:pt>
                <c:pt idx="67">
                  <c:v>31.331506849315069</c:v>
                </c:pt>
                <c:pt idx="68">
                  <c:v>0</c:v>
                </c:pt>
                <c:pt idx="69">
                  <c:v>0.13150684931506851</c:v>
                </c:pt>
                <c:pt idx="70">
                  <c:v>0.13150684931506851</c:v>
                </c:pt>
                <c:pt idx="71">
                  <c:v>0.39452054794520541</c:v>
                </c:pt>
                <c:pt idx="72">
                  <c:v>0.39452054794520541</c:v>
                </c:pt>
                <c:pt idx="73">
                  <c:v>0.72328767123287674</c:v>
                </c:pt>
                <c:pt idx="74">
                  <c:v>0.72328767123287674</c:v>
                </c:pt>
                <c:pt idx="75">
                  <c:v>0.88767123287671235</c:v>
                </c:pt>
                <c:pt idx="76">
                  <c:v>0.88767123287671235</c:v>
                </c:pt>
                <c:pt idx="77">
                  <c:v>1.1178082191780823</c:v>
                </c:pt>
                <c:pt idx="78">
                  <c:v>1.1178082191780823</c:v>
                </c:pt>
                <c:pt idx="79">
                  <c:v>1.2164383561643834</c:v>
                </c:pt>
                <c:pt idx="80">
                  <c:v>1.2164383561643834</c:v>
                </c:pt>
                <c:pt idx="81">
                  <c:v>1.2821917808219179</c:v>
                </c:pt>
                <c:pt idx="82">
                  <c:v>1.2821917808219179</c:v>
                </c:pt>
                <c:pt idx="83">
                  <c:v>1.3150684931506849</c:v>
                </c:pt>
                <c:pt idx="84">
                  <c:v>1.3150684931506849</c:v>
                </c:pt>
                <c:pt idx="85">
                  <c:v>1.4794520547945205</c:v>
                </c:pt>
                <c:pt idx="86">
                  <c:v>1.4794520547945205</c:v>
                </c:pt>
                <c:pt idx="87">
                  <c:v>1.5780821917808217</c:v>
                </c:pt>
                <c:pt idx="88">
                  <c:v>1.5780821917808217</c:v>
                </c:pt>
                <c:pt idx="89">
                  <c:v>2.1041095890410961</c:v>
                </c:pt>
                <c:pt idx="90">
                  <c:v>2.1041095890410961</c:v>
                </c:pt>
                <c:pt idx="91">
                  <c:v>2.4000000000000004</c:v>
                </c:pt>
                <c:pt idx="92">
                  <c:v>2.4000000000000004</c:v>
                </c:pt>
                <c:pt idx="93">
                  <c:v>2.5315068493150683</c:v>
                </c:pt>
                <c:pt idx="94">
                  <c:v>2.5315068493150683</c:v>
                </c:pt>
                <c:pt idx="95">
                  <c:v>2.8273972602739725</c:v>
                </c:pt>
                <c:pt idx="96">
                  <c:v>2.8273972602739725</c:v>
                </c:pt>
                <c:pt idx="97">
                  <c:v>2.9260273972602739</c:v>
                </c:pt>
                <c:pt idx="98">
                  <c:v>2.9260273972602739</c:v>
                </c:pt>
                <c:pt idx="99">
                  <c:v>3.3205479452054791</c:v>
                </c:pt>
                <c:pt idx="100">
                  <c:v>3.3205479452054791</c:v>
                </c:pt>
                <c:pt idx="101">
                  <c:v>3.7150684931506852</c:v>
                </c:pt>
                <c:pt idx="102">
                  <c:v>3.7150684931506852</c:v>
                </c:pt>
                <c:pt idx="103">
                  <c:v>3.9123287671232876</c:v>
                </c:pt>
                <c:pt idx="104">
                  <c:v>3.9123287671232876</c:v>
                </c:pt>
                <c:pt idx="105">
                  <c:v>4.1424657534246574</c:v>
                </c:pt>
                <c:pt idx="106">
                  <c:v>4.1424657534246574</c:v>
                </c:pt>
                <c:pt idx="107">
                  <c:v>4.602739726027397</c:v>
                </c:pt>
                <c:pt idx="108">
                  <c:v>4.602739726027397</c:v>
                </c:pt>
                <c:pt idx="109">
                  <c:v>4.7013698630136984</c:v>
                </c:pt>
                <c:pt idx="110">
                  <c:v>4.7013698630136984</c:v>
                </c:pt>
                <c:pt idx="111">
                  <c:v>4.8986301369863012</c:v>
                </c:pt>
                <c:pt idx="112">
                  <c:v>4.8986301369863012</c:v>
                </c:pt>
                <c:pt idx="113">
                  <c:v>5.2931506849315069</c:v>
                </c:pt>
                <c:pt idx="114">
                  <c:v>5.2931506849315069</c:v>
                </c:pt>
                <c:pt idx="115">
                  <c:v>5.7534246575342465</c:v>
                </c:pt>
                <c:pt idx="116">
                  <c:v>5.7534246575342465</c:v>
                </c:pt>
                <c:pt idx="117">
                  <c:v>5.8191780821917813</c:v>
                </c:pt>
                <c:pt idx="118">
                  <c:v>5.8191780821917813</c:v>
                </c:pt>
                <c:pt idx="119">
                  <c:v>6.2794520547945201</c:v>
                </c:pt>
                <c:pt idx="120">
                  <c:v>6.2794520547945201</c:v>
                </c:pt>
                <c:pt idx="121">
                  <c:v>6.3780821917808224</c:v>
                </c:pt>
                <c:pt idx="122">
                  <c:v>6.3780821917808224</c:v>
                </c:pt>
                <c:pt idx="123">
                  <c:v>6.4767123287671229</c:v>
                </c:pt>
                <c:pt idx="124">
                  <c:v>6.4767123287671229</c:v>
                </c:pt>
                <c:pt idx="125">
                  <c:v>6.6082191780821908</c:v>
                </c:pt>
                <c:pt idx="126">
                  <c:v>6.6082191780821908</c:v>
                </c:pt>
                <c:pt idx="127">
                  <c:v>7.5616438356164384</c:v>
                </c:pt>
                <c:pt idx="128">
                  <c:v>7.5616438356164384</c:v>
                </c:pt>
                <c:pt idx="129">
                  <c:v>7.6931506849315072</c:v>
                </c:pt>
                <c:pt idx="130">
                  <c:v>7.6931506849315072</c:v>
                </c:pt>
                <c:pt idx="131">
                  <c:v>7.7260273972602747</c:v>
                </c:pt>
                <c:pt idx="132">
                  <c:v>7.7260273972602747</c:v>
                </c:pt>
                <c:pt idx="133">
                  <c:v>7.8246575342465752</c:v>
                </c:pt>
                <c:pt idx="134">
                  <c:v>7.8246575342465752</c:v>
                </c:pt>
                <c:pt idx="135">
                  <c:v>8.2191780821917799</c:v>
                </c:pt>
                <c:pt idx="136">
                  <c:v>8.2191780821917799</c:v>
                </c:pt>
                <c:pt idx="137">
                  <c:v>8.7123287671232887</c:v>
                </c:pt>
                <c:pt idx="138">
                  <c:v>8.7123287671232887</c:v>
                </c:pt>
                <c:pt idx="139">
                  <c:v>9.205479452054794</c:v>
                </c:pt>
                <c:pt idx="140">
                  <c:v>9.205479452054794</c:v>
                </c:pt>
                <c:pt idx="141">
                  <c:v>9.2712328767123289</c:v>
                </c:pt>
                <c:pt idx="142">
                  <c:v>9.2712328767123289</c:v>
                </c:pt>
                <c:pt idx="143">
                  <c:v>9.4027397260273968</c:v>
                </c:pt>
                <c:pt idx="144">
                  <c:v>9.4027397260273968</c:v>
                </c:pt>
                <c:pt idx="145">
                  <c:v>10.356164383561644</c:v>
                </c:pt>
                <c:pt idx="146">
                  <c:v>10.356164383561644</c:v>
                </c:pt>
                <c:pt idx="147">
                  <c:v>10.61917808219178</c:v>
                </c:pt>
                <c:pt idx="148">
                  <c:v>10.61917808219178</c:v>
                </c:pt>
                <c:pt idx="149">
                  <c:v>10.816438356164383</c:v>
                </c:pt>
                <c:pt idx="150">
                  <c:v>10.816438356164383</c:v>
                </c:pt>
                <c:pt idx="151">
                  <c:v>10.980821917808219</c:v>
                </c:pt>
                <c:pt idx="152">
                  <c:v>10.980821917808219</c:v>
                </c:pt>
                <c:pt idx="153">
                  <c:v>11.079452054794521</c:v>
                </c:pt>
                <c:pt idx="154">
                  <c:v>11.079452054794521</c:v>
                </c:pt>
                <c:pt idx="155">
                  <c:v>11.17808219178082</c:v>
                </c:pt>
                <c:pt idx="156">
                  <c:v>11.17808219178082</c:v>
                </c:pt>
                <c:pt idx="157">
                  <c:v>11.210958904109589</c:v>
                </c:pt>
                <c:pt idx="158">
                  <c:v>11.210958904109589</c:v>
                </c:pt>
                <c:pt idx="159">
                  <c:v>11.276712328767124</c:v>
                </c:pt>
                <c:pt idx="160">
                  <c:v>11.276712328767124</c:v>
                </c:pt>
                <c:pt idx="161">
                  <c:v>11.441095890410958</c:v>
                </c:pt>
                <c:pt idx="162">
                  <c:v>11.441095890410958</c:v>
                </c:pt>
                <c:pt idx="163">
                  <c:v>11.539726027397261</c:v>
                </c:pt>
                <c:pt idx="164">
                  <c:v>11.539726027397261</c:v>
                </c:pt>
                <c:pt idx="165">
                  <c:v>11.704109589041096</c:v>
                </c:pt>
                <c:pt idx="166">
                  <c:v>11.704109589041096</c:v>
                </c:pt>
                <c:pt idx="167">
                  <c:v>12.032876712328768</c:v>
                </c:pt>
                <c:pt idx="168">
                  <c:v>12.032876712328768</c:v>
                </c:pt>
                <c:pt idx="169">
                  <c:v>12.131506849315068</c:v>
                </c:pt>
                <c:pt idx="170">
                  <c:v>12.131506849315068</c:v>
                </c:pt>
                <c:pt idx="171">
                  <c:v>12.295890410958904</c:v>
                </c:pt>
                <c:pt idx="172">
                  <c:v>12.295890410958904</c:v>
                </c:pt>
                <c:pt idx="173">
                  <c:v>13.742465753424657</c:v>
                </c:pt>
                <c:pt idx="174">
                  <c:v>13.742465753424657</c:v>
                </c:pt>
                <c:pt idx="175">
                  <c:v>13.80821917808219</c:v>
                </c:pt>
                <c:pt idx="176">
                  <c:v>13.80821917808219</c:v>
                </c:pt>
                <c:pt idx="177">
                  <c:v>14.597260273972605</c:v>
                </c:pt>
                <c:pt idx="178">
                  <c:v>14.597260273972605</c:v>
                </c:pt>
                <c:pt idx="179">
                  <c:v>14.794520547945206</c:v>
                </c:pt>
                <c:pt idx="180">
                  <c:v>14.794520547945206</c:v>
                </c:pt>
                <c:pt idx="181">
                  <c:v>15.64931506849315</c:v>
                </c:pt>
                <c:pt idx="182">
                  <c:v>15.64931506849315</c:v>
                </c:pt>
                <c:pt idx="183">
                  <c:v>17.161643835616438</c:v>
                </c:pt>
                <c:pt idx="184">
                  <c:v>17.161643835616438</c:v>
                </c:pt>
                <c:pt idx="185">
                  <c:v>18.213698630136985</c:v>
                </c:pt>
                <c:pt idx="186">
                  <c:v>18.213698630136985</c:v>
                </c:pt>
                <c:pt idx="187">
                  <c:v>18.871232876712327</c:v>
                </c:pt>
                <c:pt idx="188">
                  <c:v>18.871232876712327</c:v>
                </c:pt>
                <c:pt idx="189">
                  <c:v>20.12054794520548</c:v>
                </c:pt>
                <c:pt idx="190">
                  <c:v>20.12054794520548</c:v>
                </c:pt>
                <c:pt idx="191">
                  <c:v>20.153424657534249</c:v>
                </c:pt>
                <c:pt idx="192">
                  <c:v>20.153424657534249</c:v>
                </c:pt>
                <c:pt idx="193">
                  <c:v>21.106849315068494</c:v>
                </c:pt>
                <c:pt idx="194">
                  <c:v>21.106849315068494</c:v>
                </c:pt>
                <c:pt idx="195">
                  <c:v>24.42739726027397</c:v>
                </c:pt>
              </c:numCache>
            </c:numRef>
          </c:xVal>
          <c:yVal>
            <c:numRef>
              <c:f>List1!$C$1:$C$432</c:f>
              <c:numCache>
                <c:formatCode>General</c:formatCode>
                <c:ptCount val="432"/>
                <c:pt idx="68" formatCode="###0.000">
                  <c:v>1</c:v>
                </c:pt>
                <c:pt idx="69" formatCode="###0.000">
                  <c:v>1</c:v>
                </c:pt>
                <c:pt idx="70" formatCode="###0.000">
                  <c:v>0.99484536082474229</c:v>
                </c:pt>
                <c:pt idx="71" formatCode="###0.000">
                  <c:v>0.99484536082474229</c:v>
                </c:pt>
                <c:pt idx="72" formatCode="###0.000">
                  <c:v>0.98969072164948457</c:v>
                </c:pt>
                <c:pt idx="73" formatCode="###0.000">
                  <c:v>0.98969072164948457</c:v>
                </c:pt>
                <c:pt idx="74" formatCode="###0.000">
                  <c:v>0.98453608247422686</c:v>
                </c:pt>
                <c:pt idx="75" formatCode="###0.000">
                  <c:v>0.98453608247422686</c:v>
                </c:pt>
                <c:pt idx="76" formatCode="###0.000">
                  <c:v>0.97938144329896915</c:v>
                </c:pt>
                <c:pt idx="77" formatCode="###0.000">
                  <c:v>0.97938144329896915</c:v>
                </c:pt>
                <c:pt idx="78" formatCode="###0.000">
                  <c:v>0.97422680412371143</c:v>
                </c:pt>
                <c:pt idx="79" formatCode="###0.000">
                  <c:v>0.97422680412371143</c:v>
                </c:pt>
                <c:pt idx="80" formatCode="###0.000">
                  <c:v>0.96907216494845361</c:v>
                </c:pt>
                <c:pt idx="81" formatCode="###0.000">
                  <c:v>0.96907216494845361</c:v>
                </c:pt>
                <c:pt idx="82" formatCode="###0.000">
                  <c:v>0.96391752577319589</c:v>
                </c:pt>
                <c:pt idx="83" formatCode="###0.000">
                  <c:v>0.96391752577319589</c:v>
                </c:pt>
                <c:pt idx="84" formatCode="###0.000">
                  <c:v>0.95876288659793818</c:v>
                </c:pt>
                <c:pt idx="85" formatCode="###0.000">
                  <c:v>0.95876288659793818</c:v>
                </c:pt>
                <c:pt idx="86" formatCode="###0.000">
                  <c:v>0.95360824742268047</c:v>
                </c:pt>
                <c:pt idx="87" formatCode="###0.000">
                  <c:v>0.95360824742268047</c:v>
                </c:pt>
                <c:pt idx="88" formatCode="###0.000">
                  <c:v>0.94845360824742275</c:v>
                </c:pt>
                <c:pt idx="89" formatCode="###0.000">
                  <c:v>0.94845360824742275</c:v>
                </c:pt>
                <c:pt idx="90" formatCode="###0.000">
                  <c:v>0.94329896907216504</c:v>
                </c:pt>
                <c:pt idx="91" formatCode="###0.000">
                  <c:v>0.94329896907216504</c:v>
                </c:pt>
                <c:pt idx="92" formatCode="###0.000">
                  <c:v>0.93814432989690733</c:v>
                </c:pt>
                <c:pt idx="93" formatCode="###0.000">
                  <c:v>0.93814432989690733</c:v>
                </c:pt>
                <c:pt idx="94" formatCode="###0.000">
                  <c:v>0.93298969072164961</c:v>
                </c:pt>
                <c:pt idx="95" formatCode="###0.000">
                  <c:v>0.93298969072164961</c:v>
                </c:pt>
                <c:pt idx="96" formatCode="###0.000">
                  <c:v>0.9278350515463919</c:v>
                </c:pt>
                <c:pt idx="97" formatCode="###0.000">
                  <c:v>0.9278350515463919</c:v>
                </c:pt>
                <c:pt idx="98" formatCode="###0.000">
                  <c:v>0.92268041237113418</c:v>
                </c:pt>
                <c:pt idx="99" formatCode="###0.000">
                  <c:v>0.92268041237113418</c:v>
                </c:pt>
                <c:pt idx="100" formatCode="###0.000">
                  <c:v>0.91752577319587636</c:v>
                </c:pt>
                <c:pt idx="101" formatCode="###0.000">
                  <c:v>0.91752577319587636</c:v>
                </c:pt>
                <c:pt idx="102" formatCode="###0.000">
                  <c:v>0.91237113402061865</c:v>
                </c:pt>
                <c:pt idx="103" formatCode="###0.000">
                  <c:v>0.91237113402061865</c:v>
                </c:pt>
                <c:pt idx="104" formatCode="###0.000">
                  <c:v>0.90721649484536093</c:v>
                </c:pt>
                <c:pt idx="105" formatCode="###0.000">
                  <c:v>0.90721649484536093</c:v>
                </c:pt>
                <c:pt idx="106" formatCode="###0.000">
                  <c:v>0.90206185567010311</c:v>
                </c:pt>
                <c:pt idx="107" formatCode="###0.000">
                  <c:v>0.90206185567010311</c:v>
                </c:pt>
                <c:pt idx="108" formatCode="###0.000">
                  <c:v>0.89690721649484539</c:v>
                </c:pt>
                <c:pt idx="109" formatCode="###0.000">
                  <c:v>0.89690721649484539</c:v>
                </c:pt>
                <c:pt idx="110" formatCode="###0.000">
                  <c:v>0.89175257731958757</c:v>
                </c:pt>
                <c:pt idx="111" formatCode="###0.000">
                  <c:v>0.89175257731958757</c:v>
                </c:pt>
                <c:pt idx="112" formatCode="###0.000">
                  <c:v>0.88659793814432974</c:v>
                </c:pt>
                <c:pt idx="113" formatCode="###0.000">
                  <c:v>0.88659793814432974</c:v>
                </c:pt>
                <c:pt idx="114" formatCode="###0.000">
                  <c:v>0.87628865979381432</c:v>
                </c:pt>
                <c:pt idx="115" formatCode="###0.000">
                  <c:v>0.87628865979381432</c:v>
                </c:pt>
                <c:pt idx="116" formatCode="###0.000">
                  <c:v>0.86597938144329889</c:v>
                </c:pt>
                <c:pt idx="117" formatCode="###0.000">
                  <c:v>0.86597938144329889</c:v>
                </c:pt>
                <c:pt idx="118" formatCode="###0.000">
                  <c:v>0.86082474226804118</c:v>
                </c:pt>
                <c:pt idx="119" formatCode="###0.000">
                  <c:v>0.86082474226804118</c:v>
                </c:pt>
                <c:pt idx="120" formatCode="###0.000">
                  <c:v>0.85567010309278335</c:v>
                </c:pt>
                <c:pt idx="121" formatCode="###0.000">
                  <c:v>0.85567010309278335</c:v>
                </c:pt>
                <c:pt idx="122" formatCode="###0.000">
                  <c:v>0.85051546391752564</c:v>
                </c:pt>
                <c:pt idx="123" formatCode="###0.000">
                  <c:v>0.85051546391752564</c:v>
                </c:pt>
                <c:pt idx="124" formatCode="###0.000">
                  <c:v>0.84536082474226792</c:v>
                </c:pt>
                <c:pt idx="125" formatCode="###0.000">
                  <c:v>0.84536082474226792</c:v>
                </c:pt>
                <c:pt idx="126" formatCode="###0.000">
                  <c:v>0.84020618556701021</c:v>
                </c:pt>
                <c:pt idx="127" formatCode="###0.000">
                  <c:v>0.84020618556701021</c:v>
                </c:pt>
                <c:pt idx="128" formatCode="###0.000">
                  <c:v>0.8350515463917525</c:v>
                </c:pt>
                <c:pt idx="129" formatCode="###0.000">
                  <c:v>0.8350515463917525</c:v>
                </c:pt>
                <c:pt idx="130" formatCode="###0.000">
                  <c:v>0.82989690721649478</c:v>
                </c:pt>
                <c:pt idx="131" formatCode="###0.000">
                  <c:v>0.82989690721649478</c:v>
                </c:pt>
                <c:pt idx="132" formatCode="###0.000">
                  <c:v>0.81958762886597936</c:v>
                </c:pt>
                <c:pt idx="133" formatCode="###0.000">
                  <c:v>0.81958762886597936</c:v>
                </c:pt>
                <c:pt idx="134" formatCode="###0.000">
                  <c:v>0.81443298969072164</c:v>
                </c:pt>
                <c:pt idx="135" formatCode="###0.000">
                  <c:v>0.81443298969072164</c:v>
                </c:pt>
                <c:pt idx="136" formatCode="###0.000">
                  <c:v>0.80412371134020622</c:v>
                </c:pt>
                <c:pt idx="137" formatCode="###0.000">
                  <c:v>0.80412371134020622</c:v>
                </c:pt>
                <c:pt idx="138" formatCode="###0.000">
                  <c:v>0.7989690721649485</c:v>
                </c:pt>
                <c:pt idx="139" formatCode="###0.000">
                  <c:v>0.7989690721649485</c:v>
                </c:pt>
                <c:pt idx="140" formatCode="###0.000">
                  <c:v>0.79381443298969079</c:v>
                </c:pt>
                <c:pt idx="141" formatCode="###0.000">
                  <c:v>0.79381443298969079</c:v>
                </c:pt>
                <c:pt idx="142" formatCode="###0.000">
                  <c:v>0.78865979381443307</c:v>
                </c:pt>
                <c:pt idx="143" formatCode="###0.000">
                  <c:v>0.78865979381443307</c:v>
                </c:pt>
                <c:pt idx="144" formatCode="###0.000">
                  <c:v>0.78350515463917536</c:v>
                </c:pt>
                <c:pt idx="145" formatCode="###0.000">
                  <c:v>0.78350515463917536</c:v>
                </c:pt>
                <c:pt idx="146" formatCode="###0.000">
                  <c:v>0.77835051546391765</c:v>
                </c:pt>
                <c:pt idx="147" formatCode="###0.000">
                  <c:v>0.77835051546391765</c:v>
                </c:pt>
                <c:pt idx="148" formatCode="###0.000">
                  <c:v>0.77319587628865993</c:v>
                </c:pt>
                <c:pt idx="149" formatCode="###0.000">
                  <c:v>0.77319587628865993</c:v>
                </c:pt>
                <c:pt idx="150" formatCode="###0.000">
                  <c:v>0.76804123711340222</c:v>
                </c:pt>
                <c:pt idx="151" formatCode="###0.000">
                  <c:v>0.76804123711340222</c:v>
                </c:pt>
                <c:pt idx="152" formatCode="###0.000">
                  <c:v>0.76288659793814451</c:v>
                </c:pt>
                <c:pt idx="153" formatCode="###0.000">
                  <c:v>0.76288659793814451</c:v>
                </c:pt>
                <c:pt idx="154" formatCode="###0.000">
                  <c:v>0.75773195876288679</c:v>
                </c:pt>
                <c:pt idx="155" formatCode="###0.000">
                  <c:v>0.75773195876288679</c:v>
                </c:pt>
                <c:pt idx="156" formatCode="###0.000">
                  <c:v>0.75257731958762908</c:v>
                </c:pt>
                <c:pt idx="157" formatCode="###0.000">
                  <c:v>0.75257731958762908</c:v>
                </c:pt>
                <c:pt idx="158" formatCode="###0.000">
                  <c:v>0.74742268041237137</c:v>
                </c:pt>
                <c:pt idx="159" formatCode="###0.000">
                  <c:v>0.74742268041237137</c:v>
                </c:pt>
                <c:pt idx="160" formatCode="###0.000">
                  <c:v>0.74226804123711365</c:v>
                </c:pt>
                <c:pt idx="161" formatCode="###0.000">
                  <c:v>0.74226804123711365</c:v>
                </c:pt>
                <c:pt idx="162" formatCode="###0.000">
                  <c:v>0.73707735563405696</c:v>
                </c:pt>
                <c:pt idx="163" formatCode="###0.000">
                  <c:v>0.73707735563405696</c:v>
                </c:pt>
                <c:pt idx="164" formatCode="###0.000">
                  <c:v>0.72669598442794348</c:v>
                </c:pt>
                <c:pt idx="165" formatCode="###0.000">
                  <c:v>0.72669598442794348</c:v>
                </c:pt>
                <c:pt idx="166" formatCode="###0.000">
                  <c:v>0.72150529882488679</c:v>
                </c:pt>
                <c:pt idx="167" formatCode="###0.000">
                  <c:v>0.72150529882488679</c:v>
                </c:pt>
                <c:pt idx="168" formatCode="###0.000">
                  <c:v>0.7163146132218301</c:v>
                </c:pt>
                <c:pt idx="169" formatCode="###0.000">
                  <c:v>0.7163146132218301</c:v>
                </c:pt>
                <c:pt idx="170" formatCode="###0.000">
                  <c:v>0.7111239276187733</c:v>
                </c:pt>
                <c:pt idx="171" formatCode="###0.000">
                  <c:v>0.7111239276187733</c:v>
                </c:pt>
                <c:pt idx="172" formatCode="###0.000">
                  <c:v>0.70585634296974531</c:v>
                </c:pt>
                <c:pt idx="173" formatCode="###0.000">
                  <c:v>0.70585634296974531</c:v>
                </c:pt>
                <c:pt idx="174" formatCode="###0.000">
                  <c:v>0.70007063524048507</c:v>
                </c:pt>
                <c:pt idx="175" formatCode="###0.000">
                  <c:v>0.70007063524048507</c:v>
                </c:pt>
                <c:pt idx="176" formatCode="###0.000">
                  <c:v>0.69423671328014769</c:v>
                </c:pt>
                <c:pt idx="177" formatCode="###0.000">
                  <c:v>0.69423671328014769</c:v>
                </c:pt>
                <c:pt idx="178" formatCode="###0.000">
                  <c:v>0.68825191402773267</c:v>
                </c:pt>
                <c:pt idx="179" formatCode="###0.000">
                  <c:v>0.68825191402773267</c:v>
                </c:pt>
                <c:pt idx="180" formatCode="###0.000">
                  <c:v>0.68221461653626136</c:v>
                </c:pt>
                <c:pt idx="181" formatCode="###0.000">
                  <c:v>0.68221461653626136</c:v>
                </c:pt>
                <c:pt idx="182" formatCode="###0.000">
                  <c:v>0.67606853890980856</c:v>
                </c:pt>
                <c:pt idx="183" formatCode="###0.000">
                  <c:v>0.67606853890980856</c:v>
                </c:pt>
                <c:pt idx="184" formatCode="###0.000">
                  <c:v>0.6682072768294619</c:v>
                </c:pt>
                <c:pt idx="185" formatCode="###0.000">
                  <c:v>0.6682072768294619</c:v>
                </c:pt>
                <c:pt idx="186" formatCode="###0.000">
                  <c:v>0.65952926024726111</c:v>
                </c:pt>
                <c:pt idx="187" formatCode="###0.000">
                  <c:v>0.65952926024726111</c:v>
                </c:pt>
                <c:pt idx="188" formatCode="###0.000">
                  <c:v>0.64938265624345715</c:v>
                </c:pt>
                <c:pt idx="189" formatCode="###0.000">
                  <c:v>0.64938265624345715</c:v>
                </c:pt>
                <c:pt idx="190" formatCode="###0.000">
                  <c:v>0.63612994897318254</c:v>
                </c:pt>
                <c:pt idx="191" formatCode="###0.000">
                  <c:v>0.63612994897318254</c:v>
                </c:pt>
                <c:pt idx="192" formatCode="###0.000">
                  <c:v>0.62287724170290792</c:v>
                </c:pt>
                <c:pt idx="193" formatCode="###0.000">
                  <c:v>0.62287724170290792</c:v>
                </c:pt>
                <c:pt idx="194" formatCode="###0.000">
                  <c:v>0.60400217377251675</c:v>
                </c:pt>
                <c:pt idx="195" formatCode="###0.000">
                  <c:v>0.60400217377251675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D2A-4928-A30D-9A1997B999AD}"/>
            </c:ext>
          </c:extLst>
        </c:ser>
        <c:ser>
          <c:idx val="2"/>
          <c:order val="2"/>
          <c:spPr>
            <a:ln w="1905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xVal>
            <c:numRef>
              <c:f>List1!$A$1:$A$432</c:f>
              <c:numCache>
                <c:formatCode>###0.000</c:formatCode>
                <c:ptCount val="432"/>
                <c:pt idx="0">
                  <c:v>0</c:v>
                </c:pt>
                <c:pt idx="1">
                  <c:v>0.46027397260273972</c:v>
                </c:pt>
                <c:pt idx="2">
                  <c:v>0.46027397260273972</c:v>
                </c:pt>
                <c:pt idx="3">
                  <c:v>0.78904109589041083</c:v>
                </c:pt>
                <c:pt idx="4">
                  <c:v>0.78904109589041083</c:v>
                </c:pt>
                <c:pt idx="5">
                  <c:v>1.2164383561643834</c:v>
                </c:pt>
                <c:pt idx="6">
                  <c:v>1.2164383561643834</c:v>
                </c:pt>
                <c:pt idx="7">
                  <c:v>1.4794520547945205</c:v>
                </c:pt>
                <c:pt idx="8">
                  <c:v>1.4794520547945205</c:v>
                </c:pt>
                <c:pt idx="9">
                  <c:v>1.6109589041095891</c:v>
                </c:pt>
                <c:pt idx="10">
                  <c:v>1.6109589041095891</c:v>
                </c:pt>
                <c:pt idx="11">
                  <c:v>3.2547945205479452</c:v>
                </c:pt>
                <c:pt idx="12">
                  <c:v>3.2547945205479452</c:v>
                </c:pt>
                <c:pt idx="13">
                  <c:v>4.1753424657534248</c:v>
                </c:pt>
                <c:pt idx="14">
                  <c:v>4.1753424657534248</c:v>
                </c:pt>
                <c:pt idx="15">
                  <c:v>4.536986301369863</c:v>
                </c:pt>
                <c:pt idx="16">
                  <c:v>4.536986301369863</c:v>
                </c:pt>
                <c:pt idx="17">
                  <c:v>4.7013698630136984</c:v>
                </c:pt>
                <c:pt idx="18">
                  <c:v>4.7013698630136984</c:v>
                </c:pt>
                <c:pt idx="19">
                  <c:v>6.3452054794520549</c:v>
                </c:pt>
                <c:pt idx="20">
                  <c:v>6.3452054794520549</c:v>
                </c:pt>
                <c:pt idx="21">
                  <c:v>6.4767123287671229</c:v>
                </c:pt>
                <c:pt idx="22">
                  <c:v>6.4767123287671229</c:v>
                </c:pt>
                <c:pt idx="23">
                  <c:v>6.6082191780821908</c:v>
                </c:pt>
                <c:pt idx="24">
                  <c:v>6.6082191780821908</c:v>
                </c:pt>
                <c:pt idx="25">
                  <c:v>6.6739726027397266</c:v>
                </c:pt>
                <c:pt idx="26">
                  <c:v>6.6739726027397266</c:v>
                </c:pt>
                <c:pt idx="27">
                  <c:v>6.8054794520547945</c:v>
                </c:pt>
                <c:pt idx="28">
                  <c:v>6.8054794520547945</c:v>
                </c:pt>
                <c:pt idx="29">
                  <c:v>7.9232876712328757</c:v>
                </c:pt>
                <c:pt idx="30">
                  <c:v>7.9232876712328757</c:v>
                </c:pt>
                <c:pt idx="31">
                  <c:v>8.0547945205479454</c:v>
                </c:pt>
                <c:pt idx="32">
                  <c:v>8.0547945205479454</c:v>
                </c:pt>
                <c:pt idx="33">
                  <c:v>8.1205479452054803</c:v>
                </c:pt>
                <c:pt idx="34">
                  <c:v>8.1205479452054803</c:v>
                </c:pt>
                <c:pt idx="35">
                  <c:v>8.2191780821917799</c:v>
                </c:pt>
                <c:pt idx="36">
                  <c:v>8.2191780821917799</c:v>
                </c:pt>
                <c:pt idx="37">
                  <c:v>8.2520547945205465</c:v>
                </c:pt>
                <c:pt idx="38">
                  <c:v>8.2520547945205465</c:v>
                </c:pt>
                <c:pt idx="39">
                  <c:v>8.3835616438356162</c:v>
                </c:pt>
                <c:pt idx="40">
                  <c:v>8.3835616438356162</c:v>
                </c:pt>
                <c:pt idx="41">
                  <c:v>9.5342465753424648</c:v>
                </c:pt>
                <c:pt idx="42">
                  <c:v>9.5342465753424648</c:v>
                </c:pt>
                <c:pt idx="43">
                  <c:v>11.342465753424658</c:v>
                </c:pt>
                <c:pt idx="44">
                  <c:v>11.342465753424658</c:v>
                </c:pt>
                <c:pt idx="45">
                  <c:v>13.282191780821917</c:v>
                </c:pt>
                <c:pt idx="46">
                  <c:v>13.282191780821917</c:v>
                </c:pt>
                <c:pt idx="47">
                  <c:v>13.545205479452054</c:v>
                </c:pt>
                <c:pt idx="48">
                  <c:v>13.545205479452054</c:v>
                </c:pt>
                <c:pt idx="49">
                  <c:v>14.038356164383561</c:v>
                </c:pt>
                <c:pt idx="50">
                  <c:v>14.038356164383561</c:v>
                </c:pt>
                <c:pt idx="51">
                  <c:v>15.846575342465751</c:v>
                </c:pt>
                <c:pt idx="52">
                  <c:v>15.846575342465751</c:v>
                </c:pt>
                <c:pt idx="53">
                  <c:v>16.832876712328769</c:v>
                </c:pt>
                <c:pt idx="54">
                  <c:v>16.832876712328769</c:v>
                </c:pt>
                <c:pt idx="55">
                  <c:v>16.865753424657534</c:v>
                </c:pt>
                <c:pt idx="56">
                  <c:v>16.865753424657534</c:v>
                </c:pt>
                <c:pt idx="57">
                  <c:v>17.260273972602739</c:v>
                </c:pt>
                <c:pt idx="58">
                  <c:v>17.260273972602739</c:v>
                </c:pt>
                <c:pt idx="59">
                  <c:v>17.720547945205482</c:v>
                </c:pt>
                <c:pt idx="60">
                  <c:v>17.720547945205482</c:v>
                </c:pt>
                <c:pt idx="61">
                  <c:v>18.213698630136985</c:v>
                </c:pt>
                <c:pt idx="62">
                  <c:v>18.213698630136985</c:v>
                </c:pt>
                <c:pt idx="63">
                  <c:v>20.153424657534249</c:v>
                </c:pt>
                <c:pt idx="64">
                  <c:v>20.153424657534249</c:v>
                </c:pt>
                <c:pt idx="65">
                  <c:v>20.515068493150686</c:v>
                </c:pt>
                <c:pt idx="66">
                  <c:v>20.515068493150686</c:v>
                </c:pt>
                <c:pt idx="67">
                  <c:v>31.331506849315069</c:v>
                </c:pt>
                <c:pt idx="68">
                  <c:v>0</c:v>
                </c:pt>
                <c:pt idx="69">
                  <c:v>0.13150684931506851</c:v>
                </c:pt>
                <c:pt idx="70">
                  <c:v>0.13150684931506851</c:v>
                </c:pt>
                <c:pt idx="71">
                  <c:v>0.39452054794520541</c:v>
                </c:pt>
                <c:pt idx="72">
                  <c:v>0.39452054794520541</c:v>
                </c:pt>
                <c:pt idx="73">
                  <c:v>0.72328767123287674</c:v>
                </c:pt>
                <c:pt idx="74">
                  <c:v>0.72328767123287674</c:v>
                </c:pt>
                <c:pt idx="75">
                  <c:v>0.88767123287671235</c:v>
                </c:pt>
                <c:pt idx="76">
                  <c:v>0.88767123287671235</c:v>
                </c:pt>
                <c:pt idx="77">
                  <c:v>1.1178082191780823</c:v>
                </c:pt>
                <c:pt idx="78">
                  <c:v>1.1178082191780823</c:v>
                </c:pt>
                <c:pt idx="79">
                  <c:v>1.2164383561643834</c:v>
                </c:pt>
                <c:pt idx="80">
                  <c:v>1.2164383561643834</c:v>
                </c:pt>
                <c:pt idx="81">
                  <c:v>1.2821917808219179</c:v>
                </c:pt>
                <c:pt idx="82">
                  <c:v>1.2821917808219179</c:v>
                </c:pt>
                <c:pt idx="83">
                  <c:v>1.3150684931506849</c:v>
                </c:pt>
                <c:pt idx="84">
                  <c:v>1.3150684931506849</c:v>
                </c:pt>
                <c:pt idx="85">
                  <c:v>1.4794520547945205</c:v>
                </c:pt>
                <c:pt idx="86">
                  <c:v>1.4794520547945205</c:v>
                </c:pt>
                <c:pt idx="87">
                  <c:v>1.5780821917808217</c:v>
                </c:pt>
                <c:pt idx="88">
                  <c:v>1.5780821917808217</c:v>
                </c:pt>
                <c:pt idx="89">
                  <c:v>2.1041095890410961</c:v>
                </c:pt>
                <c:pt idx="90">
                  <c:v>2.1041095890410961</c:v>
                </c:pt>
                <c:pt idx="91">
                  <c:v>2.4000000000000004</c:v>
                </c:pt>
                <c:pt idx="92">
                  <c:v>2.4000000000000004</c:v>
                </c:pt>
                <c:pt idx="93">
                  <c:v>2.5315068493150683</c:v>
                </c:pt>
                <c:pt idx="94">
                  <c:v>2.5315068493150683</c:v>
                </c:pt>
                <c:pt idx="95">
                  <c:v>2.8273972602739725</c:v>
                </c:pt>
                <c:pt idx="96">
                  <c:v>2.8273972602739725</c:v>
                </c:pt>
                <c:pt idx="97">
                  <c:v>2.9260273972602739</c:v>
                </c:pt>
                <c:pt idx="98">
                  <c:v>2.9260273972602739</c:v>
                </c:pt>
                <c:pt idx="99">
                  <c:v>3.3205479452054791</c:v>
                </c:pt>
                <c:pt idx="100">
                  <c:v>3.3205479452054791</c:v>
                </c:pt>
                <c:pt idx="101">
                  <c:v>3.7150684931506852</c:v>
                </c:pt>
                <c:pt idx="102">
                  <c:v>3.7150684931506852</c:v>
                </c:pt>
                <c:pt idx="103">
                  <c:v>3.9123287671232876</c:v>
                </c:pt>
                <c:pt idx="104">
                  <c:v>3.9123287671232876</c:v>
                </c:pt>
                <c:pt idx="105">
                  <c:v>4.1424657534246574</c:v>
                </c:pt>
                <c:pt idx="106">
                  <c:v>4.1424657534246574</c:v>
                </c:pt>
                <c:pt idx="107">
                  <c:v>4.602739726027397</c:v>
                </c:pt>
                <c:pt idx="108">
                  <c:v>4.602739726027397</c:v>
                </c:pt>
                <c:pt idx="109">
                  <c:v>4.7013698630136984</c:v>
                </c:pt>
                <c:pt idx="110">
                  <c:v>4.7013698630136984</c:v>
                </c:pt>
                <c:pt idx="111">
                  <c:v>4.8986301369863012</c:v>
                </c:pt>
                <c:pt idx="112">
                  <c:v>4.8986301369863012</c:v>
                </c:pt>
                <c:pt idx="113">
                  <c:v>5.2931506849315069</c:v>
                </c:pt>
                <c:pt idx="114">
                  <c:v>5.2931506849315069</c:v>
                </c:pt>
                <c:pt idx="115">
                  <c:v>5.7534246575342465</c:v>
                </c:pt>
                <c:pt idx="116">
                  <c:v>5.7534246575342465</c:v>
                </c:pt>
                <c:pt idx="117">
                  <c:v>5.8191780821917813</c:v>
                </c:pt>
                <c:pt idx="118">
                  <c:v>5.8191780821917813</c:v>
                </c:pt>
                <c:pt idx="119">
                  <c:v>6.2794520547945201</c:v>
                </c:pt>
                <c:pt idx="120">
                  <c:v>6.2794520547945201</c:v>
                </c:pt>
                <c:pt idx="121">
                  <c:v>6.3780821917808224</c:v>
                </c:pt>
                <c:pt idx="122">
                  <c:v>6.3780821917808224</c:v>
                </c:pt>
                <c:pt idx="123">
                  <c:v>6.4767123287671229</c:v>
                </c:pt>
                <c:pt idx="124">
                  <c:v>6.4767123287671229</c:v>
                </c:pt>
                <c:pt idx="125">
                  <c:v>6.6082191780821908</c:v>
                </c:pt>
                <c:pt idx="126">
                  <c:v>6.6082191780821908</c:v>
                </c:pt>
                <c:pt idx="127">
                  <c:v>7.5616438356164384</c:v>
                </c:pt>
                <c:pt idx="128">
                  <c:v>7.5616438356164384</c:v>
                </c:pt>
                <c:pt idx="129">
                  <c:v>7.6931506849315072</c:v>
                </c:pt>
                <c:pt idx="130">
                  <c:v>7.6931506849315072</c:v>
                </c:pt>
                <c:pt idx="131">
                  <c:v>7.7260273972602747</c:v>
                </c:pt>
                <c:pt idx="132">
                  <c:v>7.7260273972602747</c:v>
                </c:pt>
                <c:pt idx="133">
                  <c:v>7.8246575342465752</c:v>
                </c:pt>
                <c:pt idx="134">
                  <c:v>7.8246575342465752</c:v>
                </c:pt>
                <c:pt idx="135">
                  <c:v>8.2191780821917799</c:v>
                </c:pt>
                <c:pt idx="136">
                  <c:v>8.2191780821917799</c:v>
                </c:pt>
                <c:pt idx="137">
                  <c:v>8.7123287671232887</c:v>
                </c:pt>
                <c:pt idx="138">
                  <c:v>8.7123287671232887</c:v>
                </c:pt>
                <c:pt idx="139">
                  <c:v>9.205479452054794</c:v>
                </c:pt>
                <c:pt idx="140">
                  <c:v>9.205479452054794</c:v>
                </c:pt>
                <c:pt idx="141">
                  <c:v>9.2712328767123289</c:v>
                </c:pt>
                <c:pt idx="142">
                  <c:v>9.2712328767123289</c:v>
                </c:pt>
                <c:pt idx="143">
                  <c:v>9.4027397260273968</c:v>
                </c:pt>
                <c:pt idx="144">
                  <c:v>9.4027397260273968</c:v>
                </c:pt>
                <c:pt idx="145">
                  <c:v>10.356164383561644</c:v>
                </c:pt>
                <c:pt idx="146">
                  <c:v>10.356164383561644</c:v>
                </c:pt>
                <c:pt idx="147">
                  <c:v>10.61917808219178</c:v>
                </c:pt>
                <c:pt idx="148">
                  <c:v>10.61917808219178</c:v>
                </c:pt>
                <c:pt idx="149">
                  <c:v>10.816438356164383</c:v>
                </c:pt>
                <c:pt idx="150">
                  <c:v>10.816438356164383</c:v>
                </c:pt>
                <c:pt idx="151">
                  <c:v>10.980821917808219</c:v>
                </c:pt>
                <c:pt idx="152">
                  <c:v>10.980821917808219</c:v>
                </c:pt>
                <c:pt idx="153">
                  <c:v>11.079452054794521</c:v>
                </c:pt>
                <c:pt idx="154">
                  <c:v>11.079452054794521</c:v>
                </c:pt>
                <c:pt idx="155">
                  <c:v>11.17808219178082</c:v>
                </c:pt>
                <c:pt idx="156">
                  <c:v>11.17808219178082</c:v>
                </c:pt>
                <c:pt idx="157">
                  <c:v>11.210958904109589</c:v>
                </c:pt>
                <c:pt idx="158">
                  <c:v>11.210958904109589</c:v>
                </c:pt>
                <c:pt idx="159">
                  <c:v>11.276712328767124</c:v>
                </c:pt>
                <c:pt idx="160">
                  <c:v>11.276712328767124</c:v>
                </c:pt>
                <c:pt idx="161">
                  <c:v>11.441095890410958</c:v>
                </c:pt>
                <c:pt idx="162">
                  <c:v>11.441095890410958</c:v>
                </c:pt>
                <c:pt idx="163">
                  <c:v>11.539726027397261</c:v>
                </c:pt>
                <c:pt idx="164">
                  <c:v>11.539726027397261</c:v>
                </c:pt>
                <c:pt idx="165">
                  <c:v>11.704109589041096</c:v>
                </c:pt>
                <c:pt idx="166">
                  <c:v>11.704109589041096</c:v>
                </c:pt>
                <c:pt idx="167">
                  <c:v>12.032876712328768</c:v>
                </c:pt>
                <c:pt idx="168">
                  <c:v>12.032876712328768</c:v>
                </c:pt>
                <c:pt idx="169">
                  <c:v>12.131506849315068</c:v>
                </c:pt>
                <c:pt idx="170">
                  <c:v>12.131506849315068</c:v>
                </c:pt>
                <c:pt idx="171">
                  <c:v>12.295890410958904</c:v>
                </c:pt>
                <c:pt idx="172">
                  <c:v>12.295890410958904</c:v>
                </c:pt>
                <c:pt idx="173">
                  <c:v>13.742465753424657</c:v>
                </c:pt>
                <c:pt idx="174">
                  <c:v>13.742465753424657</c:v>
                </c:pt>
                <c:pt idx="175">
                  <c:v>13.80821917808219</c:v>
                </c:pt>
                <c:pt idx="176">
                  <c:v>13.80821917808219</c:v>
                </c:pt>
                <c:pt idx="177">
                  <c:v>14.597260273972605</c:v>
                </c:pt>
                <c:pt idx="178">
                  <c:v>14.597260273972605</c:v>
                </c:pt>
                <c:pt idx="179">
                  <c:v>14.794520547945206</c:v>
                </c:pt>
                <c:pt idx="180">
                  <c:v>14.794520547945206</c:v>
                </c:pt>
                <c:pt idx="181">
                  <c:v>15.64931506849315</c:v>
                </c:pt>
                <c:pt idx="182">
                  <c:v>15.64931506849315</c:v>
                </c:pt>
                <c:pt idx="183">
                  <c:v>17.161643835616438</c:v>
                </c:pt>
                <c:pt idx="184">
                  <c:v>17.161643835616438</c:v>
                </c:pt>
                <c:pt idx="185">
                  <c:v>18.213698630136985</c:v>
                </c:pt>
                <c:pt idx="186">
                  <c:v>18.213698630136985</c:v>
                </c:pt>
                <c:pt idx="187">
                  <c:v>18.871232876712327</c:v>
                </c:pt>
                <c:pt idx="188">
                  <c:v>18.871232876712327</c:v>
                </c:pt>
                <c:pt idx="189">
                  <c:v>20.12054794520548</c:v>
                </c:pt>
                <c:pt idx="190">
                  <c:v>20.12054794520548</c:v>
                </c:pt>
                <c:pt idx="191">
                  <c:v>20.153424657534249</c:v>
                </c:pt>
                <c:pt idx="192">
                  <c:v>20.153424657534249</c:v>
                </c:pt>
                <c:pt idx="193">
                  <c:v>21.106849315068494</c:v>
                </c:pt>
                <c:pt idx="194">
                  <c:v>21.106849315068494</c:v>
                </c:pt>
                <c:pt idx="195">
                  <c:v>24.42739726027397</c:v>
                </c:pt>
              </c:numCache>
            </c:numRef>
          </c:xVal>
          <c:yVal>
            <c:numRef>
              <c:f>List1!$D$1:$D$432</c:f>
              <c:numCache>
                <c:formatCode>General</c:formatCode>
                <c:ptCount val="432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D2A-4928-A30D-9A1997B999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0154008"/>
        <c:axId val="270154792"/>
      </c:scatterChart>
      <c:valAx>
        <c:axId val="270154008"/>
        <c:scaling>
          <c:orientation val="minMax"/>
          <c:max val="2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b="0" dirty="0" err="1"/>
                  <a:t>Time</a:t>
                </a:r>
                <a:r>
                  <a:rPr lang="cs-CZ" b="0" dirty="0"/>
                  <a:t> (</a:t>
                </a:r>
                <a:r>
                  <a:rPr lang="cs-CZ" b="0" dirty="0" err="1"/>
                  <a:t>months</a:t>
                </a:r>
                <a:r>
                  <a:rPr lang="cs-CZ" b="0" dirty="0"/>
                  <a:t>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70154792"/>
        <c:crosses val="autoZero"/>
        <c:crossBetween val="midCat"/>
        <c:majorUnit val="3"/>
      </c:valAx>
      <c:valAx>
        <c:axId val="270154792"/>
        <c:scaling>
          <c:orientation val="minMax"/>
          <c:max val="1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cs-CZ" b="0" dirty="0" err="1"/>
                  <a:t>Survival</a:t>
                </a:r>
                <a:r>
                  <a:rPr lang="cs-CZ" b="0" baseline="0" dirty="0"/>
                  <a:t> </a:t>
                </a:r>
                <a:r>
                  <a:rPr lang="cs-CZ" b="0" baseline="0" dirty="0" err="1"/>
                  <a:t>without</a:t>
                </a:r>
                <a:r>
                  <a:rPr lang="cs-CZ" b="0" baseline="0" dirty="0"/>
                  <a:t> </a:t>
                </a:r>
                <a:r>
                  <a:rPr lang="cs-CZ" b="0" baseline="0" dirty="0" err="1"/>
                  <a:t>primary</a:t>
                </a:r>
                <a:r>
                  <a:rPr lang="cs-CZ" b="0" baseline="0" dirty="0"/>
                  <a:t> </a:t>
                </a:r>
                <a:r>
                  <a:rPr lang="cs-CZ" b="0" baseline="0" dirty="0" err="1"/>
                  <a:t>endpoint</a:t>
                </a:r>
                <a:endParaRPr lang="cs-CZ" b="0" dirty="0"/>
              </a:p>
            </c:rich>
          </c:tx>
          <c:layout>
            <c:manualLayout>
              <c:xMode val="edge"/>
              <c:yMode val="edge"/>
              <c:x val="3.86494180653357E-2"/>
              <c:y val="0.19113711236854897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70154008"/>
        <c:crosses val="autoZero"/>
        <c:crossBetween val="midCat"/>
        <c:majorUnit val="0.2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63551454261877"/>
          <c:y val="7.8537536495920199E-2"/>
          <c:w val="0.69838366405519536"/>
          <c:h val="0.76530208129415356"/>
        </c:manualLayout>
      </c:layout>
      <c:scatterChart>
        <c:scatterStyle val="lineMarker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00-503D-41A7-AD25-67143AF6E7A9}"/>
              </c:ext>
            </c:extLst>
          </c:dPt>
          <c:xVal>
            <c:numRef>
              <c:f>List1!$A$1:$A$202</c:f>
              <c:numCache>
                <c:formatCode>###0.000</c:formatCode>
                <c:ptCount val="202"/>
                <c:pt idx="0">
                  <c:v>0</c:v>
                </c:pt>
                <c:pt idx="1">
                  <c:v>0.46027397260273972</c:v>
                </c:pt>
                <c:pt idx="2">
                  <c:v>0.46027397260273972</c:v>
                </c:pt>
                <c:pt idx="3">
                  <c:v>1.2164383561643834</c:v>
                </c:pt>
                <c:pt idx="4">
                  <c:v>1.2164383561643834</c:v>
                </c:pt>
                <c:pt idx="5">
                  <c:v>1.4794520547945205</c:v>
                </c:pt>
                <c:pt idx="6">
                  <c:v>1.4794520547945205</c:v>
                </c:pt>
                <c:pt idx="7">
                  <c:v>1.6109589041095891</c:v>
                </c:pt>
                <c:pt idx="8">
                  <c:v>1.6109589041095891</c:v>
                </c:pt>
                <c:pt idx="9">
                  <c:v>4.1753424657534248</c:v>
                </c:pt>
                <c:pt idx="10">
                  <c:v>4.1753424657534248</c:v>
                </c:pt>
                <c:pt idx="11">
                  <c:v>4.536986301369863</c:v>
                </c:pt>
                <c:pt idx="12">
                  <c:v>4.536986301369863</c:v>
                </c:pt>
                <c:pt idx="13">
                  <c:v>4.7013698630136984</c:v>
                </c:pt>
                <c:pt idx="14">
                  <c:v>4.7013698630136984</c:v>
                </c:pt>
                <c:pt idx="15">
                  <c:v>6.3452054794520549</c:v>
                </c:pt>
                <c:pt idx="16">
                  <c:v>6.3452054794520549</c:v>
                </c:pt>
                <c:pt idx="17">
                  <c:v>6.4767123287671229</c:v>
                </c:pt>
                <c:pt idx="18">
                  <c:v>6.4767123287671229</c:v>
                </c:pt>
                <c:pt idx="19">
                  <c:v>6.6082191780821908</c:v>
                </c:pt>
                <c:pt idx="20">
                  <c:v>6.6082191780821908</c:v>
                </c:pt>
                <c:pt idx="21">
                  <c:v>6.6739726027397266</c:v>
                </c:pt>
                <c:pt idx="22">
                  <c:v>6.6739726027397266</c:v>
                </c:pt>
                <c:pt idx="23">
                  <c:v>6.8054794520547945</c:v>
                </c:pt>
                <c:pt idx="24">
                  <c:v>6.8054794520547945</c:v>
                </c:pt>
                <c:pt idx="25">
                  <c:v>8.1205479452054803</c:v>
                </c:pt>
                <c:pt idx="26">
                  <c:v>8.1205479452054803</c:v>
                </c:pt>
                <c:pt idx="27">
                  <c:v>8.2520547945205465</c:v>
                </c:pt>
                <c:pt idx="28">
                  <c:v>8.2520547945205465</c:v>
                </c:pt>
                <c:pt idx="29">
                  <c:v>8.3835616438356162</c:v>
                </c:pt>
                <c:pt idx="30">
                  <c:v>8.3835616438356162</c:v>
                </c:pt>
                <c:pt idx="31">
                  <c:v>11.342465753424658</c:v>
                </c:pt>
                <c:pt idx="32">
                  <c:v>11.342465753424658</c:v>
                </c:pt>
                <c:pt idx="33">
                  <c:v>13.282191780821917</c:v>
                </c:pt>
                <c:pt idx="34">
                  <c:v>13.282191780821917</c:v>
                </c:pt>
                <c:pt idx="35">
                  <c:v>15.846575342465751</c:v>
                </c:pt>
                <c:pt idx="36">
                  <c:v>15.846575342465751</c:v>
                </c:pt>
                <c:pt idx="37">
                  <c:v>16.832876712328769</c:v>
                </c:pt>
                <c:pt idx="38">
                  <c:v>16.832876712328769</c:v>
                </c:pt>
                <c:pt idx="39">
                  <c:v>16.865753424657534</c:v>
                </c:pt>
                <c:pt idx="40">
                  <c:v>16.865753424657534</c:v>
                </c:pt>
                <c:pt idx="41">
                  <c:v>18.213698630136985</c:v>
                </c:pt>
                <c:pt idx="42">
                  <c:v>18.213698630136985</c:v>
                </c:pt>
                <c:pt idx="43">
                  <c:v>20.515068493150686</c:v>
                </c:pt>
                <c:pt idx="44">
                  <c:v>20.515068493150686</c:v>
                </c:pt>
                <c:pt idx="45">
                  <c:v>31.331506849315069</c:v>
                </c:pt>
                <c:pt idx="46">
                  <c:v>0</c:v>
                </c:pt>
                <c:pt idx="47">
                  <c:v>0.78904109589041083</c:v>
                </c:pt>
                <c:pt idx="48">
                  <c:v>0.78904109589041083</c:v>
                </c:pt>
                <c:pt idx="49">
                  <c:v>3.2547945205479452</c:v>
                </c:pt>
                <c:pt idx="50">
                  <c:v>3.2547945205479452</c:v>
                </c:pt>
                <c:pt idx="51">
                  <c:v>7.9232876712328757</c:v>
                </c:pt>
                <c:pt idx="52">
                  <c:v>7.9232876712328757</c:v>
                </c:pt>
                <c:pt idx="53">
                  <c:v>8.0547945205479454</c:v>
                </c:pt>
                <c:pt idx="54">
                  <c:v>8.0547945205479454</c:v>
                </c:pt>
                <c:pt idx="55">
                  <c:v>8.2191780821917799</c:v>
                </c:pt>
                <c:pt idx="56">
                  <c:v>8.2191780821917799</c:v>
                </c:pt>
                <c:pt idx="57">
                  <c:v>9.5342465753424648</c:v>
                </c:pt>
                <c:pt idx="58">
                  <c:v>9.5342465753424648</c:v>
                </c:pt>
                <c:pt idx="59">
                  <c:v>13.545205479452054</c:v>
                </c:pt>
                <c:pt idx="60">
                  <c:v>13.545205479452054</c:v>
                </c:pt>
                <c:pt idx="61">
                  <c:v>14.038356164383561</c:v>
                </c:pt>
                <c:pt idx="62">
                  <c:v>14.038356164383561</c:v>
                </c:pt>
                <c:pt idx="63">
                  <c:v>17.260273972602739</c:v>
                </c:pt>
                <c:pt idx="64">
                  <c:v>17.260273972602739</c:v>
                </c:pt>
                <c:pt idx="65">
                  <c:v>17.720547945205482</c:v>
                </c:pt>
                <c:pt idx="66">
                  <c:v>17.720547945205482</c:v>
                </c:pt>
                <c:pt idx="67">
                  <c:v>20.153424657534249</c:v>
                </c:pt>
                <c:pt idx="68">
                  <c:v>20.153424657534249</c:v>
                </c:pt>
                <c:pt idx="69">
                  <c:v>23.046575342465754</c:v>
                </c:pt>
                <c:pt idx="70">
                  <c:v>0</c:v>
                </c:pt>
                <c:pt idx="71">
                  <c:v>0.72328767123287674</c:v>
                </c:pt>
                <c:pt idx="72">
                  <c:v>0.72328767123287674</c:v>
                </c:pt>
                <c:pt idx="73">
                  <c:v>0.88767123287671235</c:v>
                </c:pt>
                <c:pt idx="74">
                  <c:v>0.88767123287671235</c:v>
                </c:pt>
                <c:pt idx="75">
                  <c:v>1.2164383561643834</c:v>
                </c:pt>
                <c:pt idx="76">
                  <c:v>1.2164383561643834</c:v>
                </c:pt>
                <c:pt idx="77">
                  <c:v>1.2821917808219179</c:v>
                </c:pt>
                <c:pt idx="78">
                  <c:v>1.2821917808219179</c:v>
                </c:pt>
                <c:pt idx="79">
                  <c:v>1.3150684931506849</c:v>
                </c:pt>
                <c:pt idx="80">
                  <c:v>1.3150684931506849</c:v>
                </c:pt>
                <c:pt idx="81">
                  <c:v>1.4794520547945205</c:v>
                </c:pt>
                <c:pt idx="82">
                  <c:v>1.4794520547945205</c:v>
                </c:pt>
                <c:pt idx="83">
                  <c:v>2.1041095890410961</c:v>
                </c:pt>
                <c:pt idx="84">
                  <c:v>2.1041095890410961</c:v>
                </c:pt>
                <c:pt idx="85">
                  <c:v>2.9260273972602739</c:v>
                </c:pt>
                <c:pt idx="86">
                  <c:v>2.9260273972602739</c:v>
                </c:pt>
                <c:pt idx="87">
                  <c:v>3.3205479452054791</c:v>
                </c:pt>
                <c:pt idx="88">
                  <c:v>3.3205479452054791</c:v>
                </c:pt>
                <c:pt idx="89">
                  <c:v>4.1424657534246574</c:v>
                </c:pt>
                <c:pt idx="90">
                  <c:v>4.1424657534246574</c:v>
                </c:pt>
                <c:pt idx="91">
                  <c:v>4.602739726027397</c:v>
                </c:pt>
                <c:pt idx="92">
                  <c:v>4.602739726027397</c:v>
                </c:pt>
                <c:pt idx="93">
                  <c:v>4.8986301369863012</c:v>
                </c:pt>
                <c:pt idx="94">
                  <c:v>4.8986301369863012</c:v>
                </c:pt>
                <c:pt idx="95">
                  <c:v>5.2931506849315069</c:v>
                </c:pt>
                <c:pt idx="96">
                  <c:v>5.2931506849315069</c:v>
                </c:pt>
                <c:pt idx="97">
                  <c:v>5.7534246575342465</c:v>
                </c:pt>
                <c:pt idx="98">
                  <c:v>5.7534246575342465</c:v>
                </c:pt>
                <c:pt idx="99">
                  <c:v>5.8191780821917813</c:v>
                </c:pt>
                <c:pt idx="100">
                  <c:v>5.8191780821917813</c:v>
                </c:pt>
                <c:pt idx="101">
                  <c:v>6.2794520547945201</c:v>
                </c:pt>
                <c:pt idx="102">
                  <c:v>6.2794520547945201</c:v>
                </c:pt>
                <c:pt idx="103">
                  <c:v>6.3780821917808224</c:v>
                </c:pt>
                <c:pt idx="104">
                  <c:v>6.3780821917808224</c:v>
                </c:pt>
                <c:pt idx="105">
                  <c:v>7.5616438356164384</c:v>
                </c:pt>
                <c:pt idx="106">
                  <c:v>7.5616438356164384</c:v>
                </c:pt>
                <c:pt idx="107">
                  <c:v>7.6931506849315072</c:v>
                </c:pt>
                <c:pt idx="108">
                  <c:v>7.6931506849315072</c:v>
                </c:pt>
                <c:pt idx="109">
                  <c:v>7.7260273972602747</c:v>
                </c:pt>
                <c:pt idx="110">
                  <c:v>7.7260273972602747</c:v>
                </c:pt>
                <c:pt idx="111">
                  <c:v>7.8246575342465752</c:v>
                </c:pt>
                <c:pt idx="112">
                  <c:v>7.8246575342465752</c:v>
                </c:pt>
                <c:pt idx="113">
                  <c:v>8.2191780821917799</c:v>
                </c:pt>
                <c:pt idx="114">
                  <c:v>8.2191780821917799</c:v>
                </c:pt>
                <c:pt idx="115">
                  <c:v>9.205479452054794</c:v>
                </c:pt>
                <c:pt idx="116">
                  <c:v>9.205479452054794</c:v>
                </c:pt>
                <c:pt idx="117">
                  <c:v>9.4027397260273968</c:v>
                </c:pt>
                <c:pt idx="118">
                  <c:v>9.4027397260273968</c:v>
                </c:pt>
                <c:pt idx="119">
                  <c:v>10.356164383561644</c:v>
                </c:pt>
                <c:pt idx="120">
                  <c:v>10.356164383561644</c:v>
                </c:pt>
                <c:pt idx="121">
                  <c:v>10.61917808219178</c:v>
                </c:pt>
                <c:pt idx="122">
                  <c:v>10.61917808219178</c:v>
                </c:pt>
                <c:pt idx="123">
                  <c:v>10.816438356164383</c:v>
                </c:pt>
                <c:pt idx="124">
                  <c:v>10.816438356164383</c:v>
                </c:pt>
                <c:pt idx="125">
                  <c:v>11.079452054794521</c:v>
                </c:pt>
                <c:pt idx="126">
                  <c:v>11.079452054794521</c:v>
                </c:pt>
                <c:pt idx="127">
                  <c:v>11.17808219178082</c:v>
                </c:pt>
                <c:pt idx="128">
                  <c:v>11.17808219178082</c:v>
                </c:pt>
                <c:pt idx="129">
                  <c:v>11.276712328767124</c:v>
                </c:pt>
                <c:pt idx="130">
                  <c:v>11.276712328767124</c:v>
                </c:pt>
                <c:pt idx="131">
                  <c:v>11.441095890410958</c:v>
                </c:pt>
                <c:pt idx="132">
                  <c:v>11.441095890410958</c:v>
                </c:pt>
                <c:pt idx="133">
                  <c:v>11.704109589041096</c:v>
                </c:pt>
                <c:pt idx="134">
                  <c:v>11.704109589041096</c:v>
                </c:pt>
                <c:pt idx="135">
                  <c:v>12.032876712328768</c:v>
                </c:pt>
                <c:pt idx="136">
                  <c:v>12.032876712328768</c:v>
                </c:pt>
                <c:pt idx="137">
                  <c:v>12.131506849315068</c:v>
                </c:pt>
                <c:pt idx="138">
                  <c:v>12.131506849315068</c:v>
                </c:pt>
                <c:pt idx="139">
                  <c:v>13.742465753424657</c:v>
                </c:pt>
                <c:pt idx="140">
                  <c:v>13.742465753424657</c:v>
                </c:pt>
                <c:pt idx="141">
                  <c:v>13.80821917808219</c:v>
                </c:pt>
                <c:pt idx="142">
                  <c:v>13.80821917808219</c:v>
                </c:pt>
                <c:pt idx="143">
                  <c:v>15.64931506849315</c:v>
                </c:pt>
                <c:pt idx="144">
                  <c:v>15.64931506849315</c:v>
                </c:pt>
                <c:pt idx="145">
                  <c:v>18.213698630136985</c:v>
                </c:pt>
                <c:pt idx="146">
                  <c:v>18.213698630136985</c:v>
                </c:pt>
                <c:pt idx="147">
                  <c:v>20.12054794520548</c:v>
                </c:pt>
                <c:pt idx="148">
                  <c:v>20.12054794520548</c:v>
                </c:pt>
                <c:pt idx="149">
                  <c:v>20.153424657534249</c:v>
                </c:pt>
                <c:pt idx="150">
                  <c:v>20.153424657534249</c:v>
                </c:pt>
                <c:pt idx="151">
                  <c:v>23.704109589041096</c:v>
                </c:pt>
                <c:pt idx="152">
                  <c:v>0</c:v>
                </c:pt>
                <c:pt idx="153">
                  <c:v>0.13150684931506851</c:v>
                </c:pt>
                <c:pt idx="154">
                  <c:v>0.13150684931506851</c:v>
                </c:pt>
                <c:pt idx="155">
                  <c:v>0.39452054794520541</c:v>
                </c:pt>
                <c:pt idx="156">
                  <c:v>0.39452054794520541</c:v>
                </c:pt>
                <c:pt idx="157">
                  <c:v>1.1178082191780823</c:v>
                </c:pt>
                <c:pt idx="158">
                  <c:v>1.1178082191780823</c:v>
                </c:pt>
                <c:pt idx="159">
                  <c:v>1.5780821917808217</c:v>
                </c:pt>
                <c:pt idx="160">
                  <c:v>1.5780821917808217</c:v>
                </c:pt>
                <c:pt idx="161">
                  <c:v>2.4000000000000004</c:v>
                </c:pt>
                <c:pt idx="162">
                  <c:v>2.4000000000000004</c:v>
                </c:pt>
                <c:pt idx="163">
                  <c:v>2.5315068493150683</c:v>
                </c:pt>
                <c:pt idx="164">
                  <c:v>2.5315068493150683</c:v>
                </c:pt>
                <c:pt idx="165">
                  <c:v>2.8273972602739725</c:v>
                </c:pt>
                <c:pt idx="166">
                  <c:v>2.8273972602739725</c:v>
                </c:pt>
                <c:pt idx="167">
                  <c:v>3.7150684931506852</c:v>
                </c:pt>
                <c:pt idx="168">
                  <c:v>3.7150684931506852</c:v>
                </c:pt>
                <c:pt idx="169">
                  <c:v>3.9123287671232876</c:v>
                </c:pt>
                <c:pt idx="170">
                  <c:v>3.9123287671232876</c:v>
                </c:pt>
                <c:pt idx="171">
                  <c:v>4.7013698630136984</c:v>
                </c:pt>
                <c:pt idx="172">
                  <c:v>4.7013698630136984</c:v>
                </c:pt>
                <c:pt idx="173">
                  <c:v>5.2931506849315069</c:v>
                </c:pt>
                <c:pt idx="174">
                  <c:v>5.2931506849315069</c:v>
                </c:pt>
                <c:pt idx="175">
                  <c:v>6.4767123287671229</c:v>
                </c:pt>
                <c:pt idx="176">
                  <c:v>6.4767123287671229</c:v>
                </c:pt>
                <c:pt idx="177">
                  <c:v>6.6082191780821908</c:v>
                </c:pt>
                <c:pt idx="178">
                  <c:v>6.6082191780821908</c:v>
                </c:pt>
                <c:pt idx="179">
                  <c:v>8.7123287671232887</c:v>
                </c:pt>
                <c:pt idx="180">
                  <c:v>8.7123287671232887</c:v>
                </c:pt>
                <c:pt idx="181">
                  <c:v>9.2712328767123289</c:v>
                </c:pt>
                <c:pt idx="182">
                  <c:v>9.2712328767123289</c:v>
                </c:pt>
                <c:pt idx="183">
                  <c:v>10.980821917808219</c:v>
                </c:pt>
                <c:pt idx="184">
                  <c:v>10.980821917808219</c:v>
                </c:pt>
                <c:pt idx="185">
                  <c:v>11.210958904109589</c:v>
                </c:pt>
                <c:pt idx="186">
                  <c:v>11.210958904109589</c:v>
                </c:pt>
                <c:pt idx="187">
                  <c:v>11.539726027397261</c:v>
                </c:pt>
                <c:pt idx="188">
                  <c:v>11.539726027397261</c:v>
                </c:pt>
                <c:pt idx="189">
                  <c:v>12.295890410958904</c:v>
                </c:pt>
                <c:pt idx="190">
                  <c:v>12.295890410958904</c:v>
                </c:pt>
                <c:pt idx="191">
                  <c:v>14.597260273972605</c:v>
                </c:pt>
                <c:pt idx="192">
                  <c:v>14.597260273972605</c:v>
                </c:pt>
                <c:pt idx="193">
                  <c:v>14.794520547945206</c:v>
                </c:pt>
                <c:pt idx="194">
                  <c:v>14.794520547945206</c:v>
                </c:pt>
                <c:pt idx="195">
                  <c:v>17.161643835616438</c:v>
                </c:pt>
                <c:pt idx="196">
                  <c:v>17.161643835616438</c:v>
                </c:pt>
                <c:pt idx="197">
                  <c:v>18.871232876712327</c:v>
                </c:pt>
                <c:pt idx="198">
                  <c:v>18.871232876712327</c:v>
                </c:pt>
                <c:pt idx="199">
                  <c:v>21.106849315068494</c:v>
                </c:pt>
                <c:pt idx="200">
                  <c:v>21.106849315068494</c:v>
                </c:pt>
                <c:pt idx="201">
                  <c:v>24.42739726027397</c:v>
                </c:pt>
              </c:numCache>
            </c:numRef>
          </c:xVal>
          <c:yVal>
            <c:numRef>
              <c:f>List1!$B$1:$B$202</c:f>
              <c:numCache>
                <c:formatCode>###0.000</c:formatCode>
                <c:ptCount val="202"/>
                <c:pt idx="0">
                  <c:v>1</c:v>
                </c:pt>
                <c:pt idx="1">
                  <c:v>1</c:v>
                </c:pt>
                <c:pt idx="2">
                  <c:v>0.99650349650349646</c:v>
                </c:pt>
                <c:pt idx="3">
                  <c:v>0.99650349650349646</c:v>
                </c:pt>
                <c:pt idx="4">
                  <c:v>0.99300699300699291</c:v>
                </c:pt>
                <c:pt idx="5">
                  <c:v>0.99300699300699291</c:v>
                </c:pt>
                <c:pt idx="6">
                  <c:v>0.98951048951048937</c:v>
                </c:pt>
                <c:pt idx="7">
                  <c:v>0.98951048951048937</c:v>
                </c:pt>
                <c:pt idx="8">
                  <c:v>0.98601398601398582</c:v>
                </c:pt>
                <c:pt idx="9">
                  <c:v>0.98601398601398582</c:v>
                </c:pt>
                <c:pt idx="10">
                  <c:v>0.98251748251748239</c:v>
                </c:pt>
                <c:pt idx="11">
                  <c:v>0.98251748251748239</c:v>
                </c:pt>
                <c:pt idx="12">
                  <c:v>0.97902097902097895</c:v>
                </c:pt>
                <c:pt idx="13">
                  <c:v>0.97902097902097895</c:v>
                </c:pt>
                <c:pt idx="14">
                  <c:v>0.97552447552447552</c:v>
                </c:pt>
                <c:pt idx="15">
                  <c:v>0.97552447552447552</c:v>
                </c:pt>
                <c:pt idx="16">
                  <c:v>0.97201539467726517</c:v>
                </c:pt>
                <c:pt idx="17">
                  <c:v>0.97201539467726517</c:v>
                </c:pt>
                <c:pt idx="18">
                  <c:v>0.96850631383005481</c:v>
                </c:pt>
                <c:pt idx="19">
                  <c:v>0.96850631383005481</c:v>
                </c:pt>
                <c:pt idx="20">
                  <c:v>0.96499723298284446</c:v>
                </c:pt>
                <c:pt idx="21">
                  <c:v>0.96499723298284446</c:v>
                </c:pt>
                <c:pt idx="22">
                  <c:v>0.9614881521356341</c:v>
                </c:pt>
                <c:pt idx="23">
                  <c:v>0.9614881521356341</c:v>
                </c:pt>
                <c:pt idx="24">
                  <c:v>0.95797907128842374</c:v>
                </c:pt>
                <c:pt idx="25">
                  <c:v>0.95797907128842374</c:v>
                </c:pt>
                <c:pt idx="26">
                  <c:v>0.9544570894086869</c:v>
                </c:pt>
                <c:pt idx="27">
                  <c:v>0.9544570894086869</c:v>
                </c:pt>
                <c:pt idx="28">
                  <c:v>0.95093510752895005</c:v>
                </c:pt>
                <c:pt idx="29">
                  <c:v>0.95093510752895005</c:v>
                </c:pt>
                <c:pt idx="30">
                  <c:v>0.94741312564921321</c:v>
                </c:pt>
                <c:pt idx="31">
                  <c:v>0.94741312564921321</c:v>
                </c:pt>
                <c:pt idx="32">
                  <c:v>0.94381079437298043</c:v>
                </c:pt>
                <c:pt idx="33">
                  <c:v>0.94381079437298043</c:v>
                </c:pt>
                <c:pt idx="34">
                  <c:v>0.93982847034609029</c:v>
                </c:pt>
                <c:pt idx="35">
                  <c:v>0.93982847034609029</c:v>
                </c:pt>
                <c:pt idx="36">
                  <c:v>0.9352439412224508</c:v>
                </c:pt>
                <c:pt idx="37">
                  <c:v>0.9352439412224508</c:v>
                </c:pt>
                <c:pt idx="38">
                  <c:v>0.93018856856719434</c:v>
                </c:pt>
                <c:pt idx="39">
                  <c:v>0.93018856856719434</c:v>
                </c:pt>
                <c:pt idx="40">
                  <c:v>0.92513319591193788</c:v>
                </c:pt>
                <c:pt idx="41">
                  <c:v>0.92513319591193788</c:v>
                </c:pt>
                <c:pt idx="42">
                  <c:v>0.91900648600523627</c:v>
                </c:pt>
                <c:pt idx="43">
                  <c:v>0.91900648600523627</c:v>
                </c:pt>
                <c:pt idx="44">
                  <c:v>0.90549168474045338</c:v>
                </c:pt>
                <c:pt idx="45">
                  <c:v>0.90549168474045338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03D-41A7-AD25-67143AF6E7A9}"/>
            </c:ext>
          </c:extLst>
        </c:ser>
        <c:ser>
          <c:idx val="1"/>
          <c:order val="1"/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List1!$A$1:$A$202</c:f>
              <c:numCache>
                <c:formatCode>###0.000</c:formatCode>
                <c:ptCount val="202"/>
                <c:pt idx="0">
                  <c:v>0</c:v>
                </c:pt>
                <c:pt idx="1">
                  <c:v>0.46027397260273972</c:v>
                </c:pt>
                <c:pt idx="2">
                  <c:v>0.46027397260273972</c:v>
                </c:pt>
                <c:pt idx="3">
                  <c:v>1.2164383561643834</c:v>
                </c:pt>
                <c:pt idx="4">
                  <c:v>1.2164383561643834</c:v>
                </c:pt>
                <c:pt idx="5">
                  <c:v>1.4794520547945205</c:v>
                </c:pt>
                <c:pt idx="6">
                  <c:v>1.4794520547945205</c:v>
                </c:pt>
                <c:pt idx="7">
                  <c:v>1.6109589041095891</c:v>
                </c:pt>
                <c:pt idx="8">
                  <c:v>1.6109589041095891</c:v>
                </c:pt>
                <c:pt idx="9">
                  <c:v>4.1753424657534248</c:v>
                </c:pt>
                <c:pt idx="10">
                  <c:v>4.1753424657534248</c:v>
                </c:pt>
                <c:pt idx="11">
                  <c:v>4.536986301369863</c:v>
                </c:pt>
                <c:pt idx="12">
                  <c:v>4.536986301369863</c:v>
                </c:pt>
                <c:pt idx="13">
                  <c:v>4.7013698630136984</c:v>
                </c:pt>
                <c:pt idx="14">
                  <c:v>4.7013698630136984</c:v>
                </c:pt>
                <c:pt idx="15">
                  <c:v>6.3452054794520549</c:v>
                </c:pt>
                <c:pt idx="16">
                  <c:v>6.3452054794520549</c:v>
                </c:pt>
                <c:pt idx="17">
                  <c:v>6.4767123287671229</c:v>
                </c:pt>
                <c:pt idx="18">
                  <c:v>6.4767123287671229</c:v>
                </c:pt>
                <c:pt idx="19">
                  <c:v>6.6082191780821908</c:v>
                </c:pt>
                <c:pt idx="20">
                  <c:v>6.6082191780821908</c:v>
                </c:pt>
                <c:pt idx="21">
                  <c:v>6.6739726027397266</c:v>
                </c:pt>
                <c:pt idx="22">
                  <c:v>6.6739726027397266</c:v>
                </c:pt>
                <c:pt idx="23">
                  <c:v>6.8054794520547945</c:v>
                </c:pt>
                <c:pt idx="24">
                  <c:v>6.8054794520547945</c:v>
                </c:pt>
                <c:pt idx="25">
                  <c:v>8.1205479452054803</c:v>
                </c:pt>
                <c:pt idx="26">
                  <c:v>8.1205479452054803</c:v>
                </c:pt>
                <c:pt idx="27">
                  <c:v>8.2520547945205465</c:v>
                </c:pt>
                <c:pt idx="28">
                  <c:v>8.2520547945205465</c:v>
                </c:pt>
                <c:pt idx="29">
                  <c:v>8.3835616438356162</c:v>
                </c:pt>
                <c:pt idx="30">
                  <c:v>8.3835616438356162</c:v>
                </c:pt>
                <c:pt idx="31">
                  <c:v>11.342465753424658</c:v>
                </c:pt>
                <c:pt idx="32">
                  <c:v>11.342465753424658</c:v>
                </c:pt>
                <c:pt idx="33">
                  <c:v>13.282191780821917</c:v>
                </c:pt>
                <c:pt idx="34">
                  <c:v>13.282191780821917</c:v>
                </c:pt>
                <c:pt idx="35">
                  <c:v>15.846575342465751</c:v>
                </c:pt>
                <c:pt idx="36">
                  <c:v>15.846575342465751</c:v>
                </c:pt>
                <c:pt idx="37">
                  <c:v>16.832876712328769</c:v>
                </c:pt>
                <c:pt idx="38">
                  <c:v>16.832876712328769</c:v>
                </c:pt>
                <c:pt idx="39">
                  <c:v>16.865753424657534</c:v>
                </c:pt>
                <c:pt idx="40">
                  <c:v>16.865753424657534</c:v>
                </c:pt>
                <c:pt idx="41">
                  <c:v>18.213698630136985</c:v>
                </c:pt>
                <c:pt idx="42">
                  <c:v>18.213698630136985</c:v>
                </c:pt>
                <c:pt idx="43">
                  <c:v>20.515068493150686</c:v>
                </c:pt>
                <c:pt idx="44">
                  <c:v>20.515068493150686</c:v>
                </c:pt>
                <c:pt idx="45">
                  <c:v>31.331506849315069</c:v>
                </c:pt>
                <c:pt idx="46">
                  <c:v>0</c:v>
                </c:pt>
                <c:pt idx="47">
                  <c:v>0.78904109589041083</c:v>
                </c:pt>
                <c:pt idx="48">
                  <c:v>0.78904109589041083</c:v>
                </c:pt>
                <c:pt idx="49">
                  <c:v>3.2547945205479452</c:v>
                </c:pt>
                <c:pt idx="50">
                  <c:v>3.2547945205479452</c:v>
                </c:pt>
                <c:pt idx="51">
                  <c:v>7.9232876712328757</c:v>
                </c:pt>
                <c:pt idx="52">
                  <c:v>7.9232876712328757</c:v>
                </c:pt>
                <c:pt idx="53">
                  <c:v>8.0547945205479454</c:v>
                </c:pt>
                <c:pt idx="54">
                  <c:v>8.0547945205479454</c:v>
                </c:pt>
                <c:pt idx="55">
                  <c:v>8.2191780821917799</c:v>
                </c:pt>
                <c:pt idx="56">
                  <c:v>8.2191780821917799</c:v>
                </c:pt>
                <c:pt idx="57">
                  <c:v>9.5342465753424648</c:v>
                </c:pt>
                <c:pt idx="58">
                  <c:v>9.5342465753424648</c:v>
                </c:pt>
                <c:pt idx="59">
                  <c:v>13.545205479452054</c:v>
                </c:pt>
                <c:pt idx="60">
                  <c:v>13.545205479452054</c:v>
                </c:pt>
                <c:pt idx="61">
                  <c:v>14.038356164383561</c:v>
                </c:pt>
                <c:pt idx="62">
                  <c:v>14.038356164383561</c:v>
                </c:pt>
                <c:pt idx="63">
                  <c:v>17.260273972602739</c:v>
                </c:pt>
                <c:pt idx="64">
                  <c:v>17.260273972602739</c:v>
                </c:pt>
                <c:pt idx="65">
                  <c:v>17.720547945205482</c:v>
                </c:pt>
                <c:pt idx="66">
                  <c:v>17.720547945205482</c:v>
                </c:pt>
                <c:pt idx="67">
                  <c:v>20.153424657534249</c:v>
                </c:pt>
                <c:pt idx="68">
                  <c:v>20.153424657534249</c:v>
                </c:pt>
                <c:pt idx="69">
                  <c:v>23.046575342465754</c:v>
                </c:pt>
                <c:pt idx="70">
                  <c:v>0</c:v>
                </c:pt>
                <c:pt idx="71">
                  <c:v>0.72328767123287674</c:v>
                </c:pt>
                <c:pt idx="72">
                  <c:v>0.72328767123287674</c:v>
                </c:pt>
                <c:pt idx="73">
                  <c:v>0.88767123287671235</c:v>
                </c:pt>
                <c:pt idx="74">
                  <c:v>0.88767123287671235</c:v>
                </c:pt>
                <c:pt idx="75">
                  <c:v>1.2164383561643834</c:v>
                </c:pt>
                <c:pt idx="76">
                  <c:v>1.2164383561643834</c:v>
                </c:pt>
                <c:pt idx="77">
                  <c:v>1.2821917808219179</c:v>
                </c:pt>
                <c:pt idx="78">
                  <c:v>1.2821917808219179</c:v>
                </c:pt>
                <c:pt idx="79">
                  <c:v>1.3150684931506849</c:v>
                </c:pt>
                <c:pt idx="80">
                  <c:v>1.3150684931506849</c:v>
                </c:pt>
                <c:pt idx="81">
                  <c:v>1.4794520547945205</c:v>
                </c:pt>
                <c:pt idx="82">
                  <c:v>1.4794520547945205</c:v>
                </c:pt>
                <c:pt idx="83">
                  <c:v>2.1041095890410961</c:v>
                </c:pt>
                <c:pt idx="84">
                  <c:v>2.1041095890410961</c:v>
                </c:pt>
                <c:pt idx="85">
                  <c:v>2.9260273972602739</c:v>
                </c:pt>
                <c:pt idx="86">
                  <c:v>2.9260273972602739</c:v>
                </c:pt>
                <c:pt idx="87">
                  <c:v>3.3205479452054791</c:v>
                </c:pt>
                <c:pt idx="88">
                  <c:v>3.3205479452054791</c:v>
                </c:pt>
                <c:pt idx="89">
                  <c:v>4.1424657534246574</c:v>
                </c:pt>
                <c:pt idx="90">
                  <c:v>4.1424657534246574</c:v>
                </c:pt>
                <c:pt idx="91">
                  <c:v>4.602739726027397</c:v>
                </c:pt>
                <c:pt idx="92">
                  <c:v>4.602739726027397</c:v>
                </c:pt>
                <c:pt idx="93">
                  <c:v>4.8986301369863012</c:v>
                </c:pt>
                <c:pt idx="94">
                  <c:v>4.8986301369863012</c:v>
                </c:pt>
                <c:pt idx="95">
                  <c:v>5.2931506849315069</c:v>
                </c:pt>
                <c:pt idx="96">
                  <c:v>5.2931506849315069</c:v>
                </c:pt>
                <c:pt idx="97">
                  <c:v>5.7534246575342465</c:v>
                </c:pt>
                <c:pt idx="98">
                  <c:v>5.7534246575342465</c:v>
                </c:pt>
                <c:pt idx="99">
                  <c:v>5.8191780821917813</c:v>
                </c:pt>
                <c:pt idx="100">
                  <c:v>5.8191780821917813</c:v>
                </c:pt>
                <c:pt idx="101">
                  <c:v>6.2794520547945201</c:v>
                </c:pt>
                <c:pt idx="102">
                  <c:v>6.2794520547945201</c:v>
                </c:pt>
                <c:pt idx="103">
                  <c:v>6.3780821917808224</c:v>
                </c:pt>
                <c:pt idx="104">
                  <c:v>6.3780821917808224</c:v>
                </c:pt>
                <c:pt idx="105">
                  <c:v>7.5616438356164384</c:v>
                </c:pt>
                <c:pt idx="106">
                  <c:v>7.5616438356164384</c:v>
                </c:pt>
                <c:pt idx="107">
                  <c:v>7.6931506849315072</c:v>
                </c:pt>
                <c:pt idx="108">
                  <c:v>7.6931506849315072</c:v>
                </c:pt>
                <c:pt idx="109">
                  <c:v>7.7260273972602747</c:v>
                </c:pt>
                <c:pt idx="110">
                  <c:v>7.7260273972602747</c:v>
                </c:pt>
                <c:pt idx="111">
                  <c:v>7.8246575342465752</c:v>
                </c:pt>
                <c:pt idx="112">
                  <c:v>7.8246575342465752</c:v>
                </c:pt>
                <c:pt idx="113">
                  <c:v>8.2191780821917799</c:v>
                </c:pt>
                <c:pt idx="114">
                  <c:v>8.2191780821917799</c:v>
                </c:pt>
                <c:pt idx="115">
                  <c:v>9.205479452054794</c:v>
                </c:pt>
                <c:pt idx="116">
                  <c:v>9.205479452054794</c:v>
                </c:pt>
                <c:pt idx="117">
                  <c:v>9.4027397260273968</c:v>
                </c:pt>
                <c:pt idx="118">
                  <c:v>9.4027397260273968</c:v>
                </c:pt>
                <c:pt idx="119">
                  <c:v>10.356164383561644</c:v>
                </c:pt>
                <c:pt idx="120">
                  <c:v>10.356164383561644</c:v>
                </c:pt>
                <c:pt idx="121">
                  <c:v>10.61917808219178</c:v>
                </c:pt>
                <c:pt idx="122">
                  <c:v>10.61917808219178</c:v>
                </c:pt>
                <c:pt idx="123">
                  <c:v>10.816438356164383</c:v>
                </c:pt>
                <c:pt idx="124">
                  <c:v>10.816438356164383</c:v>
                </c:pt>
                <c:pt idx="125">
                  <c:v>11.079452054794521</c:v>
                </c:pt>
                <c:pt idx="126">
                  <c:v>11.079452054794521</c:v>
                </c:pt>
                <c:pt idx="127">
                  <c:v>11.17808219178082</c:v>
                </c:pt>
                <c:pt idx="128">
                  <c:v>11.17808219178082</c:v>
                </c:pt>
                <c:pt idx="129">
                  <c:v>11.276712328767124</c:v>
                </c:pt>
                <c:pt idx="130">
                  <c:v>11.276712328767124</c:v>
                </c:pt>
                <c:pt idx="131">
                  <c:v>11.441095890410958</c:v>
                </c:pt>
                <c:pt idx="132">
                  <c:v>11.441095890410958</c:v>
                </c:pt>
                <c:pt idx="133">
                  <c:v>11.704109589041096</c:v>
                </c:pt>
                <c:pt idx="134">
                  <c:v>11.704109589041096</c:v>
                </c:pt>
                <c:pt idx="135">
                  <c:v>12.032876712328768</c:v>
                </c:pt>
                <c:pt idx="136">
                  <c:v>12.032876712328768</c:v>
                </c:pt>
                <c:pt idx="137">
                  <c:v>12.131506849315068</c:v>
                </c:pt>
                <c:pt idx="138">
                  <c:v>12.131506849315068</c:v>
                </c:pt>
                <c:pt idx="139">
                  <c:v>13.742465753424657</c:v>
                </c:pt>
                <c:pt idx="140">
                  <c:v>13.742465753424657</c:v>
                </c:pt>
                <c:pt idx="141">
                  <c:v>13.80821917808219</c:v>
                </c:pt>
                <c:pt idx="142">
                  <c:v>13.80821917808219</c:v>
                </c:pt>
                <c:pt idx="143">
                  <c:v>15.64931506849315</c:v>
                </c:pt>
                <c:pt idx="144">
                  <c:v>15.64931506849315</c:v>
                </c:pt>
                <c:pt idx="145">
                  <c:v>18.213698630136985</c:v>
                </c:pt>
                <c:pt idx="146">
                  <c:v>18.213698630136985</c:v>
                </c:pt>
                <c:pt idx="147">
                  <c:v>20.12054794520548</c:v>
                </c:pt>
                <c:pt idx="148">
                  <c:v>20.12054794520548</c:v>
                </c:pt>
                <c:pt idx="149">
                  <c:v>20.153424657534249</c:v>
                </c:pt>
                <c:pt idx="150">
                  <c:v>20.153424657534249</c:v>
                </c:pt>
                <c:pt idx="151">
                  <c:v>23.704109589041096</c:v>
                </c:pt>
                <c:pt idx="152">
                  <c:v>0</c:v>
                </c:pt>
                <c:pt idx="153">
                  <c:v>0.13150684931506851</c:v>
                </c:pt>
                <c:pt idx="154">
                  <c:v>0.13150684931506851</c:v>
                </c:pt>
                <c:pt idx="155">
                  <c:v>0.39452054794520541</c:v>
                </c:pt>
                <c:pt idx="156">
                  <c:v>0.39452054794520541</c:v>
                </c:pt>
                <c:pt idx="157">
                  <c:v>1.1178082191780823</c:v>
                </c:pt>
                <c:pt idx="158">
                  <c:v>1.1178082191780823</c:v>
                </c:pt>
                <c:pt idx="159">
                  <c:v>1.5780821917808217</c:v>
                </c:pt>
                <c:pt idx="160">
                  <c:v>1.5780821917808217</c:v>
                </c:pt>
                <c:pt idx="161">
                  <c:v>2.4000000000000004</c:v>
                </c:pt>
                <c:pt idx="162">
                  <c:v>2.4000000000000004</c:v>
                </c:pt>
                <c:pt idx="163">
                  <c:v>2.5315068493150683</c:v>
                </c:pt>
                <c:pt idx="164">
                  <c:v>2.5315068493150683</c:v>
                </c:pt>
                <c:pt idx="165">
                  <c:v>2.8273972602739725</c:v>
                </c:pt>
                <c:pt idx="166">
                  <c:v>2.8273972602739725</c:v>
                </c:pt>
                <c:pt idx="167">
                  <c:v>3.7150684931506852</c:v>
                </c:pt>
                <c:pt idx="168">
                  <c:v>3.7150684931506852</c:v>
                </c:pt>
                <c:pt idx="169">
                  <c:v>3.9123287671232876</c:v>
                </c:pt>
                <c:pt idx="170">
                  <c:v>3.9123287671232876</c:v>
                </c:pt>
                <c:pt idx="171">
                  <c:v>4.7013698630136984</c:v>
                </c:pt>
                <c:pt idx="172">
                  <c:v>4.7013698630136984</c:v>
                </c:pt>
                <c:pt idx="173">
                  <c:v>5.2931506849315069</c:v>
                </c:pt>
                <c:pt idx="174">
                  <c:v>5.2931506849315069</c:v>
                </c:pt>
                <c:pt idx="175">
                  <c:v>6.4767123287671229</c:v>
                </c:pt>
                <c:pt idx="176">
                  <c:v>6.4767123287671229</c:v>
                </c:pt>
                <c:pt idx="177">
                  <c:v>6.6082191780821908</c:v>
                </c:pt>
                <c:pt idx="178">
                  <c:v>6.6082191780821908</c:v>
                </c:pt>
                <c:pt idx="179">
                  <c:v>8.7123287671232887</c:v>
                </c:pt>
                <c:pt idx="180">
                  <c:v>8.7123287671232887</c:v>
                </c:pt>
                <c:pt idx="181">
                  <c:v>9.2712328767123289</c:v>
                </c:pt>
                <c:pt idx="182">
                  <c:v>9.2712328767123289</c:v>
                </c:pt>
                <c:pt idx="183">
                  <c:v>10.980821917808219</c:v>
                </c:pt>
                <c:pt idx="184">
                  <c:v>10.980821917808219</c:v>
                </c:pt>
                <c:pt idx="185">
                  <c:v>11.210958904109589</c:v>
                </c:pt>
                <c:pt idx="186">
                  <c:v>11.210958904109589</c:v>
                </c:pt>
                <c:pt idx="187">
                  <c:v>11.539726027397261</c:v>
                </c:pt>
                <c:pt idx="188">
                  <c:v>11.539726027397261</c:v>
                </c:pt>
                <c:pt idx="189">
                  <c:v>12.295890410958904</c:v>
                </c:pt>
                <c:pt idx="190">
                  <c:v>12.295890410958904</c:v>
                </c:pt>
                <c:pt idx="191">
                  <c:v>14.597260273972605</c:v>
                </c:pt>
                <c:pt idx="192">
                  <c:v>14.597260273972605</c:v>
                </c:pt>
                <c:pt idx="193">
                  <c:v>14.794520547945206</c:v>
                </c:pt>
                <c:pt idx="194">
                  <c:v>14.794520547945206</c:v>
                </c:pt>
                <c:pt idx="195">
                  <c:v>17.161643835616438</c:v>
                </c:pt>
                <c:pt idx="196">
                  <c:v>17.161643835616438</c:v>
                </c:pt>
                <c:pt idx="197">
                  <c:v>18.871232876712327</c:v>
                </c:pt>
                <c:pt idx="198">
                  <c:v>18.871232876712327</c:v>
                </c:pt>
                <c:pt idx="199">
                  <c:v>21.106849315068494</c:v>
                </c:pt>
                <c:pt idx="200">
                  <c:v>21.106849315068494</c:v>
                </c:pt>
                <c:pt idx="201">
                  <c:v>24.42739726027397</c:v>
                </c:pt>
              </c:numCache>
            </c:numRef>
          </c:xVal>
          <c:yVal>
            <c:numRef>
              <c:f>List1!$C$1:$C$202</c:f>
              <c:numCache>
                <c:formatCode>General</c:formatCode>
                <c:ptCount val="202"/>
                <c:pt idx="46" formatCode="###0.000">
                  <c:v>1</c:v>
                </c:pt>
                <c:pt idx="47" formatCode="###0.000">
                  <c:v>1</c:v>
                </c:pt>
                <c:pt idx="48" formatCode="###0.000">
                  <c:v>0.9850746268656716</c:v>
                </c:pt>
                <c:pt idx="49" formatCode="###0.000">
                  <c:v>0.9850746268656716</c:v>
                </c:pt>
                <c:pt idx="50" formatCode="###0.000">
                  <c:v>0.97014925373134331</c:v>
                </c:pt>
                <c:pt idx="51" formatCode="###0.000">
                  <c:v>0.97014925373134331</c:v>
                </c:pt>
                <c:pt idx="52" formatCode="###0.000">
                  <c:v>0.95522388059701502</c:v>
                </c:pt>
                <c:pt idx="53" formatCode="###0.000">
                  <c:v>0.95522388059701502</c:v>
                </c:pt>
                <c:pt idx="54" formatCode="###0.000">
                  <c:v>0.94029850746268662</c:v>
                </c:pt>
                <c:pt idx="55" formatCode="###0.000">
                  <c:v>0.94029850746268662</c:v>
                </c:pt>
                <c:pt idx="56" formatCode="###0.000">
                  <c:v>0.92537313432835833</c:v>
                </c:pt>
                <c:pt idx="57" formatCode="###0.000">
                  <c:v>0.92537313432835833</c:v>
                </c:pt>
                <c:pt idx="58" formatCode="###0.000">
                  <c:v>0.91020308294592622</c:v>
                </c:pt>
                <c:pt idx="59" formatCode="###0.000">
                  <c:v>0.91020308294592622</c:v>
                </c:pt>
                <c:pt idx="60" formatCode="###0.000">
                  <c:v>0.89394945646474888</c:v>
                </c:pt>
                <c:pt idx="61" formatCode="###0.000">
                  <c:v>0.89394945646474888</c:v>
                </c:pt>
                <c:pt idx="62" formatCode="###0.000">
                  <c:v>0.87739483690058684</c:v>
                </c:pt>
                <c:pt idx="63" formatCode="###0.000">
                  <c:v>0.87739483690058684</c:v>
                </c:pt>
                <c:pt idx="64" formatCode="###0.000">
                  <c:v>0.85699030580987545</c:v>
                </c:pt>
                <c:pt idx="65" formatCode="###0.000">
                  <c:v>0.85699030580987545</c:v>
                </c:pt>
                <c:pt idx="66" formatCode="###0.000">
                  <c:v>0.83556554816462858</c:v>
                </c:pt>
                <c:pt idx="67" formatCode="###0.000">
                  <c:v>0.83556554816462858</c:v>
                </c:pt>
                <c:pt idx="68" formatCode="###0.000">
                  <c:v>0.79923661128790557</c:v>
                </c:pt>
                <c:pt idx="69" formatCode="###0.000">
                  <c:v>0.79923661128790557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03D-41A7-AD25-67143AF6E7A9}"/>
            </c:ext>
          </c:extLst>
        </c:ser>
        <c:ser>
          <c:idx val="2"/>
          <c:order val="2"/>
          <c:spPr>
            <a:ln>
              <a:solidFill>
                <a:srgbClr val="1F497D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List1!$A$1:$A$202</c:f>
              <c:numCache>
                <c:formatCode>###0.000</c:formatCode>
                <c:ptCount val="202"/>
                <c:pt idx="0">
                  <c:v>0</c:v>
                </c:pt>
                <c:pt idx="1">
                  <c:v>0.46027397260273972</c:v>
                </c:pt>
                <c:pt idx="2">
                  <c:v>0.46027397260273972</c:v>
                </c:pt>
                <c:pt idx="3">
                  <c:v>1.2164383561643834</c:v>
                </c:pt>
                <c:pt idx="4">
                  <c:v>1.2164383561643834</c:v>
                </c:pt>
                <c:pt idx="5">
                  <c:v>1.4794520547945205</c:v>
                </c:pt>
                <c:pt idx="6">
                  <c:v>1.4794520547945205</c:v>
                </c:pt>
                <c:pt idx="7">
                  <c:v>1.6109589041095891</c:v>
                </c:pt>
                <c:pt idx="8">
                  <c:v>1.6109589041095891</c:v>
                </c:pt>
                <c:pt idx="9">
                  <c:v>4.1753424657534248</c:v>
                </c:pt>
                <c:pt idx="10">
                  <c:v>4.1753424657534248</c:v>
                </c:pt>
                <c:pt idx="11">
                  <c:v>4.536986301369863</c:v>
                </c:pt>
                <c:pt idx="12">
                  <c:v>4.536986301369863</c:v>
                </c:pt>
                <c:pt idx="13">
                  <c:v>4.7013698630136984</c:v>
                </c:pt>
                <c:pt idx="14">
                  <c:v>4.7013698630136984</c:v>
                </c:pt>
                <c:pt idx="15">
                  <c:v>6.3452054794520549</c:v>
                </c:pt>
                <c:pt idx="16">
                  <c:v>6.3452054794520549</c:v>
                </c:pt>
                <c:pt idx="17">
                  <c:v>6.4767123287671229</c:v>
                </c:pt>
                <c:pt idx="18">
                  <c:v>6.4767123287671229</c:v>
                </c:pt>
                <c:pt idx="19">
                  <c:v>6.6082191780821908</c:v>
                </c:pt>
                <c:pt idx="20">
                  <c:v>6.6082191780821908</c:v>
                </c:pt>
                <c:pt idx="21">
                  <c:v>6.6739726027397266</c:v>
                </c:pt>
                <c:pt idx="22">
                  <c:v>6.6739726027397266</c:v>
                </c:pt>
                <c:pt idx="23">
                  <c:v>6.8054794520547945</c:v>
                </c:pt>
                <c:pt idx="24">
                  <c:v>6.8054794520547945</c:v>
                </c:pt>
                <c:pt idx="25">
                  <c:v>8.1205479452054803</c:v>
                </c:pt>
                <c:pt idx="26">
                  <c:v>8.1205479452054803</c:v>
                </c:pt>
                <c:pt idx="27">
                  <c:v>8.2520547945205465</c:v>
                </c:pt>
                <c:pt idx="28">
                  <c:v>8.2520547945205465</c:v>
                </c:pt>
                <c:pt idx="29">
                  <c:v>8.3835616438356162</c:v>
                </c:pt>
                <c:pt idx="30">
                  <c:v>8.3835616438356162</c:v>
                </c:pt>
                <c:pt idx="31">
                  <c:v>11.342465753424658</c:v>
                </c:pt>
                <c:pt idx="32">
                  <c:v>11.342465753424658</c:v>
                </c:pt>
                <c:pt idx="33">
                  <c:v>13.282191780821917</c:v>
                </c:pt>
                <c:pt idx="34">
                  <c:v>13.282191780821917</c:v>
                </c:pt>
                <c:pt idx="35">
                  <c:v>15.846575342465751</c:v>
                </c:pt>
                <c:pt idx="36">
                  <c:v>15.846575342465751</c:v>
                </c:pt>
                <c:pt idx="37">
                  <c:v>16.832876712328769</c:v>
                </c:pt>
                <c:pt idx="38">
                  <c:v>16.832876712328769</c:v>
                </c:pt>
                <c:pt idx="39">
                  <c:v>16.865753424657534</c:v>
                </c:pt>
                <c:pt idx="40">
                  <c:v>16.865753424657534</c:v>
                </c:pt>
                <c:pt idx="41">
                  <c:v>18.213698630136985</c:v>
                </c:pt>
                <c:pt idx="42">
                  <c:v>18.213698630136985</c:v>
                </c:pt>
                <c:pt idx="43">
                  <c:v>20.515068493150686</c:v>
                </c:pt>
                <c:pt idx="44">
                  <c:v>20.515068493150686</c:v>
                </c:pt>
                <c:pt idx="45">
                  <c:v>31.331506849315069</c:v>
                </c:pt>
                <c:pt idx="46">
                  <c:v>0</c:v>
                </c:pt>
                <c:pt idx="47">
                  <c:v>0.78904109589041083</c:v>
                </c:pt>
                <c:pt idx="48">
                  <c:v>0.78904109589041083</c:v>
                </c:pt>
                <c:pt idx="49">
                  <c:v>3.2547945205479452</c:v>
                </c:pt>
                <c:pt idx="50">
                  <c:v>3.2547945205479452</c:v>
                </c:pt>
                <c:pt idx="51">
                  <c:v>7.9232876712328757</c:v>
                </c:pt>
                <c:pt idx="52">
                  <c:v>7.9232876712328757</c:v>
                </c:pt>
                <c:pt idx="53">
                  <c:v>8.0547945205479454</c:v>
                </c:pt>
                <c:pt idx="54">
                  <c:v>8.0547945205479454</c:v>
                </c:pt>
                <c:pt idx="55">
                  <c:v>8.2191780821917799</c:v>
                </c:pt>
                <c:pt idx="56">
                  <c:v>8.2191780821917799</c:v>
                </c:pt>
                <c:pt idx="57">
                  <c:v>9.5342465753424648</c:v>
                </c:pt>
                <c:pt idx="58">
                  <c:v>9.5342465753424648</c:v>
                </c:pt>
                <c:pt idx="59">
                  <c:v>13.545205479452054</c:v>
                </c:pt>
                <c:pt idx="60">
                  <c:v>13.545205479452054</c:v>
                </c:pt>
                <c:pt idx="61">
                  <c:v>14.038356164383561</c:v>
                </c:pt>
                <c:pt idx="62">
                  <c:v>14.038356164383561</c:v>
                </c:pt>
                <c:pt idx="63">
                  <c:v>17.260273972602739</c:v>
                </c:pt>
                <c:pt idx="64">
                  <c:v>17.260273972602739</c:v>
                </c:pt>
                <c:pt idx="65">
                  <c:v>17.720547945205482</c:v>
                </c:pt>
                <c:pt idx="66">
                  <c:v>17.720547945205482</c:v>
                </c:pt>
                <c:pt idx="67">
                  <c:v>20.153424657534249</c:v>
                </c:pt>
                <c:pt idx="68">
                  <c:v>20.153424657534249</c:v>
                </c:pt>
                <c:pt idx="69">
                  <c:v>23.046575342465754</c:v>
                </c:pt>
                <c:pt idx="70">
                  <c:v>0</c:v>
                </c:pt>
                <c:pt idx="71">
                  <c:v>0.72328767123287674</c:v>
                </c:pt>
                <c:pt idx="72">
                  <c:v>0.72328767123287674</c:v>
                </c:pt>
                <c:pt idx="73">
                  <c:v>0.88767123287671235</c:v>
                </c:pt>
                <c:pt idx="74">
                  <c:v>0.88767123287671235</c:v>
                </c:pt>
                <c:pt idx="75">
                  <c:v>1.2164383561643834</c:v>
                </c:pt>
                <c:pt idx="76">
                  <c:v>1.2164383561643834</c:v>
                </c:pt>
                <c:pt idx="77">
                  <c:v>1.2821917808219179</c:v>
                </c:pt>
                <c:pt idx="78">
                  <c:v>1.2821917808219179</c:v>
                </c:pt>
                <c:pt idx="79">
                  <c:v>1.3150684931506849</c:v>
                </c:pt>
                <c:pt idx="80">
                  <c:v>1.3150684931506849</c:v>
                </c:pt>
                <c:pt idx="81">
                  <c:v>1.4794520547945205</c:v>
                </c:pt>
                <c:pt idx="82">
                  <c:v>1.4794520547945205</c:v>
                </c:pt>
                <c:pt idx="83">
                  <c:v>2.1041095890410961</c:v>
                </c:pt>
                <c:pt idx="84">
                  <c:v>2.1041095890410961</c:v>
                </c:pt>
                <c:pt idx="85">
                  <c:v>2.9260273972602739</c:v>
                </c:pt>
                <c:pt idx="86">
                  <c:v>2.9260273972602739</c:v>
                </c:pt>
                <c:pt idx="87">
                  <c:v>3.3205479452054791</c:v>
                </c:pt>
                <c:pt idx="88">
                  <c:v>3.3205479452054791</c:v>
                </c:pt>
                <c:pt idx="89">
                  <c:v>4.1424657534246574</c:v>
                </c:pt>
                <c:pt idx="90">
                  <c:v>4.1424657534246574</c:v>
                </c:pt>
                <c:pt idx="91">
                  <c:v>4.602739726027397</c:v>
                </c:pt>
                <c:pt idx="92">
                  <c:v>4.602739726027397</c:v>
                </c:pt>
                <c:pt idx="93">
                  <c:v>4.8986301369863012</c:v>
                </c:pt>
                <c:pt idx="94">
                  <c:v>4.8986301369863012</c:v>
                </c:pt>
                <c:pt idx="95">
                  <c:v>5.2931506849315069</c:v>
                </c:pt>
                <c:pt idx="96">
                  <c:v>5.2931506849315069</c:v>
                </c:pt>
                <c:pt idx="97">
                  <c:v>5.7534246575342465</c:v>
                </c:pt>
                <c:pt idx="98">
                  <c:v>5.7534246575342465</c:v>
                </c:pt>
                <c:pt idx="99">
                  <c:v>5.8191780821917813</c:v>
                </c:pt>
                <c:pt idx="100">
                  <c:v>5.8191780821917813</c:v>
                </c:pt>
                <c:pt idx="101">
                  <c:v>6.2794520547945201</c:v>
                </c:pt>
                <c:pt idx="102">
                  <c:v>6.2794520547945201</c:v>
                </c:pt>
                <c:pt idx="103">
                  <c:v>6.3780821917808224</c:v>
                </c:pt>
                <c:pt idx="104">
                  <c:v>6.3780821917808224</c:v>
                </c:pt>
                <c:pt idx="105">
                  <c:v>7.5616438356164384</c:v>
                </c:pt>
                <c:pt idx="106">
                  <c:v>7.5616438356164384</c:v>
                </c:pt>
                <c:pt idx="107">
                  <c:v>7.6931506849315072</c:v>
                </c:pt>
                <c:pt idx="108">
                  <c:v>7.6931506849315072</c:v>
                </c:pt>
                <c:pt idx="109">
                  <c:v>7.7260273972602747</c:v>
                </c:pt>
                <c:pt idx="110">
                  <c:v>7.7260273972602747</c:v>
                </c:pt>
                <c:pt idx="111">
                  <c:v>7.8246575342465752</c:v>
                </c:pt>
                <c:pt idx="112">
                  <c:v>7.8246575342465752</c:v>
                </c:pt>
                <c:pt idx="113">
                  <c:v>8.2191780821917799</c:v>
                </c:pt>
                <c:pt idx="114">
                  <c:v>8.2191780821917799</c:v>
                </c:pt>
                <c:pt idx="115">
                  <c:v>9.205479452054794</c:v>
                </c:pt>
                <c:pt idx="116">
                  <c:v>9.205479452054794</c:v>
                </c:pt>
                <c:pt idx="117">
                  <c:v>9.4027397260273968</c:v>
                </c:pt>
                <c:pt idx="118">
                  <c:v>9.4027397260273968</c:v>
                </c:pt>
                <c:pt idx="119">
                  <c:v>10.356164383561644</c:v>
                </c:pt>
                <c:pt idx="120">
                  <c:v>10.356164383561644</c:v>
                </c:pt>
                <c:pt idx="121">
                  <c:v>10.61917808219178</c:v>
                </c:pt>
                <c:pt idx="122">
                  <c:v>10.61917808219178</c:v>
                </c:pt>
                <c:pt idx="123">
                  <c:v>10.816438356164383</c:v>
                </c:pt>
                <c:pt idx="124">
                  <c:v>10.816438356164383</c:v>
                </c:pt>
                <c:pt idx="125">
                  <c:v>11.079452054794521</c:v>
                </c:pt>
                <c:pt idx="126">
                  <c:v>11.079452054794521</c:v>
                </c:pt>
                <c:pt idx="127">
                  <c:v>11.17808219178082</c:v>
                </c:pt>
                <c:pt idx="128">
                  <c:v>11.17808219178082</c:v>
                </c:pt>
                <c:pt idx="129">
                  <c:v>11.276712328767124</c:v>
                </c:pt>
                <c:pt idx="130">
                  <c:v>11.276712328767124</c:v>
                </c:pt>
                <c:pt idx="131">
                  <c:v>11.441095890410958</c:v>
                </c:pt>
                <c:pt idx="132">
                  <c:v>11.441095890410958</c:v>
                </c:pt>
                <c:pt idx="133">
                  <c:v>11.704109589041096</c:v>
                </c:pt>
                <c:pt idx="134">
                  <c:v>11.704109589041096</c:v>
                </c:pt>
                <c:pt idx="135">
                  <c:v>12.032876712328768</c:v>
                </c:pt>
                <c:pt idx="136">
                  <c:v>12.032876712328768</c:v>
                </c:pt>
                <c:pt idx="137">
                  <c:v>12.131506849315068</c:v>
                </c:pt>
                <c:pt idx="138">
                  <c:v>12.131506849315068</c:v>
                </c:pt>
                <c:pt idx="139">
                  <c:v>13.742465753424657</c:v>
                </c:pt>
                <c:pt idx="140">
                  <c:v>13.742465753424657</c:v>
                </c:pt>
                <c:pt idx="141">
                  <c:v>13.80821917808219</c:v>
                </c:pt>
                <c:pt idx="142">
                  <c:v>13.80821917808219</c:v>
                </c:pt>
                <c:pt idx="143">
                  <c:v>15.64931506849315</c:v>
                </c:pt>
                <c:pt idx="144">
                  <c:v>15.64931506849315</c:v>
                </c:pt>
                <c:pt idx="145">
                  <c:v>18.213698630136985</c:v>
                </c:pt>
                <c:pt idx="146">
                  <c:v>18.213698630136985</c:v>
                </c:pt>
                <c:pt idx="147">
                  <c:v>20.12054794520548</c:v>
                </c:pt>
                <c:pt idx="148">
                  <c:v>20.12054794520548</c:v>
                </c:pt>
                <c:pt idx="149">
                  <c:v>20.153424657534249</c:v>
                </c:pt>
                <c:pt idx="150">
                  <c:v>20.153424657534249</c:v>
                </c:pt>
                <c:pt idx="151">
                  <c:v>23.704109589041096</c:v>
                </c:pt>
                <c:pt idx="152">
                  <c:v>0</c:v>
                </c:pt>
                <c:pt idx="153">
                  <c:v>0.13150684931506851</c:v>
                </c:pt>
                <c:pt idx="154">
                  <c:v>0.13150684931506851</c:v>
                </c:pt>
                <c:pt idx="155">
                  <c:v>0.39452054794520541</c:v>
                </c:pt>
                <c:pt idx="156">
                  <c:v>0.39452054794520541</c:v>
                </c:pt>
                <c:pt idx="157">
                  <c:v>1.1178082191780823</c:v>
                </c:pt>
                <c:pt idx="158">
                  <c:v>1.1178082191780823</c:v>
                </c:pt>
                <c:pt idx="159">
                  <c:v>1.5780821917808217</c:v>
                </c:pt>
                <c:pt idx="160">
                  <c:v>1.5780821917808217</c:v>
                </c:pt>
                <c:pt idx="161">
                  <c:v>2.4000000000000004</c:v>
                </c:pt>
                <c:pt idx="162">
                  <c:v>2.4000000000000004</c:v>
                </c:pt>
                <c:pt idx="163">
                  <c:v>2.5315068493150683</c:v>
                </c:pt>
                <c:pt idx="164">
                  <c:v>2.5315068493150683</c:v>
                </c:pt>
                <c:pt idx="165">
                  <c:v>2.8273972602739725</c:v>
                </c:pt>
                <c:pt idx="166">
                  <c:v>2.8273972602739725</c:v>
                </c:pt>
                <c:pt idx="167">
                  <c:v>3.7150684931506852</c:v>
                </c:pt>
                <c:pt idx="168">
                  <c:v>3.7150684931506852</c:v>
                </c:pt>
                <c:pt idx="169">
                  <c:v>3.9123287671232876</c:v>
                </c:pt>
                <c:pt idx="170">
                  <c:v>3.9123287671232876</c:v>
                </c:pt>
                <c:pt idx="171">
                  <c:v>4.7013698630136984</c:v>
                </c:pt>
                <c:pt idx="172">
                  <c:v>4.7013698630136984</c:v>
                </c:pt>
                <c:pt idx="173">
                  <c:v>5.2931506849315069</c:v>
                </c:pt>
                <c:pt idx="174">
                  <c:v>5.2931506849315069</c:v>
                </c:pt>
                <c:pt idx="175">
                  <c:v>6.4767123287671229</c:v>
                </c:pt>
                <c:pt idx="176">
                  <c:v>6.4767123287671229</c:v>
                </c:pt>
                <c:pt idx="177">
                  <c:v>6.6082191780821908</c:v>
                </c:pt>
                <c:pt idx="178">
                  <c:v>6.6082191780821908</c:v>
                </c:pt>
                <c:pt idx="179">
                  <c:v>8.7123287671232887</c:v>
                </c:pt>
                <c:pt idx="180">
                  <c:v>8.7123287671232887</c:v>
                </c:pt>
                <c:pt idx="181">
                  <c:v>9.2712328767123289</c:v>
                </c:pt>
                <c:pt idx="182">
                  <c:v>9.2712328767123289</c:v>
                </c:pt>
                <c:pt idx="183">
                  <c:v>10.980821917808219</c:v>
                </c:pt>
                <c:pt idx="184">
                  <c:v>10.980821917808219</c:v>
                </c:pt>
                <c:pt idx="185">
                  <c:v>11.210958904109589</c:v>
                </c:pt>
                <c:pt idx="186">
                  <c:v>11.210958904109589</c:v>
                </c:pt>
                <c:pt idx="187">
                  <c:v>11.539726027397261</c:v>
                </c:pt>
                <c:pt idx="188">
                  <c:v>11.539726027397261</c:v>
                </c:pt>
                <c:pt idx="189">
                  <c:v>12.295890410958904</c:v>
                </c:pt>
                <c:pt idx="190">
                  <c:v>12.295890410958904</c:v>
                </c:pt>
                <c:pt idx="191">
                  <c:v>14.597260273972605</c:v>
                </c:pt>
                <c:pt idx="192">
                  <c:v>14.597260273972605</c:v>
                </c:pt>
                <c:pt idx="193">
                  <c:v>14.794520547945206</c:v>
                </c:pt>
                <c:pt idx="194">
                  <c:v>14.794520547945206</c:v>
                </c:pt>
                <c:pt idx="195">
                  <c:v>17.161643835616438</c:v>
                </c:pt>
                <c:pt idx="196">
                  <c:v>17.161643835616438</c:v>
                </c:pt>
                <c:pt idx="197">
                  <c:v>18.871232876712327</c:v>
                </c:pt>
                <c:pt idx="198">
                  <c:v>18.871232876712327</c:v>
                </c:pt>
                <c:pt idx="199">
                  <c:v>21.106849315068494</c:v>
                </c:pt>
                <c:pt idx="200">
                  <c:v>21.106849315068494</c:v>
                </c:pt>
                <c:pt idx="201">
                  <c:v>24.42739726027397</c:v>
                </c:pt>
              </c:numCache>
            </c:numRef>
          </c:xVal>
          <c:yVal>
            <c:numRef>
              <c:f>List1!$D$1:$D$202</c:f>
              <c:numCache>
                <c:formatCode>General</c:formatCode>
                <c:ptCount val="202"/>
                <c:pt idx="70" formatCode="###0.000">
                  <c:v>1</c:v>
                </c:pt>
                <c:pt idx="71" formatCode="###0.000">
                  <c:v>1</c:v>
                </c:pt>
                <c:pt idx="72" formatCode="###0.000">
                  <c:v>0.99230769230769234</c:v>
                </c:pt>
                <c:pt idx="73" formatCode="###0.000">
                  <c:v>0.99230769230769234</c:v>
                </c:pt>
                <c:pt idx="74" formatCode="###0.000">
                  <c:v>0.98461538461538467</c:v>
                </c:pt>
                <c:pt idx="75" formatCode="###0.000">
                  <c:v>0.98461538461538467</c:v>
                </c:pt>
                <c:pt idx="76" formatCode="###0.000">
                  <c:v>0.97692307692307701</c:v>
                </c:pt>
                <c:pt idx="77" formatCode="###0.000">
                  <c:v>0.97692307692307701</c:v>
                </c:pt>
                <c:pt idx="78" formatCode="###0.000">
                  <c:v>0.96923076923076934</c:v>
                </c:pt>
                <c:pt idx="79" formatCode="###0.000">
                  <c:v>0.96923076923076934</c:v>
                </c:pt>
                <c:pt idx="80" formatCode="###0.000">
                  <c:v>0.96153846153846168</c:v>
                </c:pt>
                <c:pt idx="81" formatCode="###0.000">
                  <c:v>0.96153846153846168</c:v>
                </c:pt>
                <c:pt idx="82" formatCode="###0.000">
                  <c:v>0.95384615384615401</c:v>
                </c:pt>
                <c:pt idx="83" formatCode="###0.000">
                  <c:v>0.95384615384615401</c:v>
                </c:pt>
                <c:pt idx="84" formatCode="###0.000">
                  <c:v>0.94615384615384635</c:v>
                </c:pt>
                <c:pt idx="85" formatCode="###0.000">
                  <c:v>0.94615384615384635</c:v>
                </c:pt>
                <c:pt idx="86" formatCode="###0.000">
                  <c:v>0.93846153846153857</c:v>
                </c:pt>
                <c:pt idx="87" formatCode="###0.000">
                  <c:v>0.93846153846153857</c:v>
                </c:pt>
                <c:pt idx="88" formatCode="###0.000">
                  <c:v>0.9307692307692309</c:v>
                </c:pt>
                <c:pt idx="89" formatCode="###0.000">
                  <c:v>0.9307692307692309</c:v>
                </c:pt>
                <c:pt idx="90" formatCode="###0.000">
                  <c:v>0.92307692307692324</c:v>
                </c:pt>
                <c:pt idx="91" formatCode="###0.000">
                  <c:v>0.92307692307692324</c:v>
                </c:pt>
                <c:pt idx="92" formatCode="###0.000">
                  <c:v>0.91538461538461557</c:v>
                </c:pt>
                <c:pt idx="93" formatCode="###0.000">
                  <c:v>0.91538461538461557</c:v>
                </c:pt>
                <c:pt idx="94" formatCode="###0.000">
                  <c:v>0.90769230769230791</c:v>
                </c:pt>
                <c:pt idx="95" formatCode="###0.000">
                  <c:v>0.90769230769230791</c:v>
                </c:pt>
                <c:pt idx="96" formatCode="###0.000">
                  <c:v>0.90000000000000024</c:v>
                </c:pt>
                <c:pt idx="97" formatCode="###0.000">
                  <c:v>0.90000000000000024</c:v>
                </c:pt>
                <c:pt idx="98" formatCode="###0.000">
                  <c:v>0.8846153846153848</c:v>
                </c:pt>
                <c:pt idx="99" formatCode="###0.000">
                  <c:v>0.8846153846153848</c:v>
                </c:pt>
                <c:pt idx="100" formatCode="###0.000">
                  <c:v>0.87692307692307714</c:v>
                </c:pt>
                <c:pt idx="101" formatCode="###0.000">
                  <c:v>0.87692307692307714</c:v>
                </c:pt>
                <c:pt idx="102" formatCode="###0.000">
                  <c:v>0.86923076923076947</c:v>
                </c:pt>
                <c:pt idx="103" formatCode="###0.000">
                  <c:v>0.86923076923076947</c:v>
                </c:pt>
                <c:pt idx="104" formatCode="###0.000">
                  <c:v>0.86153846153846181</c:v>
                </c:pt>
                <c:pt idx="105" formatCode="###0.000">
                  <c:v>0.86153846153846181</c:v>
                </c:pt>
                <c:pt idx="106" formatCode="###0.000">
                  <c:v>0.85384615384615414</c:v>
                </c:pt>
                <c:pt idx="107" formatCode="###0.000">
                  <c:v>0.85384615384615414</c:v>
                </c:pt>
                <c:pt idx="108" formatCode="###0.000">
                  <c:v>0.84615384615384648</c:v>
                </c:pt>
                <c:pt idx="109" formatCode="###0.000">
                  <c:v>0.84615384615384648</c:v>
                </c:pt>
                <c:pt idx="110" formatCode="###0.000">
                  <c:v>0.83076923076923104</c:v>
                </c:pt>
                <c:pt idx="111" formatCode="###0.000">
                  <c:v>0.83076923076923104</c:v>
                </c:pt>
                <c:pt idx="112" formatCode="###0.000">
                  <c:v>0.82307692307692326</c:v>
                </c:pt>
                <c:pt idx="113" formatCode="###0.000">
                  <c:v>0.82307692307692326</c:v>
                </c:pt>
                <c:pt idx="114" formatCode="###0.000">
                  <c:v>0.80769230769230782</c:v>
                </c:pt>
                <c:pt idx="115" formatCode="###0.000">
                  <c:v>0.80769230769230782</c:v>
                </c:pt>
                <c:pt idx="116" formatCode="###0.000">
                  <c:v>0.80000000000000016</c:v>
                </c:pt>
                <c:pt idx="117" formatCode="###0.000">
                  <c:v>0.80000000000000016</c:v>
                </c:pt>
                <c:pt idx="118" formatCode="###0.000">
                  <c:v>0.79230769230769249</c:v>
                </c:pt>
                <c:pt idx="119" formatCode="###0.000">
                  <c:v>0.79230769230769249</c:v>
                </c:pt>
                <c:pt idx="120" formatCode="###0.000">
                  <c:v>0.78461538461538483</c:v>
                </c:pt>
                <c:pt idx="121" formatCode="###0.000">
                  <c:v>0.78461538461538483</c:v>
                </c:pt>
                <c:pt idx="122" formatCode="###0.000">
                  <c:v>0.77692307692307716</c:v>
                </c:pt>
                <c:pt idx="123" formatCode="###0.000">
                  <c:v>0.77692307692307716</c:v>
                </c:pt>
                <c:pt idx="124" formatCode="###0.000">
                  <c:v>0.7692307692307695</c:v>
                </c:pt>
                <c:pt idx="125" formatCode="###0.000">
                  <c:v>0.7692307692307695</c:v>
                </c:pt>
                <c:pt idx="126" formatCode="###0.000">
                  <c:v>0.76153846153846183</c:v>
                </c:pt>
                <c:pt idx="127" formatCode="###0.000">
                  <c:v>0.76153846153846183</c:v>
                </c:pt>
                <c:pt idx="128" formatCode="###0.000">
                  <c:v>0.75384615384615417</c:v>
                </c:pt>
                <c:pt idx="129" formatCode="###0.000">
                  <c:v>0.75384615384615417</c:v>
                </c:pt>
                <c:pt idx="130" formatCode="###0.000">
                  <c:v>0.7461538461538465</c:v>
                </c:pt>
                <c:pt idx="131" formatCode="###0.000">
                  <c:v>0.7461538461538465</c:v>
                </c:pt>
                <c:pt idx="132" formatCode="###0.000">
                  <c:v>0.73838141025641058</c:v>
                </c:pt>
                <c:pt idx="133" formatCode="###0.000">
                  <c:v>0.73838141025641058</c:v>
                </c:pt>
                <c:pt idx="134" formatCode="###0.000">
                  <c:v>0.73060897435897465</c:v>
                </c:pt>
                <c:pt idx="135" formatCode="###0.000">
                  <c:v>0.73060897435897465</c:v>
                </c:pt>
                <c:pt idx="136" formatCode="###0.000">
                  <c:v>0.72283653846153872</c:v>
                </c:pt>
                <c:pt idx="137" formatCode="###0.000">
                  <c:v>0.72283653846153872</c:v>
                </c:pt>
                <c:pt idx="138" formatCode="###0.000">
                  <c:v>0.7150641025641028</c:v>
                </c:pt>
                <c:pt idx="139" formatCode="###0.000">
                  <c:v>0.7150641025641028</c:v>
                </c:pt>
                <c:pt idx="140" formatCode="###0.000">
                  <c:v>0.70634380863039425</c:v>
                </c:pt>
                <c:pt idx="141" formatCode="###0.000">
                  <c:v>0.70634380863039425</c:v>
                </c:pt>
                <c:pt idx="142" formatCode="###0.000">
                  <c:v>0.69751451102251438</c:v>
                </c:pt>
                <c:pt idx="143" formatCode="###0.000">
                  <c:v>0.69751451102251438</c:v>
                </c:pt>
                <c:pt idx="144" formatCode="###0.000">
                  <c:v>0.68821431754221418</c:v>
                </c:pt>
                <c:pt idx="145" formatCode="###0.000">
                  <c:v>0.68821431754221418</c:v>
                </c:pt>
                <c:pt idx="146" formatCode="###0.000">
                  <c:v>0.67445003119136993</c:v>
                </c:pt>
                <c:pt idx="147" formatCode="###0.000">
                  <c:v>0.67445003119136993</c:v>
                </c:pt>
                <c:pt idx="148" formatCode="###0.000">
                  <c:v>0.65119313356408137</c:v>
                </c:pt>
                <c:pt idx="149" formatCode="###0.000">
                  <c:v>0.65119313356408137</c:v>
                </c:pt>
                <c:pt idx="150" formatCode="###0.000">
                  <c:v>0.62793623593679271</c:v>
                </c:pt>
                <c:pt idx="151" formatCode="###0.000">
                  <c:v>0.62793623593679271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03D-41A7-AD25-67143AF6E7A9}"/>
            </c:ext>
          </c:extLst>
        </c:ser>
        <c:ser>
          <c:idx val="3"/>
          <c:order val="3"/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List1!$A$1:$A$202</c:f>
              <c:numCache>
                <c:formatCode>###0.000</c:formatCode>
                <c:ptCount val="202"/>
                <c:pt idx="0">
                  <c:v>0</c:v>
                </c:pt>
                <c:pt idx="1">
                  <c:v>0.46027397260273972</c:v>
                </c:pt>
                <c:pt idx="2">
                  <c:v>0.46027397260273972</c:v>
                </c:pt>
                <c:pt idx="3">
                  <c:v>1.2164383561643834</c:v>
                </c:pt>
                <c:pt idx="4">
                  <c:v>1.2164383561643834</c:v>
                </c:pt>
                <c:pt idx="5">
                  <c:v>1.4794520547945205</c:v>
                </c:pt>
                <c:pt idx="6">
                  <c:v>1.4794520547945205</c:v>
                </c:pt>
                <c:pt idx="7">
                  <c:v>1.6109589041095891</c:v>
                </c:pt>
                <c:pt idx="8">
                  <c:v>1.6109589041095891</c:v>
                </c:pt>
                <c:pt idx="9">
                  <c:v>4.1753424657534248</c:v>
                </c:pt>
                <c:pt idx="10">
                  <c:v>4.1753424657534248</c:v>
                </c:pt>
                <c:pt idx="11">
                  <c:v>4.536986301369863</c:v>
                </c:pt>
                <c:pt idx="12">
                  <c:v>4.536986301369863</c:v>
                </c:pt>
                <c:pt idx="13">
                  <c:v>4.7013698630136984</c:v>
                </c:pt>
                <c:pt idx="14">
                  <c:v>4.7013698630136984</c:v>
                </c:pt>
                <c:pt idx="15">
                  <c:v>6.3452054794520549</c:v>
                </c:pt>
                <c:pt idx="16">
                  <c:v>6.3452054794520549</c:v>
                </c:pt>
                <c:pt idx="17">
                  <c:v>6.4767123287671229</c:v>
                </c:pt>
                <c:pt idx="18">
                  <c:v>6.4767123287671229</c:v>
                </c:pt>
                <c:pt idx="19">
                  <c:v>6.6082191780821908</c:v>
                </c:pt>
                <c:pt idx="20">
                  <c:v>6.6082191780821908</c:v>
                </c:pt>
                <c:pt idx="21">
                  <c:v>6.6739726027397266</c:v>
                </c:pt>
                <c:pt idx="22">
                  <c:v>6.6739726027397266</c:v>
                </c:pt>
                <c:pt idx="23">
                  <c:v>6.8054794520547945</c:v>
                </c:pt>
                <c:pt idx="24">
                  <c:v>6.8054794520547945</c:v>
                </c:pt>
                <c:pt idx="25">
                  <c:v>8.1205479452054803</c:v>
                </c:pt>
                <c:pt idx="26">
                  <c:v>8.1205479452054803</c:v>
                </c:pt>
                <c:pt idx="27">
                  <c:v>8.2520547945205465</c:v>
                </c:pt>
                <c:pt idx="28">
                  <c:v>8.2520547945205465</c:v>
                </c:pt>
                <c:pt idx="29">
                  <c:v>8.3835616438356162</c:v>
                </c:pt>
                <c:pt idx="30">
                  <c:v>8.3835616438356162</c:v>
                </c:pt>
                <c:pt idx="31">
                  <c:v>11.342465753424658</c:v>
                </c:pt>
                <c:pt idx="32">
                  <c:v>11.342465753424658</c:v>
                </c:pt>
                <c:pt idx="33">
                  <c:v>13.282191780821917</c:v>
                </c:pt>
                <c:pt idx="34">
                  <c:v>13.282191780821917</c:v>
                </c:pt>
                <c:pt idx="35">
                  <c:v>15.846575342465751</c:v>
                </c:pt>
                <c:pt idx="36">
                  <c:v>15.846575342465751</c:v>
                </c:pt>
                <c:pt idx="37">
                  <c:v>16.832876712328769</c:v>
                </c:pt>
                <c:pt idx="38">
                  <c:v>16.832876712328769</c:v>
                </c:pt>
                <c:pt idx="39">
                  <c:v>16.865753424657534</c:v>
                </c:pt>
                <c:pt idx="40">
                  <c:v>16.865753424657534</c:v>
                </c:pt>
                <c:pt idx="41">
                  <c:v>18.213698630136985</c:v>
                </c:pt>
                <c:pt idx="42">
                  <c:v>18.213698630136985</c:v>
                </c:pt>
                <c:pt idx="43">
                  <c:v>20.515068493150686</c:v>
                </c:pt>
                <c:pt idx="44">
                  <c:v>20.515068493150686</c:v>
                </c:pt>
                <c:pt idx="45">
                  <c:v>31.331506849315069</c:v>
                </c:pt>
                <c:pt idx="46">
                  <c:v>0</c:v>
                </c:pt>
                <c:pt idx="47">
                  <c:v>0.78904109589041083</c:v>
                </c:pt>
                <c:pt idx="48">
                  <c:v>0.78904109589041083</c:v>
                </c:pt>
                <c:pt idx="49">
                  <c:v>3.2547945205479452</c:v>
                </c:pt>
                <c:pt idx="50">
                  <c:v>3.2547945205479452</c:v>
                </c:pt>
                <c:pt idx="51">
                  <c:v>7.9232876712328757</c:v>
                </c:pt>
                <c:pt idx="52">
                  <c:v>7.9232876712328757</c:v>
                </c:pt>
                <c:pt idx="53">
                  <c:v>8.0547945205479454</c:v>
                </c:pt>
                <c:pt idx="54">
                  <c:v>8.0547945205479454</c:v>
                </c:pt>
                <c:pt idx="55">
                  <c:v>8.2191780821917799</c:v>
                </c:pt>
                <c:pt idx="56">
                  <c:v>8.2191780821917799</c:v>
                </c:pt>
                <c:pt idx="57">
                  <c:v>9.5342465753424648</c:v>
                </c:pt>
                <c:pt idx="58">
                  <c:v>9.5342465753424648</c:v>
                </c:pt>
                <c:pt idx="59">
                  <c:v>13.545205479452054</c:v>
                </c:pt>
                <c:pt idx="60">
                  <c:v>13.545205479452054</c:v>
                </c:pt>
                <c:pt idx="61">
                  <c:v>14.038356164383561</c:v>
                </c:pt>
                <c:pt idx="62">
                  <c:v>14.038356164383561</c:v>
                </c:pt>
                <c:pt idx="63">
                  <c:v>17.260273972602739</c:v>
                </c:pt>
                <c:pt idx="64">
                  <c:v>17.260273972602739</c:v>
                </c:pt>
                <c:pt idx="65">
                  <c:v>17.720547945205482</c:v>
                </c:pt>
                <c:pt idx="66">
                  <c:v>17.720547945205482</c:v>
                </c:pt>
                <c:pt idx="67">
                  <c:v>20.153424657534249</c:v>
                </c:pt>
                <c:pt idx="68">
                  <c:v>20.153424657534249</c:v>
                </c:pt>
                <c:pt idx="69">
                  <c:v>23.046575342465754</c:v>
                </c:pt>
                <c:pt idx="70">
                  <c:v>0</c:v>
                </c:pt>
                <c:pt idx="71">
                  <c:v>0.72328767123287674</c:v>
                </c:pt>
                <c:pt idx="72">
                  <c:v>0.72328767123287674</c:v>
                </c:pt>
                <c:pt idx="73">
                  <c:v>0.88767123287671235</c:v>
                </c:pt>
                <c:pt idx="74">
                  <c:v>0.88767123287671235</c:v>
                </c:pt>
                <c:pt idx="75">
                  <c:v>1.2164383561643834</c:v>
                </c:pt>
                <c:pt idx="76">
                  <c:v>1.2164383561643834</c:v>
                </c:pt>
                <c:pt idx="77">
                  <c:v>1.2821917808219179</c:v>
                </c:pt>
                <c:pt idx="78">
                  <c:v>1.2821917808219179</c:v>
                </c:pt>
                <c:pt idx="79">
                  <c:v>1.3150684931506849</c:v>
                </c:pt>
                <c:pt idx="80">
                  <c:v>1.3150684931506849</c:v>
                </c:pt>
                <c:pt idx="81">
                  <c:v>1.4794520547945205</c:v>
                </c:pt>
                <c:pt idx="82">
                  <c:v>1.4794520547945205</c:v>
                </c:pt>
                <c:pt idx="83">
                  <c:v>2.1041095890410961</c:v>
                </c:pt>
                <c:pt idx="84">
                  <c:v>2.1041095890410961</c:v>
                </c:pt>
                <c:pt idx="85">
                  <c:v>2.9260273972602739</c:v>
                </c:pt>
                <c:pt idx="86">
                  <c:v>2.9260273972602739</c:v>
                </c:pt>
                <c:pt idx="87">
                  <c:v>3.3205479452054791</c:v>
                </c:pt>
                <c:pt idx="88">
                  <c:v>3.3205479452054791</c:v>
                </c:pt>
                <c:pt idx="89">
                  <c:v>4.1424657534246574</c:v>
                </c:pt>
                <c:pt idx="90">
                  <c:v>4.1424657534246574</c:v>
                </c:pt>
                <c:pt idx="91">
                  <c:v>4.602739726027397</c:v>
                </c:pt>
                <c:pt idx="92">
                  <c:v>4.602739726027397</c:v>
                </c:pt>
                <c:pt idx="93">
                  <c:v>4.8986301369863012</c:v>
                </c:pt>
                <c:pt idx="94">
                  <c:v>4.8986301369863012</c:v>
                </c:pt>
                <c:pt idx="95">
                  <c:v>5.2931506849315069</c:v>
                </c:pt>
                <c:pt idx="96">
                  <c:v>5.2931506849315069</c:v>
                </c:pt>
                <c:pt idx="97">
                  <c:v>5.7534246575342465</c:v>
                </c:pt>
                <c:pt idx="98">
                  <c:v>5.7534246575342465</c:v>
                </c:pt>
                <c:pt idx="99">
                  <c:v>5.8191780821917813</c:v>
                </c:pt>
                <c:pt idx="100">
                  <c:v>5.8191780821917813</c:v>
                </c:pt>
                <c:pt idx="101">
                  <c:v>6.2794520547945201</c:v>
                </c:pt>
                <c:pt idx="102">
                  <c:v>6.2794520547945201</c:v>
                </c:pt>
                <c:pt idx="103">
                  <c:v>6.3780821917808224</c:v>
                </c:pt>
                <c:pt idx="104">
                  <c:v>6.3780821917808224</c:v>
                </c:pt>
                <c:pt idx="105">
                  <c:v>7.5616438356164384</c:v>
                </c:pt>
                <c:pt idx="106">
                  <c:v>7.5616438356164384</c:v>
                </c:pt>
                <c:pt idx="107">
                  <c:v>7.6931506849315072</c:v>
                </c:pt>
                <c:pt idx="108">
                  <c:v>7.6931506849315072</c:v>
                </c:pt>
                <c:pt idx="109">
                  <c:v>7.7260273972602747</c:v>
                </c:pt>
                <c:pt idx="110">
                  <c:v>7.7260273972602747</c:v>
                </c:pt>
                <c:pt idx="111">
                  <c:v>7.8246575342465752</c:v>
                </c:pt>
                <c:pt idx="112">
                  <c:v>7.8246575342465752</c:v>
                </c:pt>
                <c:pt idx="113">
                  <c:v>8.2191780821917799</c:v>
                </c:pt>
                <c:pt idx="114">
                  <c:v>8.2191780821917799</c:v>
                </c:pt>
                <c:pt idx="115">
                  <c:v>9.205479452054794</c:v>
                </c:pt>
                <c:pt idx="116">
                  <c:v>9.205479452054794</c:v>
                </c:pt>
                <c:pt idx="117">
                  <c:v>9.4027397260273968</c:v>
                </c:pt>
                <c:pt idx="118">
                  <c:v>9.4027397260273968</c:v>
                </c:pt>
                <c:pt idx="119">
                  <c:v>10.356164383561644</c:v>
                </c:pt>
                <c:pt idx="120">
                  <c:v>10.356164383561644</c:v>
                </c:pt>
                <c:pt idx="121">
                  <c:v>10.61917808219178</c:v>
                </c:pt>
                <c:pt idx="122">
                  <c:v>10.61917808219178</c:v>
                </c:pt>
                <c:pt idx="123">
                  <c:v>10.816438356164383</c:v>
                </c:pt>
                <c:pt idx="124">
                  <c:v>10.816438356164383</c:v>
                </c:pt>
                <c:pt idx="125">
                  <c:v>11.079452054794521</c:v>
                </c:pt>
                <c:pt idx="126">
                  <c:v>11.079452054794521</c:v>
                </c:pt>
                <c:pt idx="127">
                  <c:v>11.17808219178082</c:v>
                </c:pt>
                <c:pt idx="128">
                  <c:v>11.17808219178082</c:v>
                </c:pt>
                <c:pt idx="129">
                  <c:v>11.276712328767124</c:v>
                </c:pt>
                <c:pt idx="130">
                  <c:v>11.276712328767124</c:v>
                </c:pt>
                <c:pt idx="131">
                  <c:v>11.441095890410958</c:v>
                </c:pt>
                <c:pt idx="132">
                  <c:v>11.441095890410958</c:v>
                </c:pt>
                <c:pt idx="133">
                  <c:v>11.704109589041096</c:v>
                </c:pt>
                <c:pt idx="134">
                  <c:v>11.704109589041096</c:v>
                </c:pt>
                <c:pt idx="135">
                  <c:v>12.032876712328768</c:v>
                </c:pt>
                <c:pt idx="136">
                  <c:v>12.032876712328768</c:v>
                </c:pt>
                <c:pt idx="137">
                  <c:v>12.131506849315068</c:v>
                </c:pt>
                <c:pt idx="138">
                  <c:v>12.131506849315068</c:v>
                </c:pt>
                <c:pt idx="139">
                  <c:v>13.742465753424657</c:v>
                </c:pt>
                <c:pt idx="140">
                  <c:v>13.742465753424657</c:v>
                </c:pt>
                <c:pt idx="141">
                  <c:v>13.80821917808219</c:v>
                </c:pt>
                <c:pt idx="142">
                  <c:v>13.80821917808219</c:v>
                </c:pt>
                <c:pt idx="143">
                  <c:v>15.64931506849315</c:v>
                </c:pt>
                <c:pt idx="144">
                  <c:v>15.64931506849315</c:v>
                </c:pt>
                <c:pt idx="145">
                  <c:v>18.213698630136985</c:v>
                </c:pt>
                <c:pt idx="146">
                  <c:v>18.213698630136985</c:v>
                </c:pt>
                <c:pt idx="147">
                  <c:v>20.12054794520548</c:v>
                </c:pt>
                <c:pt idx="148">
                  <c:v>20.12054794520548</c:v>
                </c:pt>
                <c:pt idx="149">
                  <c:v>20.153424657534249</c:v>
                </c:pt>
                <c:pt idx="150">
                  <c:v>20.153424657534249</c:v>
                </c:pt>
                <c:pt idx="151">
                  <c:v>23.704109589041096</c:v>
                </c:pt>
                <c:pt idx="152">
                  <c:v>0</c:v>
                </c:pt>
                <c:pt idx="153">
                  <c:v>0.13150684931506851</c:v>
                </c:pt>
                <c:pt idx="154">
                  <c:v>0.13150684931506851</c:v>
                </c:pt>
                <c:pt idx="155">
                  <c:v>0.39452054794520541</c:v>
                </c:pt>
                <c:pt idx="156">
                  <c:v>0.39452054794520541</c:v>
                </c:pt>
                <c:pt idx="157">
                  <c:v>1.1178082191780823</c:v>
                </c:pt>
                <c:pt idx="158">
                  <c:v>1.1178082191780823</c:v>
                </c:pt>
                <c:pt idx="159">
                  <c:v>1.5780821917808217</c:v>
                </c:pt>
                <c:pt idx="160">
                  <c:v>1.5780821917808217</c:v>
                </c:pt>
                <c:pt idx="161">
                  <c:v>2.4000000000000004</c:v>
                </c:pt>
                <c:pt idx="162">
                  <c:v>2.4000000000000004</c:v>
                </c:pt>
                <c:pt idx="163">
                  <c:v>2.5315068493150683</c:v>
                </c:pt>
                <c:pt idx="164">
                  <c:v>2.5315068493150683</c:v>
                </c:pt>
                <c:pt idx="165">
                  <c:v>2.8273972602739725</c:v>
                </c:pt>
                <c:pt idx="166">
                  <c:v>2.8273972602739725</c:v>
                </c:pt>
                <c:pt idx="167">
                  <c:v>3.7150684931506852</c:v>
                </c:pt>
                <c:pt idx="168">
                  <c:v>3.7150684931506852</c:v>
                </c:pt>
                <c:pt idx="169">
                  <c:v>3.9123287671232876</c:v>
                </c:pt>
                <c:pt idx="170">
                  <c:v>3.9123287671232876</c:v>
                </c:pt>
                <c:pt idx="171">
                  <c:v>4.7013698630136984</c:v>
                </c:pt>
                <c:pt idx="172">
                  <c:v>4.7013698630136984</c:v>
                </c:pt>
                <c:pt idx="173">
                  <c:v>5.2931506849315069</c:v>
                </c:pt>
                <c:pt idx="174">
                  <c:v>5.2931506849315069</c:v>
                </c:pt>
                <c:pt idx="175">
                  <c:v>6.4767123287671229</c:v>
                </c:pt>
                <c:pt idx="176">
                  <c:v>6.4767123287671229</c:v>
                </c:pt>
                <c:pt idx="177">
                  <c:v>6.6082191780821908</c:v>
                </c:pt>
                <c:pt idx="178">
                  <c:v>6.6082191780821908</c:v>
                </c:pt>
                <c:pt idx="179">
                  <c:v>8.7123287671232887</c:v>
                </c:pt>
                <c:pt idx="180">
                  <c:v>8.7123287671232887</c:v>
                </c:pt>
                <c:pt idx="181">
                  <c:v>9.2712328767123289</c:v>
                </c:pt>
                <c:pt idx="182">
                  <c:v>9.2712328767123289</c:v>
                </c:pt>
                <c:pt idx="183">
                  <c:v>10.980821917808219</c:v>
                </c:pt>
                <c:pt idx="184">
                  <c:v>10.980821917808219</c:v>
                </c:pt>
                <c:pt idx="185">
                  <c:v>11.210958904109589</c:v>
                </c:pt>
                <c:pt idx="186">
                  <c:v>11.210958904109589</c:v>
                </c:pt>
                <c:pt idx="187">
                  <c:v>11.539726027397261</c:v>
                </c:pt>
                <c:pt idx="188">
                  <c:v>11.539726027397261</c:v>
                </c:pt>
                <c:pt idx="189">
                  <c:v>12.295890410958904</c:v>
                </c:pt>
                <c:pt idx="190">
                  <c:v>12.295890410958904</c:v>
                </c:pt>
                <c:pt idx="191">
                  <c:v>14.597260273972605</c:v>
                </c:pt>
                <c:pt idx="192">
                  <c:v>14.597260273972605</c:v>
                </c:pt>
                <c:pt idx="193">
                  <c:v>14.794520547945206</c:v>
                </c:pt>
                <c:pt idx="194">
                  <c:v>14.794520547945206</c:v>
                </c:pt>
                <c:pt idx="195">
                  <c:v>17.161643835616438</c:v>
                </c:pt>
                <c:pt idx="196">
                  <c:v>17.161643835616438</c:v>
                </c:pt>
                <c:pt idx="197">
                  <c:v>18.871232876712327</c:v>
                </c:pt>
                <c:pt idx="198">
                  <c:v>18.871232876712327</c:v>
                </c:pt>
                <c:pt idx="199">
                  <c:v>21.106849315068494</c:v>
                </c:pt>
                <c:pt idx="200">
                  <c:v>21.106849315068494</c:v>
                </c:pt>
                <c:pt idx="201">
                  <c:v>24.42739726027397</c:v>
                </c:pt>
              </c:numCache>
            </c:numRef>
          </c:xVal>
          <c:yVal>
            <c:numRef>
              <c:f>List1!$E$1:$E$202</c:f>
              <c:numCache>
                <c:formatCode>General</c:formatCode>
                <c:ptCount val="202"/>
                <c:pt idx="152" formatCode="###0.000">
                  <c:v>1</c:v>
                </c:pt>
                <c:pt idx="153" formatCode="###0.000">
                  <c:v>1</c:v>
                </c:pt>
                <c:pt idx="154" formatCode="###0.000">
                  <c:v>0.984375</c:v>
                </c:pt>
                <c:pt idx="155" formatCode="###0.000">
                  <c:v>0.984375</c:v>
                </c:pt>
                <c:pt idx="156" formatCode="###0.000">
                  <c:v>0.96875</c:v>
                </c:pt>
                <c:pt idx="157" formatCode="###0.000">
                  <c:v>0.96875</c:v>
                </c:pt>
                <c:pt idx="158" formatCode="###0.000">
                  <c:v>0.953125</c:v>
                </c:pt>
                <c:pt idx="159" formatCode="###0.000">
                  <c:v>0.953125</c:v>
                </c:pt>
                <c:pt idx="160" formatCode="###0.000">
                  <c:v>0.9375</c:v>
                </c:pt>
                <c:pt idx="161" formatCode="###0.000">
                  <c:v>0.9375</c:v>
                </c:pt>
                <c:pt idx="162" formatCode="###0.000">
                  <c:v>0.921875</c:v>
                </c:pt>
                <c:pt idx="163" formatCode="###0.000">
                  <c:v>0.921875</c:v>
                </c:pt>
                <c:pt idx="164" formatCode="###0.000">
                  <c:v>0.90625</c:v>
                </c:pt>
                <c:pt idx="165" formatCode="###0.000">
                  <c:v>0.90625</c:v>
                </c:pt>
                <c:pt idx="166" formatCode="###0.000">
                  <c:v>0.890625</c:v>
                </c:pt>
                <c:pt idx="167" formatCode="###0.000">
                  <c:v>0.890625</c:v>
                </c:pt>
                <c:pt idx="168" formatCode="###0.000">
                  <c:v>0.875</c:v>
                </c:pt>
                <c:pt idx="169" formatCode="###0.000">
                  <c:v>0.875</c:v>
                </c:pt>
                <c:pt idx="170" formatCode="###0.000">
                  <c:v>0.859375</c:v>
                </c:pt>
                <c:pt idx="171" formatCode="###0.000">
                  <c:v>0.859375</c:v>
                </c:pt>
                <c:pt idx="172" formatCode="###0.000">
                  <c:v>0.84375</c:v>
                </c:pt>
                <c:pt idx="173" formatCode="###0.000">
                  <c:v>0.84375</c:v>
                </c:pt>
                <c:pt idx="174" formatCode="###0.000">
                  <c:v>0.828125</c:v>
                </c:pt>
                <c:pt idx="175" formatCode="###0.000">
                  <c:v>0.828125</c:v>
                </c:pt>
                <c:pt idx="176" formatCode="###0.000">
                  <c:v>0.8125</c:v>
                </c:pt>
                <c:pt idx="177" formatCode="###0.000">
                  <c:v>0.8125</c:v>
                </c:pt>
                <c:pt idx="178" formatCode="###0.000">
                  <c:v>0.796875</c:v>
                </c:pt>
                <c:pt idx="179" formatCode="###0.000">
                  <c:v>0.796875</c:v>
                </c:pt>
                <c:pt idx="180" formatCode="###0.000">
                  <c:v>0.78125</c:v>
                </c:pt>
                <c:pt idx="181" formatCode="###0.000">
                  <c:v>0.78125</c:v>
                </c:pt>
                <c:pt idx="182" formatCode="###0.000">
                  <c:v>0.765625</c:v>
                </c:pt>
                <c:pt idx="183" formatCode="###0.000">
                  <c:v>0.765625</c:v>
                </c:pt>
                <c:pt idx="184" formatCode="###0.000">
                  <c:v>0.75</c:v>
                </c:pt>
                <c:pt idx="185" formatCode="###0.000">
                  <c:v>0.75</c:v>
                </c:pt>
                <c:pt idx="186" formatCode="###0.000">
                  <c:v>0.734375</c:v>
                </c:pt>
                <c:pt idx="187" formatCode="###0.000">
                  <c:v>0.734375</c:v>
                </c:pt>
                <c:pt idx="188" formatCode="###0.000">
                  <c:v>0.703125</c:v>
                </c:pt>
                <c:pt idx="189" formatCode="###0.000">
                  <c:v>0.703125</c:v>
                </c:pt>
                <c:pt idx="190" formatCode="###0.000">
                  <c:v>0.68714488636363635</c:v>
                </c:pt>
                <c:pt idx="191" formatCode="###0.000">
                  <c:v>0.68714488636363635</c:v>
                </c:pt>
                <c:pt idx="192" formatCode="###0.000">
                  <c:v>0.66952578671328666</c:v>
                </c:pt>
                <c:pt idx="193" formatCode="###0.000">
                  <c:v>0.66952578671328666</c:v>
                </c:pt>
                <c:pt idx="194" formatCode="###0.000">
                  <c:v>0.65143049518049512</c:v>
                </c:pt>
                <c:pt idx="195" formatCode="###0.000">
                  <c:v>0.65143049518049512</c:v>
                </c:pt>
                <c:pt idx="196" formatCode="###0.000">
                  <c:v>0.63041660823918888</c:v>
                </c:pt>
                <c:pt idx="197" formatCode="###0.000">
                  <c:v>0.63041660823918888</c:v>
                </c:pt>
                <c:pt idx="198" formatCode="###0.000">
                  <c:v>0.6030071904896589</c:v>
                </c:pt>
                <c:pt idx="199" formatCode="###0.000">
                  <c:v>0.6030071904896589</c:v>
                </c:pt>
                <c:pt idx="200" formatCode="###0.000">
                  <c:v>0.55662202199045441</c:v>
                </c:pt>
                <c:pt idx="201" formatCode="###0.000">
                  <c:v>0.55662202199045441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03D-41A7-AD25-67143AF6E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0152048"/>
        <c:axId val="270152832"/>
      </c:scatterChart>
      <c:valAx>
        <c:axId val="270152048"/>
        <c:scaling>
          <c:orientation val="minMax"/>
          <c:max val="2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b="0" dirty="0" err="1"/>
                  <a:t>Time</a:t>
                </a:r>
                <a:r>
                  <a:rPr lang="cs-CZ" b="0" dirty="0"/>
                  <a:t> (</a:t>
                </a:r>
                <a:r>
                  <a:rPr lang="cs-CZ" b="0" dirty="0" err="1"/>
                  <a:t>months</a:t>
                </a:r>
                <a:r>
                  <a:rPr lang="cs-CZ" b="0" dirty="0"/>
                  <a:t>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70152832"/>
        <c:crosses val="autoZero"/>
        <c:crossBetween val="midCat"/>
        <c:majorUnit val="3"/>
      </c:valAx>
      <c:valAx>
        <c:axId val="270152832"/>
        <c:scaling>
          <c:orientation val="minMax"/>
          <c:max val="1"/>
          <c:min val="0.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cs-CZ" b="0" dirty="0" err="1"/>
                  <a:t>Survival</a:t>
                </a:r>
                <a:r>
                  <a:rPr lang="cs-CZ" b="0" baseline="0" dirty="0"/>
                  <a:t> </a:t>
                </a:r>
                <a:r>
                  <a:rPr lang="cs-CZ" b="0" baseline="0" dirty="0" err="1"/>
                  <a:t>without</a:t>
                </a:r>
                <a:r>
                  <a:rPr lang="cs-CZ" b="0" baseline="0" dirty="0"/>
                  <a:t> </a:t>
                </a:r>
                <a:r>
                  <a:rPr lang="cs-CZ" b="0" baseline="0" dirty="0" err="1"/>
                  <a:t>primary</a:t>
                </a:r>
                <a:r>
                  <a:rPr lang="cs-CZ" b="0" baseline="0" dirty="0"/>
                  <a:t> </a:t>
                </a:r>
                <a:r>
                  <a:rPr lang="cs-CZ" b="0" baseline="0" dirty="0" err="1"/>
                  <a:t>endpoint</a:t>
                </a:r>
                <a:endParaRPr lang="cs-CZ" b="0" dirty="0"/>
              </a:p>
            </c:rich>
          </c:tx>
          <c:layout>
            <c:manualLayout>
              <c:xMode val="edge"/>
              <c:yMode val="edge"/>
              <c:x val="1.2155704392195309E-2"/>
              <c:y val="0.12488016997277983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70152048"/>
        <c:crosses val="autoZero"/>
        <c:crossBetween val="midCat"/>
        <c:majorUnit val="0.2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Copeptin</c:v>
                </c:pt>
              </c:strCache>
            </c:strRef>
          </c:tx>
          <c:spPr>
            <a:solidFill>
              <a:srgbClr val="E1253B"/>
            </a:solidFill>
            <a:ln>
              <a:noFill/>
            </a:ln>
            <a:effectLst/>
            <a:sp3d/>
          </c:spPr>
          <c:invertIfNegative val="0"/>
          <c:cat>
            <c:strRef>
              <c:f>List1!$A$2:$A$5</c:f>
              <c:strCache>
                <c:ptCount val="3"/>
                <c:pt idx="0">
                  <c:v>Total</c:v>
                </c:pt>
                <c:pt idx="1">
                  <c:v>Group A</c:v>
                </c:pt>
                <c:pt idx="2">
                  <c:v>Group B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16.5</c:v>
                </c:pt>
                <c:pt idx="1">
                  <c:v>15.9</c:v>
                </c:pt>
                <c:pt idx="2">
                  <c:v>23.7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DC-4FD2-8617-1A6A15943AF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List1!$A$2:$A$5</c:f>
              <c:strCache>
                <c:ptCount val="3"/>
                <c:pt idx="0">
                  <c:v>Total</c:v>
                </c:pt>
                <c:pt idx="1">
                  <c:v>Group A</c:v>
                </c:pt>
                <c:pt idx="2">
                  <c:v>Group B</c:v>
                </c:pt>
              </c:strCache>
            </c:strRef>
          </c:cat>
          <c:val>
            <c:numRef>
              <c:f>List1!$C$2:$C$5</c:f>
            </c:numRef>
          </c:val>
          <c:extLst>
            <c:ext xmlns:c16="http://schemas.microsoft.com/office/drawing/2014/chart" uri="{C3380CC4-5D6E-409C-BE32-E72D297353CC}">
              <c16:uniqueId val="{00000001-DEDC-4FD2-8617-1A6A15943AFF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List1!$A$2:$A$5</c:f>
              <c:strCache>
                <c:ptCount val="3"/>
                <c:pt idx="0">
                  <c:v>Total</c:v>
                </c:pt>
                <c:pt idx="1">
                  <c:v>Group A</c:v>
                </c:pt>
                <c:pt idx="2">
                  <c:v>Group B</c:v>
                </c:pt>
              </c:strCache>
            </c:strRef>
          </c:cat>
          <c:val>
            <c:numRef>
              <c:f>List1!$D$2:$D$5</c:f>
            </c:numRef>
          </c:val>
          <c:extLst>
            <c:ext xmlns:c16="http://schemas.microsoft.com/office/drawing/2014/chart" uri="{C3380CC4-5D6E-409C-BE32-E72D297353CC}">
              <c16:uniqueId val="{00000002-DEDC-4FD2-8617-1A6A15943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3612040"/>
        <c:axId val="313615176"/>
        <c:axId val="0"/>
      </c:bar3DChart>
      <c:catAx>
        <c:axId val="31361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3615176"/>
        <c:crosses val="autoZero"/>
        <c:auto val="1"/>
        <c:lblAlgn val="ctr"/>
        <c:lblOffset val="100"/>
        <c:noMultiLvlLbl val="0"/>
      </c:catAx>
      <c:valAx>
        <c:axId val="313615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361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MR-proADM</c:v>
                </c:pt>
              </c:strCache>
            </c:strRef>
          </c:tx>
          <c:spPr>
            <a:solidFill>
              <a:srgbClr val="E1253B"/>
            </a:solidFill>
            <a:ln>
              <a:noFill/>
            </a:ln>
            <a:effectLst/>
            <a:sp3d/>
          </c:spPr>
          <c:invertIfNegative val="0"/>
          <c:cat>
            <c:strRef>
              <c:f>List1!$A$2:$A$5</c:f>
              <c:strCache>
                <c:ptCount val="3"/>
                <c:pt idx="0">
                  <c:v>Total</c:v>
                </c:pt>
                <c:pt idx="1">
                  <c:v>Group A</c:v>
                </c:pt>
                <c:pt idx="2">
                  <c:v>Group B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0.63900000000000001</c:v>
                </c:pt>
                <c:pt idx="1">
                  <c:v>0.63</c:v>
                </c:pt>
                <c:pt idx="2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B0-49C4-AAAF-8C43A9166CB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List1!$A$2:$A$5</c:f>
              <c:strCache>
                <c:ptCount val="3"/>
                <c:pt idx="0">
                  <c:v>Total</c:v>
                </c:pt>
                <c:pt idx="1">
                  <c:v>Group A</c:v>
                </c:pt>
                <c:pt idx="2">
                  <c:v>Group B</c:v>
                </c:pt>
              </c:strCache>
            </c:strRef>
          </c:cat>
          <c:val>
            <c:numRef>
              <c:f>List1!$C$2:$C$5</c:f>
            </c:numRef>
          </c:val>
          <c:extLst>
            <c:ext xmlns:c16="http://schemas.microsoft.com/office/drawing/2014/chart" uri="{C3380CC4-5D6E-409C-BE32-E72D297353CC}">
              <c16:uniqueId val="{00000001-BBB0-49C4-AAAF-8C43A9166CB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List1!$A$2:$A$5</c:f>
              <c:strCache>
                <c:ptCount val="3"/>
                <c:pt idx="0">
                  <c:v>Total</c:v>
                </c:pt>
                <c:pt idx="1">
                  <c:v>Group A</c:v>
                </c:pt>
                <c:pt idx="2">
                  <c:v>Group B</c:v>
                </c:pt>
              </c:strCache>
            </c:strRef>
          </c:cat>
          <c:val>
            <c:numRef>
              <c:f>List1!$D$2:$D$5</c:f>
            </c:numRef>
          </c:val>
          <c:extLst>
            <c:ext xmlns:c16="http://schemas.microsoft.com/office/drawing/2014/chart" uri="{C3380CC4-5D6E-409C-BE32-E72D297353CC}">
              <c16:uniqueId val="{00000002-BBB0-49C4-AAAF-8C43A9166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3609296"/>
        <c:axId val="313617136"/>
        <c:axId val="0"/>
      </c:bar3DChart>
      <c:catAx>
        <c:axId val="31360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3617136"/>
        <c:crosses val="autoZero"/>
        <c:auto val="1"/>
        <c:lblAlgn val="ctr"/>
        <c:lblOffset val="100"/>
        <c:noMultiLvlLbl val="0"/>
      </c:catAx>
      <c:valAx>
        <c:axId val="313617136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360929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EBE-469D-A5CF-648DAE0EB1C1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EBE-469D-A5CF-648DAE0EB1C1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EBE-469D-A5CF-648DAE0EB1C1}"/>
              </c:ext>
            </c:extLst>
          </c:dPt>
          <c:dPt>
            <c:idx val="3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EBE-469D-A5CF-648DAE0EB1C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List1!$A$2:$A$5</c:f>
              <c:numCache>
                <c:formatCode>General</c:formatCode>
                <c:ptCount val="4"/>
              </c:numCache>
            </c:numRef>
          </c:cat>
          <c:val>
            <c:numRef>
              <c:f>List1!$B$2:$B$5</c:f>
              <c:numCache>
                <c:formatCode>###0.0</c:formatCode>
                <c:ptCount val="4"/>
                <c:pt idx="0">
                  <c:v>13.272727272727272</c:v>
                </c:pt>
                <c:pt idx="1">
                  <c:v>60.27272727272728</c:v>
                </c:pt>
                <c:pt idx="2">
                  <c:v>25.90909090909091</c:v>
                </c:pt>
                <c:pt idx="3" formatCode="####.0">
                  <c:v>0.54545454545454553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BE-469D-A5CF-648DAE0EB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rgbClr val="99CCFF"/>
            </a:solidFill>
          </c:spPr>
          <c:dPt>
            <c:idx val="0"/>
            <c:bubble3D val="0"/>
            <c:spPr>
              <a:solidFill>
                <a:srgbClr val="99CCFF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181-42E2-AB7D-05104A81617D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181-42E2-AB7D-05104A8161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List1!$B$2:$B$3</c:f>
              <c:numCache>
                <c:formatCode>###0.0</c:formatCode>
                <c:ptCount val="2"/>
                <c:pt idx="0">
                  <c:v>80.818181818181827</c:v>
                </c:pt>
                <c:pt idx="1">
                  <c:v>19.18181818181818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81-42E2-AB7D-05104A816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List1!$A$2:$A$22</c:f>
              <c:numCache>
                <c:formatCode>General</c:formatCode>
                <c:ptCount val="21"/>
              </c:numCache>
            </c:numRef>
          </c:cat>
          <c:val>
            <c:numRef>
              <c:f>List1!$B$2:$B$22</c:f>
              <c:numCache>
                <c:formatCode>###0.0</c:formatCode>
                <c:ptCount val="21"/>
                <c:pt idx="0">
                  <c:v>28.545454545454547</c:v>
                </c:pt>
                <c:pt idx="1">
                  <c:v>13.727272727272727</c:v>
                </c:pt>
                <c:pt idx="2">
                  <c:v>8.454545454545455</c:v>
                </c:pt>
                <c:pt idx="3">
                  <c:v>4.9090909090909092</c:v>
                </c:pt>
                <c:pt idx="4">
                  <c:v>4.6363636363636367</c:v>
                </c:pt>
                <c:pt idx="5">
                  <c:v>4.5454545454545459</c:v>
                </c:pt>
                <c:pt idx="6">
                  <c:v>4.0909090909090908</c:v>
                </c:pt>
                <c:pt idx="7">
                  <c:v>2.8181818181818183</c:v>
                </c:pt>
                <c:pt idx="8">
                  <c:v>2.8181818181818183</c:v>
                </c:pt>
                <c:pt idx="9">
                  <c:v>2.1818181818181821</c:v>
                </c:pt>
                <c:pt idx="10">
                  <c:v>2.0909090909090908</c:v>
                </c:pt>
                <c:pt idx="11">
                  <c:v>2.0909090909090908</c:v>
                </c:pt>
                <c:pt idx="12">
                  <c:v>1.3636363636363635</c:v>
                </c:pt>
                <c:pt idx="13">
                  <c:v>1.2727272727272727</c:v>
                </c:pt>
                <c:pt idx="14">
                  <c:v>1.2727272727272727</c:v>
                </c:pt>
                <c:pt idx="15">
                  <c:v>1.2727272727272727</c:v>
                </c:pt>
                <c:pt idx="16">
                  <c:v>1.1818181818181819</c:v>
                </c:pt>
                <c:pt idx="17">
                  <c:v>1.1818181818181819</c:v>
                </c:pt>
                <c:pt idx="18">
                  <c:v>1.0909090909090911</c:v>
                </c:pt>
                <c:pt idx="19">
                  <c:v>1.0909090909090911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C4-4A0A-A578-910D62D75D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493120"/>
        <c:axId val="5494656"/>
      </c:barChart>
      <c:catAx>
        <c:axId val="54931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crossAx val="5494656"/>
        <c:crosses val="autoZero"/>
        <c:auto val="1"/>
        <c:lblAlgn val="ctr"/>
        <c:lblOffset val="100"/>
        <c:noMultiLvlLbl val="0"/>
      </c:catAx>
      <c:valAx>
        <c:axId val="5494656"/>
        <c:scaling>
          <c:orientation val="minMax"/>
          <c:max val="40"/>
        </c:scaling>
        <c:delete val="0"/>
        <c:axPos val="t"/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549312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List1!$A$2:$A$6</c:f>
              <c:numCache>
                <c:formatCode>General</c:formatCode>
                <c:ptCount val="5"/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38.454545454545453</c:v>
                </c:pt>
                <c:pt idx="1">
                  <c:v>34.63636363636364</c:v>
                </c:pt>
                <c:pt idx="2">
                  <c:v>30.545454545454547</c:v>
                </c:pt>
                <c:pt idx="3">
                  <c:v>18.90909090909091</c:v>
                </c:pt>
                <c:pt idx="4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97-4906-8F82-AF2B74ABE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568384"/>
        <c:axId val="5569920"/>
      </c:barChart>
      <c:catAx>
        <c:axId val="55683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crossAx val="5569920"/>
        <c:crosses val="autoZero"/>
        <c:auto val="1"/>
        <c:lblAlgn val="ctr"/>
        <c:lblOffset val="100"/>
        <c:noMultiLvlLbl val="0"/>
      </c:catAx>
      <c:valAx>
        <c:axId val="5569920"/>
        <c:scaling>
          <c:orientation val="minMax"/>
          <c:max val="60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5568384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A0B-4E6C-AB6C-447E1739377E}"/>
              </c:ext>
            </c:extLst>
          </c:dPt>
          <c:dLbls>
            <c:dLbl>
              <c:idx val="3"/>
              <c:layout>
                <c:manualLayout>
                  <c:x val="0"/>
                  <c:y val="5.2080684873308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0B-4E6C-AB6C-447E1739377E}"/>
                </c:ext>
              </c:extLst>
            </c:dLbl>
            <c:dLbl>
              <c:idx val="5"/>
              <c:layout>
                <c:manualLayout>
                  <c:x val="-6.7414990758307173E-3"/>
                  <c:y val="-2.6040342436654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0B-4E6C-AB6C-447E1739377E}"/>
                </c:ext>
              </c:extLst>
            </c:dLbl>
            <c:dLbl>
              <c:idx val="6"/>
              <c:layout>
                <c:manualLayout>
                  <c:x val="-6.7414990758307173E-3"/>
                  <c:y val="-5.2080684873308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0B-4E6C-AB6C-447E1739377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List1!$B$2:$B$8</c:f>
              <c:numCache>
                <c:formatCode>General</c:formatCode>
                <c:ptCount val="7"/>
                <c:pt idx="0">
                  <c:v>28.636363636363637</c:v>
                </c:pt>
                <c:pt idx="1">
                  <c:v>30.909090909090907</c:v>
                </c:pt>
                <c:pt idx="2">
                  <c:v>21.272727272727273</c:v>
                </c:pt>
                <c:pt idx="3">
                  <c:v>12.818181818181817</c:v>
                </c:pt>
                <c:pt idx="4">
                  <c:v>5</c:v>
                </c:pt>
                <c:pt idx="5">
                  <c:v>0.90909090909090906</c:v>
                </c:pt>
                <c:pt idx="6">
                  <c:v>0.45454545454545453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0B-4E6C-AB6C-447E17393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81056"/>
        <c:axId val="9182592"/>
      </c:barChart>
      <c:catAx>
        <c:axId val="918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9182592"/>
        <c:crosses val="autoZero"/>
        <c:auto val="1"/>
        <c:lblAlgn val="ctr"/>
        <c:lblOffset val="100"/>
        <c:noMultiLvlLbl val="0"/>
      </c:catAx>
      <c:valAx>
        <c:axId val="9182592"/>
        <c:scaling>
          <c:orientation val="minMax"/>
          <c:max val="4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918105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16863517060368"/>
          <c:y val="4.9960875984251966E-2"/>
          <c:w val="0.85194045275590546"/>
          <c:h val="0.7121834744009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rgbClr val="4BACC6">
                <a:lumMod val="60000"/>
                <a:lumOff val="40000"/>
              </a:srgbClr>
            </a:solid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List1!$A$2:$A$13</c:f>
              <c:strCache>
                <c:ptCount val="12"/>
                <c:pt idx="0">
                  <c:v>≤ 125</c:v>
                </c:pt>
                <c:pt idx="1">
                  <c:v>126-300</c:v>
                </c:pt>
                <c:pt idx="2">
                  <c:v>301-400</c:v>
                </c:pt>
                <c:pt idx="3">
                  <c:v>401-600</c:v>
                </c:pt>
                <c:pt idx="4">
                  <c:v>601-1000</c:v>
                </c:pt>
                <c:pt idx="5">
                  <c:v>1001-1500</c:v>
                </c:pt>
                <c:pt idx="6">
                  <c:v>1501-2000</c:v>
                </c:pt>
                <c:pt idx="7">
                  <c:v>2001-3000</c:v>
                </c:pt>
                <c:pt idx="8">
                  <c:v>3001-4000</c:v>
                </c:pt>
                <c:pt idx="9">
                  <c:v>4001-5000</c:v>
                </c:pt>
                <c:pt idx="10">
                  <c:v>5001-10000</c:v>
                </c:pt>
                <c:pt idx="11">
                  <c:v>&gt; 10000</c:v>
                </c:pt>
              </c:strCache>
            </c:strRef>
          </c:cat>
          <c:val>
            <c:numRef>
              <c:f>List1!$B$2:$B$13</c:f>
              <c:numCache>
                <c:formatCode>0.0%</c:formatCode>
                <c:ptCount val="12"/>
                <c:pt idx="0">
                  <c:v>0.19190968955785512</c:v>
                </c:pt>
                <c:pt idx="1">
                  <c:v>0.18908748824082786</c:v>
                </c:pt>
                <c:pt idx="2">
                  <c:v>6.3969896519285044E-2</c:v>
                </c:pt>
                <c:pt idx="3">
                  <c:v>8.1843838193791138E-2</c:v>
                </c:pt>
                <c:pt idx="4">
                  <c:v>0.10442144873000941</c:v>
                </c:pt>
                <c:pt idx="5">
                  <c:v>0.11006585136406397</c:v>
                </c:pt>
                <c:pt idx="6">
                  <c:v>6.1147695202257761E-2</c:v>
                </c:pt>
                <c:pt idx="7">
                  <c:v>7.9962370649106301E-2</c:v>
                </c:pt>
                <c:pt idx="8">
                  <c:v>4.7036688617121361E-2</c:v>
                </c:pt>
                <c:pt idx="9">
                  <c:v>2.2577610536218252E-2</c:v>
                </c:pt>
                <c:pt idx="10">
                  <c:v>3.574788334901223E-2</c:v>
                </c:pt>
                <c:pt idx="11">
                  <c:v>1.2229539040451553E-2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19-4544-9A78-E2006BF20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6710144"/>
        <c:axId val="189966592"/>
      </c:barChart>
      <c:catAx>
        <c:axId val="4671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89966592"/>
        <c:crosses val="autoZero"/>
        <c:auto val="1"/>
        <c:lblAlgn val="ctr"/>
        <c:lblOffset val="100"/>
        <c:noMultiLvlLbl val="0"/>
      </c:catAx>
      <c:valAx>
        <c:axId val="189966592"/>
        <c:scaling>
          <c:orientation val="minMax"/>
          <c:max val="0.25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46710144"/>
        <c:crosses val="autoZero"/>
        <c:crossBetween val="between"/>
        <c:majorUnit val="5.000000000000001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34933638613422"/>
          <c:y val="2.441386539202554E-2"/>
          <c:w val="0.81524181948939234"/>
          <c:h val="0.822810395603589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kvartil 25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alpha val="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05E-45E9-98FB-60366AE73E7D}"/>
              </c:ext>
            </c:extLst>
          </c:dPt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List1!$B$6:$E$6</c:f>
                <c:numCache>
                  <c:formatCode>General</c:formatCode>
                  <c:ptCount val="4"/>
                  <c:pt idx="0">
                    <c:v>134</c:v>
                  </c:pt>
                  <c:pt idx="1">
                    <c:v>41</c:v>
                  </c:pt>
                  <c:pt idx="2">
                    <c:v>140</c:v>
                  </c:pt>
                  <c:pt idx="3">
                    <c:v>243</c:v>
                  </c:pt>
                </c:numCache>
              </c:numRef>
            </c:minus>
            <c:spPr>
              <a:ln w="12700">
                <a:solidFill>
                  <a:schemeClr val="accent6">
                    <a:lumMod val="10000"/>
                  </a:schemeClr>
                </a:solidFill>
              </a:ln>
            </c:spPr>
          </c:errBars>
          <c:cat>
            <c:strRef>
              <c:f>List1!$B$1:$E$1</c:f>
              <c:strCache>
                <c:ptCount val="4"/>
                <c:pt idx="0">
                  <c:v>Sloupec2</c:v>
                </c:pt>
                <c:pt idx="1">
                  <c:v>Sloupec3</c:v>
                </c:pt>
                <c:pt idx="2">
                  <c:v>Sloupec4</c:v>
                </c:pt>
                <c:pt idx="3">
                  <c:v>Sloupec5</c:v>
                </c:pt>
              </c:strCache>
            </c:strRef>
          </c:cat>
          <c:val>
            <c:numRef>
              <c:f>List1!$B$2:$E$2</c:f>
              <c:numCache>
                <c:formatCode>General</c:formatCode>
                <c:ptCount val="4"/>
                <c:pt idx="0">
                  <c:v>161</c:v>
                </c:pt>
                <c:pt idx="1">
                  <c:v>161</c:v>
                </c:pt>
                <c:pt idx="2">
                  <c:v>171</c:v>
                </c:pt>
                <c:pt idx="3">
                  <c:v>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5E-45E9-98FB-60366AE73E7D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median = median - 25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1270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D05E-45E9-98FB-60366AE73E7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D05E-45E9-98FB-60366AE73E7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D05E-45E9-98FB-60366AE73E7D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D05E-45E9-98FB-60366AE73E7D}"/>
              </c:ext>
            </c:extLst>
          </c:dPt>
          <c:cat>
            <c:strRef>
              <c:f>List1!$B$1:$E$1</c:f>
              <c:strCache>
                <c:ptCount val="4"/>
                <c:pt idx="0">
                  <c:v>Sloupec2</c:v>
                </c:pt>
                <c:pt idx="1">
                  <c:v>Sloupec3</c:v>
                </c:pt>
                <c:pt idx="2">
                  <c:v>Sloupec4</c:v>
                </c:pt>
                <c:pt idx="3">
                  <c:v>Sloupec5</c:v>
                </c:pt>
              </c:strCache>
            </c:strRef>
          </c:cat>
          <c:val>
            <c:numRef>
              <c:f>List1!$B$3:$E$3</c:f>
              <c:numCache>
                <c:formatCode>General</c:formatCode>
                <c:ptCount val="4"/>
                <c:pt idx="0">
                  <c:v>349</c:v>
                </c:pt>
                <c:pt idx="1">
                  <c:v>98</c:v>
                </c:pt>
                <c:pt idx="2">
                  <c:v>332</c:v>
                </c:pt>
                <c:pt idx="3">
                  <c:v>815.5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05E-45E9-98FB-60366AE73E7D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kvartil 75 = kvartil 75 - median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1270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D05E-45E9-98FB-60366AE73E7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D05E-45E9-98FB-60366AE73E7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D05E-45E9-98FB-60366AE73E7D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D05E-45E9-98FB-60366AE73E7D}"/>
              </c:ext>
            </c:extLst>
          </c:dPt>
          <c:errBars>
            <c:errBarType val="plus"/>
            <c:errValType val="cust"/>
            <c:noEndCap val="0"/>
            <c:plus>
              <c:numRef>
                <c:f>List1!$B$5:$E$5</c:f>
                <c:numCache>
                  <c:formatCode>General</c:formatCode>
                  <c:ptCount val="4"/>
                  <c:pt idx="0">
                    <c:v>3324</c:v>
                  </c:pt>
                  <c:pt idx="1">
                    <c:v>2129</c:v>
                  </c:pt>
                  <c:pt idx="2">
                    <c:v>2902</c:v>
                  </c:pt>
                  <c:pt idx="3">
                    <c:v>3186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 w="12700">
                <a:solidFill>
                  <a:schemeClr val="accent6">
                    <a:lumMod val="10000"/>
                  </a:schemeClr>
                </a:solidFill>
              </a:ln>
            </c:spPr>
          </c:errBars>
          <c:cat>
            <c:strRef>
              <c:f>List1!$B$1:$E$1</c:f>
              <c:strCache>
                <c:ptCount val="4"/>
                <c:pt idx="0">
                  <c:v>Sloupec2</c:v>
                </c:pt>
                <c:pt idx="1">
                  <c:v>Sloupec3</c:v>
                </c:pt>
                <c:pt idx="2">
                  <c:v>Sloupec4</c:v>
                </c:pt>
                <c:pt idx="3">
                  <c:v>Sloupec5</c:v>
                </c:pt>
              </c:strCache>
            </c:strRef>
          </c:cat>
          <c:val>
            <c:numRef>
              <c:f>List1!$B$4:$E$4</c:f>
              <c:numCache>
                <c:formatCode>General</c:formatCode>
                <c:ptCount val="4"/>
                <c:pt idx="0">
                  <c:v>1051</c:v>
                </c:pt>
                <c:pt idx="1">
                  <c:v>301</c:v>
                </c:pt>
                <c:pt idx="2">
                  <c:v>846</c:v>
                </c:pt>
                <c:pt idx="3">
                  <c:v>1726.5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05E-45E9-98FB-60366AE73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8604672"/>
        <c:axId val="218606208"/>
      </c:barChart>
      <c:catAx>
        <c:axId val="218604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cs-CZ"/>
          </a:p>
        </c:txPr>
        <c:crossAx val="218606208"/>
        <c:crosses val="autoZero"/>
        <c:auto val="1"/>
        <c:lblAlgn val="ctr"/>
        <c:lblOffset val="100"/>
        <c:noMultiLvlLbl val="0"/>
      </c:catAx>
      <c:valAx>
        <c:axId val="218606208"/>
        <c:scaling>
          <c:orientation val="minMax"/>
          <c:max val="7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cs-CZ"/>
          </a:p>
        </c:txPr>
        <c:crossAx val="218604672"/>
        <c:crosses val="autoZero"/>
        <c:crossBetween val="between"/>
        <c:majorUnit val="1000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accent6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660735563412558"/>
          <c:y val="2.441386539202554E-2"/>
          <c:w val="0.7109840144936298"/>
          <c:h val="0.822810395603589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kvartil 25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alpha val="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C21-417C-9054-DC4A91F6AC03}"/>
              </c:ext>
            </c:extLst>
          </c:dPt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List1!$B$6:$D$6</c:f>
                <c:numCache>
                  <c:formatCode>General</c:formatCode>
                  <c:ptCount val="3"/>
                  <c:pt idx="0">
                    <c:v>12.423999999999999</c:v>
                  </c:pt>
                  <c:pt idx="1">
                    <c:v>12.238000000000003</c:v>
                  </c:pt>
                  <c:pt idx="2">
                    <c:v>13.955000000000002</c:v>
                  </c:pt>
                </c:numCache>
              </c:numRef>
            </c:minus>
            <c:spPr>
              <a:ln w="9525">
                <a:solidFill>
                  <a:schemeClr val="accent6">
                    <a:lumMod val="10000"/>
                  </a:schemeClr>
                </a:solidFill>
              </a:ln>
            </c:spPr>
          </c:errBars>
          <c:cat>
            <c:strRef>
              <c:f>List1!$B$1:$D$1</c:f>
              <c:strCache>
                <c:ptCount val="3"/>
                <c:pt idx="0">
                  <c:v>Total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List1!$B$2:$D$2</c:f>
              <c:numCache>
                <c:formatCode>###0.000</c:formatCode>
                <c:ptCount val="3"/>
                <c:pt idx="0">
                  <c:v>39.372</c:v>
                </c:pt>
                <c:pt idx="1">
                  <c:v>39.118000000000002</c:v>
                </c:pt>
                <c:pt idx="2">
                  <c:v>42.323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21-417C-9054-DC4A91F6AC03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median = median - 25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BC21-417C-9054-DC4A91F6AC03}"/>
              </c:ext>
            </c:extLst>
          </c:dPt>
          <c:dPt>
            <c:idx val="1"/>
            <c:invertIfNegative val="0"/>
            <c:bubble3D val="0"/>
            <c:spPr>
              <a:noFill/>
              <a:ln w="95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BC21-417C-9054-DC4A91F6AC03}"/>
              </c:ext>
            </c:extLst>
          </c:dPt>
          <c:dPt>
            <c:idx val="2"/>
            <c:invertIfNegative val="0"/>
            <c:bubble3D val="0"/>
            <c:spPr>
              <a:noFill/>
              <a:ln w="95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BC21-417C-9054-DC4A91F6AC03}"/>
              </c:ext>
            </c:extLst>
          </c:dPt>
          <c:cat>
            <c:strRef>
              <c:f>List1!$B$1:$D$1</c:f>
              <c:strCache>
                <c:ptCount val="3"/>
                <c:pt idx="0">
                  <c:v>Total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List1!$B$3:$D$3</c:f>
              <c:numCache>
                <c:formatCode>0.00</c:formatCode>
                <c:ptCount val="3"/>
                <c:pt idx="0" formatCode="###0.000">
                  <c:v>14.585999999999999</c:v>
                </c:pt>
                <c:pt idx="1">
                  <c:v>14.229999999999997</c:v>
                </c:pt>
                <c:pt idx="2" formatCode="0.000">
                  <c:v>15.077999999999996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C21-417C-9054-DC4A91F6AC03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kvartil 75 = kvartil 75 - median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BC21-417C-9054-DC4A91F6AC03}"/>
              </c:ext>
            </c:extLst>
          </c:dPt>
          <c:dPt>
            <c:idx val="1"/>
            <c:invertIfNegative val="0"/>
            <c:bubble3D val="0"/>
            <c:spPr>
              <a:noFill/>
              <a:ln w="95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BC21-417C-9054-DC4A91F6AC03}"/>
              </c:ext>
            </c:extLst>
          </c:dPt>
          <c:dPt>
            <c:idx val="2"/>
            <c:invertIfNegative val="0"/>
            <c:bubble3D val="0"/>
            <c:spPr>
              <a:noFill/>
              <a:ln w="95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BC21-417C-9054-DC4A91F6AC03}"/>
              </c:ext>
            </c:extLst>
          </c:dPt>
          <c:errBars>
            <c:errBarType val="plus"/>
            <c:errValType val="cust"/>
            <c:noEndCap val="0"/>
            <c:plus>
              <c:numRef>
                <c:f>List1!$B$5:$D$5</c:f>
                <c:numCache>
                  <c:formatCode>General</c:formatCode>
                  <c:ptCount val="3"/>
                  <c:pt idx="0">
                    <c:v>74.374000000000009</c:v>
                  </c:pt>
                  <c:pt idx="1">
                    <c:v>72.553999999999988</c:v>
                  </c:pt>
                  <c:pt idx="2">
                    <c:v>81.154499999999985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 w="9525">
                <a:solidFill>
                  <a:schemeClr val="accent6">
                    <a:lumMod val="10000"/>
                  </a:schemeClr>
                </a:solidFill>
              </a:ln>
            </c:spPr>
          </c:errBars>
          <c:cat>
            <c:strRef>
              <c:f>List1!$B$1:$D$1</c:f>
              <c:strCache>
                <c:ptCount val="3"/>
                <c:pt idx="0">
                  <c:v>Total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List1!$B$4:$D$4</c:f>
              <c:numCache>
                <c:formatCode>0.000</c:formatCode>
                <c:ptCount val="3"/>
                <c:pt idx="0">
                  <c:v>24.819000000000003</c:v>
                </c:pt>
                <c:pt idx="1">
                  <c:v>24.263000000000005</c:v>
                </c:pt>
                <c:pt idx="2" formatCode="0.0000">
                  <c:v>34.197500000000005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C21-417C-9054-DC4A91F6A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5250528"/>
        <c:axId val="235252488"/>
      </c:barChart>
      <c:catAx>
        <c:axId val="235250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000" b="0"/>
            </a:pPr>
            <a:endParaRPr lang="cs-CZ"/>
          </a:p>
        </c:txPr>
        <c:crossAx val="235252488"/>
        <c:crosses val="autoZero"/>
        <c:auto val="1"/>
        <c:lblAlgn val="ctr"/>
        <c:lblOffset val="100"/>
        <c:noMultiLvlLbl val="0"/>
      </c:catAx>
      <c:valAx>
        <c:axId val="2352524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cs-CZ" sz="1200" b="0" dirty="0"/>
                  <a:t>NGAL</a:t>
                </a:r>
                <a:r>
                  <a:rPr lang="cs-CZ" sz="1200" b="0" baseline="0" dirty="0"/>
                  <a:t> (</a:t>
                </a:r>
                <a:r>
                  <a:rPr lang="cs-CZ" sz="1200" b="0" baseline="0" dirty="0" err="1"/>
                  <a:t>ng</a:t>
                </a:r>
                <a:r>
                  <a:rPr lang="cs-CZ" sz="1200" b="0" baseline="0" dirty="0"/>
                  <a:t>/ml)</a:t>
                </a:r>
              </a:p>
            </c:rich>
          </c:tx>
          <c:layout>
            <c:manualLayout>
              <c:xMode val="edge"/>
              <c:yMode val="edge"/>
              <c:x val="2.8466525423025309E-2"/>
              <c:y val="0.2485595680756840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cs-CZ"/>
          </a:p>
        </c:txPr>
        <c:crossAx val="235250528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accent6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6CDF219-40B8-405F-A693-B6494CA03C72}" type="datetimeFigureOut">
              <a:rPr lang="en-GB"/>
              <a:pPr>
                <a:defRPr/>
              </a:pPr>
              <a:t>30/11/2017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3B15D7C-7662-440F-AD3D-F33F0B7ABB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711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8D2E3F-38DD-421B-9C37-5D0F734F1B43}" type="datetimeFigureOut">
              <a:rPr lang="cs-CZ"/>
              <a:pPr>
                <a:defRPr/>
              </a:pPr>
              <a:t>30.11.2017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9DB8C36-FC7E-419E-A0BA-6B767825FBE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0126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F4B99-F1A6-4D5F-82DE-00FBBBD9829E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ln/>
        </p:spPr>
        <p:txBody>
          <a:bodyPr/>
          <a:lstStyle/>
          <a:p>
            <a:endParaRPr lang="el-GR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71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D67AB-3005-4420-A3B4-8966A392C79C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ln/>
        </p:spPr>
        <p:txBody>
          <a:bodyPr/>
          <a:lstStyle/>
          <a:p>
            <a:endParaRPr lang="el-GR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952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D67AB-3005-4420-A3B4-8966A392C79C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ln/>
        </p:spPr>
        <p:txBody>
          <a:bodyPr/>
          <a:lstStyle/>
          <a:p>
            <a:endParaRPr lang="el-GR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9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F4B99-F1A6-4D5F-82DE-00FBBBD9829E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ln/>
        </p:spPr>
        <p:txBody>
          <a:bodyPr/>
          <a:lstStyle/>
          <a:p>
            <a:endParaRPr lang="el-GR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37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F4B99-F1A6-4D5F-82DE-00FBBBD9829E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ln/>
        </p:spPr>
        <p:txBody>
          <a:bodyPr/>
          <a:lstStyle/>
          <a:p>
            <a:endParaRPr lang="el-GR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79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F4B99-F1A6-4D5F-82DE-00FBBBD9829E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ln/>
        </p:spPr>
        <p:txBody>
          <a:bodyPr/>
          <a:lstStyle/>
          <a:p>
            <a:endParaRPr lang="el-GR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67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F4B99-F1A6-4D5F-82DE-00FBBBD9829E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ln/>
        </p:spPr>
        <p:txBody>
          <a:bodyPr/>
          <a:lstStyle/>
          <a:p>
            <a:endParaRPr lang="el-GR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97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95EA0-FC6B-478F-8522-F46B67B3E818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ln/>
        </p:spPr>
        <p:txBody>
          <a:bodyPr/>
          <a:lstStyle/>
          <a:p>
            <a:endParaRPr lang="el-GR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02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Graf výskytu </a:t>
            </a:r>
            <a:r>
              <a:rPr lang="cs-CZ" dirty="0" err="1"/>
              <a:t>endpointu</a:t>
            </a:r>
            <a:r>
              <a:rPr lang="cs-CZ" dirty="0"/>
              <a:t> včetně smrti vzhledem k NGAL a NT-</a:t>
            </a:r>
            <a:r>
              <a:rPr lang="cs-CZ" dirty="0" err="1"/>
              <a:t>proBNP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71760-F7A3-4696-A940-E8DFCE9D861A}" type="slidenum">
              <a:rPr lang="cs-CZ" altLang="cs-CZ" smtClean="0"/>
              <a:pPr>
                <a:defRPr/>
              </a:pPr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8819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D67AB-3005-4420-A3B4-8966A392C79C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ln/>
        </p:spPr>
        <p:txBody>
          <a:bodyPr/>
          <a:lstStyle/>
          <a:p>
            <a:endParaRPr lang="el-GR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44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D67AB-3005-4420-A3B4-8966A392C79C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ln/>
        </p:spPr>
        <p:txBody>
          <a:bodyPr/>
          <a:lstStyle/>
          <a:p>
            <a:endParaRPr lang="el-GR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1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8A068-F560-4C51-A001-BF712FAFE442}" type="datetime1">
              <a:rPr lang="cs-CZ"/>
              <a:pPr>
                <a:defRPr/>
              </a:pPr>
              <a:t>30.11.2017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C06C-CE98-4452-8AB5-239545F8054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958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D3BE2-6280-4E14-8A8C-4400B1E5F2B7}" type="datetime1">
              <a:rPr lang="cs-CZ"/>
              <a:pPr>
                <a:defRPr/>
              </a:pPr>
              <a:t>30.11.2017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3EC20-F22E-4939-BB22-ED080B5E8F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411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3E8B2-B389-49FB-9BEC-1B286EA081CD}" type="datetime1">
              <a:rPr lang="cs-CZ"/>
              <a:pPr>
                <a:defRPr/>
              </a:pPr>
              <a:t>30.11.2017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EDE9C-3CD8-4900-9295-16D24757CB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3461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E4749-5DAF-4E06-8D3A-332F463BEF76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630138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4"/>
          <p:cNvSpPr txBox="1">
            <a:spLocks noChangeArrowheads="1"/>
          </p:cNvSpPr>
          <p:nvPr userDrawn="1"/>
        </p:nvSpPr>
        <p:spPr bwMode="auto">
          <a:xfrm>
            <a:off x="2700338" y="260350"/>
            <a:ext cx="5832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>
                <a:solidFill>
                  <a:schemeClr val="bg1"/>
                </a:solidFill>
              </a:rPr>
              <a:t>MEZINÁRODNÍ CENTRUM KLINICKÉHO VÝZKUMU</a:t>
            </a:r>
          </a:p>
          <a:p>
            <a:pPr algn="ctr" eaLnBrk="1" hangingPunct="1"/>
            <a:endParaRPr lang="cs-CZ" altLang="cs-CZ">
              <a:solidFill>
                <a:schemeClr val="bg1"/>
              </a:solidFill>
            </a:endParaRPr>
          </a:p>
          <a:p>
            <a:pPr algn="ctr" eaLnBrk="1" hangingPunct="1"/>
            <a:r>
              <a:rPr lang="cs-CZ" altLang="cs-CZ">
                <a:solidFill>
                  <a:schemeClr val="bg1"/>
                </a:solidFill>
              </a:rPr>
              <a:t>„TVOŘÍME BUDOUCNOST MEDICÍNY“</a:t>
            </a:r>
          </a:p>
        </p:txBody>
      </p:sp>
      <p:pic>
        <p:nvPicPr>
          <p:cNvPr id="5" name="Picture 4" descr="C:\Users\ing. Radomil Novak\Desktop\ICRC\propagace a marketing\PPT prezentace\Background\budovajpe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33448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707904" y="1556792"/>
            <a:ext cx="5110336" cy="1470025"/>
          </a:xfrm>
        </p:spPr>
        <p:txBody>
          <a:bodyPr/>
          <a:lstStyle>
            <a:lvl1pPr>
              <a:defRPr sz="3600">
                <a:solidFill>
                  <a:srgbClr val="E1253B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4048" y="3429000"/>
            <a:ext cx="388052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9174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ovací čára 4"/>
          <p:cNvCxnSpPr/>
          <p:nvPr userDrawn="1"/>
        </p:nvCxnSpPr>
        <p:spPr>
          <a:xfrm>
            <a:off x="2484438" y="1125538"/>
            <a:ext cx="61912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ovací čára 5"/>
          <p:cNvCxnSpPr/>
          <p:nvPr userDrawn="1"/>
        </p:nvCxnSpPr>
        <p:spPr>
          <a:xfrm>
            <a:off x="2411413" y="1125538"/>
            <a:ext cx="62642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552728" cy="936104"/>
          </a:xfrm>
        </p:spPr>
        <p:txBody>
          <a:bodyPr/>
          <a:lstStyle>
            <a:lvl1pPr>
              <a:defRPr sz="3600">
                <a:solidFill>
                  <a:srgbClr val="E1253B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713387"/>
          </a:xfrm>
        </p:spPr>
        <p:txBody>
          <a:bodyPr/>
          <a:lstStyle>
            <a:lvl1pPr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E1253B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E1253B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E1253B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E1253B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675466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ovací čára 4"/>
          <p:cNvCxnSpPr/>
          <p:nvPr userDrawn="1"/>
        </p:nvCxnSpPr>
        <p:spPr>
          <a:xfrm>
            <a:off x="2411413" y="1125538"/>
            <a:ext cx="62642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FFB08A90-B80E-4D06-9392-9EA5ACCF2EC4}" type="datetime1">
              <a:rPr lang="cs-CZ"/>
              <a:pPr>
                <a:defRPr/>
              </a:pPr>
              <a:t>30.11.2017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003E1D4-0F54-4FE9-A355-DBF6354E0F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6808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ovací čára 4"/>
          <p:cNvCxnSpPr/>
          <p:nvPr userDrawn="1"/>
        </p:nvCxnSpPr>
        <p:spPr>
          <a:xfrm>
            <a:off x="2411413" y="1125538"/>
            <a:ext cx="62642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AAF9DD11-5627-4596-AB65-C691E76A068A}" type="datetime1">
              <a:rPr lang="cs-CZ"/>
              <a:pPr>
                <a:defRPr/>
              </a:pPr>
              <a:t>30.11.2017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BDDEFEA-1ACB-4C2F-8449-F60EE43209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4663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961063"/>
            <a:ext cx="320357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ovací čára 5"/>
          <p:cNvCxnSpPr/>
          <p:nvPr userDrawn="1"/>
        </p:nvCxnSpPr>
        <p:spPr>
          <a:xfrm>
            <a:off x="2411413" y="1125538"/>
            <a:ext cx="62642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0D89031F-03DA-438E-A75B-CE5BF5441E3C}" type="datetime1">
              <a:rPr lang="cs-CZ"/>
              <a:pPr>
                <a:defRPr/>
              </a:pPr>
              <a:t>30.11.2017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C2B1D93-0AF9-4A13-AAB1-69EBA11D60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916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ovací čára 4"/>
          <p:cNvCxnSpPr/>
          <p:nvPr userDrawn="1"/>
        </p:nvCxnSpPr>
        <p:spPr>
          <a:xfrm>
            <a:off x="2411413" y="1125538"/>
            <a:ext cx="62642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E4F92963-9431-43AC-B4FE-F1CE05F01015}" type="datetime1">
              <a:rPr lang="cs-CZ"/>
              <a:pPr>
                <a:defRPr/>
              </a:pPr>
              <a:t>30.11.2017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87D9C19-ECD4-40A3-A0A2-29CB6841A5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746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římá spojovací čára 4"/>
          <p:cNvCxnSpPr/>
          <p:nvPr userDrawn="1"/>
        </p:nvCxnSpPr>
        <p:spPr>
          <a:xfrm>
            <a:off x="2411413" y="1125538"/>
            <a:ext cx="62642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0D57CC1B-7D05-4A64-A122-C7E9F617CC90}" type="datetime1">
              <a:rPr lang="cs-CZ"/>
              <a:pPr>
                <a:defRPr/>
              </a:pPr>
              <a:t>30.11.2017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8ADE6EC-3432-4E54-8975-7129077376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907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logo-IB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434138"/>
            <a:ext cx="3603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logomuni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402388"/>
            <a:ext cx="4000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9"/>
          <p:cNvCxnSpPr/>
          <p:nvPr userDrawn="1"/>
        </p:nvCxnSpPr>
        <p:spPr>
          <a:xfrm>
            <a:off x="179388" y="6330950"/>
            <a:ext cx="871378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FNbrn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411913"/>
            <a:ext cx="3444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2074"/>
          </a:xfrm>
        </p:spPr>
        <p:txBody>
          <a:bodyPr/>
          <a:lstStyle>
            <a:lvl1pPr algn="l">
              <a:defRPr sz="28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>
            <a:lvl1pPr>
              <a:buClr>
                <a:schemeClr val="tx2">
                  <a:lumMod val="60000"/>
                  <a:lumOff val="40000"/>
                </a:schemeClr>
              </a:buClr>
              <a:buFont typeface="Calibri" pitchFamily="34" charset="0"/>
              <a:buChar char="→"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82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5AD35-E794-4682-836E-4C79926CDF74}" type="datetime1">
              <a:rPr lang="cs-CZ"/>
              <a:pPr>
                <a:defRPr/>
              </a:pPr>
              <a:t>30.11.2017</a:t>
            </a:fld>
            <a:endParaRPr lang="cs-CZ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82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72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ovací čára 4"/>
          <p:cNvCxnSpPr/>
          <p:nvPr userDrawn="1"/>
        </p:nvCxnSpPr>
        <p:spPr>
          <a:xfrm>
            <a:off x="2411413" y="1125538"/>
            <a:ext cx="62642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04BC34B0-4F97-486F-A808-151203012296}" type="datetime1">
              <a:rPr lang="cs-CZ"/>
              <a:pPr>
                <a:defRPr/>
              </a:pPr>
              <a:t>30.11.2017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4AA2D9D-5FE7-4C69-AFB4-97D628465B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7052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ovací čára 4"/>
          <p:cNvCxnSpPr/>
          <p:nvPr userDrawn="1"/>
        </p:nvCxnSpPr>
        <p:spPr>
          <a:xfrm>
            <a:off x="2411413" y="1125538"/>
            <a:ext cx="62642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64586D08-FAC1-4DCA-AE90-C06972B5424A}" type="datetime1">
              <a:rPr lang="cs-CZ"/>
              <a:pPr>
                <a:defRPr/>
              </a:pPr>
              <a:t>30.11.2017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48327A1-5B80-4E05-B3CE-A35C8C6CDFB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824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ovací čára 4"/>
          <p:cNvCxnSpPr/>
          <p:nvPr userDrawn="1"/>
        </p:nvCxnSpPr>
        <p:spPr>
          <a:xfrm>
            <a:off x="2411413" y="1125538"/>
            <a:ext cx="62642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138327B9-C97F-45FA-9D38-D31AAFA66E29}" type="datetime1">
              <a:rPr lang="cs-CZ"/>
              <a:pPr>
                <a:defRPr/>
              </a:pPr>
              <a:t>30.11.2017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3FA40F0-0021-4D3A-966D-496DBA1761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3508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ovací čára 4"/>
          <p:cNvCxnSpPr/>
          <p:nvPr userDrawn="1"/>
        </p:nvCxnSpPr>
        <p:spPr>
          <a:xfrm>
            <a:off x="2411413" y="1125538"/>
            <a:ext cx="62642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22C38A73-D1C7-4E98-BD38-E05107AC833F}" type="datetime1">
              <a:rPr lang="cs-CZ"/>
              <a:pPr>
                <a:defRPr/>
              </a:pPr>
              <a:t>30.11.2017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5427DC6-7B85-451E-9244-6F9CC81426E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103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3B9D5-9A8C-4BA1-BBA4-D550BA77334B}" type="datetime1">
              <a:rPr lang="cs-CZ"/>
              <a:pPr>
                <a:defRPr/>
              </a:pPr>
              <a:t>30.11.2017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002A9-578C-4651-AFF5-87512E94AF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951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1B97A-3712-4A40-9494-C555D4FBEB21}" type="datetime1">
              <a:rPr lang="cs-CZ"/>
              <a:pPr>
                <a:defRPr/>
              </a:pPr>
              <a:t>30.11.2017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1812-8404-43AB-BA44-B01F8EC531A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032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FD1C7-39D4-4597-9DF0-B59995D8F635}" type="datetime1">
              <a:rPr lang="cs-CZ"/>
              <a:pPr>
                <a:defRPr/>
              </a:pPr>
              <a:t>30.11.2017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D199-3B5E-4306-A775-295A936283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846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FAAA3-C649-4F5E-AAB9-440E16060C68}" type="datetime1">
              <a:rPr lang="cs-CZ"/>
              <a:pPr>
                <a:defRPr/>
              </a:pPr>
              <a:t>30.11.2017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2F1C6-2859-4606-B045-411D4943ED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66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83ABB-D7CB-47EC-9523-B339E74CD3E4}" type="datetime1">
              <a:rPr lang="cs-CZ"/>
              <a:pPr>
                <a:defRPr/>
              </a:pPr>
              <a:t>30.11.2017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0DD8-8861-4AF9-AD5F-A27CEB0C86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319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5AC41-F4F3-42B2-958D-9A50989F5CEF}" type="datetime1">
              <a:rPr lang="cs-CZ"/>
              <a:pPr>
                <a:defRPr/>
              </a:pPr>
              <a:t>30.11.2017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2ADE-2FBB-4C76-888F-D87CF050CB4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665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8AAB4-B6CF-40D8-A7F2-5A2F983DBABB}" type="datetime1">
              <a:rPr lang="cs-CZ"/>
              <a:pPr>
                <a:defRPr/>
              </a:pPr>
              <a:t>30.11.2017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6C897-A2B7-4EB7-A653-DE492257F67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190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0175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title style</a:t>
            </a:r>
            <a:endParaRPr lang="cs-CZ" altLang="cs-CZ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1075"/>
            <a:ext cx="82296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  <a:endParaRPr lang="cs-CZ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65B743-5066-47AB-9A87-82E8094105CB}" type="datetime1">
              <a:rPr lang="cs-CZ"/>
              <a:pPr>
                <a:defRPr/>
              </a:pPr>
              <a:t>30.11.2017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7AA4BE5-BBD2-47BC-B7AA-04E5939334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5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6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411413" y="188913"/>
            <a:ext cx="62753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323850" y="1600200"/>
            <a:ext cx="836295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</p:txBody>
      </p:sp>
      <p:pic>
        <p:nvPicPr>
          <p:cNvPr id="1028" name="Picture 6" descr="C:\Users\ing. Radomil Novak\Desktop\ICRC\propagace a marketing\loga\FNUSA - NEW!!\FNUSA_logo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60587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19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E1253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E1253B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E1253B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E1253B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E1253B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14000"/>
        </a:lnSpc>
        <a:spcBef>
          <a:spcPct val="0"/>
        </a:spcBef>
        <a:spcAft>
          <a:spcPts val="600"/>
        </a:spcAft>
        <a:buClr>
          <a:srgbClr val="E1253B"/>
        </a:buClr>
        <a:buFont typeface="Wingdings" panose="05000000000000000000" pitchFamily="2" charset="2"/>
        <a:buChar char="§"/>
        <a:defRPr sz="28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4000"/>
        </a:lnSpc>
        <a:spcBef>
          <a:spcPct val="0"/>
        </a:spcBef>
        <a:spcAft>
          <a:spcPts val="600"/>
        </a:spcAft>
        <a:buClr>
          <a:srgbClr val="E1253B"/>
        </a:buClr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14000"/>
        </a:lnSpc>
        <a:spcBef>
          <a:spcPct val="0"/>
        </a:spcBef>
        <a:spcAft>
          <a:spcPts val="600"/>
        </a:spcAft>
        <a:buClr>
          <a:srgbClr val="E1253B"/>
        </a:buClr>
        <a:buFont typeface="Wingdings" panose="05000000000000000000" pitchFamily="2" charset="2"/>
        <a:buChar char="§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1253B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1253B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7.pn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7.pn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 smtClean="0"/>
              <a:t>FAR NHL (</a:t>
            </a:r>
            <a:r>
              <a:rPr lang="cs-CZ" sz="4000" dirty="0" err="1" smtClean="0"/>
              <a:t>FARmacology</a:t>
            </a:r>
            <a:r>
              <a:rPr lang="cs-CZ" sz="4000" dirty="0" smtClean="0"/>
              <a:t> and </a:t>
            </a:r>
            <a:r>
              <a:rPr lang="cs-CZ" sz="4000" dirty="0" err="1" smtClean="0"/>
              <a:t>NeuroHumoraL</a:t>
            </a:r>
            <a:r>
              <a:rPr lang="cs-CZ" sz="4000" dirty="0" smtClean="0"/>
              <a:t> </a:t>
            </a:r>
            <a:r>
              <a:rPr lang="cs-CZ" sz="4000" dirty="0" err="1" smtClean="0"/>
              <a:t>activation</a:t>
            </a:r>
            <a:r>
              <a:rPr lang="cs-CZ" sz="4000" dirty="0" smtClean="0"/>
              <a:t>) u srdečního selhání</a:t>
            </a:r>
            <a:br>
              <a:rPr lang="cs-CZ" sz="4000" dirty="0" smtClean="0"/>
            </a:br>
            <a:r>
              <a:rPr lang="cs-CZ" sz="4000" dirty="0" smtClean="0"/>
              <a:t>Studie GUIDE- IT</a:t>
            </a:r>
            <a:br>
              <a:rPr lang="cs-CZ" sz="4000" dirty="0" smtClean="0"/>
            </a:br>
            <a:endParaRPr lang="en-GB" sz="4000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512768" cy="1489720"/>
          </a:xfrm>
        </p:spPr>
        <p:txBody>
          <a:bodyPr/>
          <a:lstStyle/>
          <a:p>
            <a:pPr>
              <a:defRPr/>
            </a:pPr>
            <a:r>
              <a:rPr lang="cs-CZ" sz="2800" dirty="0" smtClean="0">
                <a:solidFill>
                  <a:srgbClr val="FF0000"/>
                </a:solidFill>
              </a:rPr>
              <a:t>Prof. Lenka Špinarová, </a:t>
            </a:r>
            <a:r>
              <a:rPr lang="cs-CZ" sz="2800" dirty="0" err="1" smtClean="0">
                <a:solidFill>
                  <a:srgbClr val="FF0000"/>
                </a:solidFill>
              </a:rPr>
              <a:t>MD,PhD,FESC</a:t>
            </a:r>
            <a:endParaRPr lang="cs-CZ" sz="2800" dirty="0" smtClean="0">
              <a:solidFill>
                <a:srgbClr val="FF0000"/>
              </a:solidFill>
            </a:endParaRPr>
          </a:p>
          <a:p>
            <a:r>
              <a:rPr lang="en-US" dirty="0" err="1"/>
              <a:t>Špinar</a:t>
            </a:r>
            <a:r>
              <a:rPr lang="en-US" dirty="0"/>
              <a:t> J, </a:t>
            </a:r>
            <a:r>
              <a:rPr lang="en-US" dirty="0" err="1"/>
              <a:t>Pařenica</a:t>
            </a:r>
            <a:r>
              <a:rPr lang="en-US" dirty="0"/>
              <a:t> J, </a:t>
            </a:r>
            <a:r>
              <a:rPr lang="en-US" dirty="0" err="1"/>
              <a:t>Ludka</a:t>
            </a:r>
            <a:r>
              <a:rPr lang="en-US" dirty="0"/>
              <a:t> O, </a:t>
            </a:r>
            <a:r>
              <a:rPr lang="en-US" dirty="0" smtClean="0"/>
              <a:t> </a:t>
            </a:r>
            <a:r>
              <a:rPr lang="en-US" dirty="0" err="1"/>
              <a:t>Špinarová</a:t>
            </a:r>
            <a:r>
              <a:rPr lang="en-US" dirty="0"/>
              <a:t> M, </a:t>
            </a:r>
            <a:r>
              <a:rPr lang="en-US" dirty="0" err="1"/>
              <a:t>Lábr</a:t>
            </a:r>
            <a:r>
              <a:rPr lang="en-US" dirty="0"/>
              <a:t> K, </a:t>
            </a:r>
            <a:r>
              <a:rPr lang="en-US" dirty="0" err="1"/>
              <a:t>Málek</a:t>
            </a:r>
            <a:r>
              <a:rPr lang="en-US" dirty="0"/>
              <a:t> F, </a:t>
            </a:r>
            <a:r>
              <a:rPr lang="en-US" dirty="0" err="1"/>
              <a:t>Ošťádal</a:t>
            </a:r>
            <a:r>
              <a:rPr lang="en-US" dirty="0"/>
              <a:t> P, </a:t>
            </a:r>
            <a:r>
              <a:rPr lang="cs-CZ" dirty="0" smtClean="0"/>
              <a:t>Tomandl J., </a:t>
            </a:r>
            <a:r>
              <a:rPr lang="cs-CZ" dirty="0" err="1" smtClean="0"/>
              <a:t>Goldbergová-Pávková</a:t>
            </a:r>
            <a:r>
              <a:rPr lang="cs-CZ" dirty="0" smtClean="0"/>
              <a:t> M., </a:t>
            </a:r>
            <a:r>
              <a:rPr lang="en-US" dirty="0" err="1" smtClean="0"/>
              <a:t>Vondráková</a:t>
            </a:r>
            <a:r>
              <a:rPr lang="en-US" dirty="0" smtClean="0"/>
              <a:t> </a:t>
            </a:r>
            <a:r>
              <a:rPr lang="en-US" dirty="0"/>
              <a:t>D, </a:t>
            </a:r>
            <a:r>
              <a:rPr lang="en-US" dirty="0" err="1"/>
              <a:t>Jarkovsky</a:t>
            </a:r>
            <a:r>
              <a:rPr lang="en-US" dirty="0"/>
              <a:t> J</a:t>
            </a:r>
            <a:endParaRPr lang="cs-CZ" dirty="0"/>
          </a:p>
          <a:p>
            <a:r>
              <a:rPr lang="en-US" b="1" dirty="0"/>
              <a:t> </a:t>
            </a:r>
            <a:endParaRPr lang="cs-CZ" dirty="0"/>
          </a:p>
          <a:p>
            <a:pPr>
              <a:defRPr/>
            </a:pPr>
            <a:endParaRPr lang="cs-CZ" sz="2800" dirty="0" smtClean="0">
              <a:solidFill>
                <a:srgbClr val="FF0000"/>
              </a:solidFill>
            </a:endParaRPr>
          </a:p>
        </p:txBody>
      </p:sp>
      <p:pic>
        <p:nvPicPr>
          <p:cNvPr id="3076" name="Picture 18" descr="logo-I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434138"/>
            <a:ext cx="3603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9" descr="logo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402388"/>
            <a:ext cx="4000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 descr="FNbr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411913"/>
            <a:ext cx="3444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Skupina 19"/>
          <p:cNvGrpSpPr>
            <a:grpSpLocks/>
          </p:cNvGrpSpPr>
          <p:nvPr/>
        </p:nvGrpSpPr>
        <p:grpSpPr bwMode="auto">
          <a:xfrm>
            <a:off x="594518" y="535928"/>
            <a:ext cx="3185394" cy="732832"/>
            <a:chOff x="6516689" y="115888"/>
            <a:chExt cx="2482337" cy="700087"/>
          </a:xfrm>
        </p:grpSpPr>
        <p:pic>
          <p:nvPicPr>
            <p:cNvPr id="8" name="Picture 37" descr="LOGO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ovéPole 21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cs-CZ" sz="1400" dirty="0">
                  <a:solidFill>
                    <a:srgbClr val="EB3143"/>
                  </a:solidFill>
                  <a:latin typeface="Arial Black" pitchFamily="34" charset="0"/>
                  <a:cs typeface="Aharoni" pitchFamily="2" charset="-79"/>
                </a:rPr>
                <a:t>FAR NHL</a:t>
              </a:r>
              <a:endParaRPr lang="en-GB" sz="1400" dirty="0">
                <a:solidFill>
                  <a:srgbClr val="EB3143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92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1616449500"/>
              </p:ext>
            </p:extLst>
          </p:nvPr>
        </p:nvGraphicFramePr>
        <p:xfrm>
          <a:off x="4980756" y="1206501"/>
          <a:ext cx="3983732" cy="2438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Graf 27"/>
          <p:cNvGraphicFramePr/>
          <p:nvPr>
            <p:extLst>
              <p:ext uri="{D42A27DB-BD31-4B8C-83A1-F6EECF244321}">
                <p14:modId xmlns:p14="http://schemas.microsoft.com/office/powerpoint/2010/main" val="2232878842"/>
              </p:ext>
            </p:extLst>
          </p:nvPr>
        </p:nvGraphicFramePr>
        <p:xfrm>
          <a:off x="318772" y="4187505"/>
          <a:ext cx="2399928" cy="1743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Graf 1"/>
          <p:cNvGraphicFramePr/>
          <p:nvPr>
            <p:extLst>
              <p:ext uri="{D42A27DB-BD31-4B8C-83A1-F6EECF244321}">
                <p14:modId xmlns:p14="http://schemas.microsoft.com/office/powerpoint/2010/main" val="2344511346"/>
              </p:ext>
            </p:extLst>
          </p:nvPr>
        </p:nvGraphicFramePr>
        <p:xfrm>
          <a:off x="391047" y="1484784"/>
          <a:ext cx="2399928" cy="1743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9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Základní charakteristika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098550" y="1042988"/>
            <a:ext cx="137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i="1" dirty="0" smtClean="0"/>
              <a:t>Pohlaví </a:t>
            </a:r>
            <a:r>
              <a:rPr lang="cs-CZ" altLang="cs-CZ" dirty="0"/>
              <a:t>(%)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6626225" y="836613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i="1" dirty="0" smtClean="0"/>
              <a:t>Věk</a:t>
            </a:r>
            <a:endParaRPr lang="cs-CZ" altLang="cs-CZ" dirty="0"/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 rot="-5400000">
            <a:off x="3902931" y="2131625"/>
            <a:ext cx="19255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dirty="0" err="1" smtClean="0"/>
              <a:t>Proportion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of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patients</a:t>
            </a:r>
            <a:r>
              <a:rPr lang="cs-CZ" altLang="cs-CZ" sz="1200" dirty="0" smtClean="0"/>
              <a:t> (%)</a:t>
            </a:r>
            <a:endParaRPr lang="cs-CZ" altLang="cs-CZ" sz="1200" dirty="0"/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6638925" y="3579813"/>
            <a:ext cx="8851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dirty="0" smtClean="0"/>
              <a:t>Věk</a:t>
            </a:r>
            <a:r>
              <a:rPr lang="en-US" altLang="cs-CZ" sz="1200" dirty="0" smtClean="0"/>
              <a:t> (</a:t>
            </a:r>
            <a:r>
              <a:rPr lang="cs-CZ" altLang="cs-CZ" sz="1200" dirty="0" smtClean="0"/>
              <a:t>roky</a:t>
            </a:r>
            <a:r>
              <a:rPr lang="en-US" altLang="cs-CZ" sz="1200" dirty="0" smtClean="0"/>
              <a:t>)</a:t>
            </a:r>
            <a:endParaRPr lang="cs-CZ" altLang="cs-CZ" sz="1200" dirty="0"/>
          </a:p>
        </p:txBody>
      </p:sp>
      <p:sp>
        <p:nvSpPr>
          <p:cNvPr id="12" name="Rectangle 11"/>
          <p:cNvSpPr/>
          <p:nvPr/>
        </p:nvSpPr>
        <p:spPr>
          <a:xfrm>
            <a:off x="2627313" y="1985963"/>
            <a:ext cx="215900" cy="2159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105" name="TextBox 12"/>
          <p:cNvSpPr txBox="1">
            <a:spLocks noChangeArrowheads="1"/>
          </p:cNvSpPr>
          <p:nvPr/>
        </p:nvSpPr>
        <p:spPr bwMode="auto">
          <a:xfrm>
            <a:off x="2947988" y="1955800"/>
            <a:ext cx="526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dirty="0" smtClean="0"/>
              <a:t>Ženy</a:t>
            </a:r>
            <a:endParaRPr lang="cs-CZ" altLang="cs-CZ" sz="1200" dirty="0"/>
          </a:p>
        </p:txBody>
      </p:sp>
      <p:sp>
        <p:nvSpPr>
          <p:cNvPr id="14" name="Rectangle 13"/>
          <p:cNvSpPr/>
          <p:nvPr/>
        </p:nvSpPr>
        <p:spPr>
          <a:xfrm>
            <a:off x="2627313" y="1658938"/>
            <a:ext cx="215900" cy="2159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107" name="TextBox 14"/>
          <p:cNvSpPr txBox="1">
            <a:spLocks noChangeArrowheads="1"/>
          </p:cNvSpPr>
          <p:nvPr/>
        </p:nvSpPr>
        <p:spPr bwMode="auto">
          <a:xfrm>
            <a:off x="2947988" y="1628775"/>
            <a:ext cx="5084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dirty="0" smtClean="0"/>
              <a:t>Muži</a:t>
            </a:r>
            <a:endParaRPr lang="cs-CZ" altLang="cs-CZ" sz="1200" dirty="0"/>
          </a:p>
        </p:txBody>
      </p:sp>
      <p:sp>
        <p:nvSpPr>
          <p:cNvPr id="4108" name="TextovéPole 2"/>
          <p:cNvSpPr txBox="1">
            <a:spLocks noChangeArrowheads="1"/>
          </p:cNvSpPr>
          <p:nvPr/>
        </p:nvSpPr>
        <p:spPr bwMode="auto">
          <a:xfrm>
            <a:off x="5888038" y="5589588"/>
            <a:ext cx="29321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cs-CZ" altLang="cs-CZ" sz="1000" i="1" dirty="0"/>
              <a:t>*P-</a:t>
            </a:r>
            <a:r>
              <a:rPr lang="cs-CZ" altLang="cs-CZ" sz="1000" i="1" dirty="0" err="1"/>
              <a:t>value</a:t>
            </a:r>
            <a:r>
              <a:rPr lang="cs-CZ" altLang="cs-CZ" sz="1000" i="1" dirty="0"/>
              <a:t> </a:t>
            </a:r>
            <a:r>
              <a:rPr lang="cs-CZ" altLang="cs-CZ" sz="1000" i="1" dirty="0" err="1"/>
              <a:t>of</a:t>
            </a:r>
            <a:r>
              <a:rPr lang="cs-CZ" altLang="cs-CZ" sz="1000" i="1" dirty="0"/>
              <a:t> </a:t>
            </a:r>
            <a:r>
              <a:rPr lang="cs-CZ" altLang="cs-CZ" sz="1000" i="1" dirty="0" smtClean="0"/>
              <a:t>Mann-</a:t>
            </a:r>
            <a:r>
              <a:rPr lang="cs-CZ" altLang="cs-CZ" sz="1000" i="1" dirty="0" err="1" smtClean="0"/>
              <a:t>Whitney</a:t>
            </a:r>
            <a:r>
              <a:rPr lang="cs-CZ" altLang="cs-CZ" sz="1000" i="1" dirty="0" smtClean="0"/>
              <a:t> U </a:t>
            </a:r>
            <a:r>
              <a:rPr lang="cs-CZ" altLang="cs-CZ" sz="1000" i="1" dirty="0"/>
              <a:t>test</a:t>
            </a:r>
          </a:p>
        </p:txBody>
      </p:sp>
      <p:graphicFrame>
        <p:nvGraphicFramePr>
          <p:cNvPr id="20" name="Tabulk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084513"/>
              </p:ext>
            </p:extLst>
          </p:nvPr>
        </p:nvGraphicFramePr>
        <p:xfrm>
          <a:off x="5292725" y="4149725"/>
          <a:ext cx="3527426" cy="1435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2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2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2553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Věk</a:t>
                      </a:r>
                      <a:endParaRPr lang="cs-CZ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19" marR="9519" marT="95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17" marR="9517" marT="95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9517" marR="9517" marT="95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Median</a:t>
                      </a:r>
                      <a:r>
                        <a:rPr lang="cs-CZ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cs-CZ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cs-CZ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cs-CZ" sz="10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5th-95th percentile)</a:t>
                      </a:r>
                    </a:p>
                  </a:txBody>
                  <a:tcPr marL="9517" marR="9517" marT="95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70000"/>
                        </a:lnSpc>
                      </a:pPr>
                      <a:r>
                        <a:rPr lang="cs-CZ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Mean</a:t>
                      </a:r>
                      <a:r>
                        <a:rPr lang="cs-CZ" sz="10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± SD</a:t>
                      </a:r>
                      <a:endParaRPr lang="cs-CZ" sz="10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17" marR="9517" marT="95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P*</a:t>
                      </a:r>
                      <a:endParaRPr lang="cs-CZ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17" marR="9517" marT="95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18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Muži</a:t>
                      </a:r>
                      <a:endParaRPr lang="cs-CZ" sz="10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19" marR="9519" marT="95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cs-CZ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2" marR="9522" marT="95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889</a:t>
                      </a:r>
                    </a:p>
                  </a:txBody>
                  <a:tcPr marL="9522" marR="9522" marT="952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65.0</a:t>
                      </a:r>
                      <a:b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(39.0; 81.0)</a:t>
                      </a:r>
                    </a:p>
                  </a:txBody>
                  <a:tcPr marL="9522" marR="9522" marT="952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63.4 ± 12.0</a:t>
                      </a:r>
                    </a:p>
                  </a:txBody>
                  <a:tcPr marL="9522" marR="9522" marT="952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0.001</a:t>
                      </a:r>
                      <a:endParaRPr lang="cs-CZ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2" marR="9522" marT="95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18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Ženy</a:t>
                      </a:r>
                      <a:endParaRPr lang="cs-CZ" sz="10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19" marR="9519" marT="95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cs-CZ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2" marR="9522" marT="95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211</a:t>
                      </a:r>
                    </a:p>
                  </a:txBody>
                  <a:tcPr marL="9522" marR="9522" marT="952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68.0</a:t>
                      </a:r>
                      <a:b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(41.0; 86.0)</a:t>
                      </a:r>
                    </a:p>
                  </a:txBody>
                  <a:tcPr marL="9522" marR="9522" marT="952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66.7 ± 12.3</a:t>
                      </a:r>
                    </a:p>
                  </a:txBody>
                  <a:tcPr marL="9522" marR="9522" marT="952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18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Celkem</a:t>
                      </a:r>
                      <a:endParaRPr lang="cs-CZ" sz="10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19" marR="9519" marT="95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cs-CZ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2" marR="9522" marT="95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1100</a:t>
                      </a:r>
                    </a:p>
                  </a:txBody>
                  <a:tcPr marL="9522" marR="9522" marT="952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65.0</a:t>
                      </a:r>
                      <a:b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(39.5; 82.0)</a:t>
                      </a:r>
                    </a:p>
                  </a:txBody>
                  <a:tcPr marL="9522" marR="9522" marT="952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64.0 ± 12.1</a:t>
                      </a:r>
                    </a:p>
                  </a:txBody>
                  <a:tcPr marL="9522" marR="9522" marT="952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2" marR="9522" marT="95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37" name="TextBox 3"/>
          <p:cNvSpPr txBox="1">
            <a:spLocks noChangeArrowheads="1"/>
          </p:cNvSpPr>
          <p:nvPr/>
        </p:nvSpPr>
        <p:spPr bwMode="auto">
          <a:xfrm>
            <a:off x="955675" y="3713163"/>
            <a:ext cx="1239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i="1"/>
              <a:t>NYHA </a:t>
            </a:r>
            <a:r>
              <a:rPr lang="cs-CZ" altLang="cs-CZ"/>
              <a:t>(%)</a:t>
            </a:r>
          </a:p>
        </p:txBody>
      </p:sp>
      <p:sp>
        <p:nvSpPr>
          <p:cNvPr id="27" name="Rectangle 11"/>
          <p:cNvSpPr/>
          <p:nvPr/>
        </p:nvSpPr>
        <p:spPr>
          <a:xfrm>
            <a:off x="2662238" y="4649788"/>
            <a:ext cx="215900" cy="2159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1" name="Rectangle 13"/>
          <p:cNvSpPr/>
          <p:nvPr/>
        </p:nvSpPr>
        <p:spPr>
          <a:xfrm>
            <a:off x="2660650" y="4194175"/>
            <a:ext cx="215900" cy="215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5" name="Rectangle 11"/>
          <p:cNvSpPr/>
          <p:nvPr/>
        </p:nvSpPr>
        <p:spPr>
          <a:xfrm>
            <a:off x="2660650" y="5567363"/>
            <a:ext cx="215900" cy="2159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7" name="Rectangle 13"/>
          <p:cNvSpPr/>
          <p:nvPr/>
        </p:nvSpPr>
        <p:spPr>
          <a:xfrm>
            <a:off x="2662238" y="5121275"/>
            <a:ext cx="2159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143" name="TextovéPole 2"/>
          <p:cNvSpPr txBox="1">
            <a:spLocks noChangeArrowheads="1"/>
          </p:cNvSpPr>
          <p:nvPr/>
        </p:nvSpPr>
        <p:spPr bwMode="auto">
          <a:xfrm>
            <a:off x="7885113" y="333375"/>
            <a:ext cx="12842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sz="1400"/>
              <a:t>N = 1100</a:t>
            </a:r>
            <a:endParaRPr lang="en-GB" sz="140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383102"/>
              </p:ext>
            </p:extLst>
          </p:nvPr>
        </p:nvGraphicFramePr>
        <p:xfrm>
          <a:off x="2995613" y="4076700"/>
          <a:ext cx="1936750" cy="1816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02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 - 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cs-CZ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bez limitace fyzické 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r>
                        <a:rPr lang="cs-CZ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</a:t>
                      </a:r>
                      <a:r>
                        <a:rPr lang="en-US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tivity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= 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norm</a:t>
                      </a:r>
                      <a:r>
                        <a:rPr lang="cs-CZ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á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</a:t>
                      </a:r>
                      <a:r>
                        <a:rPr lang="cs-CZ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ní 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</a:t>
                      </a:r>
                      <a:r>
                        <a:rPr lang="cs-CZ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v)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30" marR="9530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II - 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cs-CZ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lehká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limita</a:t>
                      </a:r>
                      <a:r>
                        <a:rPr lang="cs-CZ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</a:t>
                      </a:r>
                      <a:r>
                        <a:rPr lang="cs-CZ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při běžné fyzické aktivitě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30" marR="9530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III - 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cs-CZ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výrazná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limita</a:t>
                      </a:r>
                      <a:r>
                        <a:rPr lang="cs-CZ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</a:t>
                      </a:r>
                      <a:r>
                        <a:rPr lang="cs-CZ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při běžné fyzické aktivitě)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30" marR="9530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IV - 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cs-CZ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</a:t>
                      </a:r>
                      <a:r>
                        <a:rPr lang="en-US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ymptom</a:t>
                      </a:r>
                      <a:r>
                        <a:rPr lang="cs-CZ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 v klidu nebo při 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minim</a:t>
                      </a:r>
                      <a:r>
                        <a:rPr lang="cs-CZ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ální</a:t>
                      </a:r>
                      <a:r>
                        <a:rPr lang="cs-CZ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cs-CZ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ak</a:t>
                      </a:r>
                      <a:r>
                        <a:rPr lang="en-US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tivit</a:t>
                      </a:r>
                      <a:r>
                        <a:rPr lang="cs-CZ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ě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30" marR="9530" marT="95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4" name="Skupina 19"/>
          <p:cNvGrpSpPr>
            <a:grpSpLocks/>
          </p:cNvGrpSpPr>
          <p:nvPr/>
        </p:nvGrpSpPr>
        <p:grpSpPr bwMode="auto">
          <a:xfrm>
            <a:off x="7842250" y="53975"/>
            <a:ext cx="1241425" cy="350838"/>
            <a:chOff x="6516689" y="115888"/>
            <a:chExt cx="2482337" cy="700087"/>
          </a:xfrm>
        </p:grpSpPr>
        <p:pic>
          <p:nvPicPr>
            <p:cNvPr id="25" name="Picture 37" descr="LOGO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ovéPole 21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cs-CZ" sz="1400" dirty="0">
                  <a:solidFill>
                    <a:srgbClr val="EB3143"/>
                  </a:solidFill>
                  <a:latin typeface="Arial Black" pitchFamily="34" charset="0"/>
                  <a:cs typeface="Aharoni" pitchFamily="2" charset="-79"/>
                </a:rPr>
                <a:t>FAR NHL</a:t>
              </a:r>
              <a:endParaRPr lang="en-GB" sz="1400" dirty="0">
                <a:solidFill>
                  <a:srgbClr val="EB3143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Nadpis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Ejekční frakce levé komory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143" name="TextovéPole 2"/>
          <p:cNvSpPr txBox="1">
            <a:spLocks noChangeArrowheads="1"/>
          </p:cNvSpPr>
          <p:nvPr/>
        </p:nvSpPr>
        <p:spPr bwMode="auto">
          <a:xfrm>
            <a:off x="7885113" y="333375"/>
            <a:ext cx="12842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sz="1400"/>
              <a:t>N = 1100</a:t>
            </a:r>
            <a:endParaRPr lang="en-GB" sz="1400"/>
          </a:p>
        </p:txBody>
      </p:sp>
      <p:grpSp>
        <p:nvGrpSpPr>
          <p:cNvPr id="4149" name="Skupina 38"/>
          <p:cNvGrpSpPr>
            <a:grpSpLocks/>
          </p:cNvGrpSpPr>
          <p:nvPr/>
        </p:nvGrpSpPr>
        <p:grpSpPr bwMode="auto">
          <a:xfrm>
            <a:off x="7842250" y="53975"/>
            <a:ext cx="1241425" cy="350838"/>
            <a:chOff x="6516689" y="115888"/>
            <a:chExt cx="2482337" cy="700087"/>
          </a:xfrm>
        </p:grpSpPr>
        <p:pic>
          <p:nvPicPr>
            <p:cNvPr id="4151" name="Picture 37" descr="LOGO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52" name="TextovéPole 40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cs-CZ" sz="1400">
                  <a:solidFill>
                    <a:srgbClr val="EB3143"/>
                  </a:solidFill>
                  <a:latin typeface="Arial Black" pitchFamily="34" charset="0"/>
                  <a:cs typeface="Aharoni" pitchFamily="2" charset="-79"/>
                </a:rPr>
                <a:t>FAR NHL</a:t>
              </a:r>
              <a:endParaRPr lang="en-GB" sz="1400">
                <a:solidFill>
                  <a:srgbClr val="EB3143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graphicFrame>
        <p:nvGraphicFramePr>
          <p:cNvPr id="44" name="Object 57"/>
          <p:cNvGraphicFramePr>
            <a:graphicFrameLocks noGrp="1" noChangeAspect="1"/>
          </p:cNvGraphicFramePr>
          <p:nvPr>
            <p:extLst/>
          </p:nvPr>
        </p:nvGraphicFramePr>
        <p:xfrm>
          <a:off x="500063" y="1341438"/>
          <a:ext cx="2760662" cy="209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" name="Graf" r:id="rId4" imgW="2752725" imgH="2086047" progId="MSGraph.Chart.8">
                  <p:embed followColorScheme="full"/>
                </p:oleObj>
              </mc:Choice>
              <mc:Fallback>
                <p:oleObj name="Graf" r:id="rId4" imgW="2752725" imgH="2086047" progId="MSGraph.Chart.8">
                  <p:embed followColorScheme="full"/>
                  <p:pic>
                    <p:nvPicPr>
                      <p:cNvPr id="44" name="Object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341438"/>
                        <a:ext cx="2760662" cy="209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57"/>
          <p:cNvGraphicFramePr>
            <a:graphicFrameLocks noGrp="1" noChangeAspect="1"/>
          </p:cNvGraphicFramePr>
          <p:nvPr>
            <p:extLst/>
          </p:nvPr>
        </p:nvGraphicFramePr>
        <p:xfrm>
          <a:off x="500063" y="1341438"/>
          <a:ext cx="2760662" cy="209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" name="Graf" r:id="rId6" imgW="2752725" imgH="2086047" progId="MSGraph.Chart.8">
                  <p:embed followColorScheme="full"/>
                </p:oleObj>
              </mc:Choice>
              <mc:Fallback>
                <p:oleObj name="Graf" r:id="rId6" imgW="2752725" imgH="2086047" progId="MSGraph.Chart.8">
                  <p:embed followColorScheme="full"/>
                  <p:pic>
                    <p:nvPicPr>
                      <p:cNvPr id="45" name="Object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341438"/>
                        <a:ext cx="2760662" cy="209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1"/>
          <p:cNvGraphicFramePr>
            <a:graphicFrameLocks noGrp="1" noChangeAspect="1"/>
          </p:cNvGraphicFramePr>
          <p:nvPr>
            <p:extLst/>
          </p:nvPr>
        </p:nvGraphicFramePr>
        <p:xfrm>
          <a:off x="4473575" y="1454150"/>
          <a:ext cx="4287838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" name="Graf" r:id="rId8" imgW="4514739" imgH="2190781" progId="MSGraph.Chart.8">
                  <p:embed followColorScheme="full"/>
                </p:oleObj>
              </mc:Choice>
              <mc:Fallback>
                <p:oleObj name="Graf" r:id="rId8" imgW="4514739" imgH="2190781" progId="MSGraph.Chart.8">
                  <p:embed followColorScheme="full"/>
                  <p:pic>
                    <p:nvPicPr>
                      <p:cNvPr id="46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5" y="1454150"/>
                        <a:ext cx="4287838" cy="209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5973364" y="3419476"/>
            <a:ext cx="18716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sk-SK" sz="1200" b="1" dirty="0">
                <a:latin typeface="Arial" pitchFamily="34" charset="0"/>
                <a:cs typeface="Arial" pitchFamily="34" charset="0"/>
              </a:rPr>
              <a:t>EF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LK</a:t>
            </a: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 (k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ategor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ie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 rot="16200000">
            <a:off x="3665538" y="2171700"/>
            <a:ext cx="16557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1200" b="1" dirty="0" err="1" smtClean="0">
                <a:latin typeface="Arial" pitchFamily="34" charset="0"/>
                <a:cs typeface="Arial" pitchFamily="34" charset="0"/>
              </a:rPr>
              <a:t>cienti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58"/>
          <p:cNvSpPr txBox="1">
            <a:spLocks noChangeArrowheads="1"/>
          </p:cNvSpPr>
          <p:nvPr/>
        </p:nvSpPr>
        <p:spPr bwMode="auto">
          <a:xfrm rot="16200000">
            <a:off x="-576612" y="1591347"/>
            <a:ext cx="2017713" cy="21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5000"/>
              </a:lnSpc>
            </a:pPr>
            <a:r>
              <a:rPr lang="cs-CZ" sz="1200" b="1" dirty="0">
                <a:latin typeface="Arial" pitchFamily="34" charset="0"/>
                <a:cs typeface="Arial" pitchFamily="34" charset="0"/>
              </a:rPr>
              <a:t>EF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>
                <a:latin typeface="Arial" pitchFamily="34" charset="0"/>
                <a:cs typeface="Arial" pitchFamily="34" charset="0"/>
              </a:rPr>
              <a:t>(%)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41"/>
          <p:cNvSpPr txBox="1">
            <a:spLocks noChangeArrowheads="1"/>
          </p:cNvSpPr>
          <p:nvPr/>
        </p:nvSpPr>
        <p:spPr bwMode="auto">
          <a:xfrm>
            <a:off x="3200400" y="1865313"/>
            <a:ext cx="90488" cy="9048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42"/>
          <p:cNvSpPr txBox="1">
            <a:spLocks noChangeArrowheads="1"/>
          </p:cNvSpPr>
          <p:nvPr/>
        </p:nvSpPr>
        <p:spPr bwMode="auto">
          <a:xfrm>
            <a:off x="3348038" y="1773238"/>
            <a:ext cx="7921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  <a:cs typeface="Arial" pitchFamily="34" charset="0"/>
              </a:rPr>
              <a:t>Med</a:t>
            </a:r>
            <a:r>
              <a:rPr lang="cs-CZ" sz="1200" b="1">
                <a:latin typeface="Arial" pitchFamily="34" charset="0"/>
                <a:cs typeface="Arial" pitchFamily="34" charset="0"/>
              </a:rPr>
              <a:t>i</a:t>
            </a:r>
            <a:r>
              <a:rPr lang="en-US" sz="1200" b="1">
                <a:latin typeface="Arial" pitchFamily="34" charset="0"/>
                <a:cs typeface="Arial" pitchFamily="34" charset="0"/>
              </a:rPr>
              <a:t>a</a:t>
            </a:r>
            <a:r>
              <a:rPr lang="cs-CZ" sz="1200" b="1">
                <a:latin typeface="Arial" pitchFamily="34" charset="0"/>
                <a:cs typeface="Arial" pitchFamily="34" charset="0"/>
              </a:rPr>
              <a:t>n</a:t>
            </a:r>
            <a:endParaRPr lang="en-US" sz="12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43"/>
          <p:cNvGrpSpPr>
            <a:grpSpLocks/>
          </p:cNvGrpSpPr>
          <p:nvPr/>
        </p:nvGrpSpPr>
        <p:grpSpPr bwMode="auto">
          <a:xfrm rot="5400000" flipH="1">
            <a:off x="3170238" y="2228850"/>
            <a:ext cx="149225" cy="225425"/>
            <a:chOff x="5329" y="845"/>
            <a:chExt cx="92" cy="181"/>
          </a:xfrm>
        </p:grpSpPr>
        <p:sp>
          <p:nvSpPr>
            <p:cNvPr id="53" name="Line 44"/>
            <p:cNvSpPr>
              <a:spLocks noChangeShapeType="1"/>
            </p:cNvSpPr>
            <p:nvPr/>
          </p:nvSpPr>
          <p:spPr bwMode="auto">
            <a:xfrm>
              <a:off x="5375" y="84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Line 45"/>
            <p:cNvSpPr>
              <a:spLocks noChangeShapeType="1"/>
            </p:cNvSpPr>
            <p:nvPr/>
          </p:nvSpPr>
          <p:spPr bwMode="auto">
            <a:xfrm>
              <a:off x="5329" y="845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Line 46"/>
            <p:cNvSpPr>
              <a:spLocks noChangeShapeType="1"/>
            </p:cNvSpPr>
            <p:nvPr/>
          </p:nvSpPr>
          <p:spPr bwMode="auto">
            <a:xfrm>
              <a:off x="5374" y="102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47"/>
            <p:cNvSpPr>
              <a:spLocks noChangeShapeType="1"/>
            </p:cNvSpPr>
            <p:nvPr/>
          </p:nvSpPr>
          <p:spPr bwMode="auto">
            <a:xfrm>
              <a:off x="5375" y="845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Line 48"/>
            <p:cNvSpPr>
              <a:spLocks noChangeShapeType="1"/>
            </p:cNvSpPr>
            <p:nvPr/>
          </p:nvSpPr>
          <p:spPr bwMode="auto">
            <a:xfrm>
              <a:off x="5329" y="102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8" name="Text Box 49"/>
          <p:cNvSpPr txBox="1">
            <a:spLocks noChangeArrowheads="1"/>
          </p:cNvSpPr>
          <p:nvPr/>
        </p:nvSpPr>
        <p:spPr bwMode="auto">
          <a:xfrm>
            <a:off x="3425825" y="2205038"/>
            <a:ext cx="936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cs-CZ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95%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42"/>
          <p:cNvSpPr txBox="1">
            <a:spLocks noChangeArrowheads="1"/>
          </p:cNvSpPr>
          <p:nvPr/>
        </p:nvSpPr>
        <p:spPr bwMode="auto">
          <a:xfrm>
            <a:off x="1547813" y="1295400"/>
            <a:ext cx="936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p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0.00</a:t>
            </a: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1420102" y="3798889"/>
            <a:ext cx="164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1200" b="1" dirty="0" err="1" smtClean="0">
                <a:latin typeface="Arial" pitchFamily="34" charset="0"/>
                <a:cs typeface="Arial" pitchFamily="34" charset="0"/>
              </a:rPr>
              <a:t>uži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algn="l" eaLnBrk="1" hangingPunct="1"/>
            <a:r>
              <a:rPr lang="cs-CZ" sz="12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 889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80.8%)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26"/>
          <p:cNvSpPr txBox="1">
            <a:spLocks noChangeArrowheads="1"/>
          </p:cNvSpPr>
          <p:nvPr/>
        </p:nvSpPr>
        <p:spPr bwMode="auto">
          <a:xfrm>
            <a:off x="1420102" y="3357564"/>
            <a:ext cx="142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Ženy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algn="l" eaLnBrk="1" hangingPunct="1"/>
            <a:r>
              <a:rPr lang="cs-CZ" sz="12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 211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19.2%)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1111332" y="3478214"/>
            <a:ext cx="288925" cy="2159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1111332" y="3906817"/>
            <a:ext cx="288925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ovéPole 2"/>
          <p:cNvSpPr txBox="1">
            <a:spLocks noChangeArrowheads="1"/>
          </p:cNvSpPr>
          <p:nvPr/>
        </p:nvSpPr>
        <p:spPr bwMode="auto">
          <a:xfrm>
            <a:off x="6032376" y="6021288"/>
            <a:ext cx="29321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cs-CZ" altLang="cs-CZ" sz="1000" i="1" dirty="0" smtClean="0"/>
              <a:t>*p-</a:t>
            </a:r>
            <a:r>
              <a:rPr lang="cs-CZ" altLang="cs-CZ" sz="1000" i="1" dirty="0" err="1" smtClean="0"/>
              <a:t>value</a:t>
            </a:r>
            <a:r>
              <a:rPr lang="cs-CZ" altLang="cs-CZ" sz="1000" i="1" dirty="0" smtClean="0"/>
              <a:t> </a:t>
            </a:r>
            <a:r>
              <a:rPr lang="cs-CZ" altLang="cs-CZ" sz="1000" i="1" dirty="0" err="1"/>
              <a:t>of</a:t>
            </a:r>
            <a:r>
              <a:rPr lang="cs-CZ" altLang="cs-CZ" sz="1000" i="1" dirty="0"/>
              <a:t> </a:t>
            </a:r>
            <a:r>
              <a:rPr lang="cs-CZ" altLang="cs-CZ" sz="1000" i="1" dirty="0" smtClean="0"/>
              <a:t>Mann-</a:t>
            </a:r>
            <a:r>
              <a:rPr lang="cs-CZ" altLang="cs-CZ" sz="1000" i="1" dirty="0" err="1" smtClean="0"/>
              <a:t>Whitney</a:t>
            </a:r>
            <a:r>
              <a:rPr lang="cs-CZ" altLang="cs-CZ" sz="1000" i="1" dirty="0" smtClean="0"/>
              <a:t> U </a:t>
            </a:r>
            <a:r>
              <a:rPr lang="cs-CZ" altLang="cs-CZ" sz="1000" i="1" dirty="0"/>
              <a:t>test</a:t>
            </a:r>
          </a:p>
        </p:txBody>
      </p:sp>
      <p:graphicFrame>
        <p:nvGraphicFramePr>
          <p:cNvPr id="65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859061"/>
              </p:ext>
            </p:extLst>
          </p:nvPr>
        </p:nvGraphicFramePr>
        <p:xfrm>
          <a:off x="323528" y="4365104"/>
          <a:ext cx="8640957" cy="1645920"/>
        </p:xfrm>
        <a:graphic>
          <a:graphicData uri="http://schemas.openxmlformats.org/drawingml/2006/table">
            <a:tbl>
              <a:tblPr/>
              <a:tblGrid>
                <a:gridCol w="1224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4950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</a:t>
                      </a:r>
                      <a:r>
                        <a:rPr kumimoji="0" lang="cs-CZ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á</a:t>
                      </a: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cs-CZ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ní</a:t>
                      </a: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statisti</a:t>
                      </a:r>
                      <a:r>
                        <a:rPr kumimoji="0" lang="cs-CZ" sz="12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</a:t>
                      </a:r>
                      <a:r>
                        <a:rPr kumimoji="0" lang="cs-CZ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– EF LK (%)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9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Průměr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Medi</a:t>
                      </a:r>
                      <a:r>
                        <a:rPr kumimoji="0" lang="cs-CZ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án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cs-CZ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percentil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r>
                        <a:rPr kumimoji="0" lang="cs-CZ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percentil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p*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9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Všichni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Pohlaví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Ženy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0.003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9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uži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467544" y="908720"/>
            <a:ext cx="49685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SzPct val="75000"/>
              <a:buFont typeface="Wingdings" pitchFamily="2" charset="2"/>
              <a:buChar char="v"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Ejekční frakce  (%)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af 26"/>
          <p:cNvGraphicFramePr/>
          <p:nvPr>
            <p:extLst>
              <p:ext uri="{D42A27DB-BD31-4B8C-83A1-F6EECF244321}">
                <p14:modId xmlns:p14="http://schemas.microsoft.com/office/powerpoint/2010/main" val="3654278269"/>
              </p:ext>
            </p:extLst>
          </p:nvPr>
        </p:nvGraphicFramePr>
        <p:xfrm>
          <a:off x="6912880" y="1550987"/>
          <a:ext cx="1944465" cy="4900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Graf 1"/>
          <p:cNvGraphicFramePr/>
          <p:nvPr>
            <p:extLst>
              <p:ext uri="{D42A27DB-BD31-4B8C-83A1-F6EECF244321}">
                <p14:modId xmlns:p14="http://schemas.microsoft.com/office/powerpoint/2010/main" val="1213509726"/>
              </p:ext>
            </p:extLst>
          </p:nvPr>
        </p:nvGraphicFramePr>
        <p:xfrm>
          <a:off x="2411760" y="3957749"/>
          <a:ext cx="2448272" cy="23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Graf 24"/>
          <p:cNvGraphicFramePr/>
          <p:nvPr>
            <p:extLst>
              <p:ext uri="{D42A27DB-BD31-4B8C-83A1-F6EECF244321}">
                <p14:modId xmlns:p14="http://schemas.microsoft.com/office/powerpoint/2010/main" val="1203889349"/>
              </p:ext>
            </p:extLst>
          </p:nvPr>
        </p:nvGraphicFramePr>
        <p:xfrm>
          <a:off x="540817" y="1400127"/>
          <a:ext cx="3767708" cy="2028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2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AHEAD skóre &amp; komorbidity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 rot="-5400000">
            <a:off x="-104270" y="2148294"/>
            <a:ext cx="10118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dirty="0" smtClean="0"/>
              <a:t>Pacienti </a:t>
            </a:r>
            <a:r>
              <a:rPr lang="cs-CZ" altLang="cs-CZ" sz="1200" dirty="0"/>
              <a:t>(</a:t>
            </a:r>
            <a:r>
              <a:rPr lang="en-US" altLang="cs-CZ" sz="1200" dirty="0"/>
              <a:t>%)</a:t>
            </a:r>
            <a:endParaRPr lang="cs-CZ" altLang="cs-CZ" sz="1200" dirty="0"/>
          </a:p>
        </p:txBody>
      </p:sp>
      <p:sp>
        <p:nvSpPr>
          <p:cNvPr id="5125" name="TextovéPole 7"/>
          <p:cNvSpPr txBox="1">
            <a:spLocks noChangeArrowheads="1"/>
          </p:cNvSpPr>
          <p:nvPr/>
        </p:nvSpPr>
        <p:spPr bwMode="auto">
          <a:xfrm>
            <a:off x="7885113" y="333375"/>
            <a:ext cx="12842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sz="1400"/>
              <a:t>N = 1100</a:t>
            </a:r>
            <a:endParaRPr lang="en-GB" sz="1400"/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652369"/>
              </p:ext>
            </p:extLst>
          </p:nvPr>
        </p:nvGraphicFramePr>
        <p:xfrm>
          <a:off x="468313" y="4292600"/>
          <a:ext cx="2016125" cy="187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285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Diabetes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mellitus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Fibrilace síní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Věk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 70 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Hemoglobin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 130 g/l (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cs-CZ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uži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nebo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 120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/l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ženy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reatinin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 130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mmol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34" name="TextBox 6"/>
          <p:cNvSpPr txBox="1">
            <a:spLocks noChangeArrowheads="1"/>
          </p:cNvSpPr>
          <p:nvPr/>
        </p:nvSpPr>
        <p:spPr bwMode="auto">
          <a:xfrm>
            <a:off x="3046413" y="3732213"/>
            <a:ext cx="10118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dirty="0" smtClean="0"/>
              <a:t>Pacienti </a:t>
            </a:r>
            <a:r>
              <a:rPr lang="cs-CZ" altLang="cs-CZ" sz="1200" dirty="0"/>
              <a:t>(</a:t>
            </a:r>
            <a:r>
              <a:rPr lang="en-US" altLang="cs-CZ" sz="1200" dirty="0"/>
              <a:t>%)</a:t>
            </a:r>
            <a:endParaRPr lang="cs-CZ" altLang="cs-CZ" sz="1200" dirty="0"/>
          </a:p>
        </p:txBody>
      </p:sp>
      <p:sp>
        <p:nvSpPr>
          <p:cNvPr id="5135" name="TextovéPole 12"/>
          <p:cNvSpPr txBox="1">
            <a:spLocks noChangeArrowheads="1"/>
          </p:cNvSpPr>
          <p:nvPr/>
        </p:nvSpPr>
        <p:spPr bwMode="auto">
          <a:xfrm>
            <a:off x="3564384" y="3154363"/>
            <a:ext cx="863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sz="1200" dirty="0" smtClean="0"/>
              <a:t>neznámé</a:t>
            </a:r>
            <a:endParaRPr lang="en-GB" sz="1200" dirty="0"/>
          </a:p>
        </p:txBody>
      </p:sp>
      <p:sp>
        <p:nvSpPr>
          <p:cNvPr id="5136" name="TextovéPole 14"/>
          <p:cNvSpPr txBox="1">
            <a:spLocks noChangeArrowheads="1"/>
          </p:cNvSpPr>
          <p:nvPr/>
        </p:nvSpPr>
        <p:spPr bwMode="auto">
          <a:xfrm>
            <a:off x="468313" y="3429000"/>
            <a:ext cx="3455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i="1" dirty="0"/>
              <a:t>AHEAD </a:t>
            </a:r>
            <a:r>
              <a:rPr lang="cs-CZ" i="1" dirty="0" err="1" smtClean="0"/>
              <a:t>skóore</a:t>
            </a:r>
            <a:r>
              <a:rPr lang="cs-CZ" i="1" dirty="0" smtClean="0"/>
              <a:t> komponenty</a:t>
            </a:r>
            <a:endParaRPr lang="en-GB" i="1" dirty="0"/>
          </a:p>
        </p:txBody>
      </p:sp>
      <p:sp>
        <p:nvSpPr>
          <p:cNvPr id="5137" name="TextovéPole 16"/>
          <p:cNvSpPr txBox="1">
            <a:spLocks noChangeArrowheads="1"/>
          </p:cNvSpPr>
          <p:nvPr/>
        </p:nvSpPr>
        <p:spPr bwMode="auto">
          <a:xfrm>
            <a:off x="468313" y="981075"/>
            <a:ext cx="3455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i="1" dirty="0"/>
              <a:t>AHEAD </a:t>
            </a:r>
            <a:r>
              <a:rPr lang="cs-CZ" i="1" dirty="0" smtClean="0"/>
              <a:t>skóre</a:t>
            </a:r>
            <a:endParaRPr lang="en-GB" i="1" dirty="0"/>
          </a:p>
        </p:txBody>
      </p:sp>
      <p:graphicFrame>
        <p:nvGraphicFramePr>
          <p:cNvPr id="20" name="Tabulk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977684"/>
              </p:ext>
            </p:extLst>
          </p:nvPr>
        </p:nvGraphicFramePr>
        <p:xfrm>
          <a:off x="5364163" y="1951038"/>
          <a:ext cx="1584324" cy="4327509"/>
        </p:xfrm>
        <a:graphic>
          <a:graphicData uri="http://schemas.openxmlformats.org/drawingml/2006/table">
            <a:tbl>
              <a:tblPr/>
              <a:tblGrid>
                <a:gridCol w="176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0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60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60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60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055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</a:tbl>
          </a:graphicData>
        </a:graphic>
      </p:graphicFrame>
      <p:sp>
        <p:nvSpPr>
          <p:cNvPr id="5928" name="TextovéPole 22"/>
          <p:cNvSpPr txBox="1">
            <a:spLocks noChangeArrowheads="1"/>
          </p:cNvSpPr>
          <p:nvPr/>
        </p:nvSpPr>
        <p:spPr bwMode="auto">
          <a:xfrm>
            <a:off x="5292725" y="765175"/>
            <a:ext cx="3455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i="1" dirty="0" smtClean="0"/>
              <a:t>Kombinace komorbidit</a:t>
            </a:r>
            <a:endParaRPr lang="en-GB" i="1" dirty="0"/>
          </a:p>
        </p:txBody>
      </p:sp>
      <p:sp>
        <p:nvSpPr>
          <p:cNvPr id="5930" name="TextBox 6"/>
          <p:cNvSpPr txBox="1">
            <a:spLocks noChangeArrowheads="1"/>
          </p:cNvSpPr>
          <p:nvPr/>
        </p:nvSpPr>
        <p:spPr bwMode="auto">
          <a:xfrm>
            <a:off x="7389813" y="1341438"/>
            <a:ext cx="10118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dirty="0" smtClean="0"/>
              <a:t>Pacienti </a:t>
            </a:r>
            <a:r>
              <a:rPr lang="cs-CZ" altLang="cs-CZ" sz="1200" dirty="0"/>
              <a:t>(</a:t>
            </a:r>
            <a:r>
              <a:rPr lang="en-US" altLang="cs-CZ" sz="1200" dirty="0"/>
              <a:t>%)</a:t>
            </a:r>
            <a:endParaRPr lang="cs-CZ" altLang="cs-CZ" sz="1200" dirty="0"/>
          </a:p>
        </p:txBody>
      </p:sp>
      <p:sp>
        <p:nvSpPr>
          <p:cNvPr id="5931" name="TextBox 6"/>
          <p:cNvSpPr txBox="1">
            <a:spLocks noChangeArrowheads="1"/>
          </p:cNvSpPr>
          <p:nvPr/>
        </p:nvSpPr>
        <p:spPr bwMode="auto">
          <a:xfrm rot="-5400000">
            <a:off x="5088033" y="1443266"/>
            <a:ext cx="76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800" dirty="0" smtClean="0"/>
              <a:t>Fibrilace síní</a:t>
            </a:r>
            <a:endParaRPr lang="cs-CZ" altLang="cs-CZ" sz="800" dirty="0"/>
          </a:p>
        </p:txBody>
      </p:sp>
      <p:sp>
        <p:nvSpPr>
          <p:cNvPr id="5932" name="TextBox 6"/>
          <p:cNvSpPr txBox="1">
            <a:spLocks noChangeArrowheads="1"/>
          </p:cNvSpPr>
          <p:nvPr/>
        </p:nvSpPr>
        <p:spPr bwMode="auto">
          <a:xfrm rot="-5400000">
            <a:off x="5411252" y="1423779"/>
            <a:ext cx="7344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800" b="1" dirty="0" smtClean="0"/>
              <a:t>H</a:t>
            </a:r>
            <a:r>
              <a:rPr lang="cs-CZ" altLang="cs-CZ" sz="800" dirty="0" smtClean="0"/>
              <a:t>emoglobin</a:t>
            </a:r>
            <a:r>
              <a:rPr lang="cs-CZ" altLang="cs-CZ" sz="800" dirty="0"/>
              <a:t/>
            </a:r>
            <a:br>
              <a:rPr lang="cs-CZ" altLang="cs-CZ" sz="800" dirty="0"/>
            </a:br>
            <a:r>
              <a:rPr lang="cs-CZ" altLang="cs-CZ" sz="800" dirty="0"/>
              <a:t>(</a:t>
            </a:r>
            <a:r>
              <a:rPr lang="cs-CZ" altLang="cs-CZ" sz="800" dirty="0" err="1"/>
              <a:t>anemia</a:t>
            </a:r>
            <a:r>
              <a:rPr lang="cs-CZ" altLang="cs-CZ" sz="800" dirty="0"/>
              <a:t>)</a:t>
            </a:r>
          </a:p>
        </p:txBody>
      </p:sp>
      <p:sp>
        <p:nvSpPr>
          <p:cNvPr id="5933" name="TextBox 6"/>
          <p:cNvSpPr txBox="1">
            <a:spLocks noChangeArrowheads="1"/>
          </p:cNvSpPr>
          <p:nvPr/>
        </p:nvSpPr>
        <p:spPr bwMode="auto">
          <a:xfrm rot="-5400000">
            <a:off x="5788632" y="1485335"/>
            <a:ext cx="6623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800" dirty="0" smtClean="0"/>
              <a:t>Věk </a:t>
            </a:r>
            <a:r>
              <a:rPr lang="cs-CZ" altLang="cs-CZ" sz="800" dirty="0"/>
              <a:t>(&gt; 70)</a:t>
            </a:r>
          </a:p>
        </p:txBody>
      </p:sp>
      <p:sp>
        <p:nvSpPr>
          <p:cNvPr id="5934" name="TextBox 6"/>
          <p:cNvSpPr txBox="1">
            <a:spLocks noChangeArrowheads="1"/>
          </p:cNvSpPr>
          <p:nvPr/>
        </p:nvSpPr>
        <p:spPr bwMode="auto">
          <a:xfrm rot="-5400000">
            <a:off x="5998065" y="1266909"/>
            <a:ext cx="9761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800" b="1" dirty="0" smtClean="0"/>
              <a:t>A</a:t>
            </a:r>
            <a:r>
              <a:rPr lang="cs-CZ" altLang="cs-CZ" sz="800" dirty="0" smtClean="0"/>
              <a:t>bnormální </a:t>
            </a:r>
            <a:r>
              <a:rPr lang="cs-CZ" altLang="cs-CZ" sz="800" dirty="0" err="1" smtClean="0"/>
              <a:t>ren</a:t>
            </a:r>
            <a:r>
              <a:rPr lang="cs-CZ" altLang="cs-CZ" sz="800" dirty="0" smtClean="0"/>
              <a:t> </a:t>
            </a:r>
            <a:r>
              <a:rPr lang="cs-CZ" altLang="cs-CZ" sz="800" dirty="0"/>
              <a:t/>
            </a:r>
            <a:br>
              <a:rPr lang="cs-CZ" altLang="cs-CZ" sz="800" dirty="0"/>
            </a:br>
            <a:r>
              <a:rPr lang="cs-CZ" altLang="cs-CZ" sz="800" dirty="0" smtClean="0"/>
              <a:t>funkce</a:t>
            </a:r>
            <a:endParaRPr lang="cs-CZ" altLang="cs-CZ" sz="800" dirty="0"/>
          </a:p>
        </p:txBody>
      </p:sp>
      <p:sp>
        <p:nvSpPr>
          <p:cNvPr id="5935" name="TextBox 6"/>
          <p:cNvSpPr txBox="1">
            <a:spLocks noChangeArrowheads="1"/>
          </p:cNvSpPr>
          <p:nvPr/>
        </p:nvSpPr>
        <p:spPr bwMode="auto">
          <a:xfrm rot="-5400000">
            <a:off x="6366669" y="1397794"/>
            <a:ext cx="9683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800" b="1"/>
              <a:t>D</a:t>
            </a:r>
            <a:r>
              <a:rPr lang="cs-CZ" altLang="cs-CZ" sz="800"/>
              <a:t>iabetes mellitus</a:t>
            </a:r>
          </a:p>
        </p:txBody>
      </p:sp>
      <p:grpSp>
        <p:nvGrpSpPr>
          <p:cNvPr id="23" name="Skupina 19"/>
          <p:cNvGrpSpPr>
            <a:grpSpLocks/>
          </p:cNvGrpSpPr>
          <p:nvPr/>
        </p:nvGrpSpPr>
        <p:grpSpPr bwMode="auto">
          <a:xfrm>
            <a:off x="7842250" y="53975"/>
            <a:ext cx="1241425" cy="350838"/>
            <a:chOff x="6516689" y="115888"/>
            <a:chExt cx="2482337" cy="700087"/>
          </a:xfrm>
        </p:grpSpPr>
        <p:pic>
          <p:nvPicPr>
            <p:cNvPr id="24" name="Picture 37" descr="LOGO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ovéPole 21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cs-CZ" sz="1400" dirty="0">
                  <a:solidFill>
                    <a:srgbClr val="EB3143"/>
                  </a:solidFill>
                  <a:latin typeface="Arial Black" pitchFamily="34" charset="0"/>
                  <a:cs typeface="Aharoni" pitchFamily="2" charset="-79"/>
                </a:rPr>
                <a:t>FAR NHL</a:t>
              </a:r>
              <a:endParaRPr lang="en-GB" sz="1400" dirty="0">
                <a:solidFill>
                  <a:srgbClr val="EB3143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/>
          <a:lstStyle/>
          <a:p>
            <a:r>
              <a:rPr lang="cs-CZ" dirty="0" smtClean="0"/>
              <a:t>Základní charakteristika podle NYHA</a:t>
            </a:r>
            <a:endParaRPr lang="en-GB" dirty="0"/>
          </a:p>
        </p:txBody>
      </p:sp>
      <p:graphicFrame>
        <p:nvGraphicFramePr>
          <p:cNvPr id="5" name="Group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269058"/>
              </p:ext>
            </p:extLst>
          </p:nvPr>
        </p:nvGraphicFramePr>
        <p:xfrm>
          <a:off x="467544" y="980728"/>
          <a:ext cx="8232576" cy="4658742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7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9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Celkem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 = 1 100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NYHA 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 = 146</a:t>
                      </a: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NYHA 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 = 663</a:t>
                      </a: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NYHA III, IV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 = 291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p*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Ischemická choroba srdeční</a:t>
                      </a:r>
                    </a:p>
                  </a:txBody>
                  <a:tcPr marT="45718" marB="4571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555 (50.5%)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 (48.6%)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345 (52.0%)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139 (47.8%)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Dilatační KMP</a:t>
                      </a:r>
                    </a:p>
                  </a:txBody>
                  <a:tcPr marT="45718" marB="4571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467 (42.5%)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 (41.8%)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275 (41.5%)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131 (45.0%)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Otoky končetin</a:t>
                      </a:r>
                    </a:p>
                  </a:txBody>
                  <a:tcPr marT="45718" marB="4571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219 (19.9%)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(9.6%)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 (16.0%)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 (34.0%)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 0.001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STK (</a:t>
                      </a:r>
                      <a:r>
                        <a:rPr kumimoji="0" lang="cs-CZ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mmHg</a:t>
                      </a: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T="45718" marB="4571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128.0 (101.0; 160.0)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130.0 (105.0; 170.0)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128.0 (103.0; 160.0)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125.0 (99.0; 158.0)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Tepová frekvence (</a:t>
                      </a:r>
                      <a:r>
                        <a:rPr kumimoji="0" lang="cs-CZ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bpm</a:t>
                      </a: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T="45718" marB="4571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72.0 (55.0; 96.0)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68.0 (53.0; 90.0)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72.0 (55.0; 96.0)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75.0 (60.0; 100.0)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 0.001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BMI</a:t>
                      </a:r>
                    </a:p>
                  </a:txBody>
                  <a:tcPr marT="45718" marB="4571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28.4 (21.8; 38.6)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27.8 (21.8; 37.2)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28.7 (22.0; 38.3)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28.4 (21.5; 39.5)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Sinusový rytmus</a:t>
                      </a:r>
                    </a:p>
                  </a:txBody>
                  <a:tcPr marT="45718" marB="4571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687 (62.5%)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 (79.5%)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433 (65.3%)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138 (47.4%)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 0.001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Fibrilace síní</a:t>
                      </a:r>
                    </a:p>
                  </a:txBody>
                  <a:tcPr marT="45718" marB="4571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141 (12.8%)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(8.2%)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 (12.1%)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 (16.8%)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0.028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Stimulyovaný</a:t>
                      </a: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rytmus</a:t>
                      </a:r>
                    </a:p>
                  </a:txBody>
                  <a:tcPr marT="45718" marB="4571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272 (24.7%)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 (12.3%)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 (22.6%)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104 (35.7%)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 0.001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LK EF (%)</a:t>
                      </a:r>
                    </a:p>
                  </a:txBody>
                  <a:tcPr marT="45718" marB="4571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30.0 (17.0; 45.0)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37.8 (23.0; 47.0)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30.0 (19.0; 45.0)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25.0 (15.0; 42.0)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 0.001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extovéPole 3"/>
          <p:cNvSpPr txBox="1">
            <a:spLocks noChangeArrowheads="1"/>
          </p:cNvSpPr>
          <p:nvPr/>
        </p:nvSpPr>
        <p:spPr bwMode="auto">
          <a:xfrm>
            <a:off x="7885113" y="333375"/>
            <a:ext cx="12842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sz="1400"/>
              <a:t>N = 1100</a:t>
            </a:r>
            <a:endParaRPr lang="en-GB" sz="1400"/>
          </a:p>
        </p:txBody>
      </p:sp>
      <p:grpSp>
        <p:nvGrpSpPr>
          <p:cNvPr id="9" name="Skupina 19"/>
          <p:cNvGrpSpPr>
            <a:grpSpLocks/>
          </p:cNvGrpSpPr>
          <p:nvPr/>
        </p:nvGrpSpPr>
        <p:grpSpPr bwMode="auto">
          <a:xfrm>
            <a:off x="7842250" y="53975"/>
            <a:ext cx="1241425" cy="350838"/>
            <a:chOff x="6516689" y="115888"/>
            <a:chExt cx="2482337" cy="700087"/>
          </a:xfrm>
        </p:grpSpPr>
        <p:pic>
          <p:nvPicPr>
            <p:cNvPr id="10" name="Picture 37" descr="LOGO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ovéPole 21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cs-CZ" sz="1400" dirty="0">
                  <a:solidFill>
                    <a:srgbClr val="EB3143"/>
                  </a:solidFill>
                  <a:latin typeface="Arial Black" pitchFamily="34" charset="0"/>
                  <a:cs typeface="Aharoni" pitchFamily="2" charset="-79"/>
                </a:rPr>
                <a:t>FAR NHL</a:t>
              </a:r>
              <a:endParaRPr lang="en-GB" sz="1400" dirty="0">
                <a:solidFill>
                  <a:srgbClr val="EB3143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467544" y="5589240"/>
            <a:ext cx="4968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Table </a:t>
            </a:r>
            <a:r>
              <a:rPr lang="cs-CZ" sz="1000" dirty="0" err="1" smtClean="0"/>
              <a:t>shows</a:t>
            </a:r>
            <a:r>
              <a:rPr lang="cs-CZ" sz="1000" dirty="0" smtClean="0"/>
              <a:t> </a:t>
            </a:r>
            <a:r>
              <a:rPr lang="cs-CZ" sz="1000" dirty="0" err="1" smtClean="0"/>
              <a:t>absolute</a:t>
            </a:r>
            <a:r>
              <a:rPr lang="cs-CZ" sz="1000" dirty="0" smtClean="0"/>
              <a:t> and </a:t>
            </a:r>
            <a:r>
              <a:rPr lang="cs-CZ" sz="1000" dirty="0" err="1" smtClean="0"/>
              <a:t>relative</a:t>
            </a:r>
            <a:r>
              <a:rPr lang="cs-CZ" sz="1000" dirty="0" smtClean="0"/>
              <a:t> </a:t>
            </a:r>
            <a:r>
              <a:rPr lang="cs-CZ" sz="1000" dirty="0" err="1" smtClean="0"/>
              <a:t>frequencies</a:t>
            </a:r>
            <a:r>
              <a:rPr lang="cs-CZ" sz="1000" dirty="0" smtClean="0"/>
              <a:t> </a:t>
            </a:r>
            <a:r>
              <a:rPr lang="cs-CZ" sz="1000" dirty="0" err="1" smtClean="0"/>
              <a:t>or</a:t>
            </a:r>
            <a:r>
              <a:rPr lang="cs-CZ" sz="1000" dirty="0" smtClean="0"/>
              <a:t> </a:t>
            </a:r>
            <a:r>
              <a:rPr lang="cs-CZ" sz="1000" dirty="0" err="1" smtClean="0"/>
              <a:t>median</a:t>
            </a:r>
            <a:r>
              <a:rPr lang="cs-CZ" sz="1000" dirty="0" smtClean="0"/>
              <a:t> (5th-95th percentile).</a:t>
            </a:r>
            <a:endParaRPr lang="en-GB" sz="1000" dirty="0"/>
          </a:p>
        </p:txBody>
      </p:sp>
      <p:sp>
        <p:nvSpPr>
          <p:cNvPr id="14" name="Obdélník 24"/>
          <p:cNvSpPr>
            <a:spLocks noChangeArrowheads="1"/>
          </p:cNvSpPr>
          <p:nvPr/>
        </p:nvSpPr>
        <p:spPr bwMode="auto">
          <a:xfrm>
            <a:off x="1835150" y="6351588"/>
            <a:ext cx="5905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000" dirty="0"/>
              <a:t>*</a:t>
            </a:r>
            <a:r>
              <a:rPr lang="en-GB" sz="1000" dirty="0"/>
              <a:t>P</a:t>
            </a:r>
            <a:r>
              <a:rPr lang="cs-CZ" sz="1000" dirty="0"/>
              <a:t>-</a:t>
            </a:r>
            <a:r>
              <a:rPr lang="en-GB" sz="1000" dirty="0"/>
              <a:t>value </a:t>
            </a:r>
            <a:r>
              <a:rPr lang="cs-CZ" sz="1000" dirty="0" err="1"/>
              <a:t>of</a:t>
            </a:r>
            <a:r>
              <a:rPr lang="cs-CZ" sz="1000" dirty="0"/>
              <a:t> </a:t>
            </a:r>
            <a:r>
              <a:rPr lang="cs-CZ" sz="1000" dirty="0" err="1" smtClean="0"/>
              <a:t>Kruskal-Wallis</a:t>
            </a:r>
            <a:r>
              <a:rPr lang="cs-CZ" sz="1000" dirty="0" smtClean="0"/>
              <a:t> test </a:t>
            </a:r>
            <a:r>
              <a:rPr lang="en-GB" sz="1000" dirty="0"/>
              <a:t>represents the comparison of patients with</a:t>
            </a:r>
            <a:r>
              <a:rPr lang="cs-CZ" sz="1000" dirty="0"/>
              <a:t> </a:t>
            </a:r>
            <a:r>
              <a:rPr lang="cs-CZ" sz="1000" u="sng" dirty="0" smtClean="0"/>
              <a:t>NYHA I, NYHA II, and NYHA III+IV</a:t>
            </a:r>
            <a:r>
              <a:rPr lang="cs-CZ" sz="1000" dirty="0" smtClean="0"/>
              <a:t>.</a:t>
            </a:r>
            <a:r>
              <a:rPr lang="en-GB" sz="1000" dirty="0" smtClean="0"/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1688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848" y="260648"/>
            <a:ext cx="8229600" cy="562074"/>
          </a:xfrm>
        </p:spPr>
        <p:txBody>
          <a:bodyPr/>
          <a:lstStyle/>
          <a:p>
            <a:r>
              <a:rPr lang="cs-CZ" dirty="0" smtClean="0"/>
              <a:t>Základní </a:t>
            </a:r>
            <a:r>
              <a:rPr lang="cs-CZ" dirty="0" err="1" smtClean="0"/>
              <a:t>lab</a:t>
            </a:r>
            <a:r>
              <a:rPr lang="cs-CZ" dirty="0" smtClean="0"/>
              <a:t> charakteristika podle NYHA</a:t>
            </a:r>
            <a:endParaRPr lang="en-GB" dirty="0"/>
          </a:p>
        </p:txBody>
      </p:sp>
      <p:sp>
        <p:nvSpPr>
          <p:cNvPr id="8" name="TextovéPole 3"/>
          <p:cNvSpPr txBox="1">
            <a:spLocks noChangeArrowheads="1"/>
          </p:cNvSpPr>
          <p:nvPr/>
        </p:nvSpPr>
        <p:spPr bwMode="auto">
          <a:xfrm>
            <a:off x="7885113" y="333375"/>
            <a:ext cx="12842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sz="1400"/>
              <a:t>N = 1100</a:t>
            </a:r>
            <a:endParaRPr lang="en-GB" sz="1400"/>
          </a:p>
        </p:txBody>
      </p:sp>
      <p:grpSp>
        <p:nvGrpSpPr>
          <p:cNvPr id="9" name="Skupina 19"/>
          <p:cNvGrpSpPr>
            <a:grpSpLocks/>
          </p:cNvGrpSpPr>
          <p:nvPr/>
        </p:nvGrpSpPr>
        <p:grpSpPr bwMode="auto">
          <a:xfrm>
            <a:off x="7842250" y="53975"/>
            <a:ext cx="1241425" cy="350838"/>
            <a:chOff x="6516689" y="115888"/>
            <a:chExt cx="2482337" cy="700087"/>
          </a:xfrm>
        </p:grpSpPr>
        <p:pic>
          <p:nvPicPr>
            <p:cNvPr id="10" name="Picture 37" descr="LOGO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ovéPole 21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cs-CZ" sz="1400" dirty="0">
                  <a:solidFill>
                    <a:srgbClr val="EB3143"/>
                  </a:solidFill>
                  <a:latin typeface="Arial Black" pitchFamily="34" charset="0"/>
                  <a:cs typeface="Aharoni" pitchFamily="2" charset="-79"/>
                </a:rPr>
                <a:t>FAR NHL</a:t>
              </a:r>
              <a:endParaRPr lang="en-GB" sz="1400" dirty="0">
                <a:solidFill>
                  <a:srgbClr val="EB3143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graphicFrame>
        <p:nvGraphicFramePr>
          <p:cNvPr id="12" name="Group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562118"/>
              </p:ext>
            </p:extLst>
          </p:nvPr>
        </p:nvGraphicFramePr>
        <p:xfrm>
          <a:off x="467544" y="980729"/>
          <a:ext cx="8232576" cy="4866339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7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4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Celkem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 = 1 100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NYHA 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 = 146</a:t>
                      </a: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NYHA 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 = 663</a:t>
                      </a: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NYHA III, IV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 = 291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p*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6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 (</a:t>
                      </a:r>
                      <a:r>
                        <a:rPr kumimoji="0" lang="cs-CZ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mmol</a:t>
                      </a: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/l)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140.0 (134.0; 145.0)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140.0 (134.0; 145.0)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140.0 (134.0; 145.0)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139.0 (132.0; 145.0)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 0.001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6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 (</a:t>
                      </a:r>
                      <a:r>
                        <a:rPr kumimoji="0" lang="cs-CZ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mmol</a:t>
                      </a: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/l)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4.5 (3.8; 5.3)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4.6 (4.0; 5.4)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4.4 (3.8; 5.3)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4.5 (3.6; 5.0)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0.301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6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Kreatinin (</a:t>
                      </a:r>
                      <a:r>
                        <a:rPr kumimoji="0" lang="cs-CZ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umol</a:t>
                      </a: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/l)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95.0 (65.0; 171.5)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91.5 (66.0; 134.0)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95.0 (65.0; 184.0)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99.0 (63.0; 176.0)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6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Urea (</a:t>
                      </a:r>
                      <a:r>
                        <a:rPr kumimoji="0" lang="cs-CZ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mmol</a:t>
                      </a: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/l)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6.2 (3.5; 14.8)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5.3 (3.2; 8.6)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6.1 (3.6; 14.8)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7.0 (3.7; 16.3)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 0.001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6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Albumin (g/l)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42.7 (34.4; 49.1)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43.3 (35.0; 49.1)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42.6 (34.4; 49.2)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42.8 (33.7; 48.7)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6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Kys.močová</a:t>
                      </a: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cs-CZ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umol</a:t>
                      </a: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/l)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401.0 (238.0; 595.0)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358.0 (236.0; 518.0)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397.0 (239.0; 579.0)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426.0 (238.0; 643.0)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 0.001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6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Cholesterol (</a:t>
                      </a:r>
                      <a:r>
                        <a:rPr kumimoji="0" lang="cs-CZ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mmol</a:t>
                      </a: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/l)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4.2 (2.8; 6.5)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4.2 (3.1; 6.3)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4.2 (2.8; 6.5)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4.1 (2.7; 6.6)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HDL (</a:t>
                      </a:r>
                      <a:r>
                        <a:rPr kumimoji="0" lang="cs-CZ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mmol</a:t>
                      </a: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/l)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 (0.7; 1.9)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 (0.8; 2.0)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 (0.7; 1.9)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 (0.7; 1.7)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 0.001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6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LDL (</a:t>
                      </a:r>
                      <a:r>
                        <a:rPr kumimoji="0" lang="cs-CZ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mmol</a:t>
                      </a: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/l)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 (1.2; 4.3)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 (1.3; 4.1)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 (1.1; 4.4)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 (1.2; 4.0)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6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Triglyceridy (</a:t>
                      </a:r>
                      <a:r>
                        <a:rPr kumimoji="0" lang="cs-CZ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mmol</a:t>
                      </a: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/l)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 (0.7; 3.8)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1.4 (0.7; 3.4)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 (0.7; 3.9)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1.4 (0.7; 4.1)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0.769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6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BNP (</a:t>
                      </a:r>
                      <a:r>
                        <a:rPr kumimoji="0" lang="cs-CZ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pg</a:t>
                      </a: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/ml)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156.4 (22.2; 1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103.2 (10.2; 700.4)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161.5 (24.9; 1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146)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271.3 (27.3; 1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300)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96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NT-</a:t>
                      </a:r>
                      <a:r>
                        <a:rPr kumimoji="0" lang="cs-CZ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proBNP</a:t>
                      </a: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cs-CZ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pg</a:t>
                      </a: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/ml)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510.0 (27.0; 4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885)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152.0 (13.0; 2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582)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503.0 (31.0; 4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251)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1 125.5 (67.0; 6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038)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 0.001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96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Glukóza (</a:t>
                      </a:r>
                      <a:r>
                        <a:rPr kumimoji="0" lang="cs-CZ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mmol</a:t>
                      </a: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/l)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6.1 (4.6; 13.0)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5.5 (4.5; 13.1)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6.0 (4.6; 13.0)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6.6 (4.9; 14.1)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96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CRP (mg/l)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3.7 (1.2; 55.9)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3.3 (2.4; 32.8)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3.3 (1.2; 56.2)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5.8 (1.4; 27.2)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467544" y="5847075"/>
            <a:ext cx="4968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 smtClean="0"/>
              <a:t>Tab</a:t>
            </a:r>
            <a:r>
              <a:rPr lang="cs-CZ" sz="1000" dirty="0" smtClean="0"/>
              <a:t> ukazují </a:t>
            </a:r>
            <a:r>
              <a:rPr lang="cs-CZ" sz="1000" dirty="0" err="1" smtClean="0"/>
              <a:t>median</a:t>
            </a:r>
            <a:r>
              <a:rPr lang="cs-CZ" sz="1000" dirty="0" smtClean="0"/>
              <a:t> (5th-95th percentile).</a:t>
            </a:r>
            <a:endParaRPr lang="en-GB" sz="1000" dirty="0"/>
          </a:p>
        </p:txBody>
      </p:sp>
      <p:sp>
        <p:nvSpPr>
          <p:cNvPr id="14" name="Obdélník 24"/>
          <p:cNvSpPr>
            <a:spLocks noChangeArrowheads="1"/>
          </p:cNvSpPr>
          <p:nvPr/>
        </p:nvSpPr>
        <p:spPr bwMode="auto">
          <a:xfrm>
            <a:off x="1835150" y="6351588"/>
            <a:ext cx="590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000" dirty="0"/>
              <a:t>*</a:t>
            </a:r>
            <a:r>
              <a:rPr lang="en-GB" sz="1000" dirty="0"/>
              <a:t>P</a:t>
            </a:r>
            <a:r>
              <a:rPr lang="cs-CZ" sz="1000" dirty="0"/>
              <a:t>-</a:t>
            </a:r>
            <a:r>
              <a:rPr lang="en-GB" sz="1000" dirty="0"/>
              <a:t>value </a:t>
            </a:r>
            <a:r>
              <a:rPr lang="cs-CZ" sz="1000" dirty="0" err="1"/>
              <a:t>of</a:t>
            </a:r>
            <a:r>
              <a:rPr lang="cs-CZ" sz="1000" dirty="0"/>
              <a:t> </a:t>
            </a:r>
            <a:r>
              <a:rPr lang="cs-CZ" sz="1000" dirty="0" err="1"/>
              <a:t>Kruskal-Wallis</a:t>
            </a:r>
            <a:r>
              <a:rPr lang="cs-CZ" sz="1000" dirty="0"/>
              <a:t> test </a:t>
            </a:r>
            <a:r>
              <a:rPr lang="en-GB" sz="1000" dirty="0"/>
              <a:t>represents the comparison of patients with</a:t>
            </a:r>
            <a:r>
              <a:rPr lang="cs-CZ" sz="1000" dirty="0"/>
              <a:t> </a:t>
            </a:r>
            <a:r>
              <a:rPr lang="cs-CZ" sz="1000" u="sng" dirty="0"/>
              <a:t>NYHA I, NYHA II, and NYHA III+IV</a:t>
            </a:r>
            <a:r>
              <a:rPr lang="cs-CZ" sz="1000" dirty="0"/>
              <a:t>.</a:t>
            </a:r>
            <a:r>
              <a:rPr lang="en-GB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6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280920" cy="694449"/>
          </a:xfrm>
        </p:spPr>
        <p:txBody>
          <a:bodyPr/>
          <a:lstStyle/>
          <a:p>
            <a:r>
              <a:rPr lang="cs-CZ" dirty="0" smtClean="0"/>
              <a:t>NT-</a:t>
            </a:r>
            <a:r>
              <a:rPr lang="cs-CZ" dirty="0" err="1" smtClean="0"/>
              <a:t>proBNP</a:t>
            </a:r>
            <a:r>
              <a:rPr lang="cs-CZ" dirty="0" smtClean="0"/>
              <a:t> u pacientů s  chronickým srdečním selháním</a:t>
            </a:r>
            <a:endParaRPr lang="en-GB" dirty="0"/>
          </a:p>
        </p:txBody>
      </p:sp>
      <p:sp>
        <p:nvSpPr>
          <p:cNvPr id="7" name="TextovéPole 3"/>
          <p:cNvSpPr txBox="1">
            <a:spLocks noChangeArrowheads="1"/>
          </p:cNvSpPr>
          <p:nvPr/>
        </p:nvSpPr>
        <p:spPr bwMode="auto">
          <a:xfrm>
            <a:off x="7885113" y="333375"/>
            <a:ext cx="12842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sz="1400"/>
              <a:t>N = 1100</a:t>
            </a:r>
            <a:endParaRPr lang="en-GB" sz="1400"/>
          </a:p>
        </p:txBody>
      </p:sp>
      <p:grpSp>
        <p:nvGrpSpPr>
          <p:cNvPr id="8" name="Skupina 19"/>
          <p:cNvGrpSpPr>
            <a:grpSpLocks/>
          </p:cNvGrpSpPr>
          <p:nvPr/>
        </p:nvGrpSpPr>
        <p:grpSpPr bwMode="auto">
          <a:xfrm>
            <a:off x="7842250" y="53975"/>
            <a:ext cx="1241425" cy="350838"/>
            <a:chOff x="6516689" y="115888"/>
            <a:chExt cx="2482337" cy="700087"/>
          </a:xfrm>
        </p:grpSpPr>
        <p:pic>
          <p:nvPicPr>
            <p:cNvPr id="9" name="Picture 37" descr="LOGO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ovéPole 21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cs-CZ" sz="1400" dirty="0">
                  <a:solidFill>
                    <a:srgbClr val="EB3143"/>
                  </a:solidFill>
                  <a:latin typeface="Arial Black" pitchFamily="34" charset="0"/>
                  <a:cs typeface="Aharoni" pitchFamily="2" charset="-79"/>
                </a:rPr>
                <a:t>FAR NHL</a:t>
              </a:r>
              <a:endParaRPr lang="en-GB" sz="1400" dirty="0">
                <a:solidFill>
                  <a:srgbClr val="EB3143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graphicFrame>
        <p:nvGraphicFramePr>
          <p:cNvPr id="11" name="Graf 10"/>
          <p:cNvGraphicFramePr/>
          <p:nvPr>
            <p:extLst>
              <p:ext uri="{D42A27DB-BD31-4B8C-83A1-F6EECF244321}">
                <p14:modId xmlns:p14="http://schemas.microsoft.com/office/powerpoint/2010/main" val="1038916972"/>
              </p:ext>
            </p:extLst>
          </p:nvPr>
        </p:nvGraphicFramePr>
        <p:xfrm>
          <a:off x="668903" y="1389044"/>
          <a:ext cx="7704856" cy="4278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3462551" y="5641503"/>
            <a:ext cx="2117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NTproBNP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/ml)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 rot="16200000">
            <a:off x="-576572" y="3157227"/>
            <a:ext cx="2828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Procena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pacientů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57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562074"/>
          </a:xfrm>
        </p:spPr>
        <p:txBody>
          <a:bodyPr/>
          <a:lstStyle/>
          <a:p>
            <a:r>
              <a:rPr lang="cs-CZ" dirty="0" smtClean="0"/>
              <a:t>NT-</a:t>
            </a:r>
            <a:r>
              <a:rPr lang="cs-CZ" dirty="0" err="1" smtClean="0"/>
              <a:t>proBNP</a:t>
            </a:r>
            <a:r>
              <a:rPr lang="cs-CZ" dirty="0" smtClean="0"/>
              <a:t> podle NYHA</a:t>
            </a:r>
            <a:endParaRPr lang="en-GB" dirty="0"/>
          </a:p>
        </p:txBody>
      </p:sp>
      <p:sp>
        <p:nvSpPr>
          <p:cNvPr id="22" name="TextovéPole 21"/>
          <p:cNvSpPr txBox="1"/>
          <p:nvPr/>
        </p:nvSpPr>
        <p:spPr>
          <a:xfrm rot="16200000">
            <a:off x="-206659" y="297431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>
                <a:latin typeface="Arial" pitchFamily="34" charset="0"/>
                <a:cs typeface="Arial" pitchFamily="34" charset="0"/>
              </a:rPr>
              <a:t>NTproBNP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pg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/ml)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Tabulk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454430"/>
              </p:ext>
            </p:extLst>
          </p:nvPr>
        </p:nvGraphicFramePr>
        <p:xfrm>
          <a:off x="1619672" y="5180434"/>
          <a:ext cx="5472608" cy="5608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 = 1 100)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NYHA 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 = 146)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NYHA 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 = 663)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NYHA III, IV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 = 291)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1" name="Přímá spojovací čára 22"/>
          <p:cNvCxnSpPr/>
          <p:nvPr/>
        </p:nvCxnSpPr>
        <p:spPr>
          <a:xfrm>
            <a:off x="8110538" y="722313"/>
            <a:ext cx="11112" cy="638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7967663" y="900113"/>
            <a:ext cx="285750" cy="27622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99FFCC"/>
              </a:solidFill>
            </a:endParaRPr>
          </a:p>
        </p:txBody>
      </p:sp>
      <p:cxnSp>
        <p:nvCxnSpPr>
          <p:cNvPr id="33" name="Přímá spojovací čára 26"/>
          <p:cNvCxnSpPr/>
          <p:nvPr/>
        </p:nvCxnSpPr>
        <p:spPr>
          <a:xfrm>
            <a:off x="8039100" y="720725"/>
            <a:ext cx="142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0"/>
          <p:cNvCxnSpPr/>
          <p:nvPr/>
        </p:nvCxnSpPr>
        <p:spPr>
          <a:xfrm>
            <a:off x="8039100" y="1358900"/>
            <a:ext cx="142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13"/>
          <p:cNvSpPr txBox="1">
            <a:spLocks noChangeArrowheads="1"/>
          </p:cNvSpPr>
          <p:nvPr/>
        </p:nvSpPr>
        <p:spPr bwMode="auto">
          <a:xfrm>
            <a:off x="8245475" y="620713"/>
            <a:ext cx="10795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cs-CZ" sz="800"/>
              <a:t>95th percentile</a:t>
            </a:r>
          </a:p>
          <a:p>
            <a:pPr>
              <a:lnSpc>
                <a:spcPct val="120000"/>
              </a:lnSpc>
            </a:pPr>
            <a:r>
              <a:rPr lang="cs-CZ" sz="800"/>
              <a:t>75th precentile</a:t>
            </a:r>
          </a:p>
          <a:p>
            <a:pPr>
              <a:lnSpc>
                <a:spcPct val="120000"/>
              </a:lnSpc>
            </a:pPr>
            <a:r>
              <a:rPr lang="cs-CZ" sz="800"/>
              <a:t>Median</a:t>
            </a:r>
          </a:p>
          <a:p>
            <a:pPr>
              <a:lnSpc>
                <a:spcPct val="120000"/>
              </a:lnSpc>
            </a:pPr>
            <a:r>
              <a:rPr lang="cs-CZ" sz="800"/>
              <a:t>25th percentile</a:t>
            </a:r>
          </a:p>
          <a:p>
            <a:pPr>
              <a:lnSpc>
                <a:spcPct val="120000"/>
              </a:lnSpc>
            </a:pPr>
            <a:r>
              <a:rPr lang="cs-CZ" sz="800"/>
              <a:t>5th percentile</a:t>
            </a:r>
          </a:p>
        </p:txBody>
      </p:sp>
      <p:sp>
        <p:nvSpPr>
          <p:cNvPr id="36" name="TextovéPole 16"/>
          <p:cNvSpPr txBox="1">
            <a:spLocks noChangeArrowheads="1"/>
          </p:cNvSpPr>
          <p:nvPr/>
        </p:nvSpPr>
        <p:spPr bwMode="auto">
          <a:xfrm>
            <a:off x="7885113" y="333375"/>
            <a:ext cx="12842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sz="1400"/>
              <a:t>N = 1100</a:t>
            </a:r>
            <a:endParaRPr lang="en-GB" sz="1400"/>
          </a:p>
        </p:txBody>
      </p:sp>
      <p:cxnSp>
        <p:nvCxnSpPr>
          <p:cNvPr id="37" name="Přímá spojnice 36"/>
          <p:cNvCxnSpPr>
            <a:stCxn id="32" idx="1"/>
            <a:endCxn id="32" idx="3"/>
          </p:cNvCxnSpPr>
          <p:nvPr/>
        </p:nvCxnSpPr>
        <p:spPr>
          <a:xfrm>
            <a:off x="7967663" y="1038225"/>
            <a:ext cx="285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Skupina 19"/>
          <p:cNvGrpSpPr>
            <a:grpSpLocks/>
          </p:cNvGrpSpPr>
          <p:nvPr/>
        </p:nvGrpSpPr>
        <p:grpSpPr bwMode="auto">
          <a:xfrm>
            <a:off x="7842250" y="53975"/>
            <a:ext cx="1241425" cy="350838"/>
            <a:chOff x="6516689" y="115888"/>
            <a:chExt cx="2482337" cy="700087"/>
          </a:xfrm>
        </p:grpSpPr>
        <p:pic>
          <p:nvPicPr>
            <p:cNvPr id="39" name="Picture 37" descr="LOGO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ovéPole 21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cs-CZ" sz="1400" dirty="0">
                  <a:solidFill>
                    <a:srgbClr val="EB3143"/>
                  </a:solidFill>
                  <a:latin typeface="Arial Black" pitchFamily="34" charset="0"/>
                  <a:cs typeface="Aharoni" pitchFamily="2" charset="-79"/>
                </a:rPr>
                <a:t>FAR NHL</a:t>
              </a:r>
              <a:endParaRPr lang="en-GB" sz="1400" dirty="0">
                <a:solidFill>
                  <a:srgbClr val="EB3143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graphicFrame>
        <p:nvGraphicFramePr>
          <p:cNvPr id="43" name="Graf 42"/>
          <p:cNvGraphicFramePr/>
          <p:nvPr>
            <p:extLst>
              <p:ext uri="{D42A27DB-BD31-4B8C-83A1-F6EECF244321}">
                <p14:modId xmlns:p14="http://schemas.microsoft.com/office/powerpoint/2010/main" val="1356641181"/>
              </p:ext>
            </p:extLst>
          </p:nvPr>
        </p:nvGraphicFramePr>
        <p:xfrm>
          <a:off x="919336" y="1556792"/>
          <a:ext cx="6749007" cy="3983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89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Nadpis 1"/>
          <p:cNvSpPr>
            <a:spLocks noGrp="1"/>
          </p:cNvSpPr>
          <p:nvPr>
            <p:ph type="title"/>
          </p:nvPr>
        </p:nvSpPr>
        <p:spPr>
          <a:xfrm>
            <a:off x="230832" y="260350"/>
            <a:ext cx="8229600" cy="561975"/>
          </a:xfrm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Hladiny </a:t>
            </a:r>
            <a:r>
              <a:rPr lang="cs-CZ" dirty="0">
                <a:latin typeface="Arial" charset="0"/>
                <a:cs typeface="Arial" charset="0"/>
              </a:rPr>
              <a:t>NT-</a:t>
            </a:r>
            <a:r>
              <a:rPr lang="cs-CZ" dirty="0" err="1">
                <a:latin typeface="Arial" charset="0"/>
                <a:cs typeface="Arial" charset="0"/>
              </a:rPr>
              <a:t>proBNP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4143" name="TextovéPole 2"/>
          <p:cNvSpPr txBox="1">
            <a:spLocks noChangeArrowheads="1"/>
          </p:cNvSpPr>
          <p:nvPr/>
        </p:nvSpPr>
        <p:spPr bwMode="auto">
          <a:xfrm>
            <a:off x="7885113" y="333375"/>
            <a:ext cx="12842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sz="1400"/>
              <a:t>N = 1100</a:t>
            </a:r>
            <a:endParaRPr lang="en-GB" sz="1400"/>
          </a:p>
        </p:txBody>
      </p:sp>
      <p:grpSp>
        <p:nvGrpSpPr>
          <p:cNvPr id="4149" name="Skupina 38"/>
          <p:cNvGrpSpPr>
            <a:grpSpLocks/>
          </p:cNvGrpSpPr>
          <p:nvPr/>
        </p:nvGrpSpPr>
        <p:grpSpPr bwMode="auto">
          <a:xfrm>
            <a:off x="7842250" y="53975"/>
            <a:ext cx="1241425" cy="350838"/>
            <a:chOff x="6516689" y="115888"/>
            <a:chExt cx="2482337" cy="700087"/>
          </a:xfrm>
        </p:grpSpPr>
        <p:pic>
          <p:nvPicPr>
            <p:cNvPr id="4151" name="Picture 37" descr="LOGO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52" name="TextovéPole 40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cs-CZ" sz="1400">
                  <a:solidFill>
                    <a:srgbClr val="EB3143"/>
                  </a:solidFill>
                  <a:latin typeface="Arial Black" pitchFamily="34" charset="0"/>
                  <a:cs typeface="Aharoni" pitchFamily="2" charset="-79"/>
                </a:rPr>
                <a:t>FAR NHL</a:t>
              </a:r>
              <a:endParaRPr lang="en-GB" sz="1400">
                <a:solidFill>
                  <a:srgbClr val="EB3143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graphicFrame>
        <p:nvGraphicFramePr>
          <p:cNvPr id="30" name="Object 57"/>
          <p:cNvGraphicFramePr>
            <a:graphicFrameLocks noGrp="1" noChangeAspect="1"/>
          </p:cNvGraphicFramePr>
          <p:nvPr>
            <p:extLst/>
          </p:nvPr>
        </p:nvGraphicFramePr>
        <p:xfrm>
          <a:off x="500063" y="1328446"/>
          <a:ext cx="2760662" cy="209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9" name="Graf" r:id="rId4" imgW="2752725" imgH="2086047" progId="MSGraph.Chart.8">
                  <p:embed followColorScheme="full"/>
                </p:oleObj>
              </mc:Choice>
              <mc:Fallback>
                <p:oleObj name="Graf" r:id="rId4" imgW="2752725" imgH="2086047" progId="MSGraph.Chart.8">
                  <p:embed followColorScheme="full"/>
                  <p:pic>
                    <p:nvPicPr>
                      <p:cNvPr id="30" name="Object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328446"/>
                        <a:ext cx="2760662" cy="209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57"/>
          <p:cNvGraphicFramePr>
            <a:graphicFrameLocks noGrp="1" noChangeAspect="1"/>
          </p:cNvGraphicFramePr>
          <p:nvPr>
            <p:extLst/>
          </p:nvPr>
        </p:nvGraphicFramePr>
        <p:xfrm>
          <a:off x="500063" y="1328446"/>
          <a:ext cx="2760662" cy="209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0" name="Graf" r:id="rId6" imgW="2752725" imgH="2086047" progId="MSGraph.Chart.8">
                  <p:embed followColorScheme="full"/>
                </p:oleObj>
              </mc:Choice>
              <mc:Fallback>
                <p:oleObj name="Graf" r:id="rId6" imgW="2752725" imgH="2086047" progId="MSGraph.Chart.8">
                  <p:embed followColorScheme="full"/>
                  <p:pic>
                    <p:nvPicPr>
                      <p:cNvPr id="31" name="Object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328446"/>
                        <a:ext cx="2760662" cy="209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1"/>
          <p:cNvGraphicFramePr>
            <a:graphicFrameLocks noGrp="1" noChangeAspect="1"/>
          </p:cNvGraphicFramePr>
          <p:nvPr>
            <p:extLst/>
          </p:nvPr>
        </p:nvGraphicFramePr>
        <p:xfrm>
          <a:off x="4473575" y="1441158"/>
          <a:ext cx="4287838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1" name="Graf" r:id="rId8" imgW="4514739" imgH="2190781" progId="MSGraph.Chart.8">
                  <p:embed followColorScheme="full"/>
                </p:oleObj>
              </mc:Choice>
              <mc:Fallback>
                <p:oleObj name="Graf" r:id="rId8" imgW="4514739" imgH="2190781" progId="MSGraph.Chart.8">
                  <p:embed followColorScheme="full"/>
                  <p:pic>
                    <p:nvPicPr>
                      <p:cNvPr id="32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5" y="1441158"/>
                        <a:ext cx="4287838" cy="209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5724128" y="3406484"/>
            <a:ext cx="26310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cs-CZ" sz="1200" b="1" dirty="0" smtClean="0">
                <a:solidFill>
                  <a:srgbClr val="000000"/>
                </a:solidFill>
              </a:rPr>
              <a:t>NT-</a:t>
            </a:r>
            <a:r>
              <a:rPr lang="cs-CZ" sz="1200" b="1" dirty="0" err="1" smtClean="0">
                <a:solidFill>
                  <a:srgbClr val="000000"/>
                </a:solidFill>
              </a:rPr>
              <a:t>proBNP</a:t>
            </a:r>
            <a:r>
              <a:rPr lang="cs-CZ" sz="1200" b="1" dirty="0" smtClean="0">
                <a:solidFill>
                  <a:srgbClr val="000000"/>
                </a:solidFill>
              </a:rPr>
              <a:t> (k</a:t>
            </a:r>
            <a:r>
              <a:rPr lang="en-US" sz="1200" b="1" dirty="0" err="1" smtClean="0">
                <a:solidFill>
                  <a:srgbClr val="000000"/>
                </a:solidFill>
              </a:rPr>
              <a:t>ategor</a:t>
            </a:r>
            <a:r>
              <a:rPr lang="sk-SK" sz="1200" b="1" dirty="0" err="1" smtClean="0">
                <a:solidFill>
                  <a:srgbClr val="000000"/>
                </a:solidFill>
              </a:rPr>
              <a:t>ie</a:t>
            </a:r>
            <a:r>
              <a:rPr lang="sk-SK" sz="1200" b="1" dirty="0" smtClean="0">
                <a:solidFill>
                  <a:srgbClr val="000000"/>
                </a:solidFill>
              </a:rPr>
              <a:t> v </a:t>
            </a:r>
            <a:r>
              <a:rPr lang="sk-SK" sz="1200" b="1" dirty="0" err="1" smtClean="0">
                <a:solidFill>
                  <a:srgbClr val="000000"/>
                </a:solidFill>
              </a:rPr>
              <a:t>pg</a:t>
            </a:r>
            <a:r>
              <a:rPr lang="sk-SK" sz="1200" b="1" dirty="0" smtClean="0">
                <a:solidFill>
                  <a:srgbClr val="000000"/>
                </a:solidFill>
              </a:rPr>
              <a:t>/ml)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 rot="-5400000">
            <a:off x="3665538" y="2158708"/>
            <a:ext cx="16557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 b="1" dirty="0">
                <a:solidFill>
                  <a:srgbClr val="000000"/>
                </a:solidFill>
              </a:rPr>
              <a:t>P</a:t>
            </a:r>
            <a:r>
              <a:rPr lang="en-US" sz="1200" b="1" dirty="0" smtClean="0">
                <a:solidFill>
                  <a:srgbClr val="000000"/>
                </a:solidFill>
              </a:rPr>
              <a:t>a</a:t>
            </a:r>
            <a:r>
              <a:rPr lang="cs-CZ" sz="1200" b="1" dirty="0" err="1" smtClean="0">
                <a:solidFill>
                  <a:srgbClr val="000000"/>
                </a:solidFill>
              </a:rPr>
              <a:t>cienti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35" name="Text Box 58"/>
          <p:cNvSpPr txBox="1">
            <a:spLocks noChangeArrowheads="1"/>
          </p:cNvSpPr>
          <p:nvPr/>
        </p:nvSpPr>
        <p:spPr bwMode="auto">
          <a:xfrm rot="-5400000">
            <a:off x="-550863" y="2226999"/>
            <a:ext cx="2017713" cy="21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65000"/>
              </a:lnSpc>
            </a:pPr>
            <a:r>
              <a:rPr lang="cs-CZ" sz="1200" b="1" dirty="0" smtClean="0">
                <a:solidFill>
                  <a:srgbClr val="000000"/>
                </a:solidFill>
              </a:rPr>
              <a:t>NT-</a:t>
            </a:r>
            <a:r>
              <a:rPr lang="cs-CZ" sz="1200" b="1" dirty="0" err="1" smtClean="0">
                <a:solidFill>
                  <a:srgbClr val="000000"/>
                </a:solidFill>
              </a:rPr>
              <a:t>proBNP</a:t>
            </a:r>
            <a:r>
              <a:rPr lang="cs-CZ" sz="1200" b="1" dirty="0" smtClean="0">
                <a:solidFill>
                  <a:srgbClr val="000000"/>
                </a:solidFill>
              </a:rPr>
              <a:t> (</a:t>
            </a:r>
            <a:r>
              <a:rPr lang="cs-CZ" sz="1200" b="1" dirty="0" err="1" smtClean="0">
                <a:solidFill>
                  <a:srgbClr val="000000"/>
                </a:solidFill>
              </a:rPr>
              <a:t>pg</a:t>
            </a:r>
            <a:r>
              <a:rPr lang="cs-CZ" sz="1200" b="1" dirty="0" smtClean="0">
                <a:solidFill>
                  <a:srgbClr val="000000"/>
                </a:solidFill>
              </a:rPr>
              <a:t>/ml)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36" name="Text Box 41"/>
          <p:cNvSpPr txBox="1">
            <a:spLocks noChangeArrowheads="1"/>
          </p:cNvSpPr>
          <p:nvPr/>
        </p:nvSpPr>
        <p:spPr bwMode="auto">
          <a:xfrm>
            <a:off x="3200400" y="1852321"/>
            <a:ext cx="90488" cy="9048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sz="1000" b="1">
              <a:solidFill>
                <a:srgbClr val="000000"/>
              </a:solidFill>
            </a:endParaRPr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3348038" y="1760246"/>
            <a:ext cx="7921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</a:rPr>
              <a:t>Med</a:t>
            </a:r>
            <a:r>
              <a:rPr lang="cs-CZ" sz="1200" b="1">
                <a:solidFill>
                  <a:srgbClr val="000000"/>
                </a:solidFill>
              </a:rPr>
              <a:t>i</a:t>
            </a:r>
            <a:r>
              <a:rPr lang="en-US" sz="1200" b="1">
                <a:solidFill>
                  <a:srgbClr val="000000"/>
                </a:solidFill>
              </a:rPr>
              <a:t>a</a:t>
            </a:r>
            <a:r>
              <a:rPr lang="cs-CZ" sz="1200" b="1">
                <a:solidFill>
                  <a:srgbClr val="000000"/>
                </a:solidFill>
              </a:rPr>
              <a:t>n</a:t>
            </a:r>
            <a:endParaRPr lang="en-US" sz="1200" b="1">
              <a:solidFill>
                <a:srgbClr val="000000"/>
              </a:solidFill>
            </a:endParaRPr>
          </a:p>
        </p:txBody>
      </p:sp>
      <p:grpSp>
        <p:nvGrpSpPr>
          <p:cNvPr id="38" name="Group 43"/>
          <p:cNvGrpSpPr>
            <a:grpSpLocks/>
          </p:cNvGrpSpPr>
          <p:nvPr/>
        </p:nvGrpSpPr>
        <p:grpSpPr bwMode="auto">
          <a:xfrm rot="5400000" flipH="1">
            <a:off x="3170238" y="2215858"/>
            <a:ext cx="149225" cy="225425"/>
            <a:chOff x="5329" y="845"/>
            <a:chExt cx="92" cy="181"/>
          </a:xfrm>
        </p:grpSpPr>
        <p:sp>
          <p:nvSpPr>
            <p:cNvPr id="39" name="Line 44"/>
            <p:cNvSpPr>
              <a:spLocks noChangeShapeType="1"/>
            </p:cNvSpPr>
            <p:nvPr/>
          </p:nvSpPr>
          <p:spPr bwMode="auto">
            <a:xfrm>
              <a:off x="5375" y="84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0" name="Line 45"/>
            <p:cNvSpPr>
              <a:spLocks noChangeShapeType="1"/>
            </p:cNvSpPr>
            <p:nvPr/>
          </p:nvSpPr>
          <p:spPr bwMode="auto">
            <a:xfrm>
              <a:off x="5329" y="845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" name="Line 46"/>
            <p:cNvSpPr>
              <a:spLocks noChangeShapeType="1"/>
            </p:cNvSpPr>
            <p:nvPr/>
          </p:nvSpPr>
          <p:spPr bwMode="auto">
            <a:xfrm>
              <a:off x="5374" y="102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2" name="Line 47"/>
            <p:cNvSpPr>
              <a:spLocks noChangeShapeType="1"/>
            </p:cNvSpPr>
            <p:nvPr/>
          </p:nvSpPr>
          <p:spPr bwMode="auto">
            <a:xfrm>
              <a:off x="5375" y="845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3" name="Line 48"/>
            <p:cNvSpPr>
              <a:spLocks noChangeShapeType="1"/>
            </p:cNvSpPr>
            <p:nvPr/>
          </p:nvSpPr>
          <p:spPr bwMode="auto">
            <a:xfrm>
              <a:off x="5329" y="102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67" name="Text Box 49"/>
          <p:cNvSpPr txBox="1">
            <a:spLocks noChangeArrowheads="1"/>
          </p:cNvSpPr>
          <p:nvPr/>
        </p:nvSpPr>
        <p:spPr bwMode="auto">
          <a:xfrm>
            <a:off x="3425825" y="2192046"/>
            <a:ext cx="936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200" b="1" dirty="0">
                <a:solidFill>
                  <a:srgbClr val="000000"/>
                </a:solidFill>
              </a:rPr>
              <a:t>5</a:t>
            </a:r>
            <a:r>
              <a:rPr lang="cs-CZ" sz="1200" dirty="0">
                <a:solidFill>
                  <a:srgbClr val="000000"/>
                </a:solidFill>
              </a:rPr>
              <a:t>–</a:t>
            </a:r>
            <a:r>
              <a:rPr lang="en-US" sz="1200" b="1" dirty="0">
                <a:solidFill>
                  <a:srgbClr val="000000"/>
                </a:solidFill>
              </a:rPr>
              <a:t>95%</a:t>
            </a:r>
          </a:p>
        </p:txBody>
      </p:sp>
      <p:sp>
        <p:nvSpPr>
          <p:cNvPr id="68" name="Text Box 42"/>
          <p:cNvSpPr txBox="1">
            <a:spLocks noChangeArrowheads="1"/>
          </p:cNvSpPr>
          <p:nvPr/>
        </p:nvSpPr>
        <p:spPr bwMode="auto">
          <a:xfrm>
            <a:off x="1547813" y="1282408"/>
            <a:ext cx="936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</a:rPr>
              <a:t>p </a:t>
            </a:r>
            <a:r>
              <a:rPr lang="sk-SK" sz="1200" dirty="0">
                <a:solidFill>
                  <a:srgbClr val="000000"/>
                </a:solidFill>
              </a:rPr>
              <a:t>=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0.</a:t>
            </a:r>
            <a:r>
              <a:rPr lang="cs-CZ" sz="1200" dirty="0" smtClean="0">
                <a:solidFill>
                  <a:srgbClr val="000000"/>
                </a:solidFill>
              </a:rPr>
              <a:t>796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9" name="Text Box 25"/>
          <p:cNvSpPr txBox="1">
            <a:spLocks noChangeArrowheads="1"/>
          </p:cNvSpPr>
          <p:nvPr/>
        </p:nvSpPr>
        <p:spPr bwMode="auto">
          <a:xfrm>
            <a:off x="1420102" y="3785897"/>
            <a:ext cx="164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200" b="1" dirty="0" smtClean="0">
                <a:solidFill>
                  <a:srgbClr val="000000"/>
                </a:solidFill>
              </a:rPr>
              <a:t>M</a:t>
            </a:r>
            <a:r>
              <a:rPr lang="cs-CZ" sz="1200" b="1" dirty="0" err="1" smtClean="0">
                <a:solidFill>
                  <a:srgbClr val="000000"/>
                </a:solidFill>
              </a:rPr>
              <a:t>uži</a:t>
            </a:r>
            <a:endParaRPr lang="en-US" sz="1200" b="1" dirty="0">
              <a:solidFill>
                <a:srgbClr val="000000"/>
              </a:solidFill>
            </a:endParaRPr>
          </a:p>
          <a:p>
            <a:pPr algn="l" eaLnBrk="1" hangingPunct="1"/>
            <a:r>
              <a:rPr lang="cs-CZ" sz="1200" b="1" dirty="0">
                <a:solidFill>
                  <a:srgbClr val="000000"/>
                </a:solidFill>
              </a:rPr>
              <a:t>(</a:t>
            </a:r>
            <a:r>
              <a:rPr lang="en-US" sz="1200" b="1" dirty="0">
                <a:solidFill>
                  <a:srgbClr val="000000"/>
                </a:solidFill>
              </a:rPr>
              <a:t>N</a:t>
            </a:r>
            <a:r>
              <a:rPr lang="cs-CZ" sz="1200" b="1" dirty="0">
                <a:solidFill>
                  <a:srgbClr val="000000"/>
                </a:solidFill>
              </a:rPr>
              <a:t> </a:t>
            </a:r>
            <a:r>
              <a:rPr lang="en-US" sz="1200" b="1" dirty="0">
                <a:solidFill>
                  <a:srgbClr val="000000"/>
                </a:solidFill>
              </a:rPr>
              <a:t>=</a:t>
            </a:r>
            <a:r>
              <a:rPr lang="cs-CZ" sz="1200" b="1" dirty="0">
                <a:solidFill>
                  <a:srgbClr val="000000"/>
                </a:solidFill>
              </a:rPr>
              <a:t> 889</a:t>
            </a:r>
            <a:r>
              <a:rPr lang="en-US" sz="1200" b="1" dirty="0">
                <a:solidFill>
                  <a:srgbClr val="000000"/>
                </a:solidFill>
              </a:rPr>
              <a:t>, </a:t>
            </a:r>
            <a:r>
              <a:rPr lang="cs-CZ" sz="1200" b="1" dirty="0">
                <a:solidFill>
                  <a:srgbClr val="000000"/>
                </a:solidFill>
              </a:rPr>
              <a:t>80.8%)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70" name="Text Box 26"/>
          <p:cNvSpPr txBox="1">
            <a:spLocks noChangeArrowheads="1"/>
          </p:cNvSpPr>
          <p:nvPr/>
        </p:nvSpPr>
        <p:spPr bwMode="auto">
          <a:xfrm>
            <a:off x="1420102" y="3344572"/>
            <a:ext cx="142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cs-CZ" sz="1200" b="1" dirty="0" smtClean="0">
                <a:solidFill>
                  <a:srgbClr val="000000"/>
                </a:solidFill>
              </a:rPr>
              <a:t>Ženy</a:t>
            </a:r>
            <a:endParaRPr lang="en-US" sz="1200" b="1" dirty="0">
              <a:solidFill>
                <a:srgbClr val="000000"/>
              </a:solidFill>
            </a:endParaRPr>
          </a:p>
          <a:p>
            <a:pPr algn="l" eaLnBrk="1" hangingPunct="1"/>
            <a:r>
              <a:rPr lang="cs-CZ" sz="1200" b="1" dirty="0">
                <a:solidFill>
                  <a:srgbClr val="000000"/>
                </a:solidFill>
              </a:rPr>
              <a:t>(</a:t>
            </a:r>
            <a:r>
              <a:rPr lang="en-US" sz="1200" b="1" dirty="0">
                <a:solidFill>
                  <a:srgbClr val="000000"/>
                </a:solidFill>
              </a:rPr>
              <a:t>N</a:t>
            </a:r>
            <a:r>
              <a:rPr lang="cs-CZ" sz="1200" b="1" dirty="0">
                <a:solidFill>
                  <a:srgbClr val="000000"/>
                </a:solidFill>
              </a:rPr>
              <a:t> </a:t>
            </a:r>
            <a:r>
              <a:rPr lang="en-US" sz="1200" b="1" dirty="0">
                <a:solidFill>
                  <a:srgbClr val="000000"/>
                </a:solidFill>
              </a:rPr>
              <a:t>=</a:t>
            </a:r>
            <a:r>
              <a:rPr lang="cs-CZ" sz="1200" b="1" dirty="0">
                <a:solidFill>
                  <a:srgbClr val="000000"/>
                </a:solidFill>
              </a:rPr>
              <a:t> 211</a:t>
            </a:r>
            <a:r>
              <a:rPr lang="en-US" sz="1200" b="1" dirty="0">
                <a:solidFill>
                  <a:srgbClr val="000000"/>
                </a:solidFill>
              </a:rPr>
              <a:t>, </a:t>
            </a:r>
            <a:r>
              <a:rPr lang="cs-CZ" sz="1200" b="1" dirty="0">
                <a:solidFill>
                  <a:srgbClr val="000000"/>
                </a:solidFill>
              </a:rPr>
              <a:t>19.2%)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71" name="Rectangle 9"/>
          <p:cNvSpPr>
            <a:spLocks noChangeArrowheads="1"/>
          </p:cNvSpPr>
          <p:nvPr/>
        </p:nvSpPr>
        <p:spPr bwMode="auto">
          <a:xfrm>
            <a:off x="1111332" y="3465222"/>
            <a:ext cx="288925" cy="2159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2" name="Rectangle 10"/>
          <p:cNvSpPr>
            <a:spLocks noChangeArrowheads="1"/>
          </p:cNvSpPr>
          <p:nvPr/>
        </p:nvSpPr>
        <p:spPr bwMode="auto">
          <a:xfrm>
            <a:off x="1111332" y="3893825"/>
            <a:ext cx="288925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251717" y="6021288"/>
            <a:ext cx="86407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1200" dirty="0" smtClean="0"/>
              <a:t>Hodnota</a:t>
            </a:r>
            <a:r>
              <a:rPr lang="cs-CZ" sz="1200" dirty="0" smtClean="0"/>
              <a:t> NT-</a:t>
            </a:r>
            <a:r>
              <a:rPr lang="cs-CZ" sz="1200" dirty="0" err="1" smtClean="0"/>
              <a:t>proBNP</a:t>
            </a:r>
            <a:r>
              <a:rPr lang="cs-CZ" sz="1200" dirty="0" smtClean="0"/>
              <a:t> nebyla určena u 37 pacientů</a:t>
            </a:r>
            <a:endParaRPr lang="cs-CZ" sz="1200" dirty="0"/>
          </a:p>
        </p:txBody>
      </p:sp>
      <p:sp>
        <p:nvSpPr>
          <p:cNvPr id="75" name="Text Box 12"/>
          <p:cNvSpPr txBox="1">
            <a:spLocks noChangeArrowheads="1"/>
          </p:cNvSpPr>
          <p:nvPr/>
        </p:nvSpPr>
        <p:spPr bwMode="auto">
          <a:xfrm>
            <a:off x="241176" y="908720"/>
            <a:ext cx="49685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SzPct val="75000"/>
              <a:buFont typeface="Wingdings" pitchFamily="2" charset="2"/>
              <a:buChar char="v"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 NT-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proBNP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pg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/ml)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ovéPole 2"/>
          <p:cNvSpPr txBox="1">
            <a:spLocks noChangeArrowheads="1"/>
          </p:cNvSpPr>
          <p:nvPr/>
        </p:nvSpPr>
        <p:spPr bwMode="auto">
          <a:xfrm>
            <a:off x="6032376" y="6021288"/>
            <a:ext cx="29321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cs-CZ" altLang="cs-CZ" sz="1000" i="1" dirty="0" smtClean="0"/>
              <a:t>*p-</a:t>
            </a:r>
            <a:r>
              <a:rPr lang="cs-CZ" altLang="cs-CZ" sz="1000" i="1" dirty="0" err="1" smtClean="0"/>
              <a:t>value</a:t>
            </a:r>
            <a:r>
              <a:rPr lang="cs-CZ" altLang="cs-CZ" sz="1000" i="1" dirty="0" smtClean="0"/>
              <a:t> </a:t>
            </a:r>
            <a:r>
              <a:rPr lang="cs-CZ" altLang="cs-CZ" sz="1000" i="1" dirty="0" err="1"/>
              <a:t>of</a:t>
            </a:r>
            <a:r>
              <a:rPr lang="cs-CZ" altLang="cs-CZ" sz="1000" i="1" dirty="0"/>
              <a:t> </a:t>
            </a:r>
            <a:r>
              <a:rPr lang="cs-CZ" altLang="cs-CZ" sz="1000" i="1" dirty="0" smtClean="0"/>
              <a:t>Mann-</a:t>
            </a:r>
            <a:r>
              <a:rPr lang="cs-CZ" altLang="cs-CZ" sz="1000" i="1" dirty="0" err="1" smtClean="0"/>
              <a:t>Whitney</a:t>
            </a:r>
            <a:r>
              <a:rPr lang="cs-CZ" altLang="cs-CZ" sz="1000" i="1" dirty="0" smtClean="0"/>
              <a:t> U </a:t>
            </a:r>
            <a:r>
              <a:rPr lang="cs-CZ" altLang="cs-CZ" sz="1000" i="1" dirty="0"/>
              <a:t>test</a:t>
            </a:r>
          </a:p>
        </p:txBody>
      </p:sp>
      <p:graphicFrame>
        <p:nvGraphicFramePr>
          <p:cNvPr id="77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310917"/>
              </p:ext>
            </p:extLst>
          </p:nvPr>
        </p:nvGraphicFramePr>
        <p:xfrm>
          <a:off x="323528" y="4365104"/>
          <a:ext cx="8640957" cy="1645920"/>
        </p:xfrm>
        <a:graphic>
          <a:graphicData uri="http://schemas.openxmlformats.org/drawingml/2006/table">
            <a:tbl>
              <a:tblPr/>
              <a:tblGrid>
                <a:gridCol w="1224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4950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</a:t>
                      </a:r>
                      <a:r>
                        <a:rPr kumimoji="0" lang="cs-CZ" sz="12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ární</a:t>
                      </a: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statisti</a:t>
                      </a:r>
                      <a:r>
                        <a:rPr kumimoji="0" lang="cs-CZ" sz="12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</a:t>
                      </a:r>
                      <a:r>
                        <a:rPr kumimoji="0" lang="cs-CZ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– NT-</a:t>
                      </a:r>
                      <a:r>
                        <a:rPr kumimoji="0" lang="cs-CZ" sz="12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proBNP</a:t>
                      </a:r>
                      <a:r>
                        <a:rPr kumimoji="0" lang="cs-CZ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cs-CZ" sz="12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pg</a:t>
                      </a:r>
                      <a:r>
                        <a:rPr kumimoji="0" lang="cs-CZ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/ml)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9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Průměr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Medi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á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cs-CZ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percentil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r>
                        <a:rPr kumimoji="0" lang="cs-CZ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percentil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p*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9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</a:t>
                      </a:r>
                      <a:r>
                        <a:rPr kumimoji="0" 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sk-SK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patients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1371.1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4885.0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Pohlaví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Ženy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1466.8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5082.0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0.796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9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uži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1348.2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506.0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4885.0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3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552728" cy="936104"/>
          </a:xfrm>
        </p:spPr>
        <p:txBody>
          <a:bodyPr/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Flowchart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 selekce pacientů</a:t>
            </a:r>
            <a:endParaRPr lang="cs-CZ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331640" y="3509290"/>
            <a:ext cx="4536504" cy="8757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kumimoji="0" lang="en-US" alt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N 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= 1 076;</a:t>
            </a:r>
            <a:b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lang="cs-CZ" alt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p</a:t>
            </a:r>
            <a:r>
              <a:rPr kumimoji="0" lang="cs-CZ" alt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atients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lang="en-US" altLang="cs-CZ" dirty="0">
                <a:latin typeface="Arial" panose="020B0604020202020204" pitchFamily="34" charset="0"/>
              </a:rPr>
              <a:t>with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available</a:t>
            </a:r>
            <a:r>
              <a:rPr lang="cs-CZ" altLang="cs-CZ" dirty="0">
                <a:latin typeface="Arial" panose="020B0604020202020204" pitchFamily="34" charset="0"/>
              </a:rPr>
              <a:t> data on </a:t>
            </a:r>
            <a:r>
              <a:rPr lang="cs-CZ" altLang="cs-CZ" dirty="0" err="1">
                <a:latin typeface="Arial" panose="020B0604020202020204" pitchFamily="34" charset="0"/>
              </a:rPr>
              <a:t>rehospitalizations</a:t>
            </a:r>
            <a:r>
              <a:rPr lang="cs-CZ" altLang="cs-CZ" dirty="0">
                <a:latin typeface="Arial" panose="020B0604020202020204" pitchFamily="34" charset="0"/>
              </a:rPr>
              <a:t> and </a:t>
            </a:r>
            <a:r>
              <a:rPr lang="cs-CZ" altLang="cs-CZ" dirty="0" err="1">
                <a:latin typeface="Arial" panose="020B0604020202020204" pitchFamily="34" charset="0"/>
              </a:rPr>
              <a:t>all</a:t>
            </a:r>
            <a:r>
              <a:rPr lang="cs-CZ" altLang="cs-CZ" dirty="0">
                <a:latin typeface="Arial" panose="020B0604020202020204" pitchFamily="34" charset="0"/>
              </a:rPr>
              <a:t>-cause mortality</a:t>
            </a:r>
            <a:endParaRPr lang="en-US" altLang="cs-CZ" dirty="0">
              <a:latin typeface="Arial" panose="020B060402020202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092828" y="2782308"/>
            <a:ext cx="4295596" cy="56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= 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19;</a:t>
            </a:r>
            <a:r>
              <a:rPr kumimoji="0" lang="en-US" altLang="cs-CZ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altLang="cs-CZ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patients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without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available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b="0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</a:t>
            </a:r>
            <a:r>
              <a:rPr kumimoji="0" lang="cs-CZ" altLang="cs-CZ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-up data</a:t>
            </a:r>
            <a:endParaRPr kumimoji="0" lang="en-US" altLang="cs-CZ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Elbow Connector 21"/>
          <p:cNvCxnSpPr>
            <a:stCxn id="10" idx="2"/>
            <a:endCxn id="6" idx="1"/>
          </p:cNvCxnSpPr>
          <p:nvPr/>
        </p:nvCxnSpPr>
        <p:spPr>
          <a:xfrm rot="16200000" flipH="1">
            <a:off x="3603125" y="2573972"/>
            <a:ext cx="486470" cy="492936"/>
          </a:xfrm>
          <a:prstGeom prst="bentConnector2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4092828" y="4437112"/>
            <a:ext cx="4098803" cy="8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N =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554;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cs-CZ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patients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without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available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values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of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copeptine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or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MR-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proADM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available</a:t>
            </a:r>
            <a:endParaRPr lang="cs-CZ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Elbow Connector 23"/>
          <p:cNvCxnSpPr>
            <a:cxnSpLocks/>
            <a:stCxn id="5" idx="2"/>
            <a:endCxn id="8" idx="1"/>
          </p:cNvCxnSpPr>
          <p:nvPr/>
        </p:nvCxnSpPr>
        <p:spPr>
          <a:xfrm rot="16200000" flipH="1">
            <a:off x="3600327" y="4384629"/>
            <a:ext cx="492067" cy="492936"/>
          </a:xfrm>
          <a:prstGeom prst="bentConnector2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331640" y="1730373"/>
            <a:ext cx="4536503" cy="8468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N = 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1 095;</a:t>
            </a:r>
            <a:r>
              <a:rPr kumimoji="0" lang="en-US" alt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br>
              <a:rPr kumimoji="0" lang="en-US" alt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lang="cs-CZ" alt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v</a:t>
            </a:r>
            <a:r>
              <a:rPr kumimoji="0" lang="cs-CZ" alt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alid</a:t>
            </a:r>
            <a:r>
              <a:rPr kumimoji="0" lang="en-US" alt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records in </a:t>
            </a:r>
            <a:r>
              <a:rPr lang="cs-CZ" altLang="cs-CZ" dirty="0">
                <a:solidFill>
                  <a:prstClr val="black"/>
                </a:solidFill>
                <a:latin typeface="Arial" panose="020B0604020202020204" pitchFamily="34" charset="0"/>
              </a:rPr>
              <a:t>FAR NHL</a:t>
            </a:r>
            <a:r>
              <a:rPr kumimoji="0" lang="en-US" alt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database</a:t>
            </a:r>
          </a:p>
        </p:txBody>
      </p:sp>
      <p:cxnSp>
        <p:nvCxnSpPr>
          <p:cNvPr id="11" name="Straight Arrow Connector 27"/>
          <p:cNvCxnSpPr>
            <a:stCxn id="10" idx="2"/>
            <a:endCxn id="5" idx="0"/>
          </p:cNvCxnSpPr>
          <p:nvPr/>
        </p:nvCxnSpPr>
        <p:spPr>
          <a:xfrm>
            <a:off x="3599892" y="2577205"/>
            <a:ext cx="0" cy="93208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331640" y="5344122"/>
            <a:ext cx="4536504" cy="89318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kumimoji="0" lang="en-US" alt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N = </a:t>
            </a:r>
            <a:r>
              <a:rPr kumimoji="0" lang="cs-CZ" altLang="cs-CZ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522;</a:t>
            </a:r>
            <a:r>
              <a:rPr lang="cs-CZ" altLang="cs-CZ" dirty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cs-CZ" altLang="cs-CZ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cs-CZ" alt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patients</a:t>
            </a:r>
            <a:r>
              <a:rPr lang="cs-CZ" altLang="cs-CZ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cs-CZ" dirty="0">
                <a:latin typeface="Arial" panose="020B0604020202020204" pitchFamily="34" charset="0"/>
              </a:rPr>
              <a:t>with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available</a:t>
            </a:r>
            <a:r>
              <a:rPr lang="cs-CZ" altLang="cs-CZ" dirty="0">
                <a:latin typeface="Arial" panose="020B0604020202020204" pitchFamily="34" charset="0"/>
              </a:rPr>
              <a:t> data on </a:t>
            </a:r>
            <a:r>
              <a:rPr lang="cs-CZ" altLang="cs-CZ" dirty="0" err="1">
                <a:latin typeface="Arial" panose="020B0604020202020204" pitchFamily="34" charset="0"/>
              </a:rPr>
              <a:t>biomarkers</a:t>
            </a:r>
            <a:r>
              <a:rPr lang="cs-CZ" altLang="cs-CZ" dirty="0">
                <a:latin typeface="Arial" panose="020B0604020202020204" pitchFamily="34" charset="0"/>
              </a:rPr>
              <a:t>, </a:t>
            </a:r>
            <a:r>
              <a:rPr lang="cs-CZ" altLang="cs-CZ" dirty="0" err="1">
                <a:latin typeface="Arial" panose="020B0604020202020204" pitchFamily="34" charset="0"/>
              </a:rPr>
              <a:t>rehospitalizations</a:t>
            </a:r>
            <a:r>
              <a:rPr lang="cs-CZ" altLang="cs-CZ" dirty="0">
                <a:latin typeface="Arial" panose="020B0604020202020204" pitchFamily="34" charset="0"/>
              </a:rPr>
              <a:t> and </a:t>
            </a:r>
            <a:r>
              <a:rPr lang="cs-CZ" altLang="cs-CZ" dirty="0" err="1">
                <a:latin typeface="Arial" panose="020B0604020202020204" pitchFamily="34" charset="0"/>
              </a:rPr>
              <a:t>all</a:t>
            </a:r>
            <a:r>
              <a:rPr lang="cs-CZ" altLang="cs-CZ" dirty="0">
                <a:latin typeface="Arial" panose="020B0604020202020204" pitchFamily="34" charset="0"/>
              </a:rPr>
              <a:t>-cause mortality</a:t>
            </a:r>
            <a:endParaRPr lang="en-US" altLang="cs-CZ" dirty="0">
              <a:latin typeface="Arial" panose="020B0604020202020204" pitchFamily="34" charset="0"/>
            </a:endParaRPr>
          </a:p>
        </p:txBody>
      </p:sp>
      <p:cxnSp>
        <p:nvCxnSpPr>
          <p:cNvPr id="13" name="Straight Arrow Connector 27"/>
          <p:cNvCxnSpPr>
            <a:stCxn id="5" idx="2"/>
            <a:endCxn id="12" idx="0"/>
          </p:cNvCxnSpPr>
          <p:nvPr/>
        </p:nvCxnSpPr>
        <p:spPr>
          <a:xfrm>
            <a:off x="3599892" y="4385064"/>
            <a:ext cx="0" cy="95905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2">
            <a:extLst>
              <a:ext uri="{FF2B5EF4-FFF2-40B4-BE49-F238E27FC236}">
                <a16:creationId xmlns:a16="http://schemas.microsoft.com/office/drawing/2014/main" id="{036AA772-5B69-470F-8540-876695E98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9940" y="248488"/>
            <a:ext cx="8640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anose="05000000000000000000" pitchFamily="2" charset="2"/>
              <a:buChar char="§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anose="05000000000000000000" pitchFamily="2" charset="2"/>
              <a:buChar char="§"/>
              <a:defRPr sz="2400"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cs-CZ" altLang="en-US" sz="1200" b="1" dirty="0">
                <a:solidFill>
                  <a:srgbClr val="E12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</a:t>
            </a:r>
            <a:r>
              <a:rPr lang="cs-CZ" altLang="en-US" sz="1200" b="1" dirty="0" smtClean="0">
                <a:solidFill>
                  <a:srgbClr val="E12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522</a:t>
            </a:r>
            <a:endParaRPr lang="en-GB" altLang="en-US" sz="1200" b="1" dirty="0">
              <a:solidFill>
                <a:srgbClr val="E12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Skupina 19">
            <a:extLst>
              <a:ext uri="{FF2B5EF4-FFF2-40B4-BE49-F238E27FC236}">
                <a16:creationId xmlns:a16="http://schemas.microsoft.com/office/drawing/2014/main" id="{17F7526A-A05D-4CE6-B532-A8755B90A8BC}"/>
              </a:ext>
            </a:extLst>
          </p:cNvPr>
          <p:cNvGrpSpPr>
            <a:grpSpLocks/>
          </p:cNvGrpSpPr>
          <p:nvPr/>
        </p:nvGrpSpPr>
        <p:grpSpPr bwMode="auto">
          <a:xfrm>
            <a:off x="8073257" y="27864"/>
            <a:ext cx="1114023" cy="406250"/>
            <a:chOff x="6685193" y="29398"/>
            <a:chExt cx="2217163" cy="810661"/>
          </a:xfrm>
        </p:grpSpPr>
        <p:pic>
          <p:nvPicPr>
            <p:cNvPr id="18" name="Picture 37" descr="LOGO3">
              <a:extLst>
                <a:ext uri="{FF2B5EF4-FFF2-40B4-BE49-F238E27FC236}">
                  <a16:creationId xmlns:a16="http://schemas.microsoft.com/office/drawing/2014/main" id="{6C15EB60-F690-4B01-BEE7-35A804E4B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685193" y="139973"/>
              <a:ext cx="493712" cy="700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ovéPole 21">
              <a:extLst>
                <a:ext uri="{FF2B5EF4-FFF2-40B4-BE49-F238E27FC236}">
                  <a16:creationId xmlns:a16="http://schemas.microsoft.com/office/drawing/2014/main" id="{5703EF8F-26F5-4AB9-ACE4-6E2707E1D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0403" y="29398"/>
              <a:ext cx="1891953" cy="552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595959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Arial" panose="020B0604020202020204" pitchFamily="34" charset="0"/>
                <a:buChar char="–"/>
                <a:defRPr sz="2800">
                  <a:solidFill>
                    <a:srgbClr val="595959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595959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E1253B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cs-CZ" altLang="en-US" sz="1200" dirty="0">
                  <a:solidFill>
                    <a:srgbClr val="EB3143"/>
                  </a:solidFill>
                  <a:latin typeface="Arial Black" panose="020B0A04020102020204" pitchFamily="34" charset="0"/>
                  <a:ea typeface="Aharoni"/>
                  <a:cs typeface="Aharoni"/>
                </a:rPr>
                <a:t>FAR </a:t>
              </a:r>
              <a:r>
                <a:rPr lang="cs-CZ" altLang="en-US" sz="1200" dirty="0" smtClean="0">
                  <a:solidFill>
                    <a:srgbClr val="EB3143"/>
                  </a:solidFill>
                  <a:latin typeface="Arial Black" panose="020B0A04020102020204" pitchFamily="34" charset="0"/>
                  <a:ea typeface="Aharoni"/>
                  <a:cs typeface="Aharoni"/>
                </a:rPr>
                <a:t>NHL</a:t>
              </a:r>
              <a:endParaRPr lang="cs-CZ" altLang="en-US" sz="1200" dirty="0">
                <a:solidFill>
                  <a:srgbClr val="EB3143"/>
                </a:solidFill>
                <a:latin typeface="Arial Black" panose="020B0A04020102020204" pitchFamily="34" charset="0"/>
                <a:ea typeface="Aharoni"/>
                <a:cs typeface="Aharon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61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510740" cy="562074"/>
          </a:xfrm>
        </p:spPr>
        <p:txBody>
          <a:bodyPr/>
          <a:lstStyle/>
          <a:p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Neutrophil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gelatinase-associated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lipocalin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(NGAL)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DDF65F3-C6AB-4BA4-ABA9-44894F0FA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74106"/>
            <a:ext cx="4611964" cy="483112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4788024" cy="5445224"/>
          </a:xfrm>
        </p:spPr>
        <p:txBody>
          <a:bodyPr/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kDa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epiteliální protein kovalentně se vázající ke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gelatináze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idero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který je exprimován neutrofilními granulocyty a některými dalšími epiteliálními buňkami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DEA3CB9-4F5D-49AF-86BE-F9853B54F242}"/>
              </a:ext>
            </a:extLst>
          </p:cNvPr>
          <p:cNvSpPr/>
          <p:nvPr/>
        </p:nvSpPr>
        <p:spPr>
          <a:xfrm>
            <a:off x="4355976" y="6349250"/>
            <a:ext cx="4785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 BALASUBRAMANIAM IYER</a:t>
            </a:r>
            <a:r>
              <a:rPr lang="cs-CZ" sz="1200" dirty="0"/>
              <a:t>, https://www.slideshare.net/iyerbk/ngal-acute-kidney-injury-biomarker</a:t>
            </a:r>
          </a:p>
        </p:txBody>
      </p:sp>
    </p:spTree>
    <p:extLst>
      <p:ext uri="{BB962C8B-B14F-4D97-AF65-F5344CB8AC3E}">
        <p14:creationId xmlns:p14="http://schemas.microsoft.com/office/powerpoint/2010/main" val="320122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239000" y="5867400"/>
            <a:ext cx="23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u="none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endParaRPr lang="cs-CZ" altLang="cs-CZ" sz="2400" u="none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221163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u="none">
                <a:solidFill>
                  <a:srgbClr val="FFFF00"/>
                </a:solidFill>
                <a:latin typeface="Times New Roman" panose="02020603050405020304" pitchFamily="18" charset="0"/>
              </a:rPr>
              <a:t>    </a:t>
            </a:r>
            <a:endParaRPr lang="cs-CZ" altLang="cs-CZ" sz="2800" b="1" u="none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51816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u="none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endParaRPr lang="cs-CZ" altLang="cs-CZ" sz="2800" b="1" u="none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150" name="Object 6"/>
          <p:cNvGraphicFramePr>
            <a:graphicFrameLocks noGrp="1" noChangeAspect="1"/>
          </p:cNvGraphicFramePr>
          <p:nvPr>
            <p:ph/>
          </p:nvPr>
        </p:nvGraphicFramePr>
        <p:xfrm>
          <a:off x="1076325" y="785813"/>
          <a:ext cx="6989763" cy="513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Rastrový obrázek" r:id="rId3" imgW="6990476" imgH="5133333" progId="Paint.Picture">
                  <p:embed/>
                </p:oleObj>
              </mc:Choice>
              <mc:Fallback>
                <p:oleObj name="Rastrový obrázek" r:id="rId3" imgW="6990476" imgH="5133333" progId="Paint.Picture">
                  <p:embed/>
                  <p:pic>
                    <p:nvPicPr>
                      <p:cNvPr id="61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785813"/>
                        <a:ext cx="6989763" cy="513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66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Rozložení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NGAL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 NT-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proBNP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/>
          </a:p>
        </p:txBody>
      </p:sp>
      <p:graphicFrame>
        <p:nvGraphicFramePr>
          <p:cNvPr id="5" name="Graf 4"/>
          <p:cNvGraphicFramePr/>
          <p:nvPr>
            <p:extLst/>
          </p:nvPr>
        </p:nvGraphicFramePr>
        <p:xfrm>
          <a:off x="108979" y="1491025"/>
          <a:ext cx="3814184" cy="3043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906585" y="4196474"/>
          <a:ext cx="2722317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cs-CZ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 = 547)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Enpoint</a:t>
                      </a:r>
                      <a:r>
                        <a:rPr kumimoji="0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– no</a:t>
                      </a:r>
                      <a:br>
                        <a:rPr kumimoji="0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 = 471)</a:t>
                      </a:r>
                      <a:r>
                        <a:rPr kumimoji="0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Endpoint</a:t>
                      </a:r>
                      <a:r>
                        <a:rPr kumimoji="0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kumimoji="0" lang="cs-CZ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r>
                        <a:rPr kumimoji="0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 = 76)</a:t>
                      </a:r>
                      <a:r>
                        <a:rPr kumimoji="0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" name="Skupina 6"/>
          <p:cNvGrpSpPr/>
          <p:nvPr/>
        </p:nvGrpSpPr>
        <p:grpSpPr>
          <a:xfrm>
            <a:off x="8033314" y="1576696"/>
            <a:ext cx="1357312" cy="830997"/>
            <a:chOff x="457842" y="439317"/>
            <a:chExt cx="1357312" cy="830997"/>
          </a:xfrm>
        </p:grpSpPr>
        <p:cxnSp>
          <p:nvCxnSpPr>
            <p:cNvPr id="8" name="Přímá spojovací čára 22"/>
            <p:cNvCxnSpPr/>
            <p:nvPr/>
          </p:nvCxnSpPr>
          <p:spPr>
            <a:xfrm>
              <a:off x="600717" y="540917"/>
              <a:ext cx="11112" cy="638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bdélník 8"/>
            <p:cNvSpPr/>
            <p:nvPr/>
          </p:nvSpPr>
          <p:spPr>
            <a:xfrm>
              <a:off x="457842" y="718717"/>
              <a:ext cx="285750" cy="27622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>
                <a:solidFill>
                  <a:srgbClr val="99FFCC"/>
                </a:solidFill>
              </a:endParaRPr>
            </a:p>
          </p:txBody>
        </p:sp>
        <p:cxnSp>
          <p:nvCxnSpPr>
            <p:cNvPr id="10" name="Přímá spojovací čára 26"/>
            <p:cNvCxnSpPr/>
            <p:nvPr/>
          </p:nvCxnSpPr>
          <p:spPr>
            <a:xfrm>
              <a:off x="529279" y="539329"/>
              <a:ext cx="14287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čára 30"/>
            <p:cNvCxnSpPr/>
            <p:nvPr/>
          </p:nvCxnSpPr>
          <p:spPr>
            <a:xfrm>
              <a:off x="529279" y="1177504"/>
              <a:ext cx="14287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ovéPole 13"/>
            <p:cNvSpPr txBox="1">
              <a:spLocks noChangeArrowheads="1"/>
            </p:cNvSpPr>
            <p:nvPr/>
          </p:nvSpPr>
          <p:spPr bwMode="auto">
            <a:xfrm>
              <a:off x="735654" y="439317"/>
              <a:ext cx="10795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cs-CZ" sz="800" dirty="0"/>
                <a:t>95th percentile</a:t>
              </a:r>
            </a:p>
            <a:p>
              <a:pPr>
                <a:lnSpc>
                  <a:spcPct val="120000"/>
                </a:lnSpc>
              </a:pPr>
              <a:r>
                <a:rPr lang="cs-CZ" sz="800" dirty="0"/>
                <a:t>75th percentile</a:t>
              </a:r>
            </a:p>
            <a:p>
              <a:pPr>
                <a:lnSpc>
                  <a:spcPct val="120000"/>
                </a:lnSpc>
              </a:pPr>
              <a:r>
                <a:rPr lang="cs-CZ" sz="800" dirty="0" err="1"/>
                <a:t>Median</a:t>
              </a:r>
              <a:endParaRPr lang="cs-CZ" sz="800" dirty="0"/>
            </a:p>
            <a:p>
              <a:pPr>
                <a:lnSpc>
                  <a:spcPct val="120000"/>
                </a:lnSpc>
              </a:pPr>
              <a:r>
                <a:rPr lang="cs-CZ" sz="800" dirty="0"/>
                <a:t>25th percentile</a:t>
              </a:r>
            </a:p>
            <a:p>
              <a:pPr>
                <a:lnSpc>
                  <a:spcPct val="120000"/>
                </a:lnSpc>
              </a:pPr>
              <a:r>
                <a:rPr lang="cs-CZ" sz="800" dirty="0"/>
                <a:t>5th percentile</a:t>
              </a:r>
            </a:p>
          </p:txBody>
        </p:sp>
        <p:cxnSp>
          <p:nvCxnSpPr>
            <p:cNvPr id="13" name="Přímá spojnice 12"/>
            <p:cNvCxnSpPr>
              <a:stCxn id="9" idx="1"/>
              <a:endCxn id="9" idx="3"/>
            </p:cNvCxnSpPr>
            <p:nvPr/>
          </p:nvCxnSpPr>
          <p:spPr>
            <a:xfrm>
              <a:off x="457842" y="856829"/>
              <a:ext cx="2857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Graf 13"/>
          <p:cNvGraphicFramePr/>
          <p:nvPr>
            <p:extLst/>
          </p:nvPr>
        </p:nvGraphicFramePr>
        <p:xfrm>
          <a:off x="3925969" y="1477335"/>
          <a:ext cx="3814184" cy="3043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Tabulka 14"/>
          <p:cNvGraphicFramePr>
            <a:graphicFrameLocks noGrp="1"/>
          </p:cNvGraphicFramePr>
          <p:nvPr>
            <p:extLst/>
          </p:nvPr>
        </p:nvGraphicFramePr>
        <p:xfrm>
          <a:off x="4720769" y="4192136"/>
          <a:ext cx="2722317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cs-CZ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 = 547)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Enpoint</a:t>
                      </a:r>
                      <a:r>
                        <a:rPr kumimoji="0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– no</a:t>
                      </a:r>
                      <a:br>
                        <a:rPr kumimoji="0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 = 471)</a:t>
                      </a:r>
                      <a:r>
                        <a:rPr kumimoji="0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Endpoint</a:t>
                      </a:r>
                      <a:r>
                        <a:rPr kumimoji="0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kumimoji="0" lang="cs-CZ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r>
                        <a:rPr kumimoji="0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 = 76)</a:t>
                      </a:r>
                      <a:r>
                        <a:rPr kumimoji="0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ovéPole 2">
            <a:extLst>
              <a:ext uri="{FF2B5EF4-FFF2-40B4-BE49-F238E27FC236}">
                <a16:creationId xmlns:a16="http://schemas.microsoft.com/office/drawing/2014/main" id="{CCED5158-F88D-438E-B750-FF778B884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9940" y="368823"/>
            <a:ext cx="8640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anose="05000000000000000000" pitchFamily="2" charset="2"/>
              <a:buChar char="§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anose="05000000000000000000" pitchFamily="2" charset="2"/>
              <a:buChar char="§"/>
              <a:defRPr sz="2400"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cs-CZ" altLang="en-US" sz="1200" b="1" dirty="0">
                <a:solidFill>
                  <a:srgbClr val="E12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547</a:t>
            </a:r>
            <a:endParaRPr lang="en-GB" altLang="en-US" sz="1200" b="1" dirty="0">
              <a:solidFill>
                <a:srgbClr val="E12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Skupina 19">
            <a:extLst>
              <a:ext uri="{FF2B5EF4-FFF2-40B4-BE49-F238E27FC236}">
                <a16:creationId xmlns:a16="http://schemas.microsoft.com/office/drawing/2014/main" id="{D1EE661A-406C-4C93-ADAB-442A04DD9CEB}"/>
              </a:ext>
            </a:extLst>
          </p:cNvPr>
          <p:cNvGrpSpPr>
            <a:grpSpLocks/>
          </p:cNvGrpSpPr>
          <p:nvPr/>
        </p:nvGrpSpPr>
        <p:grpSpPr bwMode="auto">
          <a:xfrm>
            <a:off x="8073257" y="27864"/>
            <a:ext cx="1114023" cy="461665"/>
            <a:chOff x="6685193" y="29398"/>
            <a:chExt cx="2217163" cy="921241"/>
          </a:xfrm>
        </p:grpSpPr>
        <p:pic>
          <p:nvPicPr>
            <p:cNvPr id="22" name="Picture 37" descr="LOGO3">
              <a:extLst>
                <a:ext uri="{FF2B5EF4-FFF2-40B4-BE49-F238E27FC236}">
                  <a16:creationId xmlns:a16="http://schemas.microsoft.com/office/drawing/2014/main" id="{E93D724C-F7D6-4D0D-BBF1-C3BC3AE247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685193" y="139973"/>
              <a:ext cx="493712" cy="700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ovéPole 21">
              <a:extLst>
                <a:ext uri="{FF2B5EF4-FFF2-40B4-BE49-F238E27FC236}">
                  <a16:creationId xmlns:a16="http://schemas.microsoft.com/office/drawing/2014/main" id="{CC76B210-B21F-4506-93E3-C2E5B0987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0403" y="29398"/>
              <a:ext cx="1891953" cy="92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595959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Arial" panose="020B0604020202020204" pitchFamily="34" charset="0"/>
                <a:buChar char="–"/>
                <a:defRPr sz="2800">
                  <a:solidFill>
                    <a:srgbClr val="595959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595959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E1253B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cs-CZ" altLang="en-US" sz="1200" dirty="0">
                  <a:solidFill>
                    <a:srgbClr val="EB3143"/>
                  </a:solidFill>
                  <a:latin typeface="Arial Black" panose="020B0A04020102020204" pitchFamily="34" charset="0"/>
                  <a:ea typeface="Aharoni"/>
                  <a:cs typeface="Aharoni"/>
                </a:rPr>
                <a:t>FAR NHL</a:t>
              </a:r>
            </a:p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cs-CZ" altLang="en-US" sz="1200" dirty="0">
                  <a:solidFill>
                    <a:srgbClr val="EB3143"/>
                  </a:solidFill>
                  <a:latin typeface="Arial Black" panose="020B0A04020102020204" pitchFamily="34" charset="0"/>
                  <a:ea typeface="Aharoni"/>
                  <a:cs typeface="Aharoni"/>
                </a:rPr>
                <a:t>NGAL</a:t>
              </a:r>
              <a:endParaRPr lang="en-GB" altLang="en-US" sz="1200" dirty="0">
                <a:solidFill>
                  <a:srgbClr val="EB3143"/>
                </a:solidFill>
                <a:latin typeface="Arial Black" panose="020B0A04020102020204" pitchFamily="34" charset="0"/>
                <a:ea typeface="Aharoni"/>
                <a:cs typeface="Aharoni"/>
              </a:endParaRPr>
            </a:p>
          </p:txBody>
        </p:sp>
      </p:grpSp>
      <p:graphicFrame>
        <p:nvGraphicFramePr>
          <p:cNvPr id="18" name="Zástupný symbol pro obsah 3">
            <a:extLst>
              <a:ext uri="{FF2B5EF4-FFF2-40B4-BE49-F238E27FC236}">
                <a16:creationId xmlns:a16="http://schemas.microsoft.com/office/drawing/2014/main" id="{29ECB65B-E989-4DD2-9B5D-B211BBDCFEB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8979" y="4638774"/>
          <a:ext cx="8857125" cy="1768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8071931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60902349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52988145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811786475"/>
                    </a:ext>
                  </a:extLst>
                </a:gridCol>
                <a:gridCol w="1008253">
                  <a:extLst>
                    <a:ext uri="{9D8B030D-6E8A-4147-A177-3AD203B41FA5}">
                      <a16:colId xmlns:a16="http://schemas.microsoft.com/office/drawing/2014/main" val="2884521256"/>
                    </a:ext>
                  </a:extLst>
                </a:gridCol>
              </a:tblGrid>
              <a:tr h="2647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Biomarker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Total</a:t>
                      </a:r>
                      <a:r>
                        <a:rPr lang="cs-CZ" sz="1600" dirty="0">
                          <a:effectLst/>
                        </a:rPr>
                        <a:t/>
                      </a:r>
                      <a:br>
                        <a:rPr lang="cs-CZ" sz="1600" dirty="0">
                          <a:effectLst/>
                        </a:rPr>
                      </a:br>
                      <a:r>
                        <a:rPr lang="cs-CZ" sz="1600" dirty="0">
                          <a:effectLst/>
                        </a:rPr>
                        <a:t>(N = 547)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Endpoint</a:t>
                      </a:r>
                      <a:r>
                        <a:rPr lang="cs-CZ" sz="1600" dirty="0">
                          <a:effectLst/>
                        </a:rPr>
                        <a:t> – no</a:t>
                      </a:r>
                      <a:br>
                        <a:rPr lang="cs-CZ" sz="1600" dirty="0">
                          <a:effectLst/>
                        </a:rPr>
                      </a:br>
                      <a:r>
                        <a:rPr lang="cs-CZ" sz="1600" dirty="0">
                          <a:effectLst/>
                        </a:rPr>
                        <a:t>(N = 471)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Endpoint – yes</a:t>
                      </a:r>
                      <a:br>
                        <a:rPr lang="cs-CZ" sz="1600">
                          <a:effectLst/>
                        </a:rPr>
                      </a:br>
                      <a:r>
                        <a:rPr lang="cs-CZ" sz="1600">
                          <a:effectLst/>
                        </a:rPr>
                        <a:t>(N = 76)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</a:t>
                      </a:r>
                      <a:r>
                        <a:rPr lang="cs-CZ" sz="1600" baseline="300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80084429"/>
                  </a:ext>
                </a:extLst>
              </a:tr>
              <a:tr h="242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NGAL (ng/mL)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54 (27; 153)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53 (27; 150)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57 (28; 173)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0.191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55827060"/>
                  </a:ext>
                </a:extLst>
              </a:tr>
              <a:tr h="242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NTproBNP (pg/mL)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631 (41; 5 545)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482 (35; 4 202)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1 964 (224; 15 211)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&lt; 0.001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01692454"/>
                  </a:ext>
                </a:extLst>
              </a:tr>
              <a:tr h="242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Creatinine (μmol/L)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96 (66; 184)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95 (65; 175)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101 (66; 229)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0.051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56151172"/>
                  </a:ext>
                </a:extLst>
              </a:tr>
              <a:tr h="2647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Creatinine clearance (mL/min/1.73 m2)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70 (32; 107)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71 (33; 106)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68 (23; 110)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0.228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14098555"/>
                  </a:ext>
                </a:extLst>
              </a:tr>
            </a:tbl>
          </a:graphicData>
        </a:graphic>
      </p:graphicFrame>
      <p:sp>
        <p:nvSpPr>
          <p:cNvPr id="19" name="Obdélník 18">
            <a:extLst>
              <a:ext uri="{FF2B5EF4-FFF2-40B4-BE49-F238E27FC236}">
                <a16:creationId xmlns:a16="http://schemas.microsoft.com/office/drawing/2014/main" id="{D6A3C209-C2F1-49CB-BF9F-8BB94EB7FCA1}"/>
              </a:ext>
            </a:extLst>
          </p:cNvPr>
          <p:cNvSpPr/>
          <p:nvPr/>
        </p:nvSpPr>
        <p:spPr>
          <a:xfrm>
            <a:off x="906585" y="1141167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Primární end-point (smrt, hospitalizace pro akutní srdeční selhání, LVAD, OHT)</a:t>
            </a:r>
            <a:endParaRPr lang="cs-CZ" dirty="0">
              <a:latin typeface="+mn-lt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5F0D81DC-1510-475E-9933-EBB2D76B694D}"/>
              </a:ext>
            </a:extLst>
          </p:cNvPr>
          <p:cNvSpPr/>
          <p:nvPr/>
        </p:nvSpPr>
        <p:spPr>
          <a:xfrm>
            <a:off x="286875" y="6465716"/>
            <a:ext cx="8857125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cs-CZ" sz="11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Biomarker </a:t>
            </a:r>
            <a:r>
              <a:rPr lang="cs-CZ" sz="11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cs-CZ" sz="11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sz="11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described</a:t>
            </a:r>
            <a:r>
              <a:rPr lang="cs-CZ" sz="11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cs-CZ" sz="11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median</a:t>
            </a:r>
            <a:r>
              <a:rPr lang="cs-CZ" sz="11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(5th percentile; 95th percentile). </a:t>
            </a:r>
            <a:r>
              <a:rPr lang="cs-CZ" sz="1100" baseline="30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11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P-value </a:t>
            </a:r>
            <a:r>
              <a:rPr lang="cs-CZ" sz="11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1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Mann-</a:t>
            </a:r>
            <a:r>
              <a:rPr lang="cs-CZ" sz="11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Whitney</a:t>
            </a:r>
            <a:r>
              <a:rPr lang="cs-CZ" sz="11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U test</a:t>
            </a: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697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F0E276-B2AE-408C-9ADB-275090ADF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ROC analýza biomarkerů </a:t>
            </a:r>
            <a:br>
              <a:rPr lang="cs-CZ" dirty="0"/>
            </a:br>
            <a:r>
              <a:rPr lang="cs-CZ" dirty="0"/>
              <a:t>predikce primárního </a:t>
            </a:r>
            <a:r>
              <a:rPr lang="cs-CZ" dirty="0" err="1"/>
              <a:t>endpointu</a:t>
            </a:r>
            <a:endParaRPr lang="cs-CZ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130300AD-C16A-4B1B-B391-93B2F480809E}"/>
              </a:ext>
            </a:extLst>
          </p:cNvPr>
          <p:cNvGraphicFramePr/>
          <p:nvPr>
            <p:extLst/>
          </p:nvPr>
        </p:nvGraphicFramePr>
        <p:xfrm>
          <a:off x="755576" y="1412776"/>
          <a:ext cx="3833759" cy="352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14">
            <a:extLst>
              <a:ext uri="{FF2B5EF4-FFF2-40B4-BE49-F238E27FC236}">
                <a16:creationId xmlns:a16="http://schemas.microsoft.com/office/drawing/2014/main" id="{67E10837-375E-4B67-B725-961E02B65C18}"/>
              </a:ext>
            </a:extLst>
          </p:cNvPr>
          <p:cNvSpPr txBox="1"/>
          <p:nvPr/>
        </p:nvSpPr>
        <p:spPr>
          <a:xfrm>
            <a:off x="1863640" y="4801126"/>
            <a:ext cx="1685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1 – Specificity</a:t>
            </a:r>
          </a:p>
        </p:txBody>
      </p:sp>
      <p:sp>
        <p:nvSpPr>
          <p:cNvPr id="6" name="TextovéPole 21">
            <a:extLst>
              <a:ext uri="{FF2B5EF4-FFF2-40B4-BE49-F238E27FC236}">
                <a16:creationId xmlns:a16="http://schemas.microsoft.com/office/drawing/2014/main" id="{FAF315BF-C00D-46EA-9720-C94A613E54C3}"/>
              </a:ext>
            </a:extLst>
          </p:cNvPr>
          <p:cNvSpPr txBox="1"/>
          <p:nvPr/>
        </p:nvSpPr>
        <p:spPr>
          <a:xfrm rot="16200000">
            <a:off x="-225615" y="2895612"/>
            <a:ext cx="1685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68CB32E5-11A4-48DE-A4BB-DE9DC10DCA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00282" y="3534261"/>
          <a:ext cx="2678499" cy="68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0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100"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NGAL: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 = 0.547</a:t>
                      </a:r>
                    </a:p>
                  </a:txBody>
                  <a:tcPr marL="33484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100">
                <a:tc>
                  <a:txBody>
                    <a:bodyPr/>
                    <a:lstStyle/>
                    <a:p>
                      <a:pPr algn="r"/>
                      <a:r>
                        <a:rPr lang="cs-CZ" sz="11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NTproBNP</a:t>
                      </a:r>
                      <a:r>
                        <a:rPr lang="cs-CZ" sz="11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cs-CZ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 = 0.765</a:t>
                      </a:r>
                    </a:p>
                  </a:txBody>
                  <a:tcPr marL="33484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100">
                <a:tc>
                  <a:txBody>
                    <a:bodyPr/>
                    <a:lstStyle/>
                    <a:p>
                      <a:pPr algn="r"/>
                      <a:r>
                        <a:rPr lang="cs-CZ" sz="11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Creatinine</a:t>
                      </a:r>
                      <a:r>
                        <a:rPr lang="cs-CZ" sz="11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 = 0.570</a:t>
                      </a:r>
                    </a:p>
                  </a:txBody>
                  <a:tcPr marL="33484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100">
                <a:tc>
                  <a:txBody>
                    <a:bodyPr/>
                    <a:lstStyle/>
                    <a:p>
                      <a:pPr algn="r"/>
                      <a:r>
                        <a:rPr lang="cs-CZ" sz="11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Creatinine</a:t>
                      </a:r>
                      <a:r>
                        <a:rPr lang="cs-CZ" sz="11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100" baseline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clearance</a:t>
                      </a:r>
                      <a:r>
                        <a:rPr lang="cs-CZ" sz="1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 = 0.543</a:t>
                      </a:r>
                    </a:p>
                  </a:txBody>
                  <a:tcPr marL="33484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5CE25E62-3861-44C2-8987-E6F1CD3C09C5}"/>
              </a:ext>
            </a:extLst>
          </p:cNvPr>
          <p:cNvGraphicFramePr/>
          <p:nvPr>
            <p:extLst/>
          </p:nvPr>
        </p:nvGraphicFramePr>
        <p:xfrm>
          <a:off x="5187761" y="1412776"/>
          <a:ext cx="3833759" cy="352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ovéPole 14">
            <a:extLst>
              <a:ext uri="{FF2B5EF4-FFF2-40B4-BE49-F238E27FC236}">
                <a16:creationId xmlns:a16="http://schemas.microsoft.com/office/drawing/2014/main" id="{8B70A70C-9F26-41CF-8FAA-07A26763EB52}"/>
              </a:ext>
            </a:extLst>
          </p:cNvPr>
          <p:cNvSpPr txBox="1"/>
          <p:nvPr/>
        </p:nvSpPr>
        <p:spPr>
          <a:xfrm>
            <a:off x="6295825" y="4801126"/>
            <a:ext cx="1685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1 – Specificity</a:t>
            </a:r>
          </a:p>
        </p:txBody>
      </p:sp>
      <p:sp>
        <p:nvSpPr>
          <p:cNvPr id="10" name="TextovéPole 21">
            <a:extLst>
              <a:ext uri="{FF2B5EF4-FFF2-40B4-BE49-F238E27FC236}">
                <a16:creationId xmlns:a16="http://schemas.microsoft.com/office/drawing/2014/main" id="{B1EA811A-8E53-41AB-A17B-50036DF83FB3}"/>
              </a:ext>
            </a:extLst>
          </p:cNvPr>
          <p:cNvSpPr txBox="1"/>
          <p:nvPr/>
        </p:nvSpPr>
        <p:spPr>
          <a:xfrm rot="16200000">
            <a:off x="4206570" y="2895612"/>
            <a:ext cx="1685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7F155661-28D3-4B19-9BC1-15E4776C9D2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10328" y="3704361"/>
          <a:ext cx="2678499" cy="510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0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100"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NGAL: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 = 0.547</a:t>
                      </a:r>
                    </a:p>
                  </a:txBody>
                  <a:tcPr marL="33484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100">
                <a:tc>
                  <a:txBody>
                    <a:bodyPr/>
                    <a:lstStyle/>
                    <a:p>
                      <a:pPr algn="r"/>
                      <a:r>
                        <a:rPr lang="cs-CZ" sz="11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NTproBNP</a:t>
                      </a:r>
                      <a:r>
                        <a:rPr lang="cs-CZ" sz="11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cs-CZ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 = 0.765</a:t>
                      </a:r>
                    </a:p>
                  </a:txBody>
                  <a:tcPr marL="33484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100"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NGAL + </a:t>
                      </a:r>
                      <a:r>
                        <a:rPr lang="cs-CZ" sz="11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NTproBNP</a:t>
                      </a:r>
                      <a:r>
                        <a:rPr lang="cs-CZ" sz="11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 = 0.758</a:t>
                      </a:r>
                    </a:p>
                  </a:txBody>
                  <a:tcPr marL="33484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Obdélník 11">
            <a:extLst>
              <a:ext uri="{FF2B5EF4-FFF2-40B4-BE49-F238E27FC236}">
                <a16:creationId xmlns:a16="http://schemas.microsoft.com/office/drawing/2014/main" id="{E1CC657C-1EBB-437D-AF3A-23DF4B764F77}"/>
              </a:ext>
            </a:extLst>
          </p:cNvPr>
          <p:cNvSpPr/>
          <p:nvPr/>
        </p:nvSpPr>
        <p:spPr>
          <a:xfrm>
            <a:off x="906585" y="1141167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Primární end-point (smrt, hospitalizace pro akutní srdeční selhání, LVAD, OHT)</a:t>
            </a:r>
            <a:endParaRPr lang="cs-CZ" dirty="0">
              <a:latin typeface="+mn-lt"/>
            </a:endParaRPr>
          </a:p>
        </p:txBody>
      </p:sp>
      <p:graphicFrame>
        <p:nvGraphicFramePr>
          <p:cNvPr id="13" name="Zástupný symbol pro obsah 3">
            <a:extLst>
              <a:ext uri="{FF2B5EF4-FFF2-40B4-BE49-F238E27FC236}">
                <a16:creationId xmlns:a16="http://schemas.microsoft.com/office/drawing/2014/main" id="{F73A5632-1D6A-4E94-85F2-C45A67DC306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5245" y="5054858"/>
          <a:ext cx="8362951" cy="1537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2880">
                  <a:extLst>
                    <a:ext uri="{9D8B030D-6E8A-4147-A177-3AD203B41FA5}">
                      <a16:colId xmlns:a16="http://schemas.microsoft.com/office/drawing/2014/main" val="104334022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74976623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07966682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28042143"/>
                    </a:ext>
                  </a:extLst>
                </a:gridCol>
                <a:gridCol w="976305">
                  <a:extLst>
                    <a:ext uri="{9D8B030D-6E8A-4147-A177-3AD203B41FA5}">
                      <a16:colId xmlns:a16="http://schemas.microsoft.com/office/drawing/2014/main" val="3313456233"/>
                    </a:ext>
                  </a:extLst>
                </a:gridCol>
                <a:gridCol w="929430">
                  <a:extLst>
                    <a:ext uri="{9D8B030D-6E8A-4147-A177-3AD203B41FA5}">
                      <a16:colId xmlns:a16="http://schemas.microsoft.com/office/drawing/2014/main" val="3827263911"/>
                    </a:ext>
                  </a:extLst>
                </a:gridCol>
              </a:tblGrid>
              <a:tr h="181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AUC (95% IS)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Cut-off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Sensitivity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Specificity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24306867"/>
                  </a:ext>
                </a:extLst>
              </a:tr>
              <a:tr h="258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NGAL (</a:t>
                      </a:r>
                      <a:r>
                        <a:rPr lang="cs-CZ" sz="1200" dirty="0" err="1">
                          <a:effectLst/>
                        </a:rPr>
                        <a:t>ng</a:t>
                      </a:r>
                      <a:r>
                        <a:rPr lang="cs-CZ" sz="1200" dirty="0">
                          <a:effectLst/>
                        </a:rPr>
                        <a:t>/</a:t>
                      </a:r>
                      <a:r>
                        <a:rPr lang="cs-CZ" sz="1200" dirty="0" err="1">
                          <a:effectLst/>
                        </a:rPr>
                        <a:t>mL</a:t>
                      </a:r>
                      <a:r>
                        <a:rPr lang="cs-CZ" sz="1200" dirty="0">
                          <a:effectLst/>
                        </a:rPr>
                        <a:t>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0.547 (0.475; 0.618)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0.191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≥ 81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32.9%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77.9%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11988009"/>
                  </a:ext>
                </a:extLst>
              </a:tr>
              <a:tr h="258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NTproBNP (pg/mL)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0.765 (0.709; 0.822)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&lt; 0.001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≥ 1 122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71.1%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70.3%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35285856"/>
                  </a:ext>
                </a:extLst>
              </a:tr>
              <a:tr h="258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Creatinine (μmol/L)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0.570 (0.496; 0.644)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0.051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≥ 109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44.7%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71.8%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67682743"/>
                  </a:ext>
                </a:extLst>
              </a:tr>
              <a:tr h="282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Creatinine clearance (mL/min/1.73 m2)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0.543 (0.469; 0.617)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0.228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≤ 43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22.4%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89.2%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16962647"/>
                  </a:ext>
                </a:extLst>
              </a:tr>
              <a:tr h="282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NGAL (</a:t>
                      </a:r>
                      <a:r>
                        <a:rPr lang="cs-CZ" sz="1200" dirty="0" err="1">
                          <a:effectLst/>
                        </a:rPr>
                        <a:t>ng</a:t>
                      </a:r>
                      <a:r>
                        <a:rPr lang="cs-CZ" sz="1200" dirty="0">
                          <a:effectLst/>
                        </a:rPr>
                        <a:t>/</a:t>
                      </a:r>
                      <a:r>
                        <a:rPr lang="cs-CZ" sz="1200" dirty="0" err="1">
                          <a:effectLst/>
                        </a:rPr>
                        <a:t>mL</a:t>
                      </a:r>
                      <a:r>
                        <a:rPr lang="cs-CZ" sz="1200" dirty="0">
                          <a:effectLst/>
                        </a:rPr>
                        <a:t>) + </a:t>
                      </a:r>
                      <a:r>
                        <a:rPr lang="cs-CZ" sz="1200" dirty="0" err="1">
                          <a:effectLst/>
                        </a:rPr>
                        <a:t>NTproBNP</a:t>
                      </a:r>
                      <a:r>
                        <a:rPr lang="cs-CZ" sz="1200" dirty="0">
                          <a:effectLst/>
                        </a:rPr>
                        <a:t> (</a:t>
                      </a:r>
                      <a:r>
                        <a:rPr lang="cs-CZ" sz="1200" dirty="0" err="1">
                          <a:effectLst/>
                        </a:rPr>
                        <a:t>pg</a:t>
                      </a:r>
                      <a:r>
                        <a:rPr lang="cs-CZ" sz="1200" dirty="0">
                          <a:effectLst/>
                        </a:rPr>
                        <a:t>/</a:t>
                      </a:r>
                      <a:r>
                        <a:rPr lang="cs-CZ" sz="1200" dirty="0" err="1">
                          <a:effectLst/>
                        </a:rPr>
                        <a:t>mL</a:t>
                      </a:r>
                      <a:r>
                        <a:rPr lang="cs-CZ" sz="1200" dirty="0">
                          <a:effectLst/>
                        </a:rPr>
                        <a:t>)</a:t>
                      </a:r>
                      <a:r>
                        <a:rPr lang="cs-CZ" sz="1200" baseline="30000" dirty="0">
                          <a:effectLst/>
                        </a:rPr>
                        <a:t>1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0.758 (0.698; 0.818)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&lt; 0.001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69.7%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72.4%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79157959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F08F68B4-BDE2-4650-A29F-F12DC5D9714D}"/>
              </a:ext>
            </a:extLst>
          </p:cNvPr>
          <p:cNvSpPr/>
          <p:nvPr/>
        </p:nvSpPr>
        <p:spPr>
          <a:xfrm>
            <a:off x="503515" y="6526821"/>
            <a:ext cx="8506967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baseline="30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cs-CZ" sz="16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Multivariate </a:t>
            </a:r>
            <a:r>
              <a:rPr lang="cs-CZ" sz="16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logistic</a:t>
            </a:r>
            <a:r>
              <a:rPr lang="cs-CZ" sz="16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regression</a:t>
            </a:r>
            <a:r>
              <a:rPr lang="cs-CZ" sz="16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cs-CZ" sz="16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performed</a:t>
            </a:r>
            <a:r>
              <a:rPr lang="cs-CZ" sz="16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6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combine</a:t>
            </a:r>
            <a:r>
              <a:rPr lang="cs-CZ" sz="16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influence </a:t>
            </a:r>
            <a:r>
              <a:rPr lang="cs-CZ" sz="16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6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cs-CZ" sz="16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biomarkers</a:t>
            </a:r>
            <a:r>
              <a:rPr lang="cs-CZ" sz="16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2">
            <a:extLst>
              <a:ext uri="{FF2B5EF4-FFF2-40B4-BE49-F238E27FC236}">
                <a16:creationId xmlns:a16="http://schemas.microsoft.com/office/drawing/2014/main" id="{509764AD-EE07-4A09-9E8B-5D4160448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9940" y="368823"/>
            <a:ext cx="8640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anose="05000000000000000000" pitchFamily="2" charset="2"/>
              <a:buChar char="§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anose="05000000000000000000" pitchFamily="2" charset="2"/>
              <a:buChar char="§"/>
              <a:defRPr sz="2400"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cs-CZ" altLang="en-US" sz="1200" b="1" dirty="0">
                <a:solidFill>
                  <a:srgbClr val="E12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547</a:t>
            </a:r>
            <a:endParaRPr lang="en-GB" altLang="en-US" sz="1200" b="1" dirty="0">
              <a:solidFill>
                <a:srgbClr val="E12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Skupina 19">
            <a:extLst>
              <a:ext uri="{FF2B5EF4-FFF2-40B4-BE49-F238E27FC236}">
                <a16:creationId xmlns:a16="http://schemas.microsoft.com/office/drawing/2014/main" id="{09F49994-EF15-482E-B74A-8F0B744441AB}"/>
              </a:ext>
            </a:extLst>
          </p:cNvPr>
          <p:cNvGrpSpPr>
            <a:grpSpLocks/>
          </p:cNvGrpSpPr>
          <p:nvPr/>
        </p:nvGrpSpPr>
        <p:grpSpPr bwMode="auto">
          <a:xfrm>
            <a:off x="8073257" y="27864"/>
            <a:ext cx="1114023" cy="461665"/>
            <a:chOff x="6685193" y="29398"/>
            <a:chExt cx="2217163" cy="921241"/>
          </a:xfrm>
        </p:grpSpPr>
        <p:pic>
          <p:nvPicPr>
            <p:cNvPr id="17" name="Picture 37" descr="LOGO3">
              <a:extLst>
                <a:ext uri="{FF2B5EF4-FFF2-40B4-BE49-F238E27FC236}">
                  <a16:creationId xmlns:a16="http://schemas.microsoft.com/office/drawing/2014/main" id="{8F739F23-22EC-4A0F-B535-B689052F85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685193" y="139973"/>
              <a:ext cx="493712" cy="700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ovéPole 21">
              <a:extLst>
                <a:ext uri="{FF2B5EF4-FFF2-40B4-BE49-F238E27FC236}">
                  <a16:creationId xmlns:a16="http://schemas.microsoft.com/office/drawing/2014/main" id="{43F0437E-B0C3-4C59-8071-D64ECAC743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0403" y="29398"/>
              <a:ext cx="1891953" cy="92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595959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Arial" panose="020B0604020202020204" pitchFamily="34" charset="0"/>
                <a:buChar char="–"/>
                <a:defRPr sz="2800">
                  <a:solidFill>
                    <a:srgbClr val="595959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595959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E1253B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cs-CZ" altLang="en-US" sz="1200" dirty="0">
                  <a:solidFill>
                    <a:srgbClr val="EB3143"/>
                  </a:solidFill>
                  <a:latin typeface="Arial Black" panose="020B0A04020102020204" pitchFamily="34" charset="0"/>
                  <a:ea typeface="Aharoni"/>
                  <a:cs typeface="Aharoni"/>
                </a:rPr>
                <a:t>FAR NHL</a:t>
              </a:r>
            </a:p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cs-CZ" altLang="en-US" sz="1200" dirty="0">
                  <a:solidFill>
                    <a:srgbClr val="EB3143"/>
                  </a:solidFill>
                  <a:latin typeface="Arial Black" panose="020B0A04020102020204" pitchFamily="34" charset="0"/>
                  <a:ea typeface="Aharoni"/>
                  <a:cs typeface="Aharoni"/>
                </a:rPr>
                <a:t>NGAL</a:t>
              </a:r>
              <a:endParaRPr lang="en-GB" altLang="en-US" sz="1200" dirty="0">
                <a:solidFill>
                  <a:srgbClr val="EB3143"/>
                </a:solidFill>
                <a:latin typeface="Arial Black" panose="020B0A04020102020204" pitchFamily="34" charset="0"/>
                <a:ea typeface="Aharoni"/>
                <a:cs typeface="Aharon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460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912768" cy="93610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Prim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endpoint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vzhledem k NGAL a NT-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proBNP</a:t>
            </a:r>
            <a:endParaRPr lang="cs-CZ" dirty="0"/>
          </a:p>
        </p:txBody>
      </p:sp>
      <p:sp>
        <p:nvSpPr>
          <p:cNvPr id="11" name="TextovéPole 2">
            <a:extLst>
              <a:ext uri="{FF2B5EF4-FFF2-40B4-BE49-F238E27FC236}">
                <a16:creationId xmlns:a16="http://schemas.microsoft.com/office/drawing/2014/main" id="{6262E355-AE0C-4164-BB0F-A6CE2CAD0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9940" y="368823"/>
            <a:ext cx="8640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anose="05000000000000000000" pitchFamily="2" charset="2"/>
              <a:buChar char="§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anose="05000000000000000000" pitchFamily="2" charset="2"/>
              <a:buChar char="§"/>
              <a:defRPr sz="2400"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cs-CZ" altLang="en-US" sz="1200" b="1" dirty="0">
                <a:solidFill>
                  <a:srgbClr val="E12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547</a:t>
            </a:r>
            <a:endParaRPr lang="en-GB" altLang="en-US" sz="1200" b="1" dirty="0">
              <a:solidFill>
                <a:srgbClr val="E12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Skupina 19">
            <a:extLst>
              <a:ext uri="{FF2B5EF4-FFF2-40B4-BE49-F238E27FC236}">
                <a16:creationId xmlns:a16="http://schemas.microsoft.com/office/drawing/2014/main" id="{A0BB62A0-3DE4-406D-A986-C44F1A74C327}"/>
              </a:ext>
            </a:extLst>
          </p:cNvPr>
          <p:cNvGrpSpPr>
            <a:grpSpLocks/>
          </p:cNvGrpSpPr>
          <p:nvPr/>
        </p:nvGrpSpPr>
        <p:grpSpPr bwMode="auto">
          <a:xfrm>
            <a:off x="8073257" y="27864"/>
            <a:ext cx="1114023" cy="461665"/>
            <a:chOff x="6685193" y="29398"/>
            <a:chExt cx="2217163" cy="921241"/>
          </a:xfrm>
        </p:grpSpPr>
        <p:pic>
          <p:nvPicPr>
            <p:cNvPr id="14" name="Picture 37" descr="LOGO3">
              <a:extLst>
                <a:ext uri="{FF2B5EF4-FFF2-40B4-BE49-F238E27FC236}">
                  <a16:creationId xmlns:a16="http://schemas.microsoft.com/office/drawing/2014/main" id="{D5EA8067-B8E0-470D-9E25-51AC1607DE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685193" y="139973"/>
              <a:ext cx="493712" cy="700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ovéPole 21">
              <a:extLst>
                <a:ext uri="{FF2B5EF4-FFF2-40B4-BE49-F238E27FC236}">
                  <a16:creationId xmlns:a16="http://schemas.microsoft.com/office/drawing/2014/main" id="{950E8D91-5B8B-4420-AEF7-E911413776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0403" y="29398"/>
              <a:ext cx="1891953" cy="92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595959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Arial" panose="020B0604020202020204" pitchFamily="34" charset="0"/>
                <a:buChar char="–"/>
                <a:defRPr sz="2800">
                  <a:solidFill>
                    <a:srgbClr val="595959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595959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E1253B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cs-CZ" altLang="en-US" sz="1200" dirty="0">
                  <a:solidFill>
                    <a:srgbClr val="EB3143"/>
                  </a:solidFill>
                  <a:latin typeface="Arial Black" panose="020B0A04020102020204" pitchFamily="34" charset="0"/>
                  <a:ea typeface="Aharoni"/>
                  <a:cs typeface="Aharoni"/>
                </a:rPr>
                <a:t>FAR NHL</a:t>
              </a:r>
            </a:p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cs-CZ" altLang="en-US" sz="1200" dirty="0">
                  <a:solidFill>
                    <a:srgbClr val="EB3143"/>
                  </a:solidFill>
                  <a:latin typeface="Arial Black" panose="020B0A04020102020204" pitchFamily="34" charset="0"/>
                  <a:ea typeface="Aharoni"/>
                  <a:cs typeface="Aharoni"/>
                </a:rPr>
                <a:t>NGAL</a:t>
              </a:r>
              <a:endParaRPr lang="en-GB" altLang="en-US" sz="1200" dirty="0">
                <a:solidFill>
                  <a:srgbClr val="EB3143"/>
                </a:solidFill>
                <a:latin typeface="Arial Black" panose="020B0A04020102020204" pitchFamily="34" charset="0"/>
                <a:ea typeface="Aharoni"/>
                <a:cs typeface="Aharoni"/>
              </a:endParaRPr>
            </a:p>
          </p:txBody>
        </p:sp>
      </p:grpSp>
      <p:sp>
        <p:nvSpPr>
          <p:cNvPr id="18" name="Obdélník 17">
            <a:extLst>
              <a:ext uri="{FF2B5EF4-FFF2-40B4-BE49-F238E27FC236}">
                <a16:creationId xmlns:a16="http://schemas.microsoft.com/office/drawing/2014/main" id="{54973B58-48A8-4467-8210-526C00CE7C97}"/>
              </a:ext>
            </a:extLst>
          </p:cNvPr>
          <p:cNvSpPr/>
          <p:nvPr/>
        </p:nvSpPr>
        <p:spPr>
          <a:xfrm>
            <a:off x="906585" y="1141167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Primární end-point (smrt, hospitalizace pro akutní srdeční selhání, LVAD, OHT)</a:t>
            </a:r>
            <a:endParaRPr lang="cs-CZ" dirty="0">
              <a:latin typeface="+mn-lt"/>
            </a:endParaRPr>
          </a:p>
        </p:txBody>
      </p:sp>
      <p:graphicFrame>
        <p:nvGraphicFramePr>
          <p:cNvPr id="19" name="Graf 18">
            <a:extLst>
              <a:ext uri="{FF2B5EF4-FFF2-40B4-BE49-F238E27FC236}">
                <a16:creationId xmlns:a16="http://schemas.microsoft.com/office/drawing/2014/main" id="{ACE80DAF-E74A-4E96-960D-D2EB5D14FE2F}"/>
              </a:ext>
            </a:extLst>
          </p:cNvPr>
          <p:cNvGraphicFramePr/>
          <p:nvPr>
            <p:extLst/>
          </p:nvPr>
        </p:nvGraphicFramePr>
        <p:xfrm>
          <a:off x="-155764" y="1844824"/>
          <a:ext cx="4376780" cy="3659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" name="Skupina 19">
            <a:extLst>
              <a:ext uri="{FF2B5EF4-FFF2-40B4-BE49-F238E27FC236}">
                <a16:creationId xmlns:a16="http://schemas.microsoft.com/office/drawing/2014/main" id="{F3ACCA21-CE07-4F32-96FA-78797A84386A}"/>
              </a:ext>
            </a:extLst>
          </p:cNvPr>
          <p:cNvGrpSpPr/>
          <p:nvPr/>
        </p:nvGrpSpPr>
        <p:grpSpPr>
          <a:xfrm>
            <a:off x="1549146" y="3698230"/>
            <a:ext cx="2334715" cy="1078638"/>
            <a:chOff x="1555750" y="1550295"/>
            <a:chExt cx="2664296" cy="1230904"/>
          </a:xfrm>
        </p:grpSpPr>
        <p:sp>
          <p:nvSpPr>
            <p:cNvPr id="21" name="Textové pole 4547">
              <a:extLst>
                <a:ext uri="{FF2B5EF4-FFF2-40B4-BE49-F238E27FC236}">
                  <a16:creationId xmlns:a16="http://schemas.microsoft.com/office/drawing/2014/main" id="{16130BC6-FB2B-440C-AC62-07A8E8BB9C5C}"/>
                </a:ext>
              </a:extLst>
            </p:cNvPr>
            <p:cNvSpPr txBox="1"/>
            <p:nvPr/>
          </p:nvSpPr>
          <p:spPr>
            <a:xfrm>
              <a:off x="2025650" y="1792288"/>
              <a:ext cx="2194396" cy="723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cs-CZ" sz="1200" dirty="0">
                  <a:latin typeface="Arial" panose="020B0604020202020204" pitchFamily="34" charset="0"/>
                  <a:cs typeface="Arial" panose="020B0604020202020204" pitchFamily="34" charset="0"/>
                </a:rPr>
                <a:t>≤ 80 </a:t>
              </a:r>
              <a:r>
                <a:rPr lang="cs-CZ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ng</a:t>
              </a:r>
              <a:r>
                <a:rPr lang="cs-CZ" sz="1200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cs-CZ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mL</a:t>
              </a:r>
              <a:r>
                <a:rPr lang="cs-CZ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(N = 416)</a:t>
              </a:r>
            </a:p>
            <a:p>
              <a:pPr eaLnBrk="0" hangingPunct="0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cs-CZ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 80 </a:t>
              </a:r>
              <a:r>
                <a:rPr lang="cs-CZ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</a:t>
              </a:r>
              <a:r>
                <a:rPr lang="cs-CZ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cs-CZ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mL</a:t>
              </a:r>
              <a:r>
                <a:rPr lang="cs-CZ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cs-CZ" sz="1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N = 131)</a:t>
              </a:r>
              <a:endParaRPr lang="cs-CZ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3ACDF79C-8FEA-4589-B003-E0C265B9534D}"/>
                </a:ext>
              </a:extLst>
            </p:cNvPr>
            <p:cNvCxnSpPr/>
            <p:nvPr/>
          </p:nvCxnSpPr>
          <p:spPr>
            <a:xfrm>
              <a:off x="1652588" y="1954213"/>
              <a:ext cx="327025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7F1A0075-4125-40EB-9918-788EEE904368}"/>
                </a:ext>
              </a:extLst>
            </p:cNvPr>
            <p:cNvCxnSpPr/>
            <p:nvPr/>
          </p:nvCxnSpPr>
          <p:spPr>
            <a:xfrm>
              <a:off x="1652588" y="2162175"/>
              <a:ext cx="327025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ovéPole 13">
              <a:extLst>
                <a:ext uri="{FF2B5EF4-FFF2-40B4-BE49-F238E27FC236}">
                  <a16:creationId xmlns:a16="http://schemas.microsoft.com/office/drawing/2014/main" id="{42393577-EB7E-4FF7-A288-0CB146B472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9870" y="1550295"/>
              <a:ext cx="2208212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r>
                <a:rPr lang="cs-CZ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NGAL</a:t>
              </a:r>
            </a:p>
          </p:txBody>
        </p:sp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2A2ADE5D-B124-4DB0-81DB-E465E5105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5750" y="2476500"/>
              <a:ext cx="1760418" cy="304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>
                <a:lnSpc>
                  <a:spcPct val="115000"/>
                </a:lnSpc>
              </a:pPr>
              <a:r>
                <a:rPr lang="cs-CZ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log-rank test: p = </a:t>
              </a:r>
              <a:r>
                <a:rPr lang="cs-CZ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0.004</a:t>
              </a:r>
            </a:p>
          </p:txBody>
        </p:sp>
      </p:grpSp>
      <p:graphicFrame>
        <p:nvGraphicFramePr>
          <p:cNvPr id="26" name="Graf 25">
            <a:extLst>
              <a:ext uri="{FF2B5EF4-FFF2-40B4-BE49-F238E27FC236}">
                <a16:creationId xmlns:a16="http://schemas.microsoft.com/office/drawing/2014/main" id="{34CE11ED-9941-4A8D-AFA8-B3A3A2875E3D}"/>
              </a:ext>
            </a:extLst>
          </p:cNvPr>
          <p:cNvGraphicFramePr/>
          <p:nvPr>
            <p:extLst/>
          </p:nvPr>
        </p:nvGraphicFramePr>
        <p:xfrm>
          <a:off x="4579172" y="1844824"/>
          <a:ext cx="4376780" cy="3659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7" name="Skupina 26">
            <a:extLst>
              <a:ext uri="{FF2B5EF4-FFF2-40B4-BE49-F238E27FC236}">
                <a16:creationId xmlns:a16="http://schemas.microsoft.com/office/drawing/2014/main" id="{EE72367E-E902-4D2B-A0D3-BBCEDA85ECAE}"/>
              </a:ext>
            </a:extLst>
          </p:cNvPr>
          <p:cNvGrpSpPr/>
          <p:nvPr/>
        </p:nvGrpSpPr>
        <p:grpSpPr>
          <a:xfrm>
            <a:off x="6286791" y="3698230"/>
            <a:ext cx="2334715" cy="1078638"/>
            <a:chOff x="1555750" y="1550295"/>
            <a:chExt cx="2664296" cy="1230904"/>
          </a:xfrm>
        </p:grpSpPr>
        <p:sp>
          <p:nvSpPr>
            <p:cNvPr id="28" name="Textové pole 4547">
              <a:extLst>
                <a:ext uri="{FF2B5EF4-FFF2-40B4-BE49-F238E27FC236}">
                  <a16:creationId xmlns:a16="http://schemas.microsoft.com/office/drawing/2014/main" id="{21C95BA4-5168-41F4-A080-9A592AFCB3C6}"/>
                </a:ext>
              </a:extLst>
            </p:cNvPr>
            <p:cNvSpPr txBox="1"/>
            <p:nvPr/>
          </p:nvSpPr>
          <p:spPr>
            <a:xfrm>
              <a:off x="2025650" y="1792288"/>
              <a:ext cx="2194396" cy="723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cs-CZ" sz="1200" dirty="0">
                  <a:latin typeface="Arial" panose="020B0604020202020204" pitchFamily="34" charset="0"/>
                  <a:cs typeface="Arial" panose="020B0604020202020204" pitchFamily="34" charset="0"/>
                </a:rPr>
                <a:t>≤ 1,121 </a:t>
              </a:r>
              <a:r>
                <a:rPr lang="cs-CZ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pg</a:t>
              </a:r>
              <a:r>
                <a:rPr lang="cs-CZ" sz="1200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cs-CZ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mL</a:t>
              </a:r>
              <a:r>
                <a:rPr lang="cs-CZ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(N = 353)</a:t>
              </a:r>
            </a:p>
            <a:p>
              <a:pPr eaLnBrk="0" hangingPunct="0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cs-CZ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 1,121 </a:t>
              </a:r>
              <a:r>
                <a:rPr lang="cs-CZ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pg</a:t>
              </a:r>
              <a:r>
                <a:rPr lang="cs-CZ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cs-CZ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mL</a:t>
              </a:r>
              <a:r>
                <a:rPr lang="cs-CZ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cs-CZ" sz="1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N = 194)</a:t>
              </a:r>
              <a:endParaRPr lang="cs-CZ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E3EAB1F6-0CB9-4AC9-8E11-909DEDE264FE}"/>
                </a:ext>
              </a:extLst>
            </p:cNvPr>
            <p:cNvCxnSpPr/>
            <p:nvPr/>
          </p:nvCxnSpPr>
          <p:spPr>
            <a:xfrm>
              <a:off x="1652588" y="1954213"/>
              <a:ext cx="327025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4DE0905F-9927-47B9-AA9B-E7448EEFA0AF}"/>
                </a:ext>
              </a:extLst>
            </p:cNvPr>
            <p:cNvCxnSpPr/>
            <p:nvPr/>
          </p:nvCxnSpPr>
          <p:spPr>
            <a:xfrm>
              <a:off x="1652588" y="2162175"/>
              <a:ext cx="327025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13">
              <a:extLst>
                <a:ext uri="{FF2B5EF4-FFF2-40B4-BE49-F238E27FC236}">
                  <a16:creationId xmlns:a16="http://schemas.microsoft.com/office/drawing/2014/main" id="{5EE022F4-EE22-4A1D-9DF3-6905322E3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9870" y="1550295"/>
              <a:ext cx="2208212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r>
                <a:rPr lang="cs-CZ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NTproBNP</a:t>
              </a:r>
              <a:endParaRPr lang="cs-CZ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bdélník 31">
              <a:extLst>
                <a:ext uri="{FF2B5EF4-FFF2-40B4-BE49-F238E27FC236}">
                  <a16:creationId xmlns:a16="http://schemas.microsoft.com/office/drawing/2014/main" id="{4E634AAA-53DF-4608-A764-7E67504A3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5750" y="2476500"/>
              <a:ext cx="1760418" cy="304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>
                <a:lnSpc>
                  <a:spcPct val="115000"/>
                </a:lnSpc>
              </a:pPr>
              <a:r>
                <a:rPr lang="cs-CZ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log-rank test: p &lt; </a:t>
              </a:r>
              <a:r>
                <a:rPr lang="cs-CZ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0.001</a:t>
              </a:r>
            </a:p>
          </p:txBody>
        </p:sp>
      </p:grpSp>
      <p:sp>
        <p:nvSpPr>
          <p:cNvPr id="33" name="Obdélník 32">
            <a:extLst>
              <a:ext uri="{FF2B5EF4-FFF2-40B4-BE49-F238E27FC236}">
                <a16:creationId xmlns:a16="http://schemas.microsoft.com/office/drawing/2014/main" id="{39868D54-F8D5-4C3D-9664-8BBA8D52C704}"/>
              </a:ext>
            </a:extLst>
          </p:cNvPr>
          <p:cNvSpPr/>
          <p:nvPr/>
        </p:nvSpPr>
        <p:spPr>
          <a:xfrm>
            <a:off x="3657951" y="2507892"/>
            <a:ext cx="917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81,8 %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A375EA82-E68E-417E-983E-DB65C4EEF472}"/>
              </a:ext>
            </a:extLst>
          </p:cNvPr>
          <p:cNvSpPr/>
          <p:nvPr/>
        </p:nvSpPr>
        <p:spPr>
          <a:xfrm>
            <a:off x="3657951" y="2893647"/>
            <a:ext cx="917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67,8 %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3D588BBE-A34D-4A4E-A5E8-497E755D023F}"/>
              </a:ext>
            </a:extLst>
          </p:cNvPr>
          <p:cNvSpPr/>
          <p:nvPr/>
        </p:nvSpPr>
        <p:spPr>
          <a:xfrm>
            <a:off x="8460432" y="2307483"/>
            <a:ext cx="917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88,4 %</a:t>
            </a: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96FCA23F-87F2-40F5-AE27-9AB9260615AE}"/>
              </a:ext>
            </a:extLst>
          </p:cNvPr>
          <p:cNvSpPr/>
          <p:nvPr/>
        </p:nvSpPr>
        <p:spPr>
          <a:xfrm>
            <a:off x="8460432" y="3077918"/>
            <a:ext cx="864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60,4 %</a:t>
            </a:r>
          </a:p>
        </p:txBody>
      </p:sp>
    </p:spTree>
    <p:extLst>
      <p:ext uri="{BB962C8B-B14F-4D97-AF65-F5344CB8AC3E}">
        <p14:creationId xmlns:p14="http://schemas.microsoft.com/office/powerpoint/2010/main" val="3255639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5" y="188913"/>
            <a:ext cx="6696744" cy="9366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Prim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endpoint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vzhledem k NGAL a NT-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proBNP</a:t>
            </a:r>
            <a:endParaRPr lang="cs-CZ" dirty="0"/>
          </a:p>
        </p:txBody>
      </p:sp>
      <p:sp>
        <p:nvSpPr>
          <p:cNvPr id="13" name="TextovéPole 2">
            <a:extLst>
              <a:ext uri="{FF2B5EF4-FFF2-40B4-BE49-F238E27FC236}">
                <a16:creationId xmlns:a16="http://schemas.microsoft.com/office/drawing/2014/main" id="{A69DA3DF-D46F-465A-8883-6EFA02986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9940" y="368823"/>
            <a:ext cx="8640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anose="05000000000000000000" pitchFamily="2" charset="2"/>
              <a:buChar char="§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anose="05000000000000000000" pitchFamily="2" charset="2"/>
              <a:buChar char="§"/>
              <a:defRPr sz="2400"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cs-CZ" altLang="en-US" sz="1200" b="1" dirty="0">
                <a:solidFill>
                  <a:srgbClr val="E12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547</a:t>
            </a:r>
            <a:endParaRPr lang="en-GB" altLang="en-US" sz="1200" b="1" dirty="0">
              <a:solidFill>
                <a:srgbClr val="E12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Skupina 19">
            <a:extLst>
              <a:ext uri="{FF2B5EF4-FFF2-40B4-BE49-F238E27FC236}">
                <a16:creationId xmlns:a16="http://schemas.microsoft.com/office/drawing/2014/main" id="{C8C0DA1F-0EF5-42DD-B527-07D03CC3BA89}"/>
              </a:ext>
            </a:extLst>
          </p:cNvPr>
          <p:cNvGrpSpPr>
            <a:grpSpLocks/>
          </p:cNvGrpSpPr>
          <p:nvPr/>
        </p:nvGrpSpPr>
        <p:grpSpPr bwMode="auto">
          <a:xfrm>
            <a:off x="8073257" y="27864"/>
            <a:ext cx="1114023" cy="461665"/>
            <a:chOff x="6685193" y="29398"/>
            <a:chExt cx="2217163" cy="921241"/>
          </a:xfrm>
        </p:grpSpPr>
        <p:pic>
          <p:nvPicPr>
            <p:cNvPr id="15" name="Picture 37" descr="LOGO3">
              <a:extLst>
                <a:ext uri="{FF2B5EF4-FFF2-40B4-BE49-F238E27FC236}">
                  <a16:creationId xmlns:a16="http://schemas.microsoft.com/office/drawing/2014/main" id="{081E413E-52CD-4E9B-B509-1AD14F16D8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685193" y="139973"/>
              <a:ext cx="493712" cy="700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ovéPole 21">
              <a:extLst>
                <a:ext uri="{FF2B5EF4-FFF2-40B4-BE49-F238E27FC236}">
                  <a16:creationId xmlns:a16="http://schemas.microsoft.com/office/drawing/2014/main" id="{FCD0DF36-4C20-4FE1-A653-DB0BEEBD2F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0403" y="29398"/>
              <a:ext cx="1891953" cy="92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595959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Arial" panose="020B0604020202020204" pitchFamily="34" charset="0"/>
                <a:buChar char="–"/>
                <a:defRPr sz="2800">
                  <a:solidFill>
                    <a:srgbClr val="595959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595959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E1253B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cs-CZ" altLang="en-US" sz="1200" dirty="0">
                  <a:solidFill>
                    <a:srgbClr val="EB3143"/>
                  </a:solidFill>
                  <a:latin typeface="Arial Black" panose="020B0A04020102020204" pitchFamily="34" charset="0"/>
                  <a:ea typeface="Aharoni"/>
                  <a:cs typeface="Aharoni"/>
                </a:rPr>
                <a:t>FAR NHL</a:t>
              </a:r>
            </a:p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cs-CZ" altLang="en-US" sz="1200" dirty="0">
                  <a:solidFill>
                    <a:srgbClr val="EB3143"/>
                  </a:solidFill>
                  <a:latin typeface="Arial Black" panose="020B0A04020102020204" pitchFamily="34" charset="0"/>
                  <a:ea typeface="Aharoni"/>
                  <a:cs typeface="Aharoni"/>
                </a:rPr>
                <a:t>NGAL</a:t>
              </a:r>
              <a:endParaRPr lang="en-GB" altLang="en-US" sz="1200" dirty="0">
                <a:solidFill>
                  <a:srgbClr val="EB3143"/>
                </a:solidFill>
                <a:latin typeface="Arial Black" panose="020B0A04020102020204" pitchFamily="34" charset="0"/>
                <a:ea typeface="Aharoni"/>
                <a:cs typeface="Aharoni"/>
              </a:endParaRPr>
            </a:p>
          </p:txBody>
        </p:sp>
      </p:grpSp>
      <p:graphicFrame>
        <p:nvGraphicFramePr>
          <p:cNvPr id="25" name="Graf 24">
            <a:extLst>
              <a:ext uri="{FF2B5EF4-FFF2-40B4-BE49-F238E27FC236}">
                <a16:creationId xmlns:a16="http://schemas.microsoft.com/office/drawing/2014/main" id="{C1B18253-1D34-465B-891C-06F31B913633}"/>
              </a:ext>
            </a:extLst>
          </p:cNvPr>
          <p:cNvGraphicFramePr/>
          <p:nvPr>
            <p:extLst/>
          </p:nvPr>
        </p:nvGraphicFramePr>
        <p:xfrm>
          <a:off x="333183" y="1937016"/>
          <a:ext cx="4108606" cy="3066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6" name="Skupina 25">
            <a:extLst>
              <a:ext uri="{FF2B5EF4-FFF2-40B4-BE49-F238E27FC236}">
                <a16:creationId xmlns:a16="http://schemas.microsoft.com/office/drawing/2014/main" id="{7E0E15DE-9A51-4B1D-9C5B-8B74331FA93F}"/>
              </a:ext>
            </a:extLst>
          </p:cNvPr>
          <p:cNvGrpSpPr/>
          <p:nvPr/>
        </p:nvGrpSpPr>
        <p:grpSpPr>
          <a:xfrm>
            <a:off x="251520" y="4946675"/>
            <a:ext cx="4536504" cy="1474678"/>
            <a:chOff x="4077299" y="5363553"/>
            <a:chExt cx="5150591" cy="1565100"/>
          </a:xfrm>
        </p:grpSpPr>
        <p:sp>
          <p:nvSpPr>
            <p:cNvPr id="27" name="Textové pole 4547">
              <a:extLst>
                <a:ext uri="{FF2B5EF4-FFF2-40B4-BE49-F238E27FC236}">
                  <a16:creationId xmlns:a16="http://schemas.microsoft.com/office/drawing/2014/main" id="{9CADD5FE-C47D-44FD-8E40-FDA31176FF58}"/>
                </a:ext>
              </a:extLst>
            </p:cNvPr>
            <p:cNvSpPr txBox="1"/>
            <p:nvPr/>
          </p:nvSpPr>
          <p:spPr>
            <a:xfrm>
              <a:off x="4543078" y="5605546"/>
              <a:ext cx="4684812" cy="723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cs-CZ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NGAL ≤ 80 </a:t>
              </a:r>
              <a:r>
                <a:rPr lang="cs-CZ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</a:t>
              </a:r>
              <a:r>
                <a:rPr lang="cs-CZ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cs-CZ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mL</a:t>
              </a:r>
              <a:r>
                <a:rPr lang="cs-CZ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</a:t>
              </a:r>
              <a:r>
                <a:rPr lang="cs-CZ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NTproBNP</a:t>
              </a:r>
              <a:r>
                <a:rPr lang="cs-CZ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200" dirty="0">
                  <a:latin typeface="Arial" panose="020B0604020202020204" pitchFamily="34" charset="0"/>
                  <a:cs typeface="Arial" panose="020B0604020202020204" pitchFamily="34" charset="0"/>
                </a:rPr>
                <a:t>≤ 1,121 </a:t>
              </a:r>
              <a:r>
                <a:rPr lang="cs-CZ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pg</a:t>
              </a:r>
              <a:r>
                <a:rPr lang="cs-CZ" sz="1200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cs-CZ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mL</a:t>
              </a:r>
              <a:r>
                <a:rPr lang="cs-CZ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(N = 286)</a:t>
              </a:r>
            </a:p>
            <a:p>
              <a:pPr eaLnBrk="0" hangingPunct="0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cs-CZ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NGAL &gt; 80 </a:t>
              </a:r>
              <a:r>
                <a:rPr lang="cs-CZ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</a:t>
              </a:r>
              <a:r>
                <a:rPr lang="cs-CZ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cs-CZ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mL</a:t>
              </a:r>
              <a:r>
                <a:rPr lang="cs-CZ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</a:t>
              </a:r>
              <a:r>
                <a:rPr lang="cs-CZ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NTproBNP</a:t>
              </a:r>
              <a:r>
                <a:rPr lang="cs-CZ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200" dirty="0">
                  <a:latin typeface="Arial" panose="020B0604020202020204" pitchFamily="34" charset="0"/>
                  <a:cs typeface="Arial" panose="020B0604020202020204" pitchFamily="34" charset="0"/>
                </a:rPr>
                <a:t>≤ 1,121 </a:t>
              </a:r>
              <a:r>
                <a:rPr lang="cs-CZ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pg</a:t>
              </a:r>
              <a:r>
                <a:rPr lang="cs-CZ" sz="1200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cs-CZ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mL</a:t>
              </a:r>
              <a:r>
                <a:rPr lang="cs-CZ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(N = 67)</a:t>
              </a:r>
            </a:p>
            <a:p>
              <a:pPr eaLnBrk="0" hangingPunct="0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cs-CZ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NGAL ≤ 80 </a:t>
              </a:r>
              <a:r>
                <a:rPr lang="cs-CZ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</a:t>
              </a:r>
              <a:r>
                <a:rPr lang="cs-CZ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cs-CZ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mL</a:t>
              </a:r>
              <a:r>
                <a:rPr lang="cs-CZ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</a:t>
              </a:r>
              <a:r>
                <a:rPr lang="cs-CZ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NTproBNP</a:t>
              </a:r>
              <a:r>
                <a:rPr lang="cs-CZ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&gt; 1,121 </a:t>
              </a:r>
              <a:r>
                <a:rPr lang="cs-CZ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pg</a:t>
              </a:r>
              <a:r>
                <a:rPr lang="cs-CZ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cs-CZ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mL</a:t>
              </a:r>
              <a:r>
                <a:rPr lang="cs-CZ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cs-CZ" sz="1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N = 130)</a:t>
              </a:r>
            </a:p>
            <a:p>
              <a:pPr eaLnBrk="0" hangingPunct="0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cs-CZ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NGAL &gt; 80 </a:t>
              </a:r>
              <a:r>
                <a:rPr lang="cs-CZ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</a:t>
              </a:r>
              <a:r>
                <a:rPr lang="cs-CZ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cs-CZ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mL</a:t>
              </a:r>
              <a:r>
                <a:rPr lang="cs-CZ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</a:t>
              </a:r>
              <a:r>
                <a:rPr lang="cs-CZ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NTproBNP</a:t>
              </a:r>
              <a:r>
                <a:rPr lang="cs-CZ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&gt; 1,121 </a:t>
              </a:r>
              <a:r>
                <a:rPr lang="cs-CZ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pg</a:t>
              </a:r>
              <a:r>
                <a:rPr lang="cs-CZ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cs-CZ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mL</a:t>
              </a:r>
              <a:r>
                <a:rPr lang="cs-CZ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cs-CZ" sz="1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N = 64)</a:t>
              </a:r>
            </a:p>
            <a:p>
              <a:pPr eaLnBrk="0" hangingPunct="0">
                <a:lnSpc>
                  <a:spcPct val="115000"/>
                </a:lnSpc>
                <a:spcAft>
                  <a:spcPts val="0"/>
                </a:spcAft>
                <a:defRPr/>
              </a:pPr>
              <a:endParaRPr lang="cs-CZ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727DAF38-316B-48B3-87DB-49543A86BDB7}"/>
                </a:ext>
              </a:extLst>
            </p:cNvPr>
            <p:cNvCxnSpPr/>
            <p:nvPr/>
          </p:nvCxnSpPr>
          <p:spPr>
            <a:xfrm>
              <a:off x="4170017" y="5767471"/>
              <a:ext cx="3270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15E26FBC-9C7E-422B-80AE-F453368B3BEC}"/>
                </a:ext>
              </a:extLst>
            </p:cNvPr>
            <p:cNvCxnSpPr/>
            <p:nvPr/>
          </p:nvCxnSpPr>
          <p:spPr>
            <a:xfrm>
              <a:off x="4170017" y="5975433"/>
              <a:ext cx="327025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ovéPole 13">
              <a:extLst>
                <a:ext uri="{FF2B5EF4-FFF2-40B4-BE49-F238E27FC236}">
                  <a16:creationId xmlns:a16="http://schemas.microsoft.com/office/drawing/2014/main" id="{10C6646E-2C5C-4966-9B08-C3C3435FF4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7299" y="5363553"/>
              <a:ext cx="2208212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r>
                <a:rPr lang="cs-CZ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NGAL + </a:t>
              </a:r>
              <a:r>
                <a:rPr lang="cs-CZ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NTproBNP</a:t>
              </a:r>
              <a:r>
                <a:rPr lang="cs-CZ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1" name="Obdélník 30">
              <a:extLst>
                <a:ext uri="{FF2B5EF4-FFF2-40B4-BE49-F238E27FC236}">
                  <a16:creationId xmlns:a16="http://schemas.microsoft.com/office/drawing/2014/main" id="{3AB48CE9-F334-43EC-B895-670C154C5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299" y="6623954"/>
              <a:ext cx="1760419" cy="304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>
                <a:lnSpc>
                  <a:spcPct val="115000"/>
                </a:lnSpc>
              </a:pPr>
              <a:r>
                <a:rPr lang="cs-CZ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log-rank test: p &lt; </a:t>
              </a:r>
              <a:r>
                <a:rPr lang="cs-CZ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0.001</a:t>
              </a:r>
            </a:p>
          </p:txBody>
        </p: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75F6DB38-59B5-41D1-88BC-4BC99280019D}"/>
                </a:ext>
              </a:extLst>
            </p:cNvPr>
            <p:cNvCxnSpPr/>
            <p:nvPr/>
          </p:nvCxnSpPr>
          <p:spPr>
            <a:xfrm>
              <a:off x="4170016" y="6171540"/>
              <a:ext cx="327025" cy="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AAC00F08-BE82-4639-A783-076D51F3DA90}"/>
                </a:ext>
              </a:extLst>
            </p:cNvPr>
            <p:cNvCxnSpPr/>
            <p:nvPr/>
          </p:nvCxnSpPr>
          <p:spPr>
            <a:xfrm>
              <a:off x="4170016" y="6379502"/>
              <a:ext cx="327025" cy="0"/>
            </a:xfrm>
            <a:prstGeom prst="line">
              <a:avLst/>
            </a:prstGeom>
            <a:ln w="254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bdélník 34">
            <a:extLst>
              <a:ext uri="{FF2B5EF4-FFF2-40B4-BE49-F238E27FC236}">
                <a16:creationId xmlns:a16="http://schemas.microsoft.com/office/drawing/2014/main" id="{C5B76016-2A4A-4343-969C-7F49B480CB6F}"/>
              </a:ext>
            </a:extLst>
          </p:cNvPr>
          <p:cNvSpPr/>
          <p:nvPr/>
        </p:nvSpPr>
        <p:spPr>
          <a:xfrm>
            <a:off x="4925320" y="5133221"/>
            <a:ext cx="41652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i="1" dirty="0" err="1"/>
              <a:t>Maisel</a:t>
            </a:r>
            <a:r>
              <a:rPr lang="cs-CZ" sz="1100" i="1" dirty="0"/>
              <a:t> AS, </a:t>
            </a:r>
            <a:r>
              <a:rPr lang="cs-CZ" sz="1100" i="1" dirty="0" err="1"/>
              <a:t>Mueller</a:t>
            </a:r>
            <a:r>
              <a:rPr lang="cs-CZ" sz="1100" i="1" dirty="0"/>
              <a:t> C, Fitzgerald R, </a:t>
            </a:r>
            <a:r>
              <a:rPr lang="cs-CZ" sz="1100" i="1" dirty="0" err="1"/>
              <a:t>Brikhan</a:t>
            </a:r>
            <a:r>
              <a:rPr lang="cs-CZ" sz="1100" i="1" dirty="0"/>
              <a:t> R, </a:t>
            </a:r>
            <a:r>
              <a:rPr lang="cs-CZ" sz="1100" i="1" dirty="0" err="1"/>
              <a:t>Hiestand</a:t>
            </a:r>
            <a:r>
              <a:rPr lang="cs-CZ" sz="1100" i="1" dirty="0"/>
              <a:t> BC, </a:t>
            </a:r>
            <a:r>
              <a:rPr lang="cs-CZ" sz="1100" i="1" dirty="0" err="1"/>
              <a:t>Iqbal</a:t>
            </a:r>
            <a:r>
              <a:rPr lang="cs-CZ" sz="1100" i="1" dirty="0"/>
              <a:t> N, </a:t>
            </a:r>
            <a:r>
              <a:rPr lang="cs-CZ" sz="1100" i="1" dirty="0" err="1"/>
              <a:t>Clopton</a:t>
            </a:r>
            <a:r>
              <a:rPr lang="cs-CZ" sz="1100" i="1" dirty="0"/>
              <a:t> P, van </a:t>
            </a:r>
            <a:r>
              <a:rPr lang="cs-CZ" sz="1100" i="1" dirty="0" err="1"/>
              <a:t>Veldhuisen</a:t>
            </a:r>
            <a:r>
              <a:rPr lang="cs-CZ" sz="1100" i="1" dirty="0"/>
              <a:t> DJ. </a:t>
            </a:r>
            <a:r>
              <a:rPr lang="cs-CZ" sz="1100" i="1" dirty="0" err="1"/>
              <a:t>Prognostic</a:t>
            </a:r>
            <a:r>
              <a:rPr lang="cs-CZ" sz="1100" i="1" dirty="0"/>
              <a:t> utility </a:t>
            </a:r>
            <a:r>
              <a:rPr lang="cs-CZ" sz="1100" i="1" dirty="0" err="1"/>
              <a:t>of</a:t>
            </a:r>
            <a:r>
              <a:rPr lang="cs-CZ" sz="1100" i="1" dirty="0"/>
              <a:t> plasma </a:t>
            </a:r>
            <a:r>
              <a:rPr lang="cs-CZ" sz="1100" i="1" dirty="0" err="1"/>
              <a:t>neutrophil</a:t>
            </a:r>
            <a:r>
              <a:rPr lang="cs-CZ" sz="1100" i="1" dirty="0"/>
              <a:t> </a:t>
            </a:r>
            <a:r>
              <a:rPr lang="cs-CZ" sz="1100" i="1" dirty="0" err="1"/>
              <a:t>gelatinase-associated</a:t>
            </a:r>
            <a:r>
              <a:rPr lang="cs-CZ" sz="1100" i="1" dirty="0"/>
              <a:t> </a:t>
            </a:r>
            <a:r>
              <a:rPr lang="cs-CZ" sz="1100" i="1" dirty="0" err="1"/>
              <a:t>lipocalin</a:t>
            </a:r>
            <a:r>
              <a:rPr lang="cs-CZ" sz="1100" i="1" dirty="0"/>
              <a:t> in </a:t>
            </a:r>
            <a:r>
              <a:rPr lang="cs-CZ" sz="1100" i="1" dirty="0" err="1"/>
              <a:t>patients</a:t>
            </a:r>
            <a:r>
              <a:rPr lang="cs-CZ" sz="1100" i="1" dirty="0"/>
              <a:t> </a:t>
            </a:r>
            <a:r>
              <a:rPr lang="cs-CZ" sz="1100" i="1" dirty="0" err="1"/>
              <a:t>with</a:t>
            </a:r>
            <a:r>
              <a:rPr lang="cs-CZ" sz="1100" i="1" dirty="0"/>
              <a:t> </a:t>
            </a:r>
            <a:r>
              <a:rPr lang="cs-CZ" sz="1100" i="1" dirty="0" err="1"/>
              <a:t>acute</a:t>
            </a:r>
            <a:r>
              <a:rPr lang="cs-CZ" sz="1100" i="1" dirty="0"/>
              <a:t> </a:t>
            </a:r>
            <a:r>
              <a:rPr lang="cs-CZ" sz="1100" i="1" dirty="0" err="1"/>
              <a:t>heart</a:t>
            </a:r>
            <a:r>
              <a:rPr lang="cs-CZ" sz="1100" i="1" dirty="0"/>
              <a:t> </a:t>
            </a:r>
            <a:r>
              <a:rPr lang="cs-CZ" sz="1100" i="1" dirty="0" err="1"/>
              <a:t>failure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NGAL </a:t>
            </a:r>
            <a:r>
              <a:rPr lang="cs-CZ" sz="1100" i="1" dirty="0" err="1"/>
              <a:t>EvaLuation</a:t>
            </a:r>
            <a:r>
              <a:rPr lang="cs-CZ" sz="1100" i="1" dirty="0"/>
              <a:t> </a:t>
            </a:r>
            <a:r>
              <a:rPr lang="cs-CZ" sz="1100" i="1" dirty="0" err="1"/>
              <a:t>Along</a:t>
            </a:r>
            <a:r>
              <a:rPr lang="cs-CZ" sz="1100" i="1" dirty="0"/>
              <a:t> </a:t>
            </a:r>
            <a:r>
              <a:rPr lang="cs-CZ" sz="1100" i="1" dirty="0" err="1"/>
              <a:t>with</a:t>
            </a:r>
            <a:r>
              <a:rPr lang="cs-CZ" sz="1100" i="1" dirty="0"/>
              <a:t> B-type </a:t>
            </a:r>
            <a:r>
              <a:rPr lang="cs-CZ" sz="1100" i="1" dirty="0" err="1"/>
              <a:t>NaTriuretic</a:t>
            </a:r>
            <a:r>
              <a:rPr lang="cs-CZ" sz="1100" i="1" dirty="0"/>
              <a:t> Peptide in </a:t>
            </a:r>
            <a:r>
              <a:rPr lang="cs-CZ" sz="1100" i="1" dirty="0" err="1"/>
              <a:t>acutely</a:t>
            </a:r>
            <a:r>
              <a:rPr lang="cs-CZ" sz="1100" i="1" dirty="0"/>
              <a:t> </a:t>
            </a:r>
            <a:r>
              <a:rPr lang="cs-CZ" sz="1100" i="1" dirty="0" err="1"/>
              <a:t>decompensated</a:t>
            </a:r>
            <a:r>
              <a:rPr lang="cs-CZ" sz="1100" i="1" dirty="0"/>
              <a:t> </a:t>
            </a:r>
            <a:r>
              <a:rPr lang="cs-CZ" sz="1100" i="1" dirty="0" err="1"/>
              <a:t>heart</a:t>
            </a:r>
            <a:r>
              <a:rPr lang="cs-CZ" sz="1100" i="1" dirty="0"/>
              <a:t> </a:t>
            </a:r>
            <a:r>
              <a:rPr lang="cs-CZ" sz="1100" i="1" dirty="0" err="1"/>
              <a:t>failure</a:t>
            </a:r>
            <a:r>
              <a:rPr lang="cs-CZ" sz="1100" i="1" dirty="0"/>
              <a:t> (GALLANT) trial. Eur J </a:t>
            </a:r>
            <a:r>
              <a:rPr lang="cs-CZ" sz="1100" i="1" dirty="0" err="1"/>
              <a:t>Heart</a:t>
            </a:r>
            <a:r>
              <a:rPr lang="cs-CZ" sz="1100" i="1" dirty="0"/>
              <a:t> </a:t>
            </a:r>
            <a:r>
              <a:rPr lang="cs-CZ" sz="1100" i="1" dirty="0" err="1"/>
              <a:t>Fail</a:t>
            </a:r>
            <a:r>
              <a:rPr lang="cs-CZ" sz="1100" i="1" dirty="0"/>
              <a:t> 2011;13:846–851.</a:t>
            </a:r>
            <a:endParaRPr lang="en-US" sz="1100" dirty="0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2C9FE308-5B16-41D7-9073-E38EB5A5A484}"/>
              </a:ext>
            </a:extLst>
          </p:cNvPr>
          <p:cNvSpPr/>
          <p:nvPr/>
        </p:nvSpPr>
        <p:spPr>
          <a:xfrm>
            <a:off x="3891033" y="2447698"/>
            <a:ext cx="917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90,5 %</a:t>
            </a: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57F11386-BB1F-479B-BB5D-06390FBBF02E}"/>
              </a:ext>
            </a:extLst>
          </p:cNvPr>
          <p:cNvSpPr/>
          <p:nvPr/>
        </p:nvSpPr>
        <p:spPr>
          <a:xfrm>
            <a:off x="3891033" y="2975981"/>
            <a:ext cx="917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80,0 %</a:t>
            </a: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BD82926F-704C-4FD4-B00A-28B5AC03C0C2}"/>
              </a:ext>
            </a:extLst>
          </p:cNvPr>
          <p:cNvSpPr/>
          <p:nvPr/>
        </p:nvSpPr>
        <p:spPr>
          <a:xfrm>
            <a:off x="3891033" y="3750485"/>
            <a:ext cx="917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62,8 %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EDC501E1-A6BB-427C-B1C6-AFF31AB80104}"/>
              </a:ext>
            </a:extLst>
          </p:cNvPr>
          <p:cNvSpPr/>
          <p:nvPr/>
        </p:nvSpPr>
        <p:spPr>
          <a:xfrm>
            <a:off x="3891033" y="4062035"/>
            <a:ext cx="917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55,7 %</a:t>
            </a:r>
          </a:p>
        </p:txBody>
      </p:sp>
      <p:sp>
        <p:nvSpPr>
          <p:cNvPr id="44" name="TextovéPole 21">
            <a:extLst>
              <a:ext uri="{FF2B5EF4-FFF2-40B4-BE49-F238E27FC236}">
                <a16:creationId xmlns:a16="http://schemas.microsoft.com/office/drawing/2014/main" id="{AA7577DA-A646-4748-B44D-CBB82CC68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842" y="1443115"/>
            <a:ext cx="32403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anose="05000000000000000000" pitchFamily="2" charset="2"/>
              <a:buChar char="§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anose="05000000000000000000" pitchFamily="2" charset="2"/>
              <a:buChar char="§"/>
              <a:defRPr sz="2400"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cs-CZ" altLang="en-US" sz="2000" b="1" dirty="0">
                <a:solidFill>
                  <a:srgbClr val="EB3143"/>
                </a:solidFill>
                <a:latin typeface="+mn-lt"/>
                <a:ea typeface="Aharoni"/>
                <a:cs typeface="Aharoni"/>
              </a:rPr>
              <a:t>AKUTNÍ SRDEČNÍ SELHÁNÍ (GALLANT)</a:t>
            </a:r>
            <a:endParaRPr lang="en-GB" altLang="en-US" sz="2000" b="1" dirty="0">
              <a:solidFill>
                <a:srgbClr val="EB3143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45" name="TextovéPole 21">
            <a:extLst>
              <a:ext uri="{FF2B5EF4-FFF2-40B4-BE49-F238E27FC236}">
                <a16:creationId xmlns:a16="http://schemas.microsoft.com/office/drawing/2014/main" id="{FAA70D87-2B7F-4757-BAB5-68CC37CA1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06" y="1438116"/>
            <a:ext cx="34239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anose="05000000000000000000" pitchFamily="2" charset="2"/>
              <a:buChar char="§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anose="05000000000000000000" pitchFamily="2" charset="2"/>
              <a:buChar char="§"/>
              <a:defRPr sz="2400"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cs-CZ" altLang="en-US" sz="2000" b="1" dirty="0">
                <a:solidFill>
                  <a:srgbClr val="EB3143"/>
                </a:solidFill>
                <a:latin typeface="+mn-lt"/>
                <a:ea typeface="Aharoni"/>
                <a:cs typeface="Aharoni"/>
              </a:rPr>
              <a:t>CHRONICKÉ SRDEČNÍ SELHÁNÍ (FAR NHL)</a:t>
            </a:r>
            <a:endParaRPr lang="en-GB" altLang="en-US" sz="2000" b="1" dirty="0">
              <a:solidFill>
                <a:srgbClr val="EB3143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48" name="Obrázek 47">
            <a:extLst>
              <a:ext uri="{FF2B5EF4-FFF2-40B4-BE49-F238E27FC236}">
                <a16:creationId xmlns:a16="http://schemas.microsoft.com/office/drawing/2014/main" id="{4D91BFB1-FC50-4509-8019-449077A1F9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71" y="2146002"/>
            <a:ext cx="4040233" cy="270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51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6551612" cy="936625"/>
          </a:xfrm>
        </p:spPr>
        <p:txBody>
          <a:bodyPr/>
          <a:lstStyle/>
          <a:p>
            <a:pPr eaLnBrk="1" hangingPunct="1"/>
            <a:r>
              <a:rPr lang="cs-CZ" altLang="cs-CZ" smtClean="0"/>
              <a:t>C</a:t>
            </a:r>
            <a:r>
              <a:rPr lang="en-US" altLang="cs-CZ" smtClean="0"/>
              <a:t>opeptin</a:t>
            </a:r>
            <a:endParaRPr lang="cs-CZ" altLang="cs-CZ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12875"/>
            <a:ext cx="8496300" cy="471328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peptidový </a:t>
            </a:r>
            <a:r>
              <a:rPr lang="cs-CZ" altLang="cs-CZ" dirty="0" smtClean="0"/>
              <a:t>hormon z </a:t>
            </a:r>
            <a:r>
              <a:rPr lang="cs-CZ" altLang="cs-CZ" dirty="0"/>
              <a:t>39 </a:t>
            </a:r>
            <a:r>
              <a:rPr lang="cs-CZ" altLang="cs-CZ" dirty="0" smtClean="0"/>
              <a:t>aminokyselin</a:t>
            </a:r>
          </a:p>
          <a:p>
            <a:pPr eaLnBrk="1" hangingPunct="1">
              <a:defRPr/>
            </a:pPr>
            <a:r>
              <a:rPr lang="cs-CZ" dirty="0"/>
              <a:t>C-terminální fragment </a:t>
            </a:r>
            <a:r>
              <a:rPr lang="cs-CZ" dirty="0" err="1"/>
              <a:t>prohormonu</a:t>
            </a:r>
            <a:r>
              <a:rPr lang="cs-CZ" dirty="0"/>
              <a:t> </a:t>
            </a:r>
            <a:r>
              <a:rPr lang="cs-CZ" dirty="0" smtClean="0"/>
              <a:t>vasopresinu</a:t>
            </a:r>
          </a:p>
          <a:p>
            <a:pPr eaLnBrk="1" hangingPunct="1">
              <a:defRPr/>
            </a:pPr>
            <a:r>
              <a:rPr lang="cs-CZ" dirty="0" smtClean="0"/>
              <a:t>sekrece v hypotalamu, účastní se transportu </a:t>
            </a:r>
            <a:r>
              <a:rPr lang="cs-CZ" dirty="0"/>
              <a:t>vazopresinu do neurohypofýzy.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/>
              <a:t>koncentrace </a:t>
            </a:r>
            <a:r>
              <a:rPr lang="cs-CZ" dirty="0" err="1"/>
              <a:t>copeptinu</a:t>
            </a:r>
            <a:r>
              <a:rPr lang="cs-CZ" dirty="0"/>
              <a:t> </a:t>
            </a:r>
            <a:r>
              <a:rPr lang="cs-CZ" dirty="0" smtClean="0"/>
              <a:t>odráží </a:t>
            </a:r>
            <a:r>
              <a:rPr lang="cs-CZ" dirty="0"/>
              <a:t>produkci </a:t>
            </a:r>
            <a:r>
              <a:rPr lang="cs-CZ" dirty="0" smtClean="0"/>
              <a:t>vasopresinu</a:t>
            </a:r>
          </a:p>
          <a:p>
            <a:pPr eaLnBrk="1" hangingPunct="1">
              <a:defRPr/>
            </a:pPr>
            <a:r>
              <a:rPr lang="cs-CZ" dirty="0" smtClean="0"/>
              <a:t>referenční </a:t>
            </a:r>
            <a:r>
              <a:rPr lang="cs-CZ" dirty="0"/>
              <a:t>hodnoty </a:t>
            </a:r>
            <a:r>
              <a:rPr lang="cs-CZ" dirty="0" err="1"/>
              <a:t>copeptinu</a:t>
            </a:r>
            <a:r>
              <a:rPr lang="cs-CZ" dirty="0"/>
              <a:t> nepřesahují 14 </a:t>
            </a:r>
            <a:r>
              <a:rPr lang="cs-CZ" dirty="0" err="1"/>
              <a:t>pmol</a:t>
            </a:r>
            <a:r>
              <a:rPr lang="cs-CZ" dirty="0"/>
              <a:t>/l (97,5 percentil 13,8 </a:t>
            </a:r>
            <a:r>
              <a:rPr lang="cs-CZ" dirty="0" err="1"/>
              <a:t>pmol</a:t>
            </a:r>
            <a:r>
              <a:rPr lang="cs-CZ" dirty="0"/>
              <a:t>/l), medián je 4,2 </a:t>
            </a:r>
            <a:r>
              <a:rPr lang="cs-CZ" dirty="0" err="1"/>
              <a:t>pmol</a:t>
            </a:r>
            <a:r>
              <a:rPr lang="cs-CZ" dirty="0"/>
              <a:t>/l ve věku 18–80 let (bez věkové závislosti) s nižšími hodnotami </a:t>
            </a:r>
            <a:r>
              <a:rPr lang="cs-CZ" dirty="0" smtClean="0"/>
              <a:t>u žen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1600" dirty="0"/>
              <a:t>Balling L., </a:t>
            </a:r>
            <a:r>
              <a:rPr lang="en-US" sz="1600" dirty="0" err="1"/>
              <a:t>Gustafsson</a:t>
            </a:r>
            <a:r>
              <a:rPr lang="en-US" sz="1600" dirty="0"/>
              <a:t> F.: </a:t>
            </a:r>
            <a:r>
              <a:rPr lang="en-US" sz="1600" dirty="0" err="1"/>
              <a:t>Copeptin</a:t>
            </a:r>
            <a:r>
              <a:rPr lang="en-US" sz="1600" dirty="0"/>
              <a:t> as a biomarker in  heart failure. Biomarkers Med 2014:8(6): 841-54</a:t>
            </a:r>
            <a:endParaRPr lang="cs-CZ" sz="1600" dirty="0"/>
          </a:p>
          <a:p>
            <a:pPr eaLnBrk="1" hangingPunct="1">
              <a:defRPr/>
            </a:pPr>
            <a:endParaRPr lang="cs-CZ" altLang="cs-CZ" dirty="0" smtClean="0"/>
          </a:p>
        </p:txBody>
      </p:sp>
      <p:grpSp>
        <p:nvGrpSpPr>
          <p:cNvPr id="16388" name="Skupina 19"/>
          <p:cNvGrpSpPr>
            <a:grpSpLocks/>
          </p:cNvGrpSpPr>
          <p:nvPr/>
        </p:nvGrpSpPr>
        <p:grpSpPr bwMode="auto">
          <a:xfrm>
            <a:off x="7842250" y="53975"/>
            <a:ext cx="1241425" cy="350838"/>
            <a:chOff x="6516689" y="115888"/>
            <a:chExt cx="2482337" cy="700087"/>
          </a:xfrm>
        </p:grpSpPr>
        <p:pic>
          <p:nvPicPr>
            <p:cNvPr id="16389" name="Picture 37" descr="LOGO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TextovéPole 21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595959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Arial" panose="020B0604020202020204" pitchFamily="34" charset="0"/>
                <a:buChar char="–"/>
                <a:defRPr sz="2800">
                  <a:solidFill>
                    <a:srgbClr val="595959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595959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E1253B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srgbClr val="EB3143"/>
                  </a:solidFill>
                  <a:effectLst/>
                  <a:uLnTx/>
                  <a:uFillTx/>
                  <a:latin typeface="Arial Black" panose="020B0A04020102020204" pitchFamily="34" charset="0"/>
                  <a:ea typeface="Aharoni"/>
                  <a:cs typeface="Aharoni"/>
                </a:rPr>
                <a:t>FAR NHL</a:t>
              </a:r>
              <a:endParaRPr kumimoji="0" lang="en-GB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EB3143"/>
                </a:solidFill>
                <a:effectLst/>
                <a:uLnTx/>
                <a:uFillTx/>
                <a:latin typeface="Arial Black" panose="020B0A04020102020204" pitchFamily="34" charset="0"/>
                <a:ea typeface="Aharoni"/>
                <a:cs typeface="Aharon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457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Copeptin</a:t>
            </a:r>
            <a:endParaRPr lang="cs-CZ" dirty="0"/>
          </a:p>
        </p:txBody>
      </p:sp>
      <p:grpSp>
        <p:nvGrpSpPr>
          <p:cNvPr id="9" name="Skupina 19">
            <a:extLst>
              <a:ext uri="{FF2B5EF4-FFF2-40B4-BE49-F238E27FC236}">
                <a16:creationId xmlns:a16="http://schemas.microsoft.com/office/drawing/2014/main" id="{17F7526A-A05D-4CE6-B532-A8755B90A8BC}"/>
              </a:ext>
            </a:extLst>
          </p:cNvPr>
          <p:cNvGrpSpPr>
            <a:grpSpLocks/>
          </p:cNvGrpSpPr>
          <p:nvPr/>
        </p:nvGrpSpPr>
        <p:grpSpPr bwMode="auto">
          <a:xfrm>
            <a:off x="8073257" y="27864"/>
            <a:ext cx="1114023" cy="406250"/>
            <a:chOff x="6685193" y="29398"/>
            <a:chExt cx="2217163" cy="810661"/>
          </a:xfrm>
        </p:grpSpPr>
        <p:pic>
          <p:nvPicPr>
            <p:cNvPr id="14" name="Picture 37" descr="LOGO3">
              <a:extLst>
                <a:ext uri="{FF2B5EF4-FFF2-40B4-BE49-F238E27FC236}">
                  <a16:creationId xmlns:a16="http://schemas.microsoft.com/office/drawing/2014/main" id="{6C15EB60-F690-4B01-BEE7-35A804E4B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685193" y="139973"/>
              <a:ext cx="493712" cy="700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ovéPole 21">
              <a:extLst>
                <a:ext uri="{FF2B5EF4-FFF2-40B4-BE49-F238E27FC236}">
                  <a16:creationId xmlns:a16="http://schemas.microsoft.com/office/drawing/2014/main" id="{5703EF8F-26F5-4AB9-ACE4-6E2707E1D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0403" y="29398"/>
              <a:ext cx="1891953" cy="552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595959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Arial" panose="020B0604020202020204" pitchFamily="34" charset="0"/>
                <a:buChar char="–"/>
                <a:defRPr sz="2800">
                  <a:solidFill>
                    <a:srgbClr val="595959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595959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E1253B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cs-CZ" altLang="en-US" sz="1200" dirty="0">
                  <a:solidFill>
                    <a:srgbClr val="EB3143"/>
                  </a:solidFill>
                  <a:latin typeface="Arial Black" panose="020B0A04020102020204" pitchFamily="34" charset="0"/>
                  <a:ea typeface="Aharoni"/>
                  <a:cs typeface="Aharoni"/>
                </a:rPr>
                <a:t>FAR </a:t>
              </a:r>
              <a:r>
                <a:rPr lang="cs-CZ" altLang="en-US" sz="1200" dirty="0" smtClean="0">
                  <a:solidFill>
                    <a:srgbClr val="EB3143"/>
                  </a:solidFill>
                  <a:latin typeface="Arial Black" panose="020B0A04020102020204" pitchFamily="34" charset="0"/>
                  <a:ea typeface="Aharoni"/>
                  <a:cs typeface="Aharoni"/>
                </a:rPr>
                <a:t>NHL</a:t>
              </a:r>
              <a:endParaRPr lang="cs-CZ" altLang="en-US" sz="1200" dirty="0">
                <a:solidFill>
                  <a:srgbClr val="EB3143"/>
                </a:solidFill>
                <a:latin typeface="Arial Black" panose="020B0A04020102020204" pitchFamily="34" charset="0"/>
                <a:ea typeface="Aharoni"/>
                <a:cs typeface="Aharoni"/>
              </a:endParaRPr>
            </a:p>
          </p:txBody>
        </p:sp>
      </p:grpSp>
      <p:sp>
        <p:nvSpPr>
          <p:cNvPr id="16" name="TextovéPole 2">
            <a:extLst>
              <a:ext uri="{FF2B5EF4-FFF2-40B4-BE49-F238E27FC236}">
                <a16:creationId xmlns:a16="http://schemas.microsoft.com/office/drawing/2014/main" id="{036AA772-5B69-470F-8540-876695E98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9940" y="248488"/>
            <a:ext cx="8640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anose="05000000000000000000" pitchFamily="2" charset="2"/>
              <a:buChar char="§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anose="05000000000000000000" pitchFamily="2" charset="2"/>
              <a:buChar char="§"/>
              <a:defRPr sz="2400"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cs-CZ" altLang="en-US" sz="1200" b="1" dirty="0">
                <a:solidFill>
                  <a:srgbClr val="E12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</a:t>
            </a:r>
            <a:r>
              <a:rPr lang="cs-CZ" altLang="en-US" sz="1200" b="1" dirty="0" smtClean="0">
                <a:solidFill>
                  <a:srgbClr val="E12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522</a:t>
            </a:r>
            <a:endParaRPr lang="en-GB" altLang="en-US" sz="1200" b="1" dirty="0">
              <a:solidFill>
                <a:srgbClr val="E12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Zástupný symbol pro obsah 3">
            <a:extLst>
              <a:ext uri="{FF2B5EF4-FFF2-40B4-BE49-F238E27FC236}">
                <a16:creationId xmlns:a16="http://schemas.microsoft.com/office/drawing/2014/main" id="{29ECB65B-E989-4DD2-9B5D-B211BBDCFEB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5225510"/>
          <a:ext cx="8362948" cy="109089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71721">
                  <a:extLst>
                    <a:ext uri="{9D8B030D-6E8A-4147-A177-3AD203B41FA5}">
                      <a16:colId xmlns:a16="http://schemas.microsoft.com/office/drawing/2014/main" val="280719319"/>
                    </a:ext>
                  </a:extLst>
                </a:gridCol>
                <a:gridCol w="1631769">
                  <a:extLst>
                    <a:ext uri="{9D8B030D-6E8A-4147-A177-3AD203B41FA5}">
                      <a16:colId xmlns:a16="http://schemas.microsoft.com/office/drawing/2014/main" val="3609023494"/>
                    </a:ext>
                  </a:extLst>
                </a:gridCol>
                <a:gridCol w="1767749">
                  <a:extLst>
                    <a:ext uri="{9D8B030D-6E8A-4147-A177-3AD203B41FA5}">
                      <a16:colId xmlns:a16="http://schemas.microsoft.com/office/drawing/2014/main" val="2529881457"/>
                    </a:ext>
                  </a:extLst>
                </a:gridCol>
                <a:gridCol w="2039711">
                  <a:extLst>
                    <a:ext uri="{9D8B030D-6E8A-4147-A177-3AD203B41FA5}">
                      <a16:colId xmlns:a16="http://schemas.microsoft.com/office/drawing/2014/main" val="1811786475"/>
                    </a:ext>
                  </a:extLst>
                </a:gridCol>
                <a:gridCol w="951998">
                  <a:extLst>
                    <a:ext uri="{9D8B030D-6E8A-4147-A177-3AD203B41FA5}">
                      <a16:colId xmlns:a16="http://schemas.microsoft.com/office/drawing/2014/main" val="2884521256"/>
                    </a:ext>
                  </a:extLst>
                </a:gridCol>
              </a:tblGrid>
              <a:tr h="72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Biomarker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Total</a:t>
                      </a:r>
                      <a:r>
                        <a:rPr lang="cs-CZ" sz="1800" dirty="0">
                          <a:effectLst/>
                        </a:rPr>
                        <a:t/>
                      </a:r>
                      <a:br>
                        <a:rPr lang="cs-CZ" sz="1800" dirty="0">
                          <a:effectLst/>
                        </a:rPr>
                      </a:br>
                      <a:r>
                        <a:rPr lang="cs-CZ" sz="1800" dirty="0">
                          <a:effectLst/>
                        </a:rPr>
                        <a:t>(N = 547)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Group A</a:t>
                      </a:r>
                      <a:r>
                        <a:rPr lang="cs-CZ" sz="1800" dirty="0">
                          <a:effectLst/>
                        </a:rPr>
                        <a:t/>
                      </a:r>
                      <a:br>
                        <a:rPr lang="cs-CZ" sz="1800" dirty="0">
                          <a:effectLst/>
                        </a:rPr>
                      </a:br>
                      <a:r>
                        <a:rPr lang="cs-CZ" sz="1800" dirty="0">
                          <a:effectLst/>
                        </a:rPr>
                        <a:t>(N = </a:t>
                      </a:r>
                      <a:r>
                        <a:rPr lang="cs-CZ" sz="1800" dirty="0" smtClean="0">
                          <a:effectLst/>
                        </a:rPr>
                        <a:t>469)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Group B</a:t>
                      </a:r>
                      <a:r>
                        <a:rPr lang="cs-CZ" sz="1800" dirty="0">
                          <a:effectLst/>
                        </a:rPr>
                        <a:t/>
                      </a:r>
                      <a:br>
                        <a:rPr lang="cs-CZ" sz="1800" dirty="0">
                          <a:effectLst/>
                        </a:rPr>
                      </a:br>
                      <a:r>
                        <a:rPr lang="cs-CZ" sz="1800" dirty="0">
                          <a:effectLst/>
                        </a:rPr>
                        <a:t>(N = </a:t>
                      </a:r>
                      <a:r>
                        <a:rPr lang="cs-CZ" sz="1800" dirty="0" smtClean="0">
                          <a:effectLst/>
                        </a:rPr>
                        <a:t>53)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P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80084429"/>
                  </a:ext>
                </a:extLst>
              </a:tr>
              <a:tr h="3636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 smtClean="0">
                          <a:effectLst/>
                        </a:rPr>
                        <a:t>Copeptin</a:t>
                      </a:r>
                      <a:r>
                        <a:rPr lang="cs-CZ" sz="1800" dirty="0" smtClean="0">
                          <a:effectLst/>
                        </a:rPr>
                        <a:t> (</a:t>
                      </a:r>
                      <a:r>
                        <a:rPr lang="cs-CZ" sz="1800" dirty="0" err="1" smtClean="0">
                          <a:effectLst/>
                        </a:rPr>
                        <a:t>pmol</a:t>
                      </a:r>
                      <a:r>
                        <a:rPr lang="cs-CZ" sz="1800" dirty="0" smtClean="0">
                          <a:effectLst/>
                        </a:rPr>
                        <a:t>/L)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16.5 (3,8; 55,9)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15.9 (3.4; 50.9)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23.7 (4.8; 89.4)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</a:rPr>
                        <a:t>&lt; 0.001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55827060"/>
                  </a:ext>
                </a:extLst>
              </a:tr>
            </a:tbl>
          </a:graphicData>
        </a:graphic>
      </p:graphicFrame>
      <p:graphicFrame>
        <p:nvGraphicFramePr>
          <p:cNvPr id="32" name="Graf 31"/>
          <p:cNvGraphicFramePr/>
          <p:nvPr>
            <p:extLst/>
          </p:nvPr>
        </p:nvGraphicFramePr>
        <p:xfrm>
          <a:off x="2267744" y="1315183"/>
          <a:ext cx="5040560" cy="3615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extovéPole 32"/>
          <p:cNvSpPr txBox="1"/>
          <p:nvPr/>
        </p:nvSpPr>
        <p:spPr>
          <a:xfrm>
            <a:off x="1943708" y="1315183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>
                <a:latin typeface="+mn-lt"/>
              </a:rPr>
              <a:t>p</a:t>
            </a:r>
            <a:r>
              <a:rPr lang="cs-CZ" sz="1100" dirty="0" err="1" smtClean="0">
                <a:latin typeface="+mn-lt"/>
              </a:rPr>
              <a:t>mol</a:t>
            </a:r>
            <a:r>
              <a:rPr lang="cs-CZ" sz="1100" dirty="0" smtClean="0">
                <a:latin typeface="+mn-lt"/>
              </a:rPr>
              <a:t>/L</a:t>
            </a:r>
            <a:endParaRPr lang="cs-CZ" sz="1100" dirty="0">
              <a:latin typeface="+mn-lt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5040052" y="1446229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>
                <a:latin typeface="+mn-lt"/>
              </a:rPr>
              <a:t>p</a:t>
            </a:r>
            <a:r>
              <a:rPr lang="cs-CZ" sz="1100" b="1" dirty="0" smtClean="0">
                <a:latin typeface="+mn-lt"/>
              </a:rPr>
              <a:t> </a:t>
            </a:r>
            <a:r>
              <a:rPr lang="cs-CZ" sz="1100" b="1" dirty="0" smtClean="0"/>
              <a:t>&lt; 0.001</a:t>
            </a:r>
            <a:endParaRPr lang="cs-CZ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6551612" cy="936625"/>
          </a:xfrm>
        </p:spPr>
        <p:txBody>
          <a:bodyPr/>
          <a:lstStyle/>
          <a:p>
            <a:pPr eaLnBrk="1" hangingPunct="1"/>
            <a:r>
              <a:rPr lang="cs-CZ" altLang="cs-CZ" dirty="0" err="1" smtClean="0"/>
              <a:t>Arenomedullin</a:t>
            </a:r>
            <a:r>
              <a:rPr lang="cs-CZ" altLang="cs-CZ" dirty="0" smtClean="0"/>
              <a:t> (ADM)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12875"/>
            <a:ext cx="8496300" cy="4713288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peptid, prekurzor </a:t>
            </a:r>
            <a:r>
              <a:rPr lang="cs-CZ" dirty="0" err="1"/>
              <a:t>proadrenomedullin</a:t>
            </a:r>
            <a:r>
              <a:rPr lang="cs-CZ" dirty="0"/>
              <a:t> je syntetizován v srdci, ve tkáni nadledvin, v plicích a </a:t>
            </a:r>
            <a:r>
              <a:rPr lang="cs-CZ" dirty="0" smtClean="0"/>
              <a:t>ledvinách</a:t>
            </a:r>
          </a:p>
          <a:p>
            <a:pPr eaLnBrk="1" hangingPunct="1">
              <a:defRPr/>
            </a:pPr>
            <a:r>
              <a:rPr lang="cs-CZ" dirty="0"/>
              <a:t>silné </a:t>
            </a:r>
            <a:r>
              <a:rPr lang="cs-CZ" dirty="0" err="1" smtClean="0"/>
              <a:t>vazodilatační</a:t>
            </a:r>
            <a:r>
              <a:rPr lang="cs-CZ" dirty="0"/>
              <a:t>, </a:t>
            </a:r>
            <a:r>
              <a:rPr lang="cs-CZ" dirty="0" err="1"/>
              <a:t>inotropní</a:t>
            </a:r>
            <a:r>
              <a:rPr lang="cs-CZ" dirty="0"/>
              <a:t> a </a:t>
            </a:r>
            <a:r>
              <a:rPr lang="cs-CZ" dirty="0" err="1"/>
              <a:t>natriuretické</a:t>
            </a:r>
            <a:r>
              <a:rPr lang="cs-CZ" dirty="0"/>
              <a:t> </a:t>
            </a:r>
            <a:r>
              <a:rPr lang="cs-CZ" dirty="0" smtClean="0"/>
              <a:t>vlastnosti</a:t>
            </a:r>
          </a:p>
          <a:p>
            <a:pPr eaLnBrk="1" hangingPunct="1">
              <a:defRPr/>
            </a:pPr>
            <a:r>
              <a:rPr lang="cs-CZ" dirty="0" smtClean="0"/>
              <a:t>produkce </a:t>
            </a:r>
            <a:r>
              <a:rPr lang="cs-CZ" dirty="0"/>
              <a:t>je stimulována </a:t>
            </a:r>
            <a:r>
              <a:rPr lang="cs-CZ" dirty="0" smtClean="0"/>
              <a:t>při </a:t>
            </a:r>
            <a:r>
              <a:rPr lang="cs-CZ" dirty="0"/>
              <a:t>tlakovém a objemovém </a:t>
            </a:r>
            <a:r>
              <a:rPr lang="cs-CZ" dirty="0" smtClean="0"/>
              <a:t>srdečním přetížení</a:t>
            </a:r>
          </a:p>
          <a:p>
            <a:pPr eaLnBrk="1" hangingPunct="1">
              <a:defRPr/>
            </a:pPr>
            <a:r>
              <a:rPr lang="cs-CZ" dirty="0" smtClean="0"/>
              <a:t>biologicky </a:t>
            </a:r>
            <a:r>
              <a:rPr lang="cs-CZ" dirty="0" err="1" smtClean="0"/>
              <a:t>nestabiliní</a:t>
            </a:r>
            <a:r>
              <a:rPr lang="cs-CZ" dirty="0" smtClean="0"/>
              <a:t>, </a:t>
            </a:r>
            <a:r>
              <a:rPr lang="cs-CZ" dirty="0"/>
              <a:t>velmi krátký biologický poločas (22 minut) </a:t>
            </a:r>
            <a:endParaRPr lang="cs-CZ" dirty="0" smtClean="0"/>
          </a:p>
          <a:p>
            <a:pPr marL="0" indent="0" eaLnBrk="1" hangingPunct="1">
              <a:buNone/>
              <a:defRPr/>
            </a:pPr>
            <a:endParaRPr lang="cs-CZ" dirty="0" smtClean="0"/>
          </a:p>
          <a:p>
            <a:pPr marL="0" indent="0" eaLnBrk="1" hangingPunct="1">
              <a:buNone/>
              <a:defRPr/>
            </a:pPr>
            <a:endParaRPr lang="cs-CZ" sz="1600" dirty="0"/>
          </a:p>
          <a:p>
            <a:pPr marL="0" indent="0" eaLnBrk="1" hangingPunct="1">
              <a:buNone/>
              <a:defRPr/>
            </a:pPr>
            <a:r>
              <a:rPr lang="cs-CZ" sz="1600" dirty="0" smtClean="0"/>
              <a:t>Yamaha </a:t>
            </a:r>
            <a:r>
              <a:rPr lang="cs-CZ" sz="1600" dirty="0"/>
              <a:t>B, </a:t>
            </a:r>
            <a:r>
              <a:rPr lang="cs-CZ" sz="1600" dirty="0" err="1"/>
              <a:t>Nagaya</a:t>
            </a:r>
            <a:r>
              <a:rPr lang="cs-CZ" sz="1600" dirty="0"/>
              <a:t> N </a:t>
            </a:r>
            <a:r>
              <a:rPr lang="cs-CZ" sz="1600" dirty="0" err="1"/>
              <a:t>Adrenomedullin</a:t>
            </a:r>
            <a:r>
              <a:rPr lang="cs-CZ" sz="1600" dirty="0"/>
              <a:t>: </a:t>
            </a:r>
            <a:r>
              <a:rPr lang="cs-CZ" sz="1600" dirty="0" err="1"/>
              <a:t>molecular</a:t>
            </a:r>
            <a:r>
              <a:rPr lang="cs-CZ" sz="1600" dirty="0"/>
              <a:t> </a:t>
            </a:r>
            <a:r>
              <a:rPr lang="cs-CZ" sz="1600" dirty="0" err="1"/>
              <a:t>mechanisms</a:t>
            </a:r>
            <a:r>
              <a:rPr lang="cs-CZ" sz="1600" dirty="0"/>
              <a:t> and </a:t>
            </a:r>
            <a:r>
              <a:rPr lang="cs-CZ" sz="1600" dirty="0" err="1"/>
              <a:t>its</a:t>
            </a:r>
            <a:r>
              <a:rPr lang="cs-CZ" sz="1600" dirty="0"/>
              <a:t> role in </a:t>
            </a:r>
            <a:r>
              <a:rPr lang="cs-CZ" sz="1600" dirty="0" err="1"/>
              <a:t>cardiac</a:t>
            </a:r>
            <a:r>
              <a:rPr lang="cs-CZ" sz="1600" dirty="0"/>
              <a:t> </a:t>
            </a:r>
            <a:r>
              <a:rPr lang="cs-CZ" sz="1600" dirty="0" err="1"/>
              <a:t>disease</a:t>
            </a:r>
            <a:r>
              <a:rPr lang="cs-CZ" sz="1600" dirty="0"/>
              <a:t>. </a:t>
            </a:r>
            <a:r>
              <a:rPr lang="cs-CZ" sz="1600" dirty="0" err="1"/>
              <a:t>Amino</a:t>
            </a:r>
            <a:r>
              <a:rPr lang="cs-CZ" sz="1600" dirty="0"/>
              <a:t> </a:t>
            </a:r>
            <a:r>
              <a:rPr lang="cs-CZ" sz="1600" dirty="0" err="1"/>
              <a:t>Acids</a:t>
            </a:r>
            <a:r>
              <a:rPr lang="cs-CZ" sz="1600" dirty="0"/>
              <a:t> 2007,32:157-164</a:t>
            </a:r>
            <a:endParaRPr lang="cs-CZ" sz="1600" dirty="0" smtClean="0"/>
          </a:p>
          <a:p>
            <a:pPr eaLnBrk="1" hangingPunct="1">
              <a:defRPr/>
            </a:pPr>
            <a:endParaRPr lang="cs-CZ" sz="1600" dirty="0"/>
          </a:p>
          <a:p>
            <a:pPr eaLnBrk="1" hangingPunct="1">
              <a:defRPr/>
            </a:pPr>
            <a:endParaRPr lang="cs-CZ" altLang="cs-CZ" dirty="0" smtClean="0"/>
          </a:p>
        </p:txBody>
      </p:sp>
      <p:grpSp>
        <p:nvGrpSpPr>
          <p:cNvPr id="16388" name="Skupina 19"/>
          <p:cNvGrpSpPr>
            <a:grpSpLocks/>
          </p:cNvGrpSpPr>
          <p:nvPr/>
        </p:nvGrpSpPr>
        <p:grpSpPr bwMode="auto">
          <a:xfrm>
            <a:off x="7842250" y="53975"/>
            <a:ext cx="1241425" cy="350838"/>
            <a:chOff x="6516689" y="115888"/>
            <a:chExt cx="2482337" cy="700087"/>
          </a:xfrm>
        </p:grpSpPr>
        <p:pic>
          <p:nvPicPr>
            <p:cNvPr id="16389" name="Picture 37" descr="LOGO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TextovéPole 21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595959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Arial" panose="020B0604020202020204" pitchFamily="34" charset="0"/>
                <a:buChar char="–"/>
                <a:defRPr sz="2800">
                  <a:solidFill>
                    <a:srgbClr val="595959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595959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E1253B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cs-CZ" altLang="cs-CZ" sz="1400">
                  <a:solidFill>
                    <a:srgbClr val="EB3143"/>
                  </a:solidFill>
                  <a:latin typeface="Arial Black" panose="020B0A04020102020204" pitchFamily="34" charset="0"/>
                  <a:ea typeface="Aharoni"/>
                  <a:cs typeface="Aharoni"/>
                </a:rPr>
                <a:t>FAR NHL</a:t>
              </a:r>
              <a:endParaRPr lang="en-GB" altLang="cs-CZ" sz="1400">
                <a:solidFill>
                  <a:srgbClr val="EB3143"/>
                </a:solidFill>
                <a:latin typeface="Arial Black" panose="020B0A04020102020204" pitchFamily="34" charset="0"/>
                <a:ea typeface="Aharoni"/>
                <a:cs typeface="Aharon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39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6551612" cy="936625"/>
          </a:xfrm>
        </p:spPr>
        <p:txBody>
          <a:bodyPr/>
          <a:lstStyle/>
          <a:p>
            <a:pPr eaLnBrk="1" hangingPunct="1"/>
            <a:r>
              <a:rPr lang="cs-CZ" altLang="cs-CZ" dirty="0" err="1" smtClean="0"/>
              <a:t>Proadrenomedullinu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proADM</a:t>
            </a:r>
            <a:r>
              <a:rPr lang="cs-CZ" altLang="cs-CZ" dirty="0" smtClean="0"/>
              <a:t>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12875"/>
            <a:ext cx="8496300" cy="4713288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Biologicky stabilní </a:t>
            </a:r>
            <a:r>
              <a:rPr lang="cs-CZ" dirty="0" err="1"/>
              <a:t>midregionální</a:t>
            </a:r>
            <a:r>
              <a:rPr lang="cs-CZ" dirty="0"/>
              <a:t> fragment </a:t>
            </a:r>
            <a:r>
              <a:rPr lang="cs-CZ" dirty="0" err="1"/>
              <a:t>proadrenomedullinu</a:t>
            </a:r>
            <a:r>
              <a:rPr lang="cs-CZ" dirty="0"/>
              <a:t> </a:t>
            </a:r>
            <a:r>
              <a:rPr lang="cs-CZ" dirty="0" smtClean="0"/>
              <a:t>(MR-</a:t>
            </a:r>
            <a:r>
              <a:rPr lang="cs-CZ" dirty="0" err="1" smtClean="0"/>
              <a:t>proADM</a:t>
            </a:r>
            <a:r>
              <a:rPr lang="cs-CZ" dirty="0" smtClean="0"/>
              <a:t>)</a:t>
            </a:r>
          </a:p>
          <a:p>
            <a:pPr eaLnBrk="1" hangingPunct="1">
              <a:defRPr/>
            </a:pPr>
            <a:r>
              <a:rPr lang="cs-CZ" dirty="0"/>
              <a:t>koncentrace ADM a </a:t>
            </a:r>
            <a:r>
              <a:rPr lang="cs-CZ" dirty="0" smtClean="0"/>
              <a:t>MR-</a:t>
            </a:r>
            <a:r>
              <a:rPr lang="cs-CZ" dirty="0" err="1" smtClean="0"/>
              <a:t>proADM</a:t>
            </a:r>
            <a:r>
              <a:rPr lang="cs-CZ" dirty="0" smtClean="0"/>
              <a:t> zjištěny </a:t>
            </a:r>
            <a:r>
              <a:rPr lang="cs-CZ" dirty="0"/>
              <a:t>v séru </a:t>
            </a:r>
            <a:r>
              <a:rPr lang="cs-CZ" dirty="0" smtClean="0"/>
              <a:t>pacientů </a:t>
            </a:r>
            <a:r>
              <a:rPr lang="cs-CZ" dirty="0"/>
              <a:t>s akutním infarktem myokardu a akutním </a:t>
            </a:r>
            <a:r>
              <a:rPr lang="cs-CZ" dirty="0" smtClean="0"/>
              <a:t>srdečním selháním</a:t>
            </a:r>
          </a:p>
          <a:p>
            <a:pPr eaLnBrk="1" hangingPunct="1">
              <a:defRPr/>
            </a:pPr>
            <a:r>
              <a:rPr lang="cs-CZ" dirty="0" smtClean="0"/>
              <a:t>kombinace </a:t>
            </a:r>
            <a:r>
              <a:rPr lang="cs-CZ" dirty="0"/>
              <a:t>s </a:t>
            </a:r>
            <a:r>
              <a:rPr lang="cs-CZ" dirty="0" smtClean="0"/>
              <a:t>NT-</a:t>
            </a:r>
            <a:r>
              <a:rPr lang="cs-CZ" dirty="0" err="1" smtClean="0"/>
              <a:t>proBNP</a:t>
            </a:r>
            <a:endParaRPr lang="cs-CZ" dirty="0" smtClean="0"/>
          </a:p>
          <a:p>
            <a:pPr marL="0" indent="0" eaLnBrk="1" hangingPunct="1">
              <a:buNone/>
              <a:defRPr/>
            </a:pPr>
            <a:endParaRPr lang="cs-CZ" sz="1600" dirty="0"/>
          </a:p>
          <a:p>
            <a:pPr marL="0" indent="0" eaLnBrk="1" hangingPunct="1">
              <a:buNone/>
              <a:defRPr/>
            </a:pPr>
            <a:endParaRPr lang="cs-CZ" sz="1600" dirty="0" smtClean="0"/>
          </a:p>
          <a:p>
            <a:pPr marL="0" indent="0" eaLnBrk="1" hangingPunct="1">
              <a:buNone/>
              <a:defRPr/>
            </a:pPr>
            <a:endParaRPr lang="cs-CZ" sz="1600" dirty="0"/>
          </a:p>
          <a:p>
            <a:pPr marL="0" indent="0" eaLnBrk="1" hangingPunct="1">
              <a:buNone/>
              <a:defRPr/>
            </a:pPr>
            <a:endParaRPr lang="cs-CZ" sz="1600" dirty="0" smtClean="0"/>
          </a:p>
          <a:p>
            <a:pPr marL="0" indent="0" eaLnBrk="1" hangingPunct="1">
              <a:buNone/>
              <a:defRPr/>
            </a:pPr>
            <a:r>
              <a:rPr lang="cs-CZ" sz="1600" dirty="0" err="1" smtClean="0"/>
              <a:t>Pousset</a:t>
            </a:r>
            <a:r>
              <a:rPr lang="cs-CZ" sz="1600" dirty="0" smtClean="0"/>
              <a:t> </a:t>
            </a:r>
            <a:r>
              <a:rPr lang="cs-CZ" sz="1600" dirty="0"/>
              <a:t>F, </a:t>
            </a:r>
            <a:r>
              <a:rPr lang="cs-CZ" sz="1600" dirty="0" err="1"/>
              <a:t>Mason</a:t>
            </a:r>
            <a:r>
              <a:rPr lang="cs-CZ" sz="1600" dirty="0"/>
              <a:t> F, </a:t>
            </a:r>
            <a:r>
              <a:rPr lang="cs-CZ" sz="1600" dirty="0" err="1"/>
              <a:t>Chavirovskaia</a:t>
            </a:r>
            <a:r>
              <a:rPr lang="cs-CZ" sz="1600" dirty="0"/>
              <a:t> O, et al. Plasma </a:t>
            </a:r>
            <a:r>
              <a:rPr lang="cs-CZ" sz="1600" dirty="0" err="1"/>
              <a:t>adrenomedullin</a:t>
            </a:r>
            <a:r>
              <a:rPr lang="cs-CZ" sz="1600" dirty="0"/>
              <a:t>, a </a:t>
            </a:r>
            <a:r>
              <a:rPr lang="cs-CZ" sz="1600" dirty="0" err="1"/>
              <a:t>new</a:t>
            </a:r>
            <a:r>
              <a:rPr lang="cs-CZ" sz="1600" dirty="0"/>
              <a:t> independent </a:t>
            </a:r>
            <a:r>
              <a:rPr lang="cs-CZ" sz="1600" dirty="0" err="1"/>
              <a:t>predictor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prognosis</a:t>
            </a:r>
            <a:r>
              <a:rPr lang="cs-CZ" sz="1600" dirty="0"/>
              <a:t> in patiens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chronic</a:t>
            </a:r>
            <a:r>
              <a:rPr lang="cs-CZ" sz="1600" dirty="0"/>
              <a:t> </a:t>
            </a:r>
            <a:r>
              <a:rPr lang="cs-CZ" sz="1600" dirty="0" err="1"/>
              <a:t>heart</a:t>
            </a:r>
            <a:r>
              <a:rPr lang="cs-CZ" sz="1600" dirty="0"/>
              <a:t> </a:t>
            </a:r>
            <a:r>
              <a:rPr lang="cs-CZ" sz="1600" dirty="0" err="1"/>
              <a:t>failure</a:t>
            </a:r>
            <a:r>
              <a:rPr lang="cs-CZ" sz="1600" dirty="0"/>
              <a:t>. Eur </a:t>
            </a:r>
            <a:r>
              <a:rPr lang="cs-CZ" sz="1600" dirty="0" err="1"/>
              <a:t>Heart</a:t>
            </a:r>
            <a:r>
              <a:rPr lang="cs-CZ" sz="1600" dirty="0"/>
              <a:t> J 2000,21:1009-1014</a:t>
            </a:r>
          </a:p>
          <a:p>
            <a:pPr eaLnBrk="1" hangingPunct="1">
              <a:defRPr/>
            </a:pPr>
            <a:endParaRPr lang="cs-CZ" altLang="cs-CZ" dirty="0" smtClean="0"/>
          </a:p>
        </p:txBody>
      </p:sp>
      <p:grpSp>
        <p:nvGrpSpPr>
          <p:cNvPr id="16388" name="Skupina 19"/>
          <p:cNvGrpSpPr>
            <a:grpSpLocks/>
          </p:cNvGrpSpPr>
          <p:nvPr/>
        </p:nvGrpSpPr>
        <p:grpSpPr bwMode="auto">
          <a:xfrm>
            <a:off x="7842250" y="53975"/>
            <a:ext cx="1241425" cy="350838"/>
            <a:chOff x="6516689" y="115888"/>
            <a:chExt cx="2482337" cy="700087"/>
          </a:xfrm>
        </p:grpSpPr>
        <p:pic>
          <p:nvPicPr>
            <p:cNvPr id="16389" name="Picture 37" descr="LOGO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TextovéPole 21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595959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Arial" panose="020B0604020202020204" pitchFamily="34" charset="0"/>
                <a:buChar char="–"/>
                <a:defRPr sz="2800">
                  <a:solidFill>
                    <a:srgbClr val="595959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595959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E1253B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cs-CZ" altLang="cs-CZ" sz="1400">
                  <a:solidFill>
                    <a:srgbClr val="EB3143"/>
                  </a:solidFill>
                  <a:latin typeface="Arial Black" panose="020B0A04020102020204" pitchFamily="34" charset="0"/>
                  <a:ea typeface="Aharoni"/>
                  <a:cs typeface="Aharoni"/>
                </a:rPr>
                <a:t>FAR NHL</a:t>
              </a:r>
              <a:endParaRPr lang="en-GB" altLang="cs-CZ" sz="1400">
                <a:solidFill>
                  <a:srgbClr val="EB3143"/>
                </a:solidFill>
                <a:latin typeface="Arial Black" panose="020B0A04020102020204" pitchFamily="34" charset="0"/>
                <a:ea typeface="Aharoni"/>
                <a:cs typeface="Aharon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201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MR-</a:t>
            </a:r>
            <a:r>
              <a:rPr lang="cs-CZ" dirty="0" err="1" smtClean="0"/>
              <a:t>proADM</a:t>
            </a:r>
            <a:endParaRPr lang="cs-CZ" dirty="0"/>
          </a:p>
        </p:txBody>
      </p:sp>
      <p:grpSp>
        <p:nvGrpSpPr>
          <p:cNvPr id="9" name="Skupina 19">
            <a:extLst>
              <a:ext uri="{FF2B5EF4-FFF2-40B4-BE49-F238E27FC236}">
                <a16:creationId xmlns:a16="http://schemas.microsoft.com/office/drawing/2014/main" id="{17F7526A-A05D-4CE6-B532-A8755B90A8BC}"/>
              </a:ext>
            </a:extLst>
          </p:cNvPr>
          <p:cNvGrpSpPr>
            <a:grpSpLocks/>
          </p:cNvGrpSpPr>
          <p:nvPr/>
        </p:nvGrpSpPr>
        <p:grpSpPr bwMode="auto">
          <a:xfrm>
            <a:off x="8073257" y="27864"/>
            <a:ext cx="1114023" cy="406250"/>
            <a:chOff x="6685193" y="29398"/>
            <a:chExt cx="2217163" cy="810661"/>
          </a:xfrm>
        </p:grpSpPr>
        <p:pic>
          <p:nvPicPr>
            <p:cNvPr id="14" name="Picture 37" descr="LOGO3">
              <a:extLst>
                <a:ext uri="{FF2B5EF4-FFF2-40B4-BE49-F238E27FC236}">
                  <a16:creationId xmlns:a16="http://schemas.microsoft.com/office/drawing/2014/main" id="{6C15EB60-F690-4B01-BEE7-35A804E4B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685193" y="139973"/>
              <a:ext cx="493712" cy="700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ovéPole 21">
              <a:extLst>
                <a:ext uri="{FF2B5EF4-FFF2-40B4-BE49-F238E27FC236}">
                  <a16:creationId xmlns:a16="http://schemas.microsoft.com/office/drawing/2014/main" id="{5703EF8F-26F5-4AB9-ACE4-6E2707E1D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0403" y="29398"/>
              <a:ext cx="1891953" cy="552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595959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Arial" panose="020B0604020202020204" pitchFamily="34" charset="0"/>
                <a:buChar char="–"/>
                <a:defRPr sz="2800">
                  <a:solidFill>
                    <a:srgbClr val="595959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114000"/>
                </a:lnSpc>
                <a:spcAft>
                  <a:spcPts val="600"/>
                </a:spcAft>
                <a:buClr>
                  <a:srgbClr val="E1253B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595959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E1253B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1253B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cs-CZ" altLang="en-US" sz="1200" dirty="0">
                  <a:solidFill>
                    <a:srgbClr val="EB3143"/>
                  </a:solidFill>
                  <a:latin typeface="Arial Black" panose="020B0A04020102020204" pitchFamily="34" charset="0"/>
                  <a:ea typeface="Aharoni"/>
                  <a:cs typeface="Aharoni"/>
                </a:rPr>
                <a:t>FAR </a:t>
              </a:r>
              <a:r>
                <a:rPr lang="cs-CZ" altLang="en-US" sz="1200" dirty="0" smtClean="0">
                  <a:solidFill>
                    <a:srgbClr val="EB3143"/>
                  </a:solidFill>
                  <a:latin typeface="Arial Black" panose="020B0A04020102020204" pitchFamily="34" charset="0"/>
                  <a:ea typeface="Aharoni"/>
                  <a:cs typeface="Aharoni"/>
                </a:rPr>
                <a:t>NHL</a:t>
              </a:r>
              <a:endParaRPr lang="cs-CZ" altLang="en-US" sz="1200" dirty="0">
                <a:solidFill>
                  <a:srgbClr val="EB3143"/>
                </a:solidFill>
                <a:latin typeface="Arial Black" panose="020B0A04020102020204" pitchFamily="34" charset="0"/>
                <a:ea typeface="Aharoni"/>
                <a:cs typeface="Aharoni"/>
              </a:endParaRPr>
            </a:p>
          </p:txBody>
        </p:sp>
      </p:grpSp>
      <p:sp>
        <p:nvSpPr>
          <p:cNvPr id="16" name="TextovéPole 2">
            <a:extLst>
              <a:ext uri="{FF2B5EF4-FFF2-40B4-BE49-F238E27FC236}">
                <a16:creationId xmlns:a16="http://schemas.microsoft.com/office/drawing/2014/main" id="{036AA772-5B69-470F-8540-876695E98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9940" y="248488"/>
            <a:ext cx="8640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anose="05000000000000000000" pitchFamily="2" charset="2"/>
              <a:buChar char="§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anose="05000000000000000000" pitchFamily="2" charset="2"/>
              <a:buChar char="§"/>
              <a:defRPr sz="2400"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cs-CZ" altLang="en-US" sz="1200" b="1" dirty="0">
                <a:solidFill>
                  <a:srgbClr val="E12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</a:t>
            </a:r>
            <a:r>
              <a:rPr lang="cs-CZ" altLang="en-US" sz="1200" b="1" dirty="0" smtClean="0">
                <a:solidFill>
                  <a:srgbClr val="E12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522</a:t>
            </a:r>
            <a:endParaRPr lang="en-GB" altLang="en-US" sz="1200" b="1" dirty="0">
              <a:solidFill>
                <a:srgbClr val="E12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Zástupný symbol pro obsah 3">
            <a:extLst>
              <a:ext uri="{FF2B5EF4-FFF2-40B4-BE49-F238E27FC236}">
                <a16:creationId xmlns:a16="http://schemas.microsoft.com/office/drawing/2014/main" id="{29ECB65B-E989-4DD2-9B5D-B211BBDCFEB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49022" y="5136523"/>
          <a:ext cx="8509179" cy="131425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71721">
                  <a:extLst>
                    <a:ext uri="{9D8B030D-6E8A-4147-A177-3AD203B41FA5}">
                      <a16:colId xmlns:a16="http://schemas.microsoft.com/office/drawing/2014/main" val="280719319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609023494"/>
                    </a:ext>
                  </a:extLst>
                </a:gridCol>
                <a:gridCol w="1767749">
                  <a:extLst>
                    <a:ext uri="{9D8B030D-6E8A-4147-A177-3AD203B41FA5}">
                      <a16:colId xmlns:a16="http://schemas.microsoft.com/office/drawing/2014/main" val="2529881457"/>
                    </a:ext>
                  </a:extLst>
                </a:gridCol>
                <a:gridCol w="2039711">
                  <a:extLst>
                    <a:ext uri="{9D8B030D-6E8A-4147-A177-3AD203B41FA5}">
                      <a16:colId xmlns:a16="http://schemas.microsoft.com/office/drawing/2014/main" val="1811786475"/>
                    </a:ext>
                  </a:extLst>
                </a:gridCol>
                <a:gridCol w="951998">
                  <a:extLst>
                    <a:ext uri="{9D8B030D-6E8A-4147-A177-3AD203B41FA5}">
                      <a16:colId xmlns:a16="http://schemas.microsoft.com/office/drawing/2014/main" val="2884521256"/>
                    </a:ext>
                  </a:extLst>
                </a:gridCol>
              </a:tblGrid>
              <a:tr h="72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Biomarker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Total</a:t>
                      </a:r>
                      <a:r>
                        <a:rPr lang="cs-CZ" sz="1800" dirty="0">
                          <a:effectLst/>
                        </a:rPr>
                        <a:t/>
                      </a:r>
                      <a:br>
                        <a:rPr lang="cs-CZ" sz="1800" dirty="0">
                          <a:effectLst/>
                        </a:rPr>
                      </a:br>
                      <a:r>
                        <a:rPr lang="cs-CZ" sz="1800" dirty="0">
                          <a:effectLst/>
                        </a:rPr>
                        <a:t>(N = 547)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Group A</a:t>
                      </a:r>
                      <a:r>
                        <a:rPr lang="cs-CZ" sz="1800" dirty="0">
                          <a:effectLst/>
                        </a:rPr>
                        <a:t/>
                      </a:r>
                      <a:br>
                        <a:rPr lang="cs-CZ" sz="1800" dirty="0">
                          <a:effectLst/>
                        </a:rPr>
                      </a:br>
                      <a:r>
                        <a:rPr lang="cs-CZ" sz="1800" dirty="0">
                          <a:effectLst/>
                        </a:rPr>
                        <a:t>(N = </a:t>
                      </a:r>
                      <a:r>
                        <a:rPr lang="cs-CZ" sz="1800" dirty="0" smtClean="0">
                          <a:effectLst/>
                        </a:rPr>
                        <a:t>469)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Group B</a:t>
                      </a:r>
                      <a:r>
                        <a:rPr lang="cs-CZ" sz="1800" dirty="0">
                          <a:effectLst/>
                        </a:rPr>
                        <a:t/>
                      </a:r>
                      <a:br>
                        <a:rPr lang="cs-CZ" sz="1800" dirty="0">
                          <a:effectLst/>
                        </a:rPr>
                      </a:br>
                      <a:r>
                        <a:rPr lang="cs-CZ" sz="1800" dirty="0">
                          <a:effectLst/>
                        </a:rPr>
                        <a:t>(N = </a:t>
                      </a:r>
                      <a:r>
                        <a:rPr lang="cs-CZ" sz="1800" dirty="0" smtClean="0">
                          <a:effectLst/>
                        </a:rPr>
                        <a:t>53)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P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80084429"/>
                  </a:ext>
                </a:extLst>
              </a:tr>
              <a:tr h="3636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MR-</a:t>
                      </a:r>
                      <a:r>
                        <a:rPr lang="cs-CZ" sz="1800" dirty="0" err="1" smtClean="0">
                          <a:effectLst/>
                        </a:rPr>
                        <a:t>proADM</a:t>
                      </a:r>
                      <a:r>
                        <a:rPr lang="cs-CZ" sz="1800" dirty="0" smtClean="0">
                          <a:effectLst/>
                        </a:rPr>
                        <a:t> (</a:t>
                      </a:r>
                      <a:r>
                        <a:rPr lang="cs-CZ" sz="1800" dirty="0" err="1" smtClean="0">
                          <a:effectLst/>
                        </a:rPr>
                        <a:t>nmol</a:t>
                      </a:r>
                      <a:r>
                        <a:rPr lang="cs-CZ" sz="1800" dirty="0" smtClean="0">
                          <a:effectLst/>
                        </a:rPr>
                        <a:t>/L)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0,639 (0.32; 1.49)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0.63 (0.33; 1.37)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0.76 (0.34; 1.94)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&lt; 0.001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01692454"/>
                  </a:ext>
                </a:extLst>
              </a:tr>
            </a:tbl>
          </a:graphicData>
        </a:graphic>
      </p:graphicFrame>
      <p:graphicFrame>
        <p:nvGraphicFramePr>
          <p:cNvPr id="32" name="Graf 31"/>
          <p:cNvGraphicFramePr/>
          <p:nvPr>
            <p:extLst/>
          </p:nvPr>
        </p:nvGraphicFramePr>
        <p:xfrm>
          <a:off x="2267744" y="1445988"/>
          <a:ext cx="5184576" cy="3559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extovéPole 32"/>
          <p:cNvSpPr txBox="1"/>
          <p:nvPr/>
        </p:nvSpPr>
        <p:spPr>
          <a:xfrm>
            <a:off x="1943708" y="1321827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>
                <a:latin typeface="+mn-lt"/>
              </a:rPr>
              <a:t>nmol</a:t>
            </a:r>
            <a:r>
              <a:rPr lang="cs-CZ" sz="1100" dirty="0" smtClean="0">
                <a:latin typeface="+mn-lt"/>
              </a:rPr>
              <a:t>/L</a:t>
            </a:r>
            <a:endParaRPr lang="cs-CZ" sz="1100" dirty="0">
              <a:latin typeface="+mn-lt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5148064" y="1583437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>
                <a:latin typeface="+mn-lt"/>
              </a:rPr>
              <a:t>p</a:t>
            </a:r>
            <a:r>
              <a:rPr lang="cs-CZ" sz="1100" b="1" dirty="0" smtClean="0">
                <a:latin typeface="+mn-lt"/>
              </a:rPr>
              <a:t> </a:t>
            </a:r>
            <a:r>
              <a:rPr lang="cs-CZ" sz="1100" b="1" dirty="0" smtClean="0"/>
              <a:t>&lt; 0.001</a:t>
            </a:r>
            <a:endParaRPr lang="cs-CZ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0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549275"/>
            <a:ext cx="7772400" cy="1143000"/>
          </a:xfrm>
        </p:spPr>
        <p:txBody>
          <a:bodyPr/>
          <a:lstStyle/>
          <a:p>
            <a:r>
              <a:rPr lang="cs-CZ" altLang="cs-CZ" sz="4000" dirty="0" smtClean="0"/>
              <a:t>ZÁVĚRY – popis SS</a:t>
            </a:r>
            <a:endParaRPr lang="cs-CZ" altLang="cs-CZ" sz="4000" dirty="0"/>
          </a:p>
        </p:txBody>
      </p:sp>
      <p:sp>
        <p:nvSpPr>
          <p:cNvPr id="741379" name="Rectangle 3"/>
          <p:cNvSpPr>
            <a:spLocks noChangeArrowheads="1"/>
          </p:cNvSpPr>
          <p:nvPr/>
        </p:nvSpPr>
        <p:spPr bwMode="auto">
          <a:xfrm>
            <a:off x="0" y="5362575"/>
            <a:ext cx="9144000" cy="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CFD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anchor="ctr">
            <a:spAutoFit/>
          </a:bodyPr>
          <a:lstStyle/>
          <a:p>
            <a:pPr algn="l"/>
            <a:endParaRPr lang="cs-CZ" altLang="cs-CZ" sz="2400">
              <a:solidFill>
                <a:schemeClr val="tx1"/>
              </a:solidFill>
            </a:endParaRPr>
          </a:p>
        </p:txBody>
      </p:sp>
      <p:sp>
        <p:nvSpPr>
          <p:cNvPr id="741380" name="Rectangle 4"/>
          <p:cNvSpPr>
            <a:spLocks noChangeArrowheads="1"/>
          </p:cNvSpPr>
          <p:nvPr/>
        </p:nvSpPr>
        <p:spPr bwMode="auto">
          <a:xfrm>
            <a:off x="395536" y="1524392"/>
            <a:ext cx="8497639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D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anchor="ctr">
            <a:spAutoFit/>
          </a:bodyPr>
          <a:lstStyle>
            <a:lvl1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cs-CZ" sz="2800" dirty="0" smtClean="0">
                <a:latin typeface="Times New Roman" panose="02020603050405020304" pitchFamily="18" charset="0"/>
              </a:rPr>
              <a:t>1.Ženy s CHSS jsou starší a méně často mají dg ICHS.</a:t>
            </a:r>
          </a:p>
          <a:p>
            <a:endParaRPr lang="cs-CZ" altLang="cs-CZ" sz="2800" dirty="0" smtClean="0">
              <a:latin typeface="Times New Roman" panose="02020603050405020304" pitchFamily="18" charset="0"/>
            </a:endParaRPr>
          </a:p>
          <a:p>
            <a:pPr marL="514350" indent="-514350">
              <a:buAutoNum type="arabicPeriod" startAt="2"/>
            </a:pPr>
            <a:r>
              <a:rPr lang="cs-CZ" altLang="cs-CZ" sz="2800" dirty="0" smtClean="0">
                <a:latin typeface="Times New Roman" panose="02020603050405020304" pitchFamily="18" charset="0"/>
              </a:rPr>
              <a:t>28.6% pacientů s CHSS nemá žádnou komorbiditu,</a:t>
            </a:r>
          </a:p>
          <a:p>
            <a:r>
              <a:rPr lang="cs-CZ" altLang="cs-CZ" sz="2800" dirty="0" smtClean="0">
                <a:latin typeface="Times New Roman" panose="02020603050405020304" pitchFamily="18" charset="0"/>
              </a:rPr>
              <a:t>nejčastější je diabetes </a:t>
            </a:r>
            <a:r>
              <a:rPr lang="cs-CZ" altLang="cs-CZ" sz="2800" dirty="0" err="1" smtClean="0">
                <a:latin typeface="Times New Roman" panose="02020603050405020304" pitchFamily="18" charset="0"/>
              </a:rPr>
              <a:t>mellitus</a:t>
            </a:r>
            <a:r>
              <a:rPr lang="cs-CZ" altLang="cs-CZ" sz="2800" dirty="0" smtClean="0">
                <a:latin typeface="Times New Roman" panose="02020603050405020304" pitchFamily="18" charset="0"/>
              </a:rPr>
              <a:t>.</a:t>
            </a:r>
          </a:p>
          <a:p>
            <a:endParaRPr lang="cs-CZ" altLang="cs-CZ" sz="2800" dirty="0" smtClean="0">
              <a:latin typeface="Times New Roman" panose="02020603050405020304" pitchFamily="18" charset="0"/>
            </a:endParaRPr>
          </a:p>
          <a:p>
            <a:r>
              <a:rPr lang="cs-CZ" altLang="cs-CZ" sz="2800" dirty="0" smtClean="0">
                <a:latin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</a:rPr>
              <a:t>. </a:t>
            </a:r>
            <a:r>
              <a:rPr lang="cs-CZ" altLang="cs-CZ" sz="2800" dirty="0" smtClean="0">
                <a:latin typeface="Times New Roman" panose="02020603050405020304" pitchFamily="18" charset="0"/>
              </a:rPr>
              <a:t>Pacienti s vyšší  NYHA mají nižší Na, vyšší </a:t>
            </a:r>
            <a:r>
              <a:rPr lang="cs-CZ" altLang="cs-CZ" sz="2800" dirty="0" err="1" smtClean="0">
                <a:latin typeface="Times New Roman" panose="02020603050405020304" pitchFamily="18" charset="0"/>
              </a:rPr>
              <a:t>U,Kr</a:t>
            </a:r>
            <a:r>
              <a:rPr lang="cs-CZ" altLang="cs-CZ" sz="2800" dirty="0" smtClean="0">
                <a:latin typeface="Times New Roman" panose="02020603050405020304" pitchFamily="18" charset="0"/>
              </a:rPr>
              <a:t>, KM a NT-</a:t>
            </a:r>
            <a:r>
              <a:rPr lang="cs-CZ" altLang="cs-CZ" sz="2800" dirty="0" err="1" smtClean="0">
                <a:latin typeface="Times New Roman" panose="02020603050405020304" pitchFamily="18" charset="0"/>
              </a:rPr>
              <a:t>proBNP</a:t>
            </a:r>
            <a:r>
              <a:rPr lang="cs-CZ" altLang="cs-CZ" sz="2800" dirty="0" smtClean="0">
                <a:latin typeface="Times New Roman" panose="02020603050405020304" pitchFamily="18" charset="0"/>
              </a:rPr>
              <a:t>.</a:t>
            </a:r>
          </a:p>
          <a:p>
            <a:endParaRPr lang="cs-CZ" altLang="cs-CZ" sz="2800" dirty="0" smtClean="0">
              <a:latin typeface="Times New Roman" panose="02020603050405020304" pitchFamily="18" charset="0"/>
            </a:endParaRPr>
          </a:p>
          <a:p>
            <a:r>
              <a:rPr lang="cs-CZ" altLang="cs-CZ" sz="2800" dirty="0" smtClean="0">
                <a:latin typeface="Times New Roman" panose="02020603050405020304" pitchFamily="18" charset="0"/>
              </a:rPr>
              <a:t>4</a:t>
            </a:r>
            <a:r>
              <a:rPr lang="cs-CZ" altLang="cs-CZ" sz="2800" dirty="0">
                <a:latin typeface="Times New Roman" panose="02020603050405020304" pitchFamily="18" charset="0"/>
              </a:rPr>
              <a:t>. </a:t>
            </a:r>
            <a:r>
              <a:rPr lang="cs-CZ" altLang="cs-CZ" sz="2800" dirty="0" smtClean="0">
                <a:latin typeface="Times New Roman" panose="02020603050405020304" pitchFamily="18" charset="0"/>
              </a:rPr>
              <a:t>Více než  </a:t>
            </a:r>
            <a:r>
              <a:rPr lang="cs-CZ" altLang="cs-CZ" sz="2800" dirty="0">
                <a:latin typeface="Times New Roman" panose="02020603050405020304" pitchFamily="18" charset="0"/>
              </a:rPr>
              <a:t>50% </a:t>
            </a:r>
            <a:r>
              <a:rPr lang="cs-CZ" altLang="cs-CZ" sz="2800" dirty="0" smtClean="0">
                <a:latin typeface="Times New Roman" panose="02020603050405020304" pitchFamily="18" charset="0"/>
              </a:rPr>
              <a:t>pacientů se stabilním CHSS má  </a:t>
            </a:r>
          </a:p>
          <a:p>
            <a:r>
              <a:rPr lang="cs-CZ" altLang="cs-CZ" sz="2800" dirty="0" smtClean="0">
                <a:latin typeface="Times New Roman" panose="02020603050405020304" pitchFamily="18" charset="0"/>
              </a:rPr>
              <a:t>NT-</a:t>
            </a:r>
            <a:r>
              <a:rPr lang="cs-CZ" altLang="cs-CZ" sz="2800" dirty="0" err="1" smtClean="0">
                <a:latin typeface="Times New Roman" panose="02020603050405020304" pitchFamily="18" charset="0"/>
              </a:rPr>
              <a:t>proBNP</a:t>
            </a:r>
            <a:r>
              <a:rPr lang="cs-CZ" altLang="cs-CZ" sz="2800" dirty="0" smtClean="0">
                <a:latin typeface="Times New Roman" panose="02020603050405020304" pitchFamily="18" charset="0"/>
              </a:rPr>
              <a:t> nad 600 </a:t>
            </a:r>
            <a:r>
              <a:rPr lang="cs-CZ" altLang="cs-CZ" sz="2800" dirty="0" err="1">
                <a:latin typeface="Times New Roman" panose="02020603050405020304" pitchFamily="18" charset="0"/>
              </a:rPr>
              <a:t>pg</a:t>
            </a:r>
            <a:r>
              <a:rPr lang="cs-CZ" altLang="cs-CZ" sz="2800" dirty="0">
                <a:latin typeface="Times New Roman" panose="02020603050405020304" pitchFamily="18" charset="0"/>
              </a:rPr>
              <a:t>/ml.</a:t>
            </a:r>
          </a:p>
          <a:p>
            <a:endParaRPr lang="cs-CZ" altLang="cs-CZ" sz="2800" dirty="0">
              <a:latin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</a:endParaRPr>
          </a:p>
          <a:p>
            <a:r>
              <a:rPr lang="cs-CZ" altLang="cs-CZ" sz="4400" dirty="0">
                <a:solidFill>
                  <a:srgbClr val="FFFF00"/>
                </a:solidFill>
              </a:rPr>
              <a:t/>
            </a:r>
            <a:br>
              <a:rPr lang="cs-CZ" altLang="cs-CZ" sz="4400" dirty="0">
                <a:solidFill>
                  <a:srgbClr val="FFFF00"/>
                </a:solidFill>
              </a:rPr>
            </a:br>
            <a:endParaRPr lang="cs-CZ" altLang="cs-CZ" sz="4400" dirty="0">
              <a:solidFill>
                <a:srgbClr val="FFFF00"/>
              </a:solidFill>
            </a:endParaRPr>
          </a:p>
        </p:txBody>
      </p:sp>
      <p:grpSp>
        <p:nvGrpSpPr>
          <p:cNvPr id="5" name="Skupina 19"/>
          <p:cNvGrpSpPr>
            <a:grpSpLocks/>
          </p:cNvGrpSpPr>
          <p:nvPr/>
        </p:nvGrpSpPr>
        <p:grpSpPr bwMode="auto">
          <a:xfrm>
            <a:off x="467544" y="446088"/>
            <a:ext cx="3888432" cy="966688"/>
            <a:chOff x="6516689" y="115888"/>
            <a:chExt cx="2482337" cy="700087"/>
          </a:xfrm>
        </p:grpSpPr>
        <p:pic>
          <p:nvPicPr>
            <p:cNvPr id="6" name="Picture 37" descr="LOGO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ovéPole 21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cs-CZ" sz="1400" dirty="0">
                  <a:solidFill>
                    <a:srgbClr val="EB3143"/>
                  </a:solidFill>
                  <a:latin typeface="Arial Black" pitchFamily="34" charset="0"/>
                  <a:cs typeface="Aharoni" pitchFamily="2" charset="-79"/>
                </a:rPr>
                <a:t>FAR NHL</a:t>
              </a:r>
              <a:endParaRPr lang="en-GB" sz="1400" dirty="0">
                <a:solidFill>
                  <a:srgbClr val="EB3143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15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4763"/>
            <a:ext cx="9144000" cy="3505771"/>
          </a:xfrm>
        </p:spPr>
        <p:txBody>
          <a:bodyPr/>
          <a:lstStyle/>
          <a:p>
            <a:r>
              <a:rPr lang="cs-CZ" altLang="cs-CZ" sz="9600" dirty="0"/>
              <a:t> </a:t>
            </a:r>
            <a:r>
              <a:rPr lang="cs-CZ" altLang="cs-CZ" sz="7200" dirty="0" smtClean="0"/>
              <a:t>Studie GUIDE-IT</a:t>
            </a:r>
            <a:r>
              <a:rPr lang="cs-CZ" altLang="cs-CZ" sz="9600" dirty="0"/>
              <a:t/>
            </a:r>
            <a:br>
              <a:rPr lang="cs-CZ" altLang="cs-CZ" sz="9600" dirty="0"/>
            </a:br>
            <a:r>
              <a:rPr lang="cs-CZ" altLang="cs-CZ" sz="3600" dirty="0"/>
              <a:t/>
            </a:r>
            <a:br>
              <a:rPr lang="cs-CZ" altLang="cs-CZ" sz="3600" dirty="0"/>
            </a:br>
            <a:r>
              <a:rPr lang="cs-CZ" altLang="cs-CZ" sz="3600" dirty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Guiding</a:t>
            </a:r>
            <a:r>
              <a:rPr lang="cs-CZ" altLang="cs-CZ" dirty="0" smtClean="0"/>
              <a:t> Evidence </a:t>
            </a:r>
            <a:r>
              <a:rPr lang="cs-CZ" altLang="cs-CZ" dirty="0" err="1" smtClean="0"/>
              <a:t>Based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Therapy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Using</a:t>
            </a:r>
            <a:r>
              <a:rPr lang="cs-CZ" altLang="cs-CZ" dirty="0" smtClean="0"/>
              <a:t> Biomarker </a:t>
            </a:r>
            <a:r>
              <a:rPr lang="cs-CZ" altLang="cs-CZ" dirty="0" err="1" smtClean="0"/>
              <a:t>Intensified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Treatment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Heart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Failure</a:t>
            </a:r>
            <a:r>
              <a:rPr lang="cs-CZ" altLang="cs-CZ" sz="3600" dirty="0" smtClean="0"/>
              <a:t/>
            </a:r>
            <a:br>
              <a:rPr lang="cs-CZ" altLang="cs-CZ" sz="3600" dirty="0" smtClean="0"/>
            </a:br>
            <a:r>
              <a:rPr lang="cs-CZ" altLang="cs-CZ" sz="3600" dirty="0" smtClean="0"/>
              <a:t>  </a:t>
            </a:r>
            <a:endParaRPr lang="en-US" altLang="cs-CZ" sz="36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7545" y="4149080"/>
            <a:ext cx="784887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Vstupní kritéria: EF</a:t>
            </a:r>
            <a:r>
              <a:rPr lang="en-US" sz="2000" dirty="0" smtClean="0"/>
              <a:t>&lt;</a:t>
            </a:r>
            <a:r>
              <a:rPr lang="cs-CZ" sz="2000" dirty="0" smtClean="0"/>
              <a:t>40%, anamnéza příhody SS, </a:t>
            </a:r>
          </a:p>
          <a:p>
            <a:r>
              <a:rPr lang="cs-CZ" sz="2000" dirty="0" smtClean="0"/>
              <a:t>NT-.</a:t>
            </a:r>
            <a:r>
              <a:rPr lang="cs-CZ" sz="2000" dirty="0" err="1" smtClean="0"/>
              <a:t>proBNP</a:t>
            </a:r>
            <a:r>
              <a:rPr lang="cs-CZ" sz="2000" dirty="0" smtClean="0"/>
              <a:t> </a:t>
            </a:r>
            <a:r>
              <a:rPr lang="en-US" sz="2000" dirty="0" smtClean="0"/>
              <a:t>&gt;</a:t>
            </a:r>
            <a:r>
              <a:rPr lang="cs-CZ" sz="2000" dirty="0" smtClean="0"/>
              <a:t>2000pg/ml nebo BNP</a:t>
            </a:r>
            <a:r>
              <a:rPr lang="en-US" sz="2000" dirty="0" smtClean="0"/>
              <a:t>&gt;</a:t>
            </a:r>
            <a:r>
              <a:rPr lang="cs-CZ" sz="2000" dirty="0" smtClean="0"/>
              <a:t>400 </a:t>
            </a:r>
            <a:r>
              <a:rPr lang="cs-CZ" sz="2000" dirty="0" err="1" smtClean="0"/>
              <a:t>pg</a:t>
            </a:r>
            <a:r>
              <a:rPr lang="cs-CZ" sz="2000" dirty="0" smtClean="0"/>
              <a:t>/ml</a:t>
            </a:r>
          </a:p>
          <a:p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/>
              <a:t>Cíl: NT-</a:t>
            </a:r>
            <a:r>
              <a:rPr lang="cs-CZ" sz="2000" dirty="0" err="1" smtClean="0"/>
              <a:t>proBNP</a:t>
            </a:r>
            <a:r>
              <a:rPr lang="en-US" sz="2000" dirty="0" smtClean="0"/>
              <a:t>&lt;</a:t>
            </a:r>
            <a:r>
              <a:rPr lang="cs-CZ" sz="2000" dirty="0" smtClean="0"/>
              <a:t>1000 </a:t>
            </a:r>
            <a:r>
              <a:rPr lang="cs-CZ" sz="2000" dirty="0" err="1" smtClean="0"/>
              <a:t>pg</a:t>
            </a:r>
            <a:r>
              <a:rPr lang="cs-CZ" sz="2000" dirty="0" smtClean="0"/>
              <a:t>/ml, zařazeno 894 pacientů</a:t>
            </a: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995936" y="6243702"/>
            <a:ext cx="473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231F20"/>
                </a:solidFill>
                <a:latin typeface="GuardianSans-Semibold"/>
              </a:rPr>
              <a:t>FELKER GM: </a:t>
            </a:r>
            <a:r>
              <a:rPr lang="en-US" sz="1200" dirty="0">
                <a:solidFill>
                  <a:srgbClr val="231F20"/>
                </a:solidFill>
                <a:latin typeface="GuardianSans-Semibold"/>
              </a:rPr>
              <a:t>JAMA </a:t>
            </a:r>
            <a:r>
              <a:rPr lang="en-US" sz="1200" dirty="0">
                <a:solidFill>
                  <a:srgbClr val="231F20"/>
                </a:solidFill>
                <a:latin typeface="GuardianSansGR-Regular"/>
              </a:rPr>
              <a:t>August 22/29, 2017 Volume 318, Number 8</a:t>
            </a:r>
            <a:r>
              <a:rPr lang="en-US" sz="1200" dirty="0"/>
              <a:t> </a:t>
            </a:r>
            <a:br>
              <a:rPr lang="en-US" sz="1200" dirty="0"/>
            </a:b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2544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549275"/>
            <a:ext cx="7772400" cy="1143000"/>
          </a:xfrm>
        </p:spPr>
        <p:txBody>
          <a:bodyPr/>
          <a:lstStyle/>
          <a:p>
            <a:r>
              <a:rPr lang="cs-CZ" alt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ZÁVĚRY – humorální aktivace</a:t>
            </a:r>
            <a:endParaRPr lang="cs-CZ" alt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1379" name="Rectangle 3"/>
          <p:cNvSpPr>
            <a:spLocks noChangeArrowheads="1"/>
          </p:cNvSpPr>
          <p:nvPr/>
        </p:nvSpPr>
        <p:spPr bwMode="auto">
          <a:xfrm>
            <a:off x="0" y="5362575"/>
            <a:ext cx="9144000" cy="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CFD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anchor="ctr">
            <a:spAutoFit/>
          </a:bodyPr>
          <a:lstStyle/>
          <a:p>
            <a:pPr algn="l"/>
            <a:endParaRPr lang="cs-CZ" altLang="cs-CZ" sz="2400">
              <a:solidFill>
                <a:schemeClr val="tx1"/>
              </a:solidFill>
            </a:endParaRPr>
          </a:p>
        </p:txBody>
      </p:sp>
      <p:sp>
        <p:nvSpPr>
          <p:cNvPr id="741380" name="Rectangle 4"/>
          <p:cNvSpPr>
            <a:spLocks noChangeArrowheads="1"/>
          </p:cNvSpPr>
          <p:nvPr/>
        </p:nvSpPr>
        <p:spPr bwMode="auto">
          <a:xfrm>
            <a:off x="323851" y="2064253"/>
            <a:ext cx="8496622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D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anchor="ctr">
            <a:spAutoFit/>
          </a:bodyPr>
          <a:lstStyle>
            <a:lvl1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Kreatinin i NGAL mají samostatně špatnou schopnost predikovat jednoletý primární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endpoint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(úmrtí, hospitalizace pro SS, LVAD nebo OTS) </a:t>
            </a:r>
          </a:p>
          <a:p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NGAL ve spojení s  NT-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proBNP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významný pro stratifikaci primárního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endpointu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cs-CZ" alt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chronického srdečního selhání je prognosticky významnější hodnota NT-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proBNP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akutního srdečního selhání je významnější NGAL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Vyšší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hladina nových humorálních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působků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copeptin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MR-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proADM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mohla odlišit pacienty s CHSS s vyšším rizikem nežádoucích událostí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Skupina 19"/>
          <p:cNvGrpSpPr>
            <a:grpSpLocks/>
          </p:cNvGrpSpPr>
          <p:nvPr/>
        </p:nvGrpSpPr>
        <p:grpSpPr bwMode="auto">
          <a:xfrm>
            <a:off x="467544" y="446088"/>
            <a:ext cx="3888432" cy="966688"/>
            <a:chOff x="6516689" y="115888"/>
            <a:chExt cx="2482337" cy="700087"/>
          </a:xfrm>
        </p:grpSpPr>
        <p:pic>
          <p:nvPicPr>
            <p:cNvPr id="6" name="Picture 37" descr="LOGO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ovéPole 21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cs-CZ" sz="1400" dirty="0">
                  <a:solidFill>
                    <a:srgbClr val="EB3143"/>
                  </a:solidFill>
                  <a:latin typeface="Arial Black" pitchFamily="34" charset="0"/>
                  <a:cs typeface="Aharoni" pitchFamily="2" charset="-79"/>
                </a:rPr>
                <a:t>FAR NHL</a:t>
              </a:r>
              <a:endParaRPr lang="en-GB" sz="1400" dirty="0">
                <a:solidFill>
                  <a:srgbClr val="EB3143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58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549275"/>
            <a:ext cx="7772400" cy="1143000"/>
          </a:xfrm>
        </p:spPr>
        <p:txBody>
          <a:bodyPr/>
          <a:lstStyle/>
          <a:p>
            <a:endParaRPr lang="cs-CZ" altLang="cs-CZ" sz="4000" dirty="0"/>
          </a:p>
        </p:txBody>
      </p:sp>
      <p:sp>
        <p:nvSpPr>
          <p:cNvPr id="741379" name="Rectangle 3"/>
          <p:cNvSpPr>
            <a:spLocks noChangeArrowheads="1"/>
          </p:cNvSpPr>
          <p:nvPr/>
        </p:nvSpPr>
        <p:spPr bwMode="auto">
          <a:xfrm>
            <a:off x="0" y="5362575"/>
            <a:ext cx="9144000" cy="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CFD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anchor="ctr">
            <a:spAutoFit/>
          </a:bodyPr>
          <a:lstStyle/>
          <a:p>
            <a:pPr algn="l"/>
            <a:endParaRPr lang="cs-CZ" altLang="cs-CZ" sz="2400">
              <a:solidFill>
                <a:schemeClr val="tx1"/>
              </a:solidFill>
            </a:endParaRPr>
          </a:p>
        </p:txBody>
      </p:sp>
      <p:sp>
        <p:nvSpPr>
          <p:cNvPr id="741380" name="Rectangle 4"/>
          <p:cNvSpPr>
            <a:spLocks noChangeArrowheads="1"/>
          </p:cNvSpPr>
          <p:nvPr/>
        </p:nvSpPr>
        <p:spPr bwMode="auto">
          <a:xfrm>
            <a:off x="448085" y="2233514"/>
            <a:ext cx="867645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D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anchor="ctr">
            <a:spAutoFit/>
          </a:bodyPr>
          <a:lstStyle>
            <a:lvl1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cs-CZ" sz="4400" dirty="0" smtClean="0">
                <a:solidFill>
                  <a:srgbClr val="FF0000"/>
                </a:solidFill>
              </a:rPr>
              <a:t>Děkuji za spolupráci</a:t>
            </a:r>
            <a:endParaRPr lang="cs-CZ" altLang="cs-CZ" sz="4400" dirty="0">
              <a:solidFill>
                <a:srgbClr val="FF0000"/>
              </a:solidFill>
            </a:endParaRPr>
          </a:p>
        </p:txBody>
      </p:sp>
      <p:grpSp>
        <p:nvGrpSpPr>
          <p:cNvPr id="5" name="Skupina 19"/>
          <p:cNvGrpSpPr>
            <a:grpSpLocks/>
          </p:cNvGrpSpPr>
          <p:nvPr/>
        </p:nvGrpSpPr>
        <p:grpSpPr bwMode="auto">
          <a:xfrm>
            <a:off x="467544" y="446088"/>
            <a:ext cx="3888432" cy="966688"/>
            <a:chOff x="6516689" y="115888"/>
            <a:chExt cx="2482337" cy="700087"/>
          </a:xfrm>
        </p:grpSpPr>
        <p:pic>
          <p:nvPicPr>
            <p:cNvPr id="6" name="Picture 37" descr="LOGO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ovéPole 21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cs-CZ" sz="1400" dirty="0">
                  <a:solidFill>
                    <a:srgbClr val="EB3143"/>
                  </a:solidFill>
                  <a:latin typeface="Arial Black" pitchFamily="34" charset="0"/>
                  <a:cs typeface="Aharoni" pitchFamily="2" charset="-79"/>
                </a:rPr>
                <a:t>FAR NHL</a:t>
              </a:r>
              <a:endParaRPr lang="en-GB" sz="1400" dirty="0">
                <a:solidFill>
                  <a:srgbClr val="EB3143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70" y="2924944"/>
            <a:ext cx="5148064" cy="384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549275"/>
            <a:ext cx="7772400" cy="1143000"/>
          </a:xfrm>
        </p:spPr>
        <p:txBody>
          <a:bodyPr/>
          <a:lstStyle/>
          <a:p>
            <a:endParaRPr lang="cs-CZ" altLang="cs-CZ" sz="4000" dirty="0"/>
          </a:p>
        </p:txBody>
      </p:sp>
      <p:sp>
        <p:nvSpPr>
          <p:cNvPr id="741379" name="Rectangle 3"/>
          <p:cNvSpPr>
            <a:spLocks noChangeArrowheads="1"/>
          </p:cNvSpPr>
          <p:nvPr/>
        </p:nvSpPr>
        <p:spPr bwMode="auto">
          <a:xfrm>
            <a:off x="0" y="5362575"/>
            <a:ext cx="9144000" cy="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CFD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anchor="ctr">
            <a:spAutoFit/>
          </a:bodyPr>
          <a:lstStyle/>
          <a:p>
            <a:pPr algn="l"/>
            <a:endParaRPr lang="cs-CZ" altLang="cs-CZ" sz="2400">
              <a:solidFill>
                <a:schemeClr val="tx1"/>
              </a:solidFill>
            </a:endParaRPr>
          </a:p>
        </p:txBody>
      </p:sp>
      <p:sp>
        <p:nvSpPr>
          <p:cNvPr id="741380" name="Rectangle 4"/>
          <p:cNvSpPr>
            <a:spLocks noChangeArrowheads="1"/>
          </p:cNvSpPr>
          <p:nvPr/>
        </p:nvSpPr>
        <p:spPr bwMode="auto">
          <a:xfrm>
            <a:off x="448085" y="2233514"/>
            <a:ext cx="867645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D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anchor="ctr">
            <a:spAutoFit/>
          </a:bodyPr>
          <a:lstStyle>
            <a:lvl1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cs-CZ" sz="4400" dirty="0" smtClean="0">
                <a:solidFill>
                  <a:srgbClr val="FF0000"/>
                </a:solidFill>
              </a:rPr>
              <a:t>Děkuji za pozornost</a:t>
            </a:r>
            <a:endParaRPr lang="cs-CZ" altLang="cs-CZ" sz="4400" dirty="0">
              <a:solidFill>
                <a:srgbClr val="FF0000"/>
              </a:solidFill>
            </a:endParaRPr>
          </a:p>
        </p:txBody>
      </p:sp>
      <p:grpSp>
        <p:nvGrpSpPr>
          <p:cNvPr id="5" name="Skupina 19"/>
          <p:cNvGrpSpPr>
            <a:grpSpLocks/>
          </p:cNvGrpSpPr>
          <p:nvPr/>
        </p:nvGrpSpPr>
        <p:grpSpPr bwMode="auto">
          <a:xfrm>
            <a:off x="467544" y="446088"/>
            <a:ext cx="3888432" cy="966688"/>
            <a:chOff x="6516689" y="115888"/>
            <a:chExt cx="2482337" cy="700087"/>
          </a:xfrm>
        </p:grpSpPr>
        <p:pic>
          <p:nvPicPr>
            <p:cNvPr id="6" name="Picture 37" descr="LOGO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ovéPole 21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cs-CZ" sz="1400" dirty="0">
                  <a:solidFill>
                    <a:srgbClr val="EB3143"/>
                  </a:solidFill>
                  <a:latin typeface="Arial Black" pitchFamily="34" charset="0"/>
                  <a:cs typeface="Aharoni" pitchFamily="2" charset="-79"/>
                </a:rPr>
                <a:t>FAR NHL</a:t>
              </a:r>
              <a:endParaRPr lang="en-GB" sz="1400" dirty="0">
                <a:solidFill>
                  <a:srgbClr val="EB3143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940" y="3429000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5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620688"/>
            <a:ext cx="7776864" cy="985491"/>
          </a:xfrm>
        </p:spPr>
        <p:txBody>
          <a:bodyPr/>
          <a:lstStyle/>
          <a:p>
            <a:r>
              <a:rPr lang="cs-CZ" altLang="cs-CZ" sz="9600" dirty="0"/>
              <a:t> </a:t>
            </a:r>
            <a:r>
              <a:rPr lang="cs-CZ" altLang="cs-CZ" sz="7200" dirty="0" smtClean="0"/>
              <a:t>Studie GUIDE-IT</a:t>
            </a:r>
            <a:r>
              <a:rPr lang="cs-CZ" altLang="cs-CZ" sz="9600" dirty="0"/>
              <a:t/>
            </a:r>
            <a:br>
              <a:rPr lang="cs-CZ" altLang="cs-CZ" sz="9600" dirty="0"/>
            </a:br>
            <a:r>
              <a:rPr lang="cs-CZ" altLang="cs-CZ" sz="3600" dirty="0"/>
              <a:t/>
            </a:r>
            <a:br>
              <a:rPr lang="cs-CZ" altLang="cs-CZ" sz="3600" dirty="0"/>
            </a:br>
            <a:r>
              <a:rPr lang="cs-CZ" altLang="cs-CZ" sz="3600" dirty="0"/>
              <a:t> </a:t>
            </a:r>
            <a:r>
              <a:rPr lang="cs-CZ" altLang="cs-CZ" sz="3600" dirty="0" smtClean="0"/>
              <a:t>  </a:t>
            </a:r>
            <a:endParaRPr lang="en-US" alt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606179"/>
            <a:ext cx="7323637" cy="472845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355976" y="6396795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100" dirty="0">
                <a:solidFill>
                  <a:srgbClr val="231F20"/>
                </a:solidFill>
                <a:latin typeface="GuardianSans-Semibold"/>
              </a:rPr>
              <a:t>FELKER GM: </a:t>
            </a:r>
            <a:r>
              <a:rPr lang="en-US" sz="1100" dirty="0">
                <a:solidFill>
                  <a:srgbClr val="231F20"/>
                </a:solidFill>
                <a:latin typeface="GuardianSans-Semibold"/>
              </a:rPr>
              <a:t>JAMA </a:t>
            </a:r>
            <a:r>
              <a:rPr lang="en-US" sz="1100" dirty="0">
                <a:solidFill>
                  <a:srgbClr val="231F20"/>
                </a:solidFill>
                <a:latin typeface="GuardianSansGR-Regular"/>
              </a:rPr>
              <a:t>August 22/29, 2017 Volume 318, Number 8</a:t>
            </a:r>
            <a:r>
              <a:rPr lang="en-US" sz="1100" dirty="0"/>
              <a:t> </a:t>
            </a:r>
            <a:br>
              <a:rPr lang="en-US" sz="1100" dirty="0"/>
            </a:b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9755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620688"/>
            <a:ext cx="7776864" cy="985491"/>
          </a:xfrm>
        </p:spPr>
        <p:txBody>
          <a:bodyPr/>
          <a:lstStyle/>
          <a:p>
            <a:r>
              <a:rPr lang="cs-CZ" altLang="cs-CZ" sz="9600" dirty="0"/>
              <a:t> </a:t>
            </a:r>
            <a:r>
              <a:rPr lang="cs-CZ" altLang="cs-CZ" sz="7200" dirty="0" smtClean="0"/>
              <a:t>Studie GUIDE-IT</a:t>
            </a:r>
            <a:r>
              <a:rPr lang="cs-CZ" altLang="cs-CZ" sz="9600" dirty="0"/>
              <a:t/>
            </a:r>
            <a:br>
              <a:rPr lang="cs-CZ" altLang="cs-CZ" sz="9600" dirty="0"/>
            </a:br>
            <a:r>
              <a:rPr lang="cs-CZ" altLang="cs-CZ" sz="3600" dirty="0"/>
              <a:t/>
            </a:r>
            <a:br>
              <a:rPr lang="cs-CZ" altLang="cs-CZ" sz="3600" dirty="0"/>
            </a:br>
            <a:r>
              <a:rPr lang="cs-CZ" altLang="cs-CZ" sz="3600" dirty="0"/>
              <a:t> </a:t>
            </a:r>
            <a:r>
              <a:rPr lang="cs-CZ" altLang="cs-CZ" sz="3600" dirty="0" smtClean="0"/>
              <a:t>  </a:t>
            </a:r>
            <a:endParaRPr lang="en-US" altLang="cs-CZ" sz="3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32" y="1772816"/>
            <a:ext cx="8090525" cy="388843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971157" y="609329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100" dirty="0">
                <a:solidFill>
                  <a:srgbClr val="231F20"/>
                </a:solidFill>
                <a:latin typeface="GuardianSans-Semibold"/>
              </a:rPr>
              <a:t>FELKER GM: </a:t>
            </a:r>
            <a:r>
              <a:rPr lang="en-US" sz="1100" dirty="0">
                <a:solidFill>
                  <a:srgbClr val="231F20"/>
                </a:solidFill>
                <a:latin typeface="GuardianSans-Semibold"/>
              </a:rPr>
              <a:t>JAMA </a:t>
            </a:r>
            <a:r>
              <a:rPr lang="en-US" sz="1100" dirty="0">
                <a:solidFill>
                  <a:srgbClr val="231F20"/>
                </a:solidFill>
                <a:latin typeface="GuardianSansGR-Regular"/>
              </a:rPr>
              <a:t>August 22/29, 2017 Volume 318, Number 8</a:t>
            </a:r>
            <a:r>
              <a:rPr lang="en-US" sz="1100" dirty="0"/>
              <a:t> </a:t>
            </a:r>
            <a:br>
              <a:rPr lang="en-US" sz="1100" dirty="0"/>
            </a:b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052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620688"/>
            <a:ext cx="7776864" cy="985491"/>
          </a:xfrm>
        </p:spPr>
        <p:txBody>
          <a:bodyPr/>
          <a:lstStyle/>
          <a:p>
            <a:r>
              <a:rPr lang="cs-CZ" altLang="cs-CZ" sz="9600" dirty="0"/>
              <a:t> </a:t>
            </a:r>
            <a:r>
              <a:rPr lang="cs-CZ" altLang="cs-CZ" sz="7200" dirty="0" smtClean="0"/>
              <a:t>Studie GUIDE-IT</a:t>
            </a:r>
            <a:r>
              <a:rPr lang="cs-CZ" altLang="cs-CZ" sz="9600" dirty="0"/>
              <a:t/>
            </a:r>
            <a:br>
              <a:rPr lang="cs-CZ" altLang="cs-CZ" sz="9600" dirty="0"/>
            </a:br>
            <a:r>
              <a:rPr lang="cs-CZ" altLang="cs-CZ" sz="3600" dirty="0"/>
              <a:t/>
            </a:r>
            <a:br>
              <a:rPr lang="cs-CZ" altLang="cs-CZ" sz="3600" dirty="0"/>
            </a:br>
            <a:r>
              <a:rPr lang="cs-CZ" altLang="cs-CZ" sz="3600" dirty="0"/>
              <a:t> </a:t>
            </a:r>
            <a:r>
              <a:rPr lang="cs-CZ" altLang="cs-CZ" sz="3600" dirty="0" smtClean="0"/>
              <a:t>  </a:t>
            </a:r>
            <a:endParaRPr lang="en-US" altLang="cs-CZ" sz="3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50" y="1916832"/>
            <a:ext cx="8262899" cy="396044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572000" y="6187925"/>
            <a:ext cx="43924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>
                <a:solidFill>
                  <a:srgbClr val="231F20"/>
                </a:solidFill>
                <a:latin typeface="GuardianSans-Semibold"/>
              </a:rPr>
              <a:t>FELKER GM: </a:t>
            </a:r>
            <a:r>
              <a:rPr lang="en-US" sz="1100" dirty="0" smtClean="0">
                <a:solidFill>
                  <a:srgbClr val="231F20"/>
                </a:solidFill>
                <a:latin typeface="GuardianSans-Semibold"/>
              </a:rPr>
              <a:t>JAMA </a:t>
            </a:r>
            <a:r>
              <a:rPr lang="en-US" sz="1100" dirty="0">
                <a:solidFill>
                  <a:srgbClr val="231F20"/>
                </a:solidFill>
                <a:latin typeface="GuardianSansGR-Regular"/>
              </a:rPr>
              <a:t>August 22/29, 2017 Volume 318, Number 8</a:t>
            </a:r>
            <a:r>
              <a:rPr lang="en-US" sz="1100" dirty="0"/>
              <a:t> </a:t>
            </a:r>
            <a:br>
              <a:rPr lang="en-US" sz="1100" dirty="0"/>
            </a:b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8427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 smtClean="0"/>
              <a:t>FAR NHL (</a:t>
            </a:r>
            <a:r>
              <a:rPr lang="cs-CZ" sz="4000" dirty="0" err="1" smtClean="0"/>
              <a:t>FARmakologie</a:t>
            </a:r>
            <a:r>
              <a:rPr lang="cs-CZ" sz="4000" dirty="0" smtClean="0"/>
              <a:t> a </a:t>
            </a:r>
            <a:r>
              <a:rPr lang="cs-CZ" sz="4000" dirty="0" err="1" smtClean="0"/>
              <a:t>NeuroHumoráLní</a:t>
            </a:r>
            <a:r>
              <a:rPr lang="cs-CZ" sz="4000" dirty="0" smtClean="0"/>
              <a:t> aktivace) u srdečního selhání</a:t>
            </a:r>
            <a:br>
              <a:rPr lang="cs-CZ" sz="4000" dirty="0" smtClean="0"/>
            </a:br>
            <a:endParaRPr lang="en-GB" sz="4000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512768" cy="1489720"/>
          </a:xfrm>
        </p:spPr>
        <p:txBody>
          <a:bodyPr/>
          <a:lstStyle/>
          <a:p>
            <a:pPr>
              <a:defRPr/>
            </a:pPr>
            <a:r>
              <a:rPr lang="cs-CZ" sz="2800" dirty="0" smtClean="0">
                <a:solidFill>
                  <a:srgbClr val="FF0000"/>
                </a:solidFill>
              </a:rPr>
              <a:t>Prof. Lenka Špinarová, </a:t>
            </a:r>
            <a:r>
              <a:rPr lang="cs-CZ" sz="2800" dirty="0" err="1" smtClean="0">
                <a:solidFill>
                  <a:srgbClr val="FF0000"/>
                </a:solidFill>
              </a:rPr>
              <a:t>MD,PhD,FESC</a:t>
            </a:r>
            <a:endParaRPr lang="cs-CZ" sz="2800" dirty="0" smtClean="0">
              <a:solidFill>
                <a:srgbClr val="FF0000"/>
              </a:solidFill>
            </a:endParaRPr>
          </a:p>
          <a:p>
            <a:r>
              <a:rPr lang="en-US" dirty="0" err="1"/>
              <a:t>Špinar</a:t>
            </a:r>
            <a:r>
              <a:rPr lang="en-US" dirty="0"/>
              <a:t> J, </a:t>
            </a:r>
            <a:r>
              <a:rPr lang="en-US" dirty="0" err="1"/>
              <a:t>Pařenica</a:t>
            </a:r>
            <a:r>
              <a:rPr lang="en-US" dirty="0"/>
              <a:t> J, </a:t>
            </a:r>
            <a:r>
              <a:rPr lang="en-US" dirty="0" err="1"/>
              <a:t>Ludka</a:t>
            </a:r>
            <a:r>
              <a:rPr lang="en-US" dirty="0"/>
              <a:t> O, </a:t>
            </a:r>
            <a:r>
              <a:rPr lang="en-US" dirty="0" smtClean="0"/>
              <a:t> </a:t>
            </a:r>
            <a:r>
              <a:rPr lang="en-US" dirty="0" err="1"/>
              <a:t>Špinarová</a:t>
            </a:r>
            <a:r>
              <a:rPr lang="en-US" dirty="0"/>
              <a:t> M, </a:t>
            </a:r>
            <a:r>
              <a:rPr lang="en-US" dirty="0" err="1"/>
              <a:t>Lábr</a:t>
            </a:r>
            <a:r>
              <a:rPr lang="en-US" dirty="0"/>
              <a:t> K, </a:t>
            </a:r>
            <a:r>
              <a:rPr lang="en-US" dirty="0" err="1"/>
              <a:t>Málek</a:t>
            </a:r>
            <a:r>
              <a:rPr lang="en-US" dirty="0"/>
              <a:t> F, </a:t>
            </a:r>
            <a:r>
              <a:rPr lang="en-US" dirty="0" err="1"/>
              <a:t>Ošťádal</a:t>
            </a:r>
            <a:r>
              <a:rPr lang="en-US" dirty="0"/>
              <a:t> P, </a:t>
            </a:r>
            <a:r>
              <a:rPr lang="cs-CZ" dirty="0" smtClean="0"/>
              <a:t>Tomandl J., </a:t>
            </a:r>
            <a:r>
              <a:rPr lang="cs-CZ" dirty="0" err="1" smtClean="0"/>
              <a:t>Goldbergová-Pávková</a:t>
            </a:r>
            <a:r>
              <a:rPr lang="cs-CZ" dirty="0" smtClean="0"/>
              <a:t> M., </a:t>
            </a:r>
            <a:r>
              <a:rPr lang="en-US" dirty="0" err="1" smtClean="0"/>
              <a:t>Vondráková</a:t>
            </a:r>
            <a:r>
              <a:rPr lang="en-US" dirty="0" smtClean="0"/>
              <a:t> </a:t>
            </a:r>
            <a:r>
              <a:rPr lang="en-US" dirty="0"/>
              <a:t>D, </a:t>
            </a:r>
            <a:r>
              <a:rPr lang="en-US" dirty="0" err="1"/>
              <a:t>Jarkovsky</a:t>
            </a:r>
            <a:r>
              <a:rPr lang="en-US" dirty="0"/>
              <a:t> J</a:t>
            </a:r>
            <a:endParaRPr lang="cs-CZ" dirty="0"/>
          </a:p>
          <a:p>
            <a:r>
              <a:rPr lang="en-US" b="1" dirty="0"/>
              <a:t> </a:t>
            </a:r>
            <a:endParaRPr lang="cs-CZ" dirty="0"/>
          </a:p>
          <a:p>
            <a:pPr>
              <a:defRPr/>
            </a:pPr>
            <a:endParaRPr lang="cs-CZ" sz="2800" dirty="0" smtClean="0">
              <a:solidFill>
                <a:srgbClr val="FF0000"/>
              </a:solidFill>
            </a:endParaRPr>
          </a:p>
        </p:txBody>
      </p:sp>
      <p:pic>
        <p:nvPicPr>
          <p:cNvPr id="3076" name="Picture 18" descr="logo-I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434138"/>
            <a:ext cx="3603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9" descr="logo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402388"/>
            <a:ext cx="4000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 descr="FNbr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411913"/>
            <a:ext cx="3444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Skupina 19"/>
          <p:cNvGrpSpPr>
            <a:grpSpLocks/>
          </p:cNvGrpSpPr>
          <p:nvPr/>
        </p:nvGrpSpPr>
        <p:grpSpPr bwMode="auto">
          <a:xfrm>
            <a:off x="594518" y="535928"/>
            <a:ext cx="3185394" cy="732832"/>
            <a:chOff x="6516689" y="115888"/>
            <a:chExt cx="2482337" cy="700087"/>
          </a:xfrm>
        </p:grpSpPr>
        <p:pic>
          <p:nvPicPr>
            <p:cNvPr id="8" name="Picture 37" descr="LOGO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ovéPole 21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cs-CZ" sz="1400" dirty="0">
                  <a:solidFill>
                    <a:srgbClr val="EB3143"/>
                  </a:solidFill>
                  <a:latin typeface="Arial Black" pitchFamily="34" charset="0"/>
                  <a:cs typeface="Aharoni" pitchFamily="2" charset="-79"/>
                </a:rPr>
                <a:t>FAR NHL</a:t>
              </a:r>
              <a:endParaRPr lang="en-GB" sz="1400" dirty="0">
                <a:solidFill>
                  <a:srgbClr val="EB3143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0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4763"/>
            <a:ext cx="9144000" cy="4089401"/>
          </a:xfrm>
        </p:spPr>
        <p:txBody>
          <a:bodyPr/>
          <a:lstStyle/>
          <a:p>
            <a:r>
              <a:rPr lang="cs-CZ" altLang="cs-CZ" sz="9600" dirty="0"/>
              <a:t> FAR NHL</a:t>
            </a:r>
            <a:br>
              <a:rPr lang="cs-CZ" altLang="cs-CZ" sz="9600" dirty="0"/>
            </a:br>
            <a:r>
              <a:rPr lang="cs-CZ" altLang="cs-CZ" sz="3600" dirty="0"/>
              <a:t/>
            </a:r>
            <a:br>
              <a:rPr lang="cs-CZ" altLang="cs-CZ" sz="3600" dirty="0"/>
            </a:br>
            <a:r>
              <a:rPr lang="cs-CZ" altLang="cs-CZ" sz="3600" dirty="0"/>
              <a:t> </a:t>
            </a:r>
            <a:r>
              <a:rPr lang="cs-CZ" altLang="cs-CZ" sz="3600" dirty="0" err="1" smtClean="0"/>
              <a:t>FARmakoterapie</a:t>
            </a:r>
            <a:r>
              <a:rPr lang="cs-CZ" altLang="cs-CZ" sz="3600" dirty="0" smtClean="0"/>
              <a:t> a </a:t>
            </a:r>
            <a:r>
              <a:rPr lang="cs-CZ" altLang="cs-CZ" sz="3600" dirty="0" err="1" smtClean="0"/>
              <a:t>NeuroHumoráLní</a:t>
            </a:r>
            <a:r>
              <a:rPr lang="cs-CZ" altLang="cs-CZ" sz="3600" dirty="0" smtClean="0"/>
              <a:t> aktivace</a:t>
            </a:r>
            <a:r>
              <a:rPr lang="cs-CZ" altLang="cs-CZ" sz="3600" dirty="0"/>
              <a:t/>
            </a:r>
            <a:br>
              <a:rPr lang="cs-CZ" altLang="cs-CZ" sz="3600" dirty="0"/>
            </a:br>
            <a:r>
              <a:rPr lang="cs-CZ" altLang="cs-CZ" sz="3600" dirty="0" smtClean="0"/>
              <a:t>u pacientů s chronickým srdečním selháním </a:t>
            </a:r>
            <a:endParaRPr lang="en-US" altLang="cs-CZ" sz="3600" dirty="0"/>
          </a:p>
        </p:txBody>
      </p:sp>
      <p:pic>
        <p:nvPicPr>
          <p:cNvPr id="640003" name="Obráze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49713"/>
            <a:ext cx="196056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0004" name="Picture 6" descr="FNu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4071938"/>
            <a:ext cx="2719387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0005" name="Picture 5" descr="nemocnice-na-homolce_428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4654550"/>
            <a:ext cx="3300413" cy="93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0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549275"/>
            <a:ext cx="7772400" cy="1143000"/>
          </a:xfrm>
        </p:spPr>
        <p:txBody>
          <a:bodyPr/>
          <a:lstStyle/>
          <a:p>
            <a:r>
              <a:rPr lang="cs-CZ" altLang="cs-CZ" sz="4000" dirty="0" smtClean="0"/>
              <a:t>SPECIÁLNÍ  LABORATOŘ</a:t>
            </a:r>
            <a:endParaRPr lang="cs-CZ" altLang="cs-CZ" sz="4000" dirty="0"/>
          </a:p>
        </p:txBody>
      </p:sp>
      <p:sp>
        <p:nvSpPr>
          <p:cNvPr id="739331" name="Rectangle 3"/>
          <p:cNvSpPr>
            <a:spLocks noChangeArrowheads="1"/>
          </p:cNvSpPr>
          <p:nvPr/>
        </p:nvSpPr>
        <p:spPr bwMode="auto">
          <a:xfrm>
            <a:off x="0" y="5362575"/>
            <a:ext cx="9144000" cy="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CFD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anchor="ctr">
            <a:spAutoFit/>
          </a:bodyPr>
          <a:lstStyle/>
          <a:p>
            <a:pPr algn="l"/>
            <a:endParaRPr lang="cs-CZ" altLang="cs-CZ" sz="2400">
              <a:solidFill>
                <a:schemeClr val="tx1"/>
              </a:solidFill>
            </a:endParaRPr>
          </a:p>
        </p:txBody>
      </p:sp>
      <p:sp>
        <p:nvSpPr>
          <p:cNvPr id="739332" name="Rectangle 4"/>
          <p:cNvSpPr>
            <a:spLocks noChangeArrowheads="1"/>
          </p:cNvSpPr>
          <p:nvPr/>
        </p:nvSpPr>
        <p:spPr bwMode="auto">
          <a:xfrm>
            <a:off x="323850" y="2947005"/>
            <a:ext cx="8569325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D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anchor="ctr">
            <a:spAutoFit/>
          </a:bodyPr>
          <a:lstStyle>
            <a:lvl1pPr marL="457200" indent="-457200"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28800" indent="-457200"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86000" indent="-457200" algn="l"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cs-CZ" altLang="cs-CZ" sz="2800" dirty="0" err="1" smtClean="0">
                <a:latin typeface="Times New Roman" panose="02020603050405020304" pitchFamily="18" charset="0"/>
              </a:rPr>
              <a:t>Působky</a:t>
            </a:r>
            <a:r>
              <a:rPr lang="cs-CZ" altLang="cs-CZ" sz="2800" dirty="0" smtClean="0">
                <a:latin typeface="Times New Roman" panose="02020603050405020304" pitchFamily="18" charset="0"/>
              </a:rPr>
              <a:t>: </a:t>
            </a:r>
            <a:r>
              <a:rPr lang="cs-CZ" altLang="cs-CZ" sz="2800" dirty="0">
                <a:latin typeface="Times New Roman" panose="02020603050405020304" pitchFamily="18" charset="0"/>
              </a:rPr>
              <a:t>NT-</a:t>
            </a:r>
            <a:r>
              <a:rPr lang="cs-CZ" altLang="cs-CZ" sz="2800" dirty="0" err="1">
                <a:latin typeface="Times New Roman" panose="02020603050405020304" pitchFamily="18" charset="0"/>
              </a:rPr>
              <a:t>proBNP</a:t>
            </a:r>
            <a:r>
              <a:rPr lang="cs-CZ" altLang="cs-CZ" sz="2800" dirty="0">
                <a:latin typeface="Times New Roman" panose="02020603050405020304" pitchFamily="18" charset="0"/>
              </a:rPr>
              <a:t>, </a:t>
            </a:r>
            <a:r>
              <a:rPr lang="cs-CZ" altLang="cs-CZ" sz="2800" dirty="0" err="1">
                <a:latin typeface="Times New Roman" panose="02020603050405020304" pitchFamily="18" charset="0"/>
              </a:rPr>
              <a:t>copeptin</a:t>
            </a:r>
            <a:r>
              <a:rPr lang="cs-CZ" altLang="cs-CZ" sz="2800" dirty="0">
                <a:latin typeface="Times New Roman" panose="02020603050405020304" pitchFamily="18" charset="0"/>
              </a:rPr>
              <a:t>, MR-</a:t>
            </a:r>
            <a:r>
              <a:rPr lang="cs-CZ" altLang="cs-CZ" sz="2800" dirty="0" err="1">
                <a:latin typeface="Times New Roman" panose="02020603050405020304" pitchFamily="18" charset="0"/>
              </a:rPr>
              <a:t>proADM</a:t>
            </a:r>
            <a:r>
              <a:rPr lang="cs-CZ" altLang="cs-CZ" sz="2800" dirty="0">
                <a:latin typeface="Times New Roman" panose="02020603050405020304" pitchFamily="18" charset="0"/>
              </a:rPr>
              <a:t>, galectin-3, NGAL</a:t>
            </a:r>
          </a:p>
          <a:p>
            <a:endParaRPr lang="cs-CZ" altLang="cs-CZ" sz="2800" dirty="0">
              <a:latin typeface="Times New Roman" panose="02020603050405020304" pitchFamily="18" charset="0"/>
            </a:endParaRPr>
          </a:p>
          <a:p>
            <a:r>
              <a:rPr lang="cs-CZ" altLang="cs-CZ" sz="2800" dirty="0">
                <a:latin typeface="Times New Roman" panose="02020603050405020304" pitchFamily="18" charset="0"/>
              </a:rPr>
              <a:t>2. </a:t>
            </a:r>
            <a:r>
              <a:rPr lang="cs-CZ" altLang="cs-CZ" sz="2800" dirty="0" err="1" smtClean="0">
                <a:latin typeface="Times New Roman" panose="02020603050405020304" pitchFamily="18" charset="0"/>
              </a:rPr>
              <a:t>Marker</a:t>
            </a:r>
            <a:r>
              <a:rPr lang="cs-CZ" altLang="cs-CZ" sz="2800" dirty="0" smtClean="0">
                <a:latin typeface="Times New Roman" panose="02020603050405020304" pitchFamily="18" charset="0"/>
              </a:rPr>
              <a:t> inflamace: </a:t>
            </a:r>
            <a:r>
              <a:rPr lang="cs-CZ" altLang="cs-CZ" sz="2800" dirty="0" err="1" smtClean="0">
                <a:latin typeface="Times New Roman" panose="02020603050405020304" pitchFamily="18" charset="0"/>
              </a:rPr>
              <a:t>pentraxin</a:t>
            </a:r>
            <a:endParaRPr lang="cs-CZ" altLang="cs-CZ" sz="2800" dirty="0">
              <a:latin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</a:endParaRPr>
          </a:p>
          <a:p>
            <a:r>
              <a:rPr lang="cs-CZ" altLang="cs-CZ" sz="2800" dirty="0">
                <a:latin typeface="Times New Roman" panose="02020603050405020304" pitchFamily="18" charset="0"/>
              </a:rPr>
              <a:t>3. </a:t>
            </a:r>
            <a:r>
              <a:rPr lang="cs-CZ" altLang="cs-CZ" sz="2800" dirty="0" err="1" smtClean="0">
                <a:latin typeface="Times New Roman" panose="02020603050405020304" pitchFamily="18" charset="0"/>
              </a:rPr>
              <a:t>Markery</a:t>
            </a:r>
            <a:r>
              <a:rPr lang="cs-CZ" altLang="cs-CZ" sz="2800" dirty="0" smtClean="0">
                <a:latin typeface="Times New Roman" panose="02020603050405020304" pitchFamily="18" charset="0"/>
              </a:rPr>
              <a:t>  oxidativního  stressu</a:t>
            </a:r>
            <a:r>
              <a:rPr lang="cs-CZ" altLang="cs-CZ" sz="2800" smtClean="0">
                <a:latin typeface="Times New Roman" panose="02020603050405020304" pitchFamily="18" charset="0"/>
              </a:rPr>
              <a:t>: sLOX</a:t>
            </a:r>
            <a:r>
              <a:rPr lang="cs-CZ" altLang="cs-CZ" sz="2800" dirty="0" smtClean="0">
                <a:latin typeface="Times New Roman" panose="02020603050405020304" pitchFamily="18" charset="0"/>
              </a:rPr>
              <a:t>, 3-NT </a:t>
            </a:r>
            <a:r>
              <a:rPr lang="cs-CZ" altLang="cs-CZ" sz="4400" dirty="0">
                <a:solidFill>
                  <a:srgbClr val="FFFF00"/>
                </a:solidFill>
              </a:rPr>
              <a:t/>
            </a:r>
            <a:br>
              <a:rPr lang="cs-CZ" altLang="cs-CZ" sz="4400" dirty="0">
                <a:solidFill>
                  <a:srgbClr val="FFFF00"/>
                </a:solidFill>
              </a:rPr>
            </a:br>
            <a:endParaRPr lang="cs-CZ" altLang="cs-CZ" sz="4400" dirty="0">
              <a:solidFill>
                <a:srgbClr val="FFFF00"/>
              </a:solidFill>
            </a:endParaRPr>
          </a:p>
        </p:txBody>
      </p:sp>
      <p:grpSp>
        <p:nvGrpSpPr>
          <p:cNvPr id="5" name="Skupina 19"/>
          <p:cNvGrpSpPr>
            <a:grpSpLocks/>
          </p:cNvGrpSpPr>
          <p:nvPr/>
        </p:nvGrpSpPr>
        <p:grpSpPr bwMode="auto">
          <a:xfrm>
            <a:off x="675975" y="549275"/>
            <a:ext cx="3816424" cy="819151"/>
            <a:chOff x="6516689" y="115888"/>
            <a:chExt cx="2482337" cy="700087"/>
          </a:xfrm>
        </p:grpSpPr>
        <p:pic>
          <p:nvPicPr>
            <p:cNvPr id="6" name="Picture 37" descr="LOGO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4"/>
            <a:stretch>
              <a:fillRect/>
            </a:stretch>
          </p:blipFill>
          <p:spPr bwMode="auto">
            <a:xfrm>
              <a:off x="6516689" y="115888"/>
              <a:ext cx="4937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ovéPole 21"/>
            <p:cNvSpPr txBox="1">
              <a:spLocks noChangeArrowheads="1"/>
            </p:cNvSpPr>
            <p:nvPr/>
          </p:nvSpPr>
          <p:spPr bwMode="auto">
            <a:xfrm>
              <a:off x="6888881" y="200302"/>
              <a:ext cx="2110145" cy="6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cs-CZ" sz="1400" dirty="0">
                  <a:solidFill>
                    <a:srgbClr val="EB3143"/>
                  </a:solidFill>
                  <a:latin typeface="Arial Black" pitchFamily="34" charset="0"/>
                  <a:cs typeface="Aharoni" pitchFamily="2" charset="-79"/>
                </a:rPr>
                <a:t>FAR NHL</a:t>
              </a:r>
              <a:endParaRPr lang="en-GB" sz="1400" dirty="0">
                <a:solidFill>
                  <a:srgbClr val="EB3143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64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12997</TotalTime>
  <Words>2657</Words>
  <Application>Microsoft Office PowerPoint</Application>
  <PresentationFormat>Předvádění na obrazovce (4:3)</PresentationFormat>
  <Paragraphs>718</Paragraphs>
  <Slides>32</Slides>
  <Notes>11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32</vt:i4>
      </vt:variant>
    </vt:vector>
  </HeadingPairs>
  <TitlesOfParts>
    <vt:vector size="45" baseType="lpstr">
      <vt:lpstr>Aharoni</vt:lpstr>
      <vt:lpstr>Arial</vt:lpstr>
      <vt:lpstr>Arial Black</vt:lpstr>
      <vt:lpstr>Calibri</vt:lpstr>
      <vt:lpstr>GuardianSansGR-Regular</vt:lpstr>
      <vt:lpstr>GuardianSans-Semibold</vt:lpstr>
      <vt:lpstr>Tahoma</vt:lpstr>
      <vt:lpstr>Times New Roman</vt:lpstr>
      <vt:lpstr>Wingdings</vt:lpstr>
      <vt:lpstr>Office Theme</vt:lpstr>
      <vt:lpstr>Motiv sady Office</vt:lpstr>
      <vt:lpstr>Rastrový obrázek</vt:lpstr>
      <vt:lpstr>Graf</vt:lpstr>
      <vt:lpstr>FAR NHL (FARmacology and NeuroHumoraL activation) u srdečního selhání Studie GUIDE- IT </vt:lpstr>
      <vt:lpstr>Prezentace aplikace PowerPoint</vt:lpstr>
      <vt:lpstr> Studie GUIDE-IT   The Guiding Evidence Based Therapy Using Biomarker Intensified Treatment in Heart Failure   </vt:lpstr>
      <vt:lpstr> Studie GUIDE-IT     </vt:lpstr>
      <vt:lpstr> Studie GUIDE-IT     </vt:lpstr>
      <vt:lpstr> Studie GUIDE-IT     </vt:lpstr>
      <vt:lpstr>FAR NHL (FARmakologie a NeuroHumoráLní aktivace) u srdečního selhání </vt:lpstr>
      <vt:lpstr> FAR NHL   FARmakoterapie a NeuroHumoráLní aktivace u pacientů s chronickým srdečním selháním </vt:lpstr>
      <vt:lpstr>SPECIÁLNÍ  LABORATOŘ</vt:lpstr>
      <vt:lpstr>Základní charakteristika</vt:lpstr>
      <vt:lpstr>Ejekční frakce levé komory</vt:lpstr>
      <vt:lpstr>AHEAD skóre &amp; komorbidity</vt:lpstr>
      <vt:lpstr>Základní charakteristika podle NYHA</vt:lpstr>
      <vt:lpstr>Základní lab charakteristika podle NYHA</vt:lpstr>
      <vt:lpstr>NT-proBNP u pacientů s  chronickým srdečním selháním</vt:lpstr>
      <vt:lpstr>NT-proBNP podle NYHA</vt:lpstr>
      <vt:lpstr>Hladiny NT-proBNP</vt:lpstr>
      <vt:lpstr>Flowchart – selekce pacientů</vt:lpstr>
      <vt:lpstr>Neutrophil gelatinase-associated lipocalin (NGAL)</vt:lpstr>
      <vt:lpstr>Rozložení NGAL a NT-proBNP </vt:lpstr>
      <vt:lpstr>ROC analýza biomarkerů  predikce primárního endpointu</vt:lpstr>
      <vt:lpstr>Primární endpoint  vzhledem k NGAL a NT-proBNP</vt:lpstr>
      <vt:lpstr>Primární endpoint  vzhledem k NGAL a NT-proBNP</vt:lpstr>
      <vt:lpstr>Copeptin</vt:lpstr>
      <vt:lpstr>Copeptin</vt:lpstr>
      <vt:lpstr>Arenomedullin (ADM)</vt:lpstr>
      <vt:lpstr>Proadrenomedullinu (proADM)</vt:lpstr>
      <vt:lpstr>MR-proADM</vt:lpstr>
      <vt:lpstr>ZÁVĚRY – popis SS</vt:lpstr>
      <vt:lpstr>ZÁVĚRY – humorální aktivace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Jarkovsky</dc:creator>
  <cp:lastModifiedBy>IKAK</cp:lastModifiedBy>
  <cp:revision>486</cp:revision>
  <dcterms:created xsi:type="dcterms:W3CDTF">2010-11-20T15:58:13Z</dcterms:created>
  <dcterms:modified xsi:type="dcterms:W3CDTF">2017-11-30T13:15:19Z</dcterms:modified>
</cp:coreProperties>
</file>