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927" r:id="rId4"/>
    <p:sldId id="258" r:id="rId5"/>
    <p:sldId id="695" r:id="rId6"/>
    <p:sldId id="732" r:id="rId7"/>
    <p:sldId id="696" r:id="rId8"/>
    <p:sldId id="936" r:id="rId9"/>
    <p:sldId id="712" r:id="rId10"/>
    <p:sldId id="929" r:id="rId11"/>
    <p:sldId id="730" r:id="rId12"/>
    <p:sldId id="935" r:id="rId13"/>
    <p:sldId id="729" r:id="rId14"/>
    <p:sldId id="941" r:id="rId15"/>
    <p:sldId id="933" r:id="rId16"/>
    <p:sldId id="318" r:id="rId17"/>
    <p:sldId id="940" r:id="rId18"/>
    <p:sldId id="938" r:id="rId19"/>
    <p:sldId id="939" r:id="rId20"/>
    <p:sldId id="942" r:id="rId21"/>
    <p:sldId id="737" r:id="rId22"/>
    <p:sldId id="934" r:id="rId23"/>
    <p:sldId id="937" r:id="rId24"/>
    <p:sldId id="944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AF"/>
    <a:srgbClr val="FF8181"/>
    <a:srgbClr val="CC0000"/>
    <a:srgbClr val="EAEAEA"/>
    <a:srgbClr val="FF5353"/>
    <a:srgbClr val="FF7575"/>
    <a:srgbClr val="9C5BCD"/>
    <a:srgbClr val="FFFFFF"/>
    <a:srgbClr val="E9F0F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FC636-9F5D-4D1E-B73D-01AD5EB97997}" v="10" dt="2021-11-02T12:47:38.21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7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chterle" userId="72c881515c0dac42" providerId="Windows Live" clId="Web-{74DFC636-9F5D-4D1E-B73D-01AD5EB97997}"/>
    <pc:docChg chg="modSld">
      <pc:chgData name="Dan Wichterle" userId="72c881515c0dac42" providerId="Windows Live" clId="Web-{74DFC636-9F5D-4D1E-B73D-01AD5EB97997}" dt="2021-11-02T12:47:38.213" v="9" actId="20577"/>
      <pc:docMkLst>
        <pc:docMk/>
      </pc:docMkLst>
      <pc:sldChg chg="modSp">
        <pc:chgData name="Dan Wichterle" userId="72c881515c0dac42" providerId="Windows Live" clId="Web-{74DFC636-9F5D-4D1E-B73D-01AD5EB97997}" dt="2021-11-02T12:47:38.213" v="9" actId="20577"/>
        <pc:sldMkLst>
          <pc:docMk/>
          <pc:sldMk cId="183310136" sldId="927"/>
        </pc:sldMkLst>
        <pc:spChg chg="mod">
          <ac:chgData name="Dan Wichterle" userId="72c881515c0dac42" providerId="Windows Live" clId="Web-{74DFC636-9F5D-4D1E-B73D-01AD5EB97997}" dt="2021-11-02T12:47:38.213" v="9" actId="20577"/>
          <ac:spMkLst>
            <pc:docMk/>
            <pc:sldMk cId="183310136" sldId="927"/>
            <ac:spMk id="11" creationId="{42443B6F-23AB-4CE5-9E21-73970CD9A0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FE52B-53DA-49A3-8167-726E3996199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9E74-125B-46BB-A9D8-6DE331312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56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EAST – AFNET</a:t>
            </a:r>
            <a:r>
              <a:rPr lang="de-DE" baseline="0" dirty="0"/>
              <a:t> 4 </a:t>
            </a:r>
            <a:r>
              <a:rPr lang="de-DE" baseline="0" dirty="0" err="1"/>
              <a:t>randomized</a:t>
            </a:r>
            <a:r>
              <a:rPr lang="de-DE" baseline="0" dirty="0"/>
              <a:t> </a:t>
            </a:r>
            <a:r>
              <a:rPr lang="de-DE" baseline="0" dirty="0" err="1"/>
              <a:t>patients</a:t>
            </a:r>
            <a:r>
              <a:rPr lang="de-DE" baseline="0" dirty="0"/>
              <a:t> at </a:t>
            </a:r>
            <a:r>
              <a:rPr lang="de-DE" baseline="0" dirty="0" err="1"/>
              <a:t>cardiovascular</a:t>
            </a:r>
            <a:r>
              <a:rPr lang="de-DE" baseline="0" dirty="0"/>
              <a:t> </a:t>
            </a:r>
            <a:r>
              <a:rPr lang="de-DE" baseline="0" dirty="0" err="1"/>
              <a:t>risk</a:t>
            </a:r>
            <a:r>
              <a:rPr lang="de-DE" baseline="0" dirty="0"/>
              <a:t>, </a:t>
            </a:r>
            <a:r>
              <a:rPr lang="de-DE" baseline="0" dirty="0" err="1"/>
              <a:t>approximated</a:t>
            </a:r>
            <a:r>
              <a:rPr lang="de-DE" baseline="0" dirty="0"/>
              <a:t> by a </a:t>
            </a:r>
            <a:r>
              <a:rPr lang="de-DE" baseline="0" dirty="0" err="1"/>
              <a:t>CHASDSVASc</a:t>
            </a:r>
            <a:r>
              <a:rPr lang="de-DE" baseline="0" dirty="0"/>
              <a:t> score of 2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5D4ED-7771-498B-B51C-2C6E27306D3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59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Patient </a:t>
            </a:r>
            <a:r>
              <a:rPr lang="de-DE" dirty="0" err="1"/>
              <a:t>characteristics</a:t>
            </a:r>
            <a:r>
              <a:rPr lang="de-DE" baseline="0" dirty="0"/>
              <a:t> </a:t>
            </a:r>
            <a:r>
              <a:rPr lang="de-DE" baseline="0" dirty="0" err="1"/>
              <a:t>were</a:t>
            </a:r>
            <a:r>
              <a:rPr lang="de-DE" baseline="0" dirty="0"/>
              <a:t> </a:t>
            </a:r>
            <a:r>
              <a:rPr lang="de-DE" baseline="0" dirty="0" err="1"/>
              <a:t>well</a:t>
            </a:r>
            <a:r>
              <a:rPr lang="de-DE" baseline="0" dirty="0"/>
              <a:t> </a:t>
            </a:r>
            <a:r>
              <a:rPr lang="de-DE" baseline="0" dirty="0" err="1"/>
              <a:t>balanced</a:t>
            </a:r>
            <a:r>
              <a:rPr lang="de-DE" baseline="0" dirty="0"/>
              <a:t> </a:t>
            </a:r>
            <a:r>
              <a:rPr lang="de-DE" baseline="0" dirty="0" err="1"/>
              <a:t>between</a:t>
            </a:r>
            <a:r>
              <a:rPr lang="de-DE" baseline="0" dirty="0"/>
              <a:t> </a:t>
            </a:r>
            <a:r>
              <a:rPr lang="de-DE" baseline="0" dirty="0" err="1"/>
              <a:t>randomized</a:t>
            </a:r>
            <a:r>
              <a:rPr lang="de-DE" baseline="0" dirty="0"/>
              <a:t> </a:t>
            </a:r>
            <a:r>
              <a:rPr lang="de-DE" baseline="0" dirty="0" err="1"/>
              <a:t>grroups</a:t>
            </a:r>
            <a:r>
              <a:rPr lang="de-DE" baseline="0" dirty="0"/>
              <a:t>. </a:t>
            </a:r>
            <a:r>
              <a:rPr lang="de-DE" baseline="0" dirty="0" err="1"/>
              <a:t>Mean</a:t>
            </a:r>
            <a:r>
              <a:rPr lang="de-DE" baseline="0" dirty="0"/>
              <a:t> </a:t>
            </a:r>
            <a:r>
              <a:rPr lang="de-DE" baseline="0" dirty="0" err="1"/>
              <a:t>age</a:t>
            </a:r>
            <a:r>
              <a:rPr lang="de-DE" baseline="0" dirty="0"/>
              <a:t> was 70 </a:t>
            </a:r>
            <a:r>
              <a:rPr lang="de-DE" baseline="0" dirty="0" err="1"/>
              <a:t>years</a:t>
            </a:r>
            <a:r>
              <a:rPr lang="de-DE" baseline="0" dirty="0"/>
              <a:t>, </a:t>
            </a:r>
            <a:r>
              <a:rPr lang="de-DE" baseline="0" dirty="0" err="1"/>
              <a:t>almost</a:t>
            </a:r>
            <a:r>
              <a:rPr lang="de-DE" baseline="0" dirty="0"/>
              <a:t> half of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patients</a:t>
            </a:r>
            <a:r>
              <a:rPr lang="de-DE" baseline="0" dirty="0"/>
              <a:t> (46%) </a:t>
            </a:r>
            <a:r>
              <a:rPr lang="de-DE" baseline="0" dirty="0" err="1"/>
              <a:t>were</a:t>
            </a:r>
            <a:r>
              <a:rPr lang="de-DE" baseline="0" dirty="0"/>
              <a:t> </a:t>
            </a:r>
            <a:r>
              <a:rPr lang="de-DE" baseline="0" dirty="0" err="1"/>
              <a:t>female</a:t>
            </a:r>
            <a:r>
              <a:rPr lang="de-DE" baseline="0" dirty="0"/>
              <a:t>. The </a:t>
            </a:r>
            <a:r>
              <a:rPr lang="de-DE" baseline="0" dirty="0" err="1"/>
              <a:t>mean</a:t>
            </a:r>
            <a:r>
              <a:rPr lang="de-DE" baseline="0" dirty="0"/>
              <a:t> CHADSVASC score was 3.4 and 29% </a:t>
            </a:r>
            <a:r>
              <a:rPr lang="de-DE" baseline="0" dirty="0" err="1"/>
              <a:t>had</a:t>
            </a:r>
            <a:r>
              <a:rPr lang="de-DE" baseline="0" dirty="0"/>
              <a:t> </a:t>
            </a:r>
            <a:r>
              <a:rPr lang="de-DE" baseline="0" dirty="0" err="1"/>
              <a:t>stable</a:t>
            </a:r>
            <a:r>
              <a:rPr lang="de-DE" baseline="0" dirty="0"/>
              <a:t> heart </a:t>
            </a:r>
            <a:r>
              <a:rPr lang="de-DE" baseline="0" dirty="0" err="1"/>
              <a:t>failure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37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Revision </a:t>
            </a:r>
            <a:r>
              <a:rPr lang="de-DE" dirty="0" err="1"/>
              <a:t>figure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9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Revision </a:t>
            </a:r>
            <a:r>
              <a:rPr lang="de-DE" dirty="0" err="1"/>
              <a:t>figure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21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Early </a:t>
            </a:r>
            <a:r>
              <a:rPr lang="de-DE" dirty="0" err="1"/>
              <a:t>rhythm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was </a:t>
            </a:r>
            <a:r>
              <a:rPr lang="de-DE" dirty="0" err="1"/>
              <a:t>safe</a:t>
            </a:r>
            <a:r>
              <a:rPr lang="de-DE" dirty="0"/>
              <a:t>. The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outcome</a:t>
            </a:r>
            <a:r>
              <a:rPr lang="de-DE" dirty="0"/>
              <a:t>, a </a:t>
            </a:r>
            <a:r>
              <a:rPr lang="de-DE" dirty="0" err="1"/>
              <a:t>composite</a:t>
            </a:r>
            <a:r>
              <a:rPr lang="de-DE" dirty="0"/>
              <a:t> of </a:t>
            </a:r>
            <a:r>
              <a:rPr lang="de-DE" dirty="0" err="1"/>
              <a:t>stroke</a:t>
            </a:r>
            <a:r>
              <a:rPr lang="de-DE" dirty="0"/>
              <a:t>, </a:t>
            </a:r>
            <a:r>
              <a:rPr lang="de-DE" dirty="0" err="1"/>
              <a:t>death</a:t>
            </a:r>
            <a:r>
              <a:rPr lang="de-DE" dirty="0"/>
              <a:t>,</a:t>
            </a:r>
            <a:r>
              <a:rPr lang="de-DE" baseline="0" dirty="0"/>
              <a:t> and </a:t>
            </a:r>
            <a:r>
              <a:rPr lang="de-DE" baseline="0" dirty="0" err="1"/>
              <a:t>serious</a:t>
            </a:r>
            <a:r>
              <a:rPr lang="de-DE" baseline="0" dirty="0"/>
              <a:t> </a:t>
            </a:r>
            <a:r>
              <a:rPr lang="de-DE" baseline="0" dirty="0" err="1"/>
              <a:t>adverse</a:t>
            </a:r>
            <a:r>
              <a:rPr lang="de-DE" baseline="0" dirty="0"/>
              <a:t>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related</a:t>
            </a:r>
            <a:r>
              <a:rPr lang="de-DE" baseline="0" dirty="0"/>
              <a:t> to </a:t>
            </a:r>
            <a:r>
              <a:rPr lang="de-DE" baseline="0" dirty="0" err="1"/>
              <a:t>rhythm</a:t>
            </a:r>
            <a:r>
              <a:rPr lang="de-DE" baseline="0" dirty="0"/>
              <a:t> </a:t>
            </a:r>
            <a:r>
              <a:rPr lang="de-DE" baseline="0" dirty="0" err="1"/>
              <a:t>control</a:t>
            </a:r>
            <a:r>
              <a:rPr lang="de-DE" baseline="0" dirty="0"/>
              <a:t> </a:t>
            </a:r>
            <a:r>
              <a:rPr lang="de-DE" baseline="0" dirty="0" err="1"/>
              <a:t>therapy</a:t>
            </a:r>
            <a:r>
              <a:rPr lang="de-DE" baseline="0" dirty="0"/>
              <a:t>,</a:t>
            </a:r>
            <a:r>
              <a:rPr lang="de-DE" dirty="0"/>
              <a:t> </a:t>
            </a:r>
            <a:r>
              <a:rPr lang="de-DE" dirty="0" err="1"/>
              <a:t>occurred</a:t>
            </a:r>
            <a:r>
              <a:rPr lang="de-DE" dirty="0"/>
              <a:t> in 231</a:t>
            </a:r>
            <a:r>
              <a:rPr lang="de-DE" baseline="0" dirty="0"/>
              <a:t> ….. </a:t>
            </a:r>
          </a:p>
          <a:p>
            <a:endParaRPr lang="de-DE" baseline="0" dirty="0"/>
          </a:p>
          <a:p>
            <a:r>
              <a:rPr lang="de-DE" baseline="0" dirty="0" err="1"/>
              <a:t>Stroke</a:t>
            </a:r>
            <a:r>
              <a:rPr lang="de-DE" baseline="0" dirty="0"/>
              <a:t> was </a:t>
            </a:r>
            <a:r>
              <a:rPr lang="de-DE" baseline="0" dirty="0" err="1"/>
              <a:t>less</a:t>
            </a:r>
            <a:r>
              <a:rPr lang="de-DE" baseline="0" dirty="0"/>
              <a:t> </a:t>
            </a:r>
            <a:r>
              <a:rPr lang="de-DE" baseline="0" dirty="0" err="1"/>
              <a:t>common</a:t>
            </a:r>
            <a:r>
              <a:rPr lang="de-DE" baseline="0" dirty="0"/>
              <a:t> in </a:t>
            </a:r>
            <a:r>
              <a:rPr lang="de-DE" baseline="0" dirty="0" err="1"/>
              <a:t>patients</a:t>
            </a:r>
            <a:r>
              <a:rPr lang="de-DE" baseline="0" dirty="0"/>
              <a:t> </a:t>
            </a:r>
            <a:r>
              <a:rPr lang="de-DE" baseline="0" dirty="0" err="1"/>
              <a:t>randomized</a:t>
            </a:r>
            <a:r>
              <a:rPr lang="de-DE" baseline="0" dirty="0"/>
              <a:t> to </a:t>
            </a:r>
            <a:r>
              <a:rPr lang="de-DE" baseline="0" dirty="0" err="1"/>
              <a:t>early</a:t>
            </a:r>
            <a:r>
              <a:rPr lang="de-DE" baseline="0" dirty="0"/>
              <a:t> </a:t>
            </a:r>
            <a:r>
              <a:rPr lang="de-DE" baseline="0" dirty="0" err="1"/>
              <a:t>rhythm</a:t>
            </a:r>
            <a:r>
              <a:rPr lang="de-DE" baseline="0" dirty="0"/>
              <a:t> </a:t>
            </a:r>
            <a:r>
              <a:rPr lang="de-DE" baseline="0" dirty="0" err="1"/>
              <a:t>control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 err="1"/>
              <a:t>Mortality</a:t>
            </a:r>
            <a:r>
              <a:rPr lang="de-DE" baseline="0" dirty="0"/>
              <a:t> was </a:t>
            </a:r>
            <a:r>
              <a:rPr lang="de-DE" baseline="0" dirty="0" err="1"/>
              <a:t>less</a:t>
            </a:r>
            <a:r>
              <a:rPr lang="de-DE" baseline="0" dirty="0"/>
              <a:t> </a:t>
            </a:r>
            <a:r>
              <a:rPr lang="de-DE" baseline="0" dirty="0" err="1"/>
              <a:t>common</a:t>
            </a:r>
            <a:r>
              <a:rPr lang="de-DE" baseline="0" dirty="0"/>
              <a:t>, but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difference</a:t>
            </a:r>
            <a:r>
              <a:rPr lang="de-DE" baseline="0" dirty="0"/>
              <a:t> was not </a:t>
            </a:r>
            <a:r>
              <a:rPr lang="de-DE" baseline="0" dirty="0" err="1"/>
              <a:t>significant</a:t>
            </a:r>
            <a:r>
              <a:rPr lang="de-DE" baseline="0" dirty="0"/>
              <a:t> </a:t>
            </a:r>
            <a:r>
              <a:rPr lang="de-DE" baseline="0" dirty="0" err="1"/>
              <a:t>between</a:t>
            </a:r>
            <a:r>
              <a:rPr lang="de-DE" baseline="0" dirty="0"/>
              <a:t> </a:t>
            </a:r>
            <a:r>
              <a:rPr lang="de-DE" baseline="0" dirty="0" err="1"/>
              <a:t>groups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 err="1"/>
              <a:t>Serious</a:t>
            </a:r>
            <a:r>
              <a:rPr lang="de-DE" baseline="0" dirty="0"/>
              <a:t> </a:t>
            </a:r>
            <a:r>
              <a:rPr lang="de-DE" baseline="0" dirty="0" err="1"/>
              <a:t>adverse</a:t>
            </a:r>
            <a:r>
              <a:rPr lang="de-DE" baseline="0" dirty="0"/>
              <a:t>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related</a:t>
            </a:r>
            <a:r>
              <a:rPr lang="de-DE" baseline="0" dirty="0"/>
              <a:t> to </a:t>
            </a:r>
            <a:r>
              <a:rPr lang="de-DE" baseline="0" dirty="0" err="1"/>
              <a:t>rhythm</a:t>
            </a:r>
            <a:r>
              <a:rPr lang="de-DE" baseline="0" dirty="0"/>
              <a:t> </a:t>
            </a:r>
            <a:r>
              <a:rPr lang="de-DE" baseline="0" dirty="0" err="1"/>
              <a:t>control</a:t>
            </a:r>
            <a:r>
              <a:rPr lang="de-DE" baseline="0" dirty="0"/>
              <a:t> </a:t>
            </a:r>
            <a:r>
              <a:rPr lang="de-DE" baseline="0" dirty="0" err="1"/>
              <a:t>therapy</a:t>
            </a:r>
            <a:r>
              <a:rPr lang="de-DE" baseline="0" dirty="0"/>
              <a:t> </a:t>
            </a:r>
            <a:r>
              <a:rPr lang="de-DE" baseline="0" dirty="0" err="1"/>
              <a:t>were</a:t>
            </a:r>
            <a:r>
              <a:rPr lang="de-DE" baseline="0" dirty="0"/>
              <a:t> rare, but </a:t>
            </a:r>
            <a:r>
              <a:rPr lang="de-DE" baseline="0" dirty="0" err="1"/>
              <a:t>less</a:t>
            </a:r>
            <a:r>
              <a:rPr lang="de-DE" baseline="0" dirty="0"/>
              <a:t> </a:t>
            </a:r>
            <a:r>
              <a:rPr lang="de-DE" baseline="0" dirty="0" err="1"/>
              <a:t>common</a:t>
            </a:r>
            <a:r>
              <a:rPr lang="de-DE" baseline="0" dirty="0"/>
              <a:t> in </a:t>
            </a:r>
            <a:r>
              <a:rPr lang="de-DE" baseline="0" dirty="0" err="1"/>
              <a:t>patients</a:t>
            </a:r>
            <a:r>
              <a:rPr lang="de-DE" baseline="0" dirty="0"/>
              <a:t> </a:t>
            </a:r>
            <a:r>
              <a:rPr lang="de-DE" baseline="0" dirty="0" err="1"/>
              <a:t>randomized</a:t>
            </a:r>
            <a:r>
              <a:rPr lang="de-DE" baseline="0" dirty="0"/>
              <a:t> to </a:t>
            </a:r>
            <a:r>
              <a:rPr lang="de-DE" baseline="0" dirty="0" err="1"/>
              <a:t>usual</a:t>
            </a:r>
            <a:r>
              <a:rPr lang="de-DE" baseline="0" dirty="0"/>
              <a:t> care.</a:t>
            </a:r>
            <a:endParaRPr lang="de-DE" dirty="0"/>
          </a:p>
          <a:p>
            <a:endParaRPr lang="de-DE" dirty="0"/>
          </a:p>
          <a:p>
            <a:r>
              <a:rPr lang="de-DE" dirty="0"/>
              <a:t>28</a:t>
            </a:r>
            <a:r>
              <a:rPr lang="de-DE" baseline="0" dirty="0"/>
              <a:t> </a:t>
            </a:r>
            <a:r>
              <a:rPr lang="de-DE" baseline="0" dirty="0" err="1"/>
              <a:t>patients</a:t>
            </a:r>
            <a:r>
              <a:rPr lang="de-DE" baseline="0" dirty="0"/>
              <a:t> </a:t>
            </a:r>
            <a:r>
              <a:rPr lang="de-DE" baseline="0" dirty="0" err="1"/>
              <a:t>experienced</a:t>
            </a:r>
            <a:r>
              <a:rPr lang="de-DE" baseline="0" dirty="0"/>
              <a:t> </a:t>
            </a:r>
            <a:r>
              <a:rPr lang="de-DE" baseline="0" dirty="0" err="1"/>
              <a:t>serious</a:t>
            </a:r>
            <a:r>
              <a:rPr lang="de-DE" baseline="0" dirty="0"/>
              <a:t> </a:t>
            </a:r>
            <a:r>
              <a:rPr lang="de-DE" baseline="0" dirty="0" err="1"/>
              <a:t>adverse</a:t>
            </a:r>
            <a:r>
              <a:rPr lang="de-DE" baseline="0" dirty="0"/>
              <a:t>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related</a:t>
            </a:r>
            <a:r>
              <a:rPr lang="de-DE" baseline="0" dirty="0"/>
              <a:t> to </a:t>
            </a:r>
            <a:r>
              <a:rPr lang="de-DE" baseline="0" dirty="0" err="1"/>
              <a:t>antiarrhythmic</a:t>
            </a:r>
            <a:r>
              <a:rPr lang="de-DE" baseline="0" dirty="0"/>
              <a:t> </a:t>
            </a:r>
            <a:r>
              <a:rPr lang="de-DE" baseline="0" dirty="0" err="1"/>
              <a:t>drug</a:t>
            </a:r>
            <a:r>
              <a:rPr lang="de-DE" baseline="0" dirty="0"/>
              <a:t> </a:t>
            </a:r>
            <a:r>
              <a:rPr lang="de-DE" baseline="0" dirty="0" err="1"/>
              <a:t>therapy</a:t>
            </a:r>
            <a:r>
              <a:rPr lang="de-DE" baseline="0" dirty="0"/>
              <a:t>, and 10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related</a:t>
            </a:r>
            <a:r>
              <a:rPr lang="de-DE" baseline="0" dirty="0"/>
              <a:t> to AF </a:t>
            </a:r>
            <a:r>
              <a:rPr lang="de-DE" baseline="0" dirty="0" err="1"/>
              <a:t>ablation</a:t>
            </a:r>
            <a:r>
              <a:rPr lang="de-DE" baseline="0" dirty="0"/>
              <a:t> (9 and 2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usual</a:t>
            </a:r>
            <a:r>
              <a:rPr lang="de-DE" baseline="0" dirty="0"/>
              <a:t> care </a:t>
            </a:r>
            <a:r>
              <a:rPr lang="de-DE" baseline="0" dirty="0" err="1"/>
              <a:t>group</a:t>
            </a:r>
            <a:r>
              <a:rPr lang="de-DE" baseline="0" dirty="0"/>
              <a:t>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04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Early </a:t>
            </a:r>
            <a:r>
              <a:rPr lang="de-DE" dirty="0" err="1"/>
              <a:t>rhythm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was </a:t>
            </a:r>
            <a:r>
              <a:rPr lang="de-DE" dirty="0" err="1"/>
              <a:t>safe</a:t>
            </a:r>
            <a:r>
              <a:rPr lang="de-DE" dirty="0"/>
              <a:t>. The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outcome</a:t>
            </a:r>
            <a:r>
              <a:rPr lang="de-DE" dirty="0"/>
              <a:t>, a </a:t>
            </a:r>
            <a:r>
              <a:rPr lang="de-DE" dirty="0" err="1"/>
              <a:t>composite</a:t>
            </a:r>
            <a:r>
              <a:rPr lang="de-DE" dirty="0"/>
              <a:t> of </a:t>
            </a:r>
            <a:r>
              <a:rPr lang="de-DE" dirty="0" err="1"/>
              <a:t>stroke</a:t>
            </a:r>
            <a:r>
              <a:rPr lang="de-DE" dirty="0"/>
              <a:t>, </a:t>
            </a:r>
            <a:r>
              <a:rPr lang="de-DE" dirty="0" err="1"/>
              <a:t>death</a:t>
            </a:r>
            <a:r>
              <a:rPr lang="de-DE" dirty="0"/>
              <a:t>,</a:t>
            </a:r>
            <a:r>
              <a:rPr lang="de-DE" baseline="0" dirty="0"/>
              <a:t> and </a:t>
            </a:r>
            <a:r>
              <a:rPr lang="de-DE" baseline="0" dirty="0" err="1"/>
              <a:t>serious</a:t>
            </a:r>
            <a:r>
              <a:rPr lang="de-DE" baseline="0" dirty="0"/>
              <a:t> </a:t>
            </a:r>
            <a:r>
              <a:rPr lang="de-DE" baseline="0" dirty="0" err="1"/>
              <a:t>adverse</a:t>
            </a:r>
            <a:r>
              <a:rPr lang="de-DE" baseline="0" dirty="0"/>
              <a:t>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related</a:t>
            </a:r>
            <a:r>
              <a:rPr lang="de-DE" baseline="0" dirty="0"/>
              <a:t> to </a:t>
            </a:r>
            <a:r>
              <a:rPr lang="de-DE" baseline="0" dirty="0" err="1"/>
              <a:t>rhythm</a:t>
            </a:r>
            <a:r>
              <a:rPr lang="de-DE" baseline="0" dirty="0"/>
              <a:t> </a:t>
            </a:r>
            <a:r>
              <a:rPr lang="de-DE" baseline="0" dirty="0" err="1"/>
              <a:t>control</a:t>
            </a:r>
            <a:r>
              <a:rPr lang="de-DE" baseline="0" dirty="0"/>
              <a:t> </a:t>
            </a:r>
            <a:r>
              <a:rPr lang="de-DE" baseline="0" dirty="0" err="1"/>
              <a:t>therapy</a:t>
            </a:r>
            <a:r>
              <a:rPr lang="de-DE" baseline="0" dirty="0"/>
              <a:t>,</a:t>
            </a:r>
            <a:r>
              <a:rPr lang="de-DE" dirty="0"/>
              <a:t> </a:t>
            </a:r>
            <a:r>
              <a:rPr lang="de-DE" dirty="0" err="1"/>
              <a:t>occurred</a:t>
            </a:r>
            <a:r>
              <a:rPr lang="de-DE" dirty="0"/>
              <a:t> in 231</a:t>
            </a:r>
            <a:r>
              <a:rPr lang="de-DE" baseline="0" dirty="0"/>
              <a:t> ….. </a:t>
            </a:r>
          </a:p>
          <a:p>
            <a:endParaRPr lang="de-DE" baseline="0" dirty="0"/>
          </a:p>
          <a:p>
            <a:r>
              <a:rPr lang="de-DE" baseline="0" dirty="0" err="1"/>
              <a:t>Stroke</a:t>
            </a:r>
            <a:r>
              <a:rPr lang="de-DE" baseline="0" dirty="0"/>
              <a:t> was </a:t>
            </a:r>
            <a:r>
              <a:rPr lang="de-DE" baseline="0" dirty="0" err="1"/>
              <a:t>less</a:t>
            </a:r>
            <a:r>
              <a:rPr lang="de-DE" baseline="0" dirty="0"/>
              <a:t> </a:t>
            </a:r>
            <a:r>
              <a:rPr lang="de-DE" baseline="0" dirty="0" err="1"/>
              <a:t>common</a:t>
            </a:r>
            <a:r>
              <a:rPr lang="de-DE" baseline="0" dirty="0"/>
              <a:t> in </a:t>
            </a:r>
            <a:r>
              <a:rPr lang="de-DE" baseline="0" dirty="0" err="1"/>
              <a:t>patients</a:t>
            </a:r>
            <a:r>
              <a:rPr lang="de-DE" baseline="0" dirty="0"/>
              <a:t> </a:t>
            </a:r>
            <a:r>
              <a:rPr lang="de-DE" baseline="0" dirty="0" err="1"/>
              <a:t>randomized</a:t>
            </a:r>
            <a:r>
              <a:rPr lang="de-DE" baseline="0" dirty="0"/>
              <a:t> to </a:t>
            </a:r>
            <a:r>
              <a:rPr lang="de-DE" baseline="0" dirty="0" err="1"/>
              <a:t>early</a:t>
            </a:r>
            <a:r>
              <a:rPr lang="de-DE" baseline="0" dirty="0"/>
              <a:t> </a:t>
            </a:r>
            <a:r>
              <a:rPr lang="de-DE" baseline="0" dirty="0" err="1"/>
              <a:t>rhythm</a:t>
            </a:r>
            <a:r>
              <a:rPr lang="de-DE" baseline="0" dirty="0"/>
              <a:t> </a:t>
            </a:r>
            <a:r>
              <a:rPr lang="de-DE" baseline="0" dirty="0" err="1"/>
              <a:t>control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 err="1"/>
              <a:t>Mortality</a:t>
            </a:r>
            <a:r>
              <a:rPr lang="de-DE" baseline="0" dirty="0"/>
              <a:t> was </a:t>
            </a:r>
            <a:r>
              <a:rPr lang="de-DE" baseline="0" dirty="0" err="1"/>
              <a:t>less</a:t>
            </a:r>
            <a:r>
              <a:rPr lang="de-DE" baseline="0" dirty="0"/>
              <a:t> </a:t>
            </a:r>
            <a:r>
              <a:rPr lang="de-DE" baseline="0" dirty="0" err="1"/>
              <a:t>common</a:t>
            </a:r>
            <a:r>
              <a:rPr lang="de-DE" baseline="0" dirty="0"/>
              <a:t>, but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difference</a:t>
            </a:r>
            <a:r>
              <a:rPr lang="de-DE" baseline="0" dirty="0"/>
              <a:t> was not </a:t>
            </a:r>
            <a:r>
              <a:rPr lang="de-DE" baseline="0" dirty="0" err="1"/>
              <a:t>significant</a:t>
            </a:r>
            <a:r>
              <a:rPr lang="de-DE" baseline="0" dirty="0"/>
              <a:t> </a:t>
            </a:r>
            <a:r>
              <a:rPr lang="de-DE" baseline="0" dirty="0" err="1"/>
              <a:t>between</a:t>
            </a:r>
            <a:r>
              <a:rPr lang="de-DE" baseline="0" dirty="0"/>
              <a:t> </a:t>
            </a:r>
            <a:r>
              <a:rPr lang="de-DE" baseline="0" dirty="0" err="1"/>
              <a:t>groups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 err="1"/>
              <a:t>Serious</a:t>
            </a:r>
            <a:r>
              <a:rPr lang="de-DE" baseline="0" dirty="0"/>
              <a:t> </a:t>
            </a:r>
            <a:r>
              <a:rPr lang="de-DE" baseline="0" dirty="0" err="1"/>
              <a:t>adverse</a:t>
            </a:r>
            <a:r>
              <a:rPr lang="de-DE" baseline="0" dirty="0"/>
              <a:t>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related</a:t>
            </a:r>
            <a:r>
              <a:rPr lang="de-DE" baseline="0" dirty="0"/>
              <a:t> to </a:t>
            </a:r>
            <a:r>
              <a:rPr lang="de-DE" baseline="0" dirty="0" err="1"/>
              <a:t>rhythm</a:t>
            </a:r>
            <a:r>
              <a:rPr lang="de-DE" baseline="0" dirty="0"/>
              <a:t> </a:t>
            </a:r>
            <a:r>
              <a:rPr lang="de-DE" baseline="0" dirty="0" err="1"/>
              <a:t>control</a:t>
            </a:r>
            <a:r>
              <a:rPr lang="de-DE" baseline="0" dirty="0"/>
              <a:t> </a:t>
            </a:r>
            <a:r>
              <a:rPr lang="de-DE" baseline="0" dirty="0" err="1"/>
              <a:t>therapy</a:t>
            </a:r>
            <a:r>
              <a:rPr lang="de-DE" baseline="0" dirty="0"/>
              <a:t> </a:t>
            </a:r>
            <a:r>
              <a:rPr lang="de-DE" baseline="0" dirty="0" err="1"/>
              <a:t>were</a:t>
            </a:r>
            <a:r>
              <a:rPr lang="de-DE" baseline="0" dirty="0"/>
              <a:t> rare, but </a:t>
            </a:r>
            <a:r>
              <a:rPr lang="de-DE" baseline="0" dirty="0" err="1"/>
              <a:t>less</a:t>
            </a:r>
            <a:r>
              <a:rPr lang="de-DE" baseline="0" dirty="0"/>
              <a:t> </a:t>
            </a:r>
            <a:r>
              <a:rPr lang="de-DE" baseline="0" dirty="0" err="1"/>
              <a:t>common</a:t>
            </a:r>
            <a:r>
              <a:rPr lang="de-DE" baseline="0" dirty="0"/>
              <a:t> in </a:t>
            </a:r>
            <a:r>
              <a:rPr lang="de-DE" baseline="0" dirty="0" err="1"/>
              <a:t>patients</a:t>
            </a:r>
            <a:r>
              <a:rPr lang="de-DE" baseline="0" dirty="0"/>
              <a:t> </a:t>
            </a:r>
            <a:r>
              <a:rPr lang="de-DE" baseline="0" dirty="0" err="1"/>
              <a:t>randomized</a:t>
            </a:r>
            <a:r>
              <a:rPr lang="de-DE" baseline="0" dirty="0"/>
              <a:t> to </a:t>
            </a:r>
            <a:r>
              <a:rPr lang="de-DE" baseline="0" dirty="0" err="1"/>
              <a:t>usual</a:t>
            </a:r>
            <a:r>
              <a:rPr lang="de-DE" baseline="0" dirty="0"/>
              <a:t> care.</a:t>
            </a:r>
            <a:endParaRPr lang="de-DE" dirty="0"/>
          </a:p>
          <a:p>
            <a:endParaRPr lang="de-DE" dirty="0"/>
          </a:p>
          <a:p>
            <a:r>
              <a:rPr lang="de-DE" dirty="0"/>
              <a:t>28</a:t>
            </a:r>
            <a:r>
              <a:rPr lang="de-DE" baseline="0" dirty="0"/>
              <a:t> </a:t>
            </a:r>
            <a:r>
              <a:rPr lang="de-DE" baseline="0" dirty="0" err="1"/>
              <a:t>patients</a:t>
            </a:r>
            <a:r>
              <a:rPr lang="de-DE" baseline="0" dirty="0"/>
              <a:t> </a:t>
            </a:r>
            <a:r>
              <a:rPr lang="de-DE" baseline="0" dirty="0" err="1"/>
              <a:t>experienced</a:t>
            </a:r>
            <a:r>
              <a:rPr lang="de-DE" baseline="0" dirty="0"/>
              <a:t> </a:t>
            </a:r>
            <a:r>
              <a:rPr lang="de-DE" baseline="0" dirty="0" err="1"/>
              <a:t>serious</a:t>
            </a:r>
            <a:r>
              <a:rPr lang="de-DE" baseline="0" dirty="0"/>
              <a:t> </a:t>
            </a:r>
            <a:r>
              <a:rPr lang="de-DE" baseline="0" dirty="0" err="1"/>
              <a:t>adverse</a:t>
            </a:r>
            <a:r>
              <a:rPr lang="de-DE" baseline="0" dirty="0"/>
              <a:t>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related</a:t>
            </a:r>
            <a:r>
              <a:rPr lang="de-DE" baseline="0" dirty="0"/>
              <a:t> to </a:t>
            </a:r>
            <a:r>
              <a:rPr lang="de-DE" baseline="0" dirty="0" err="1"/>
              <a:t>antiarrhythmic</a:t>
            </a:r>
            <a:r>
              <a:rPr lang="de-DE" baseline="0" dirty="0"/>
              <a:t> </a:t>
            </a:r>
            <a:r>
              <a:rPr lang="de-DE" baseline="0" dirty="0" err="1"/>
              <a:t>drug</a:t>
            </a:r>
            <a:r>
              <a:rPr lang="de-DE" baseline="0" dirty="0"/>
              <a:t> </a:t>
            </a:r>
            <a:r>
              <a:rPr lang="de-DE" baseline="0" dirty="0" err="1"/>
              <a:t>therapy</a:t>
            </a:r>
            <a:r>
              <a:rPr lang="de-DE" baseline="0" dirty="0"/>
              <a:t>, and 10 </a:t>
            </a:r>
            <a:r>
              <a:rPr lang="de-DE" baseline="0" dirty="0" err="1"/>
              <a:t>events</a:t>
            </a:r>
            <a:r>
              <a:rPr lang="de-DE" baseline="0" dirty="0"/>
              <a:t> </a:t>
            </a:r>
            <a:r>
              <a:rPr lang="de-DE" baseline="0" dirty="0" err="1"/>
              <a:t>related</a:t>
            </a:r>
            <a:r>
              <a:rPr lang="de-DE" baseline="0" dirty="0"/>
              <a:t> to AF </a:t>
            </a:r>
            <a:r>
              <a:rPr lang="de-DE" baseline="0" dirty="0" err="1"/>
              <a:t>ablation</a:t>
            </a:r>
            <a:r>
              <a:rPr lang="de-DE" baseline="0" dirty="0"/>
              <a:t> (9 and 2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usual</a:t>
            </a:r>
            <a:r>
              <a:rPr lang="de-DE" baseline="0" dirty="0"/>
              <a:t> care </a:t>
            </a:r>
            <a:r>
              <a:rPr lang="de-DE" baseline="0" dirty="0" err="1"/>
              <a:t>group</a:t>
            </a:r>
            <a:r>
              <a:rPr lang="de-DE" baseline="0" dirty="0"/>
              <a:t>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267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Patient </a:t>
            </a:r>
            <a:r>
              <a:rPr lang="de-DE" dirty="0" err="1"/>
              <a:t>characteristics</a:t>
            </a:r>
            <a:r>
              <a:rPr lang="de-DE" baseline="0" dirty="0"/>
              <a:t> </a:t>
            </a:r>
            <a:r>
              <a:rPr lang="de-DE" baseline="0" dirty="0" err="1"/>
              <a:t>were</a:t>
            </a:r>
            <a:r>
              <a:rPr lang="de-DE" baseline="0" dirty="0"/>
              <a:t> </a:t>
            </a:r>
            <a:r>
              <a:rPr lang="de-DE" baseline="0" dirty="0" err="1"/>
              <a:t>well</a:t>
            </a:r>
            <a:r>
              <a:rPr lang="de-DE" baseline="0" dirty="0"/>
              <a:t> </a:t>
            </a:r>
            <a:r>
              <a:rPr lang="de-DE" baseline="0" dirty="0" err="1"/>
              <a:t>balanced</a:t>
            </a:r>
            <a:r>
              <a:rPr lang="de-DE" baseline="0" dirty="0"/>
              <a:t> </a:t>
            </a:r>
            <a:r>
              <a:rPr lang="de-DE" baseline="0" dirty="0" err="1"/>
              <a:t>between</a:t>
            </a:r>
            <a:r>
              <a:rPr lang="de-DE" baseline="0" dirty="0"/>
              <a:t> </a:t>
            </a:r>
            <a:r>
              <a:rPr lang="de-DE" baseline="0" dirty="0" err="1"/>
              <a:t>randomized</a:t>
            </a:r>
            <a:r>
              <a:rPr lang="de-DE" baseline="0" dirty="0"/>
              <a:t> </a:t>
            </a:r>
            <a:r>
              <a:rPr lang="de-DE" baseline="0" dirty="0" err="1"/>
              <a:t>grroups</a:t>
            </a:r>
            <a:r>
              <a:rPr lang="de-DE" baseline="0" dirty="0"/>
              <a:t>. </a:t>
            </a:r>
            <a:r>
              <a:rPr lang="de-DE" baseline="0" dirty="0" err="1"/>
              <a:t>Mean</a:t>
            </a:r>
            <a:r>
              <a:rPr lang="de-DE" baseline="0" dirty="0"/>
              <a:t> </a:t>
            </a:r>
            <a:r>
              <a:rPr lang="de-DE" baseline="0" dirty="0" err="1"/>
              <a:t>age</a:t>
            </a:r>
            <a:r>
              <a:rPr lang="de-DE" baseline="0" dirty="0"/>
              <a:t> was 70 </a:t>
            </a:r>
            <a:r>
              <a:rPr lang="de-DE" baseline="0" dirty="0" err="1"/>
              <a:t>years</a:t>
            </a:r>
            <a:r>
              <a:rPr lang="de-DE" baseline="0" dirty="0"/>
              <a:t>, </a:t>
            </a:r>
            <a:r>
              <a:rPr lang="de-DE" baseline="0" dirty="0" err="1"/>
              <a:t>almost</a:t>
            </a:r>
            <a:r>
              <a:rPr lang="de-DE" baseline="0" dirty="0"/>
              <a:t> half of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patients</a:t>
            </a:r>
            <a:r>
              <a:rPr lang="de-DE" baseline="0" dirty="0"/>
              <a:t> (46%) </a:t>
            </a:r>
            <a:r>
              <a:rPr lang="de-DE" baseline="0" dirty="0" err="1"/>
              <a:t>were</a:t>
            </a:r>
            <a:r>
              <a:rPr lang="de-DE" baseline="0" dirty="0"/>
              <a:t> </a:t>
            </a:r>
            <a:r>
              <a:rPr lang="de-DE" baseline="0" dirty="0" err="1"/>
              <a:t>female</a:t>
            </a:r>
            <a:r>
              <a:rPr lang="de-DE" baseline="0" dirty="0"/>
              <a:t>. The </a:t>
            </a:r>
            <a:r>
              <a:rPr lang="de-DE" baseline="0" dirty="0" err="1"/>
              <a:t>mean</a:t>
            </a:r>
            <a:r>
              <a:rPr lang="de-DE" baseline="0" dirty="0"/>
              <a:t> CHADSVASC score was 3.4 and 29% </a:t>
            </a:r>
            <a:r>
              <a:rPr lang="de-DE" baseline="0" dirty="0" err="1"/>
              <a:t>had</a:t>
            </a:r>
            <a:r>
              <a:rPr lang="de-DE" baseline="0" dirty="0"/>
              <a:t> </a:t>
            </a:r>
            <a:r>
              <a:rPr lang="de-DE" baseline="0" dirty="0" err="1"/>
              <a:t>stable</a:t>
            </a:r>
            <a:r>
              <a:rPr lang="de-DE" baseline="0" dirty="0"/>
              <a:t> heart </a:t>
            </a:r>
            <a:r>
              <a:rPr lang="de-DE" baseline="0" dirty="0" err="1"/>
              <a:t>failure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29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effect of early rhythm control</a:t>
            </a:r>
            <a:r>
              <a:rPr lang="en-GB" baseline="0" dirty="0"/>
              <a:t> was consistent across 19 clinical subgroups without significant interactions, including in asymptomatic patients and in those with and without heart failure..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2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55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52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39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8FB77-0649-4C39-B4B2-E2B8C96A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2EB8DE-2C93-4421-AE3B-644C7C3BF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0B7006-55C0-4A13-A73C-D6CBB8D8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8113FA-045F-41BC-8088-18435BC2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E31326-2BBE-45E2-A8BC-A2E69458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78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C7FA-90F7-4543-9F5A-4532F414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0C862C-8F56-403B-8A05-70D334BAE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EFE6C5-ED75-404B-818E-E5867709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F6AE0F-FBC3-4379-A49F-90C2D98B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51CAF4-CF6F-43F6-BC39-85395F11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33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71BD5-6B79-44B1-9F48-08D4B832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853DD9-766A-4AD5-9EF5-04BE6D8B5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5CD5D-84E5-4340-BA7D-B05817F6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3B3DD0-8445-4A46-BFF2-D08B9775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EC5737-15FE-4225-A908-389A92E4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75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BE4A8-5079-441C-BDF4-6A5E8848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D11B8-D877-4E09-9E23-EBFED921C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7BBC9F-39FD-453A-A6B0-21746051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6F7DB9-0515-4060-B738-D2637528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D4154C-98BB-4FFA-9EC4-7515BF77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7A07CE-BD63-43D1-8BFE-C811CA26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90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AEE3F-0DDD-4D2E-A4E8-3461A008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A45092-322B-4465-846C-D99B21747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74A993-3E0F-4605-B72A-4EA1C6F42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A02F4E-FAA2-4B6F-8A48-99BBAC03C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D711A1-D6D0-4FA6-8E1C-95505042C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B1C072-8556-40A7-8EA4-B5CD9238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E46BCC-9EB3-42A9-8E44-501FDD22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2A98EB-8417-4970-A69A-EF8CCC95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944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68E1B-7E37-4BD4-AA87-7227D8D5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6EF0C9-9117-47A9-A6DE-F90499A8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747C4C-F591-4841-8765-453AB6EF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B36B98-2332-4A6F-8588-B8684BAE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23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67B6ABB-9141-428A-A081-0EA72DDC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CBE8C6-E825-43A4-B3DA-47CD5B44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FD9EBD-952D-4393-BE35-A90E7929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88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D63CA-BAA8-48F1-9756-C6FB85CF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77617-9988-48F2-94DA-3FA64224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388CB9-77EE-4A76-9DF4-593C76C82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0D153E-F40B-4CEC-B8ED-76A3AF1C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0C958C-4476-4D1E-B32E-977F01F4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1B4D8A-DC58-4EA4-B32C-B1E21E26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16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46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9CAF3-769C-4B57-BB27-7F3334FF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396F9C5-DADD-4B72-BC3F-9BA91F08F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CB3DF8-201F-4819-B448-3C7129725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8DD0AF-FA56-4782-B44D-7752A24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60B8B9-16EE-415A-977A-CD2C1276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680F53-EB31-4683-BC5F-9F38A1A3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885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BC6D6-3643-42F2-B52B-9A8EE0AC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7AEF74-AC9B-4684-BE1A-D6CFF344E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F3CD92-AD11-4C49-8754-5C04E3B7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2BDBC9-8115-4430-9388-AFFF2A9F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253A0C-C3B2-4DFD-B071-277AC98A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002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B9707C-0101-46ED-8EEB-79EA286A1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C563B3-8D4F-4C5A-9E6D-679A28611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AD9108-3A03-456B-B23A-E9FE660B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A440B6-FA83-4DBE-A703-D42FB7EA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8320A7-6742-4B10-982B-7B4E4127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227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93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1315"/>
            <a:ext cx="10515600" cy="3825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99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21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25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39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35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8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757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0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4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351315"/>
            <a:ext cx="10515600" cy="3825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26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4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34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84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2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8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2B9A2-616E-4F48-B6FA-9D84D96655EC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83AB-A8B2-4354-AB65-2A8FB0AFD7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2CDAD9-D21C-4FD1-A920-B9AD4A60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498B5C-8222-4906-B67F-8CE9A70E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8CBCD4-5B5C-4875-A0C3-2C781DBBB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2151-B22A-4CB6-AD83-102D877D69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A2FBA2-E468-459E-964E-5F0868C64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55D96C-CA45-43F7-88E5-B087AAD63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8933-76BF-4CED-A218-B1884D2CA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20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sablona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" y="6350"/>
            <a:ext cx="12185649" cy="10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 userDrawn="1"/>
        </p:nvSpPr>
        <p:spPr>
          <a:xfrm>
            <a:off x="3405276" y="1190038"/>
            <a:ext cx="404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  <a:cs typeface="Arial" charset="0"/>
                <a:sym typeface="Lucida Grande" charset="0"/>
              </a:rPr>
              <a:t>Deklarace konfliktu zájmů</a:t>
            </a:r>
            <a:endParaRPr lang="en-US" sz="2800" b="1" dirty="0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D7A54012-9929-43AA-A79A-B944D1B3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90" y="1266000"/>
            <a:ext cx="10966169" cy="1822684"/>
          </a:xfrm>
          <a:prstGeom prst="rect">
            <a:avLst/>
          </a:prstGeom>
          <a:solidFill>
            <a:srgbClr val="FFFFC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200" b="1" dirty="0"/>
              <a:t>RATE vs RHYTHM CONTROL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EAST – AFNET 4</a:t>
            </a:r>
            <a:endParaRPr lang="cs-CZ" b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C253873-EE99-4D6B-B103-A6B8B4908C05}"/>
              </a:ext>
            </a:extLst>
          </p:cNvPr>
          <p:cNvSpPr/>
          <p:nvPr/>
        </p:nvSpPr>
        <p:spPr>
          <a:xfrm>
            <a:off x="0" y="-5696"/>
            <a:ext cx="12192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E9F0FA"/>
                </a:solidFill>
                <a:latin typeface="Arial" panose="020B0604020202020204" pitchFamily="34" charset="0"/>
              </a:rPr>
              <a:t>Léčba fibrilace síní v roce 2021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A3B9934-01F2-4646-A06F-F363FD04A2B0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2A7252BF-EA53-4573-B2E3-7DB1B4F3E1CE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 descr="Výřez obrazovky">
              <a:extLst>
                <a:ext uri="{FF2B5EF4-FFF2-40B4-BE49-F238E27FC236}">
                  <a16:creationId xmlns:a16="http://schemas.microsoft.com/office/drawing/2014/main" id="{61E8566F-CA9B-4293-8DFE-3843CB6C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pic>
        <p:nvPicPr>
          <p:cNvPr id="17" name="Obrázek 16" descr="Obsah obrázku kreslení&#10;&#10;Popis byl vytvořen automaticky">
            <a:extLst>
              <a:ext uri="{FF2B5EF4-FFF2-40B4-BE49-F238E27FC236}">
                <a16:creationId xmlns:a16="http://schemas.microsoft.com/office/drawing/2014/main" id="{0E66FB1C-F1AE-4CD4-9B0E-D77D46D42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" y="6229952"/>
            <a:ext cx="706929" cy="57506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42443B6F-23AB-4CE5-9E21-73970CD9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887" y="6209435"/>
            <a:ext cx="6004812" cy="6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cs-CZ" altLang="cs-CZ" sz="1400" b="1" dirty="0">
                <a:latin typeface="Arial"/>
                <a:cs typeface="Arial"/>
              </a:rPr>
              <a:t>XVIII. české a slovenské symposium o arytmiích a </a:t>
            </a:r>
            <a:r>
              <a:rPr lang="cs-CZ" altLang="cs-CZ" sz="1400" b="1" dirty="0" err="1">
                <a:latin typeface="Arial"/>
                <a:cs typeface="Arial"/>
              </a:rPr>
              <a:t>kardiostimulaci</a:t>
            </a:r>
            <a:r>
              <a:rPr lang="cs-CZ" altLang="cs-CZ" sz="1400" b="1" dirty="0">
                <a:latin typeface="Arial"/>
                <a:cs typeface="Arial"/>
              </a:rPr>
              <a:t>; Olomouc, 7. - 9. 11. 2021</a:t>
            </a:r>
            <a:endParaRPr lang="en-US" altLang="cs-CZ" sz="1400" b="1" dirty="0">
              <a:latin typeface="Arial"/>
              <a:cs typeface="Arial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0823C25-2A10-41F0-BF00-4FED339A3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4147513"/>
            <a:ext cx="9144000" cy="12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</a:rPr>
              <a:t>Dan Wichterle</a:t>
            </a:r>
            <a:endParaRPr lang="cs-CZ" altLang="en-US" sz="2400" b="1" dirty="0">
              <a:solidFill>
                <a:srgbClr val="002060"/>
              </a:solidFill>
            </a:endParaRPr>
          </a:p>
          <a:p>
            <a:pPr algn="ctr" eaLnBrk="1" hangingPunct="1"/>
            <a:endParaRPr lang="cs-CZ" altLang="en-US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cs-CZ" altLang="en-US" b="1" dirty="0">
                <a:solidFill>
                  <a:srgbClr val="002060"/>
                </a:solidFill>
              </a:rPr>
              <a:t>Klinika kardiologie IKEM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1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614B364-3BE2-4054-BB82-94DA1DB2C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35177"/>
              </p:ext>
            </p:extLst>
          </p:nvPr>
        </p:nvGraphicFramePr>
        <p:xfrm>
          <a:off x="600618" y="1327590"/>
          <a:ext cx="9952796" cy="3152002"/>
        </p:xfrm>
        <a:graphic>
          <a:graphicData uri="http://schemas.openxmlformats.org/drawingml/2006/table">
            <a:tbl>
              <a:tblPr firstRow="1" firstCol="1" bandRow="1"/>
              <a:tblGrid>
                <a:gridCol w="3782407">
                  <a:extLst>
                    <a:ext uri="{9D8B030D-6E8A-4147-A177-3AD203B41FA5}">
                      <a16:colId xmlns:a16="http://schemas.microsoft.com/office/drawing/2014/main" val="2810218206"/>
                    </a:ext>
                  </a:extLst>
                </a:gridCol>
                <a:gridCol w="1949023">
                  <a:extLst>
                    <a:ext uri="{9D8B030D-6E8A-4147-A177-3AD203B41FA5}">
                      <a16:colId xmlns:a16="http://schemas.microsoft.com/office/drawing/2014/main" val="2523221668"/>
                    </a:ext>
                  </a:extLst>
                </a:gridCol>
                <a:gridCol w="1622544">
                  <a:extLst>
                    <a:ext uri="{9D8B030D-6E8A-4147-A177-3AD203B41FA5}">
                      <a16:colId xmlns:a16="http://schemas.microsoft.com/office/drawing/2014/main" val="3062101776"/>
                    </a:ext>
                  </a:extLst>
                </a:gridCol>
                <a:gridCol w="2598822">
                  <a:extLst>
                    <a:ext uri="{9D8B030D-6E8A-4147-A177-3AD203B41FA5}">
                      <a16:colId xmlns:a16="http://schemas.microsoft.com/office/drawing/2014/main" val="1620148084"/>
                    </a:ext>
                  </a:extLst>
                </a:gridCol>
              </a:tblGrid>
              <a:tr h="699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6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3DA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Early Rhythm Control (n=1395)</a:t>
                      </a:r>
                      <a:endParaRPr lang="de-DE" sz="1600" dirty="0">
                        <a:solidFill>
                          <a:srgbClr val="3DA9D9"/>
                        </a:solidFill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B9B6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Usual Care (n=1394)</a:t>
                      </a:r>
                      <a:endParaRPr lang="de-DE" sz="1600" dirty="0">
                        <a:solidFill>
                          <a:srgbClr val="3DA9D9"/>
                        </a:solidFill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Treatment Effect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46954"/>
                  </a:ext>
                </a:extLst>
              </a:tr>
              <a:tr h="819556"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 ± SD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Adjusted mean difference [95% CI]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10919"/>
                  </a:ext>
                </a:extLst>
              </a:tr>
              <a:tr h="305904">
                <a:tc>
                  <a:txBody>
                    <a:bodyPr/>
                    <a:lstStyle/>
                    <a:p>
                      <a:pPr marL="114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in LVEF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 ± 9.8%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 ± 9.8%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0.23% [-0.46%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0.91%]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689123"/>
                  </a:ext>
                </a:extLst>
              </a:tr>
              <a:tr h="305904">
                <a:tc>
                  <a:txBody>
                    <a:bodyPr/>
                    <a:lstStyle/>
                    <a:p>
                      <a:pPr marL="114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in EQ-5D (VAS state of health)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 ± 21.4</a:t>
                      </a: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-2.7 ± 22.3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1.07 [-0.68; 2.82]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590899"/>
                  </a:ext>
                </a:extLst>
              </a:tr>
              <a:tr h="357776">
                <a:tc>
                  <a:txBody>
                    <a:bodyPr/>
                    <a:lstStyle/>
                    <a:p>
                      <a:pPr marL="114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in SF-12 Mental Score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 ± 10.6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 ± 10.1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-1.20 [-2.04;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0.37]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3968"/>
                  </a:ext>
                </a:extLst>
              </a:tr>
              <a:tr h="357776">
                <a:tc>
                  <a:txBody>
                    <a:bodyPr/>
                    <a:lstStyle/>
                    <a:p>
                      <a:pPr marL="114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in SF-12 Physical Score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± 8.5</a:t>
                      </a: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 ± 8.2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0.33 [-0.39; 1.06]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89874"/>
                  </a:ext>
                </a:extLst>
              </a:tr>
              <a:tr h="305904">
                <a:tc>
                  <a:txBody>
                    <a:bodyPr/>
                    <a:lstStyle/>
                    <a:p>
                      <a:pPr marL="114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in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MoCA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score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 ± 3.3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 ± 3.2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-0.14 [-0.39; 0.12]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9448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0DBA860-6BEF-4EF3-8CE7-5FCD751C4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cs-CZ" altLang="en-US" sz="2800" b="1" dirty="0" err="1"/>
              <a:t>Key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secondary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outcomes</a:t>
            </a:r>
            <a:r>
              <a:rPr lang="cs-CZ" altLang="en-US" sz="2800" b="1" dirty="0"/>
              <a:t> (</a:t>
            </a:r>
            <a:r>
              <a:rPr lang="en-GB" altLang="en-US" sz="2800" b="1" dirty="0"/>
              <a:t>at 24 months</a:t>
            </a:r>
            <a:r>
              <a:rPr lang="cs-CZ" altLang="en-US" sz="2800" b="1" dirty="0"/>
              <a:t>)</a:t>
            </a:r>
            <a:endParaRPr lang="cs-CZ" altLang="en-US" sz="3200" b="1" dirty="0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215B43DC-0E95-4C97-9090-4A3507EBE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881A6ED-F67B-45E0-BB88-C11A4CC7EAC8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8EE0AF0-A46D-4A7B-A68E-27F26F3BB033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Výřez obrazovky">
              <a:extLst>
                <a:ext uri="{FF2B5EF4-FFF2-40B4-BE49-F238E27FC236}">
                  <a16:creationId xmlns:a16="http://schemas.microsoft.com/office/drawing/2014/main" id="{958C05ED-4E75-490F-9C4A-CE8D76644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19FCAAB8-1864-4750-968E-C8C88A359C7A}"/>
              </a:ext>
            </a:extLst>
          </p:cNvPr>
          <p:cNvSpPr/>
          <p:nvPr/>
        </p:nvSpPr>
        <p:spPr>
          <a:xfrm>
            <a:off x="8162224" y="3457875"/>
            <a:ext cx="2107932" cy="326913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00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C75519B-F351-494F-A5C2-8D565F7BEDE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75700549"/>
              </p:ext>
            </p:extLst>
          </p:nvPr>
        </p:nvGraphicFramePr>
        <p:xfrm>
          <a:off x="269959" y="685239"/>
          <a:ext cx="6085121" cy="5450615"/>
        </p:xfrm>
        <a:graphic>
          <a:graphicData uri="http://schemas.openxmlformats.org/drawingml/2006/table">
            <a:tbl>
              <a:tblPr firstRow="1" firstCol="1" bandRow="1"/>
              <a:tblGrid>
                <a:gridCol w="3118245">
                  <a:extLst>
                    <a:ext uri="{9D8B030D-6E8A-4147-A177-3AD203B41FA5}">
                      <a16:colId xmlns:a16="http://schemas.microsoft.com/office/drawing/2014/main" val="2545465238"/>
                    </a:ext>
                  </a:extLst>
                </a:gridCol>
                <a:gridCol w="1480976">
                  <a:extLst>
                    <a:ext uri="{9D8B030D-6E8A-4147-A177-3AD203B41FA5}">
                      <a16:colId xmlns:a16="http://schemas.microsoft.com/office/drawing/2014/main" val="70798791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22236686"/>
                    </a:ext>
                  </a:extLst>
                </a:gridCol>
              </a:tblGrid>
              <a:tr h="409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3DA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Rhythm Control</a:t>
                      </a:r>
                      <a:endParaRPr lang="de-DE" sz="1600" dirty="0">
                        <a:solidFill>
                          <a:srgbClr val="3DA9D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Usual Care </a:t>
                      </a:r>
                      <a:endParaRPr lang="cs-CZ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F1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7602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rimary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safety outcome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 (16.6%)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 (16.0%)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45974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Occurrence of stroke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(2.9%)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(4.4%)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33996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Occurrence of death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(9.9%)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 (11.8%)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98282"/>
                  </a:ext>
                </a:extLst>
              </a:tr>
              <a:tr h="576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SAE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ated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rhythm control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(4.9%)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(1.4%)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2738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Non-fatal cardiac arrest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22599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oxicity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AF-related drug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(0.7%)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(0.2%)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970358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Drug-induced bradycardia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(1.0%)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(0.4%)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26399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 block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61525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Torsade de Pointes tachycardia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851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882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AF ablation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91355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Pericardial tamponade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(0.2%)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94551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Bleeding, major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(0.4%)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3290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Bleeding, non-major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8103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882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</a:t>
                      </a: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SAE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related to rhythm control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72347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pressure related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(0.1%)</a:t>
                      </a:r>
                      <a:endParaRPr lang="de-DE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(0.0%)</a:t>
                      </a:r>
                      <a:endParaRPr lang="de-DE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42906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Hospitalization for AF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(0.8%)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(0.2%)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803160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cardiovascular event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(0.4%)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15074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event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(0.2%)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181845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Syncope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(0.3%)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(0.1%)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42016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Hospitalization for worsening of </a:t>
                      </a:r>
                      <a:r>
                        <a:rPr lang="cs-CZ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(0.2%)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46145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Implant of </a:t>
                      </a: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PM/ICD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other</a:t>
                      </a: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device 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(0.6%)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(0.3%)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96612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752C81EC-1CC4-4C2D-ACC9-6D3C0D594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cs-CZ" altLang="en-US" sz="2800" b="1" dirty="0" err="1"/>
              <a:t>Safety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Outcomes</a:t>
            </a:r>
            <a:endParaRPr lang="cs-CZ" altLang="en-US" sz="3200" b="1" dirty="0"/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C82DE8A1-43D7-45B3-9CF8-E7844F779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D521447-A55C-484B-9717-9E8E09A2A3B7}"/>
              </a:ext>
            </a:extLst>
          </p:cNvPr>
          <p:cNvSpPr txBox="1"/>
          <p:nvPr/>
        </p:nvSpPr>
        <p:spPr>
          <a:xfrm>
            <a:off x="4150713" y="1958343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4.9%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49983CE-5856-42EE-99B9-98B22480B7C6}"/>
              </a:ext>
            </a:extLst>
          </p:cNvPr>
          <p:cNvGrpSpPr/>
          <p:nvPr/>
        </p:nvGrpSpPr>
        <p:grpSpPr>
          <a:xfrm>
            <a:off x="4071248" y="2467796"/>
            <a:ext cx="907870" cy="1007658"/>
            <a:chOff x="6418217" y="2534193"/>
            <a:chExt cx="907870" cy="1007658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B3FA3AA8-4AF1-47C6-ADEC-1BC1DD129DA6}"/>
                </a:ext>
              </a:extLst>
            </p:cNvPr>
            <p:cNvSpPr txBox="1"/>
            <p:nvPr/>
          </p:nvSpPr>
          <p:spPr>
            <a:xfrm>
              <a:off x="6533607" y="2838023"/>
              <a:ext cx="792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2.0%</a:t>
              </a:r>
            </a:p>
          </p:txBody>
        </p:sp>
        <p:sp>
          <p:nvSpPr>
            <p:cNvPr id="3" name="Pravá složená závorka 2">
              <a:extLst>
                <a:ext uri="{FF2B5EF4-FFF2-40B4-BE49-F238E27FC236}">
                  <a16:creationId xmlns:a16="http://schemas.microsoft.com/office/drawing/2014/main" id="{1F15D7F8-4F82-4EF3-B486-7485308C00F3}"/>
                </a:ext>
              </a:extLst>
            </p:cNvPr>
            <p:cNvSpPr/>
            <p:nvPr/>
          </p:nvSpPr>
          <p:spPr>
            <a:xfrm>
              <a:off x="6418217" y="2534193"/>
              <a:ext cx="182880" cy="1007658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2423135-13A3-45C2-9853-629ADE7ACA67}"/>
              </a:ext>
            </a:extLst>
          </p:cNvPr>
          <p:cNvGrpSpPr/>
          <p:nvPr/>
        </p:nvGrpSpPr>
        <p:grpSpPr>
          <a:xfrm>
            <a:off x="4093022" y="3796836"/>
            <a:ext cx="949233" cy="555132"/>
            <a:chOff x="6418217" y="2534193"/>
            <a:chExt cx="949233" cy="1007658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CC867CE1-9B6D-453D-875A-855062135925}"/>
                </a:ext>
              </a:extLst>
            </p:cNvPr>
            <p:cNvSpPr txBox="1"/>
            <p:nvPr/>
          </p:nvSpPr>
          <p:spPr>
            <a:xfrm>
              <a:off x="6574970" y="2668690"/>
              <a:ext cx="792480" cy="67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0.7%</a:t>
              </a:r>
            </a:p>
          </p:txBody>
        </p:sp>
        <p:sp>
          <p:nvSpPr>
            <p:cNvPr id="16" name="Pravá složená závorka 15">
              <a:extLst>
                <a:ext uri="{FF2B5EF4-FFF2-40B4-BE49-F238E27FC236}">
                  <a16:creationId xmlns:a16="http://schemas.microsoft.com/office/drawing/2014/main" id="{7E15390F-6ED6-4BEF-A3A7-25B712B66B2D}"/>
                </a:ext>
              </a:extLst>
            </p:cNvPr>
            <p:cNvSpPr/>
            <p:nvPr/>
          </p:nvSpPr>
          <p:spPr>
            <a:xfrm>
              <a:off x="6418217" y="2534193"/>
              <a:ext cx="182880" cy="1007658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554C7D4D-DB2F-43AB-91BA-6F761B31DD6B}"/>
              </a:ext>
            </a:extLst>
          </p:cNvPr>
          <p:cNvGrpSpPr/>
          <p:nvPr/>
        </p:nvGrpSpPr>
        <p:grpSpPr>
          <a:xfrm>
            <a:off x="5581099" y="2481528"/>
            <a:ext cx="907870" cy="1007658"/>
            <a:chOff x="6418217" y="2534193"/>
            <a:chExt cx="907870" cy="1007658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3C0256AA-C9B4-43D0-A83E-D4BF16FF3C02}"/>
                </a:ext>
              </a:extLst>
            </p:cNvPr>
            <p:cNvSpPr txBox="1"/>
            <p:nvPr/>
          </p:nvSpPr>
          <p:spPr>
            <a:xfrm>
              <a:off x="6533607" y="2838023"/>
              <a:ext cx="792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0.7%</a:t>
              </a:r>
            </a:p>
          </p:txBody>
        </p:sp>
        <p:sp>
          <p:nvSpPr>
            <p:cNvPr id="19" name="Pravá složená závorka 18">
              <a:extLst>
                <a:ext uri="{FF2B5EF4-FFF2-40B4-BE49-F238E27FC236}">
                  <a16:creationId xmlns:a16="http://schemas.microsoft.com/office/drawing/2014/main" id="{AFB95650-BB38-4A0C-AD47-DC2F67699152}"/>
                </a:ext>
              </a:extLst>
            </p:cNvPr>
            <p:cNvSpPr/>
            <p:nvPr/>
          </p:nvSpPr>
          <p:spPr>
            <a:xfrm>
              <a:off x="6418217" y="2534193"/>
              <a:ext cx="182880" cy="1007658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F0CA8C36-3057-488F-869F-366A2C0EB4E7}"/>
              </a:ext>
            </a:extLst>
          </p:cNvPr>
          <p:cNvGrpSpPr/>
          <p:nvPr/>
        </p:nvGrpSpPr>
        <p:grpSpPr>
          <a:xfrm>
            <a:off x="5581099" y="3793016"/>
            <a:ext cx="949233" cy="555132"/>
            <a:chOff x="6418217" y="2534193"/>
            <a:chExt cx="949233" cy="1007658"/>
          </a:xfrm>
        </p:grpSpPr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6D4AF947-5366-4C04-BB30-7BC87CB1BDB6}"/>
                </a:ext>
              </a:extLst>
            </p:cNvPr>
            <p:cNvSpPr txBox="1"/>
            <p:nvPr/>
          </p:nvSpPr>
          <p:spPr>
            <a:xfrm>
              <a:off x="6574970" y="2668690"/>
              <a:ext cx="792480" cy="67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0.1%</a:t>
              </a:r>
            </a:p>
          </p:txBody>
        </p:sp>
        <p:sp>
          <p:nvSpPr>
            <p:cNvPr id="22" name="Pravá složená závorka 21">
              <a:extLst>
                <a:ext uri="{FF2B5EF4-FFF2-40B4-BE49-F238E27FC236}">
                  <a16:creationId xmlns:a16="http://schemas.microsoft.com/office/drawing/2014/main" id="{1D02748D-77DE-4913-A9EC-CA7CA7335AFF}"/>
                </a:ext>
              </a:extLst>
            </p:cNvPr>
            <p:cNvSpPr/>
            <p:nvPr/>
          </p:nvSpPr>
          <p:spPr>
            <a:xfrm>
              <a:off x="6418217" y="2534193"/>
              <a:ext cx="182880" cy="1007658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D0ABBEE9-C8A8-487D-A025-7CC37A7E1DA0}"/>
              </a:ext>
            </a:extLst>
          </p:cNvPr>
          <p:cNvGrpSpPr/>
          <p:nvPr/>
        </p:nvGrpSpPr>
        <p:grpSpPr>
          <a:xfrm>
            <a:off x="4106079" y="4681159"/>
            <a:ext cx="912225" cy="1420355"/>
            <a:chOff x="6418217" y="2534193"/>
            <a:chExt cx="912225" cy="1007658"/>
          </a:xfrm>
        </p:grpSpPr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3D93BB97-672E-4859-A479-F3067311907E}"/>
                </a:ext>
              </a:extLst>
            </p:cNvPr>
            <p:cNvSpPr txBox="1"/>
            <p:nvPr/>
          </p:nvSpPr>
          <p:spPr>
            <a:xfrm>
              <a:off x="6537962" y="2895878"/>
              <a:ext cx="792480" cy="26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2.5%</a:t>
              </a:r>
            </a:p>
          </p:txBody>
        </p:sp>
        <p:sp>
          <p:nvSpPr>
            <p:cNvPr id="25" name="Pravá složená závorka 24">
              <a:extLst>
                <a:ext uri="{FF2B5EF4-FFF2-40B4-BE49-F238E27FC236}">
                  <a16:creationId xmlns:a16="http://schemas.microsoft.com/office/drawing/2014/main" id="{6D2EA186-3481-4B52-8AE4-231CB05C595B}"/>
                </a:ext>
              </a:extLst>
            </p:cNvPr>
            <p:cNvSpPr/>
            <p:nvPr/>
          </p:nvSpPr>
          <p:spPr>
            <a:xfrm>
              <a:off x="6418217" y="2534193"/>
              <a:ext cx="182880" cy="1007658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FF119DE9-53B4-4382-BB05-3CF11CCA02AD}"/>
              </a:ext>
            </a:extLst>
          </p:cNvPr>
          <p:cNvGrpSpPr/>
          <p:nvPr/>
        </p:nvGrpSpPr>
        <p:grpSpPr>
          <a:xfrm>
            <a:off x="5581099" y="4665464"/>
            <a:ext cx="912225" cy="1420355"/>
            <a:chOff x="6418217" y="2534193"/>
            <a:chExt cx="912225" cy="1007658"/>
          </a:xfrm>
        </p:grpSpPr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27F3A9F2-5ED0-48C2-8CC8-C3245F6268B9}"/>
                </a:ext>
              </a:extLst>
            </p:cNvPr>
            <p:cNvSpPr txBox="1"/>
            <p:nvPr/>
          </p:nvSpPr>
          <p:spPr>
            <a:xfrm>
              <a:off x="6537962" y="2895878"/>
              <a:ext cx="792480" cy="26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0.9%</a:t>
              </a:r>
            </a:p>
          </p:txBody>
        </p:sp>
        <p:sp>
          <p:nvSpPr>
            <p:cNvPr id="28" name="Pravá složená závorka 27">
              <a:extLst>
                <a:ext uri="{FF2B5EF4-FFF2-40B4-BE49-F238E27FC236}">
                  <a16:creationId xmlns:a16="http://schemas.microsoft.com/office/drawing/2014/main" id="{F4D5A5AC-4B8F-4414-BD0D-238551683D92}"/>
                </a:ext>
              </a:extLst>
            </p:cNvPr>
            <p:cNvSpPr/>
            <p:nvPr/>
          </p:nvSpPr>
          <p:spPr>
            <a:xfrm>
              <a:off x="6418217" y="2534193"/>
              <a:ext cx="182880" cy="1007658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F6B6305-C69C-4209-B4F9-98BD31440D91}"/>
              </a:ext>
            </a:extLst>
          </p:cNvPr>
          <p:cNvSpPr txBox="1"/>
          <p:nvPr/>
        </p:nvSpPr>
        <p:spPr>
          <a:xfrm>
            <a:off x="5672539" y="1960281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1.4%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546269F-46AE-4518-90A3-DB2EDA79F45D}"/>
              </a:ext>
            </a:extLst>
          </p:cNvPr>
          <p:cNvSpPr txBox="1"/>
          <p:nvPr/>
        </p:nvSpPr>
        <p:spPr>
          <a:xfrm>
            <a:off x="9531107" y="4253818"/>
            <a:ext cx="153762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476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B050"/>
                </a:solidFill>
              </a:rPr>
              <a:t>Absolutn</a:t>
            </a:r>
            <a:r>
              <a:rPr lang="cs-CZ" sz="2400" dirty="0">
                <a:solidFill>
                  <a:srgbClr val="00B050"/>
                </a:solidFill>
              </a:rPr>
              <a:t>í pokles rizika</a:t>
            </a:r>
          </a:p>
          <a:p>
            <a:pPr algn="ctr"/>
            <a:r>
              <a:rPr lang="cs-CZ" sz="2400" b="1" dirty="0">
                <a:solidFill>
                  <a:srgbClr val="00B050"/>
                </a:solidFill>
              </a:rPr>
              <a:t>-4.8%</a:t>
            </a:r>
          </a:p>
        </p:txBody>
      </p:sp>
      <p:graphicFrame>
        <p:nvGraphicFramePr>
          <p:cNvPr id="32" name="Tabelle 10">
            <a:extLst>
              <a:ext uri="{FF2B5EF4-FFF2-40B4-BE49-F238E27FC236}">
                <a16:creationId xmlns:a16="http://schemas.microsoft.com/office/drawing/2014/main" id="{3273B7B8-97CD-4EB2-802C-365D89E9507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5420787"/>
              </p:ext>
            </p:extLst>
          </p:nvPr>
        </p:nvGraphicFramePr>
        <p:xfrm>
          <a:off x="6465019" y="685239"/>
          <a:ext cx="5429851" cy="2614197"/>
        </p:xfrm>
        <a:graphic>
          <a:graphicData uri="http://schemas.openxmlformats.org/drawingml/2006/table">
            <a:tbl>
              <a:tblPr firstRow="1" firstCol="1" bandRow="1"/>
              <a:tblGrid>
                <a:gridCol w="1998261">
                  <a:extLst>
                    <a:ext uri="{9D8B030D-6E8A-4147-A177-3AD203B41FA5}">
                      <a16:colId xmlns:a16="http://schemas.microsoft.com/office/drawing/2014/main" val="2545465238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707987917"/>
                    </a:ext>
                  </a:extLst>
                </a:gridCol>
                <a:gridCol w="1684070">
                  <a:extLst>
                    <a:ext uri="{9D8B030D-6E8A-4147-A177-3AD203B41FA5}">
                      <a16:colId xmlns:a16="http://schemas.microsoft.com/office/drawing/2014/main" val="222236686"/>
                    </a:ext>
                  </a:extLst>
                </a:gridCol>
              </a:tblGrid>
              <a:tr h="91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3DA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Rhythm Control</a:t>
                      </a:r>
                      <a:endParaRPr lang="de-DE" sz="1600" dirty="0">
                        <a:solidFill>
                          <a:srgbClr val="3DA9D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Usual Care </a:t>
                      </a:r>
                      <a:endParaRPr lang="cs-CZ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F1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76022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845974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33996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698282"/>
                  </a:ext>
                </a:extLst>
              </a:tr>
              <a:tr h="576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efficacy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2738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1825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death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22599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1825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Stroke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970358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1825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Hospitalization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HF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26399"/>
                  </a:ext>
                </a:extLst>
              </a:tr>
              <a:tr h="175074">
                <a:tc>
                  <a:txBody>
                    <a:bodyPr/>
                    <a:lstStyle/>
                    <a:p>
                      <a:pPr marL="1825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Hospitalization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61525"/>
                  </a:ext>
                </a:extLst>
              </a:tr>
            </a:tbl>
          </a:graphicData>
        </a:graphic>
      </p:graphicFrame>
      <p:sp>
        <p:nvSpPr>
          <p:cNvPr id="34" name="TextovéPole 33">
            <a:extLst>
              <a:ext uri="{FF2B5EF4-FFF2-40B4-BE49-F238E27FC236}">
                <a16:creationId xmlns:a16="http://schemas.microsoft.com/office/drawing/2014/main" id="{C8254603-17D5-40F0-961D-CFCDF53CCE2D}"/>
              </a:ext>
            </a:extLst>
          </p:cNvPr>
          <p:cNvSpPr txBox="1"/>
          <p:nvPr/>
        </p:nvSpPr>
        <p:spPr>
          <a:xfrm>
            <a:off x="9431373" y="1958343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1</a:t>
            </a:r>
            <a:r>
              <a:rPr lang="cs-CZ" b="1" dirty="0">
                <a:solidFill>
                  <a:srgbClr val="00B050"/>
                </a:solidFill>
              </a:rPr>
              <a:t>7.9%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E6588BA-1EE1-440F-87D0-8F8B13DA3258}"/>
              </a:ext>
            </a:extLst>
          </p:cNvPr>
          <p:cNvSpPr txBox="1"/>
          <p:nvPr/>
        </p:nvSpPr>
        <p:spPr>
          <a:xfrm>
            <a:off x="11068734" y="1961585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22</a:t>
            </a:r>
            <a:r>
              <a:rPr lang="cs-CZ" b="1" dirty="0">
                <a:solidFill>
                  <a:srgbClr val="00B050"/>
                </a:solidFill>
              </a:rPr>
              <a:t>.</a:t>
            </a:r>
            <a:r>
              <a:rPr lang="en-GB" b="1" dirty="0">
                <a:solidFill>
                  <a:srgbClr val="00B050"/>
                </a:solidFill>
              </a:rPr>
              <a:t>7</a:t>
            </a:r>
            <a:r>
              <a:rPr lang="cs-CZ" b="1" dirty="0">
                <a:solidFill>
                  <a:srgbClr val="00B050"/>
                </a:solidFill>
              </a:rPr>
              <a:t>%</a:t>
            </a: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89538747-A732-4AD0-B78B-DF4DB9798CA9}"/>
              </a:ext>
            </a:extLst>
          </p:cNvPr>
          <p:cNvGrpSpPr/>
          <p:nvPr/>
        </p:nvGrpSpPr>
        <p:grpSpPr>
          <a:xfrm>
            <a:off x="9336296" y="2455072"/>
            <a:ext cx="907870" cy="831640"/>
            <a:chOff x="6418217" y="2534193"/>
            <a:chExt cx="907870" cy="1007658"/>
          </a:xfrm>
        </p:grpSpPr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B5F95F98-8271-4F55-A2D7-2F9917E9A3A1}"/>
                </a:ext>
              </a:extLst>
            </p:cNvPr>
            <p:cNvSpPr txBox="1"/>
            <p:nvPr/>
          </p:nvSpPr>
          <p:spPr>
            <a:xfrm>
              <a:off x="6533607" y="2838023"/>
              <a:ext cx="792480" cy="44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50"/>
                  </a:solidFill>
                </a:rPr>
                <a:t>21.5%</a:t>
              </a:r>
            </a:p>
          </p:txBody>
        </p:sp>
        <p:sp>
          <p:nvSpPr>
            <p:cNvPr id="38" name="Pravá složená závorka 37">
              <a:extLst>
                <a:ext uri="{FF2B5EF4-FFF2-40B4-BE49-F238E27FC236}">
                  <a16:creationId xmlns:a16="http://schemas.microsoft.com/office/drawing/2014/main" id="{9AA1BBA0-F721-4F54-94E8-B3D75527C749}"/>
                </a:ext>
              </a:extLst>
            </p:cNvPr>
            <p:cNvSpPr/>
            <p:nvPr/>
          </p:nvSpPr>
          <p:spPr>
            <a:xfrm>
              <a:off x="6418217" y="2534193"/>
              <a:ext cx="182880" cy="1007658"/>
            </a:xfrm>
            <a:prstGeom prst="rightBrac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09697BC-F59D-4C79-AC0D-CC9A7FBA10D5}"/>
              </a:ext>
            </a:extLst>
          </p:cNvPr>
          <p:cNvGrpSpPr/>
          <p:nvPr/>
        </p:nvGrpSpPr>
        <p:grpSpPr>
          <a:xfrm>
            <a:off x="11098168" y="2467796"/>
            <a:ext cx="906641" cy="831640"/>
            <a:chOff x="11256482" y="3307232"/>
            <a:chExt cx="906641" cy="831640"/>
          </a:xfrm>
        </p:grpSpPr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92AC7B4E-65F8-4442-B155-E04F23DA101D}"/>
                </a:ext>
              </a:extLst>
            </p:cNvPr>
            <p:cNvSpPr txBox="1"/>
            <p:nvPr/>
          </p:nvSpPr>
          <p:spPr>
            <a:xfrm>
              <a:off x="11370643" y="3555101"/>
              <a:ext cx="792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50"/>
                  </a:solidFill>
                </a:rPr>
                <a:t>27.9%</a:t>
              </a:r>
            </a:p>
          </p:txBody>
        </p:sp>
        <p:sp>
          <p:nvSpPr>
            <p:cNvPr id="41" name="Pravá složená závorka 40">
              <a:extLst>
                <a:ext uri="{FF2B5EF4-FFF2-40B4-BE49-F238E27FC236}">
                  <a16:creationId xmlns:a16="http://schemas.microsoft.com/office/drawing/2014/main" id="{D1EF159F-5438-495B-B0D1-AC5F58DB31E8}"/>
                </a:ext>
              </a:extLst>
            </p:cNvPr>
            <p:cNvSpPr/>
            <p:nvPr/>
          </p:nvSpPr>
          <p:spPr>
            <a:xfrm>
              <a:off x="11256482" y="3307232"/>
              <a:ext cx="182880" cy="831640"/>
            </a:xfrm>
            <a:prstGeom prst="rightBrac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Bublinový popisek: zahnutá čára 4">
            <a:extLst>
              <a:ext uri="{FF2B5EF4-FFF2-40B4-BE49-F238E27FC236}">
                <a16:creationId xmlns:a16="http://schemas.microsoft.com/office/drawing/2014/main" id="{297277E6-F49D-4128-87EA-6E4C14ADA22D}"/>
              </a:ext>
            </a:extLst>
          </p:cNvPr>
          <p:cNvSpPr/>
          <p:nvPr/>
        </p:nvSpPr>
        <p:spPr>
          <a:xfrm flipH="1">
            <a:off x="3392557" y="1940322"/>
            <a:ext cx="2962523" cy="373223"/>
          </a:xfrm>
          <a:prstGeom prst="borderCallout2">
            <a:avLst>
              <a:gd name="adj1" fmla="val 101650"/>
              <a:gd name="adj2" fmla="val 44"/>
              <a:gd name="adj3" fmla="val 520526"/>
              <a:gd name="adj4" fmla="val -5078"/>
              <a:gd name="adj5" fmla="val 623631"/>
              <a:gd name="adj6" fmla="val -24071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Bublinový popisek: zahnutá čára 41">
            <a:extLst>
              <a:ext uri="{FF2B5EF4-FFF2-40B4-BE49-F238E27FC236}">
                <a16:creationId xmlns:a16="http://schemas.microsoft.com/office/drawing/2014/main" id="{B55943E8-22CC-43B0-A136-D80D0ADE49BC}"/>
              </a:ext>
            </a:extLst>
          </p:cNvPr>
          <p:cNvSpPr/>
          <p:nvPr/>
        </p:nvSpPr>
        <p:spPr>
          <a:xfrm flipH="1">
            <a:off x="8470107" y="1947795"/>
            <a:ext cx="3310766" cy="379162"/>
          </a:xfrm>
          <a:prstGeom prst="borderCallout2">
            <a:avLst>
              <a:gd name="adj1" fmla="val 99182"/>
              <a:gd name="adj2" fmla="val 100137"/>
              <a:gd name="adj3" fmla="val 497446"/>
              <a:gd name="adj4" fmla="val 102270"/>
              <a:gd name="adj5" fmla="val 609205"/>
              <a:gd name="adj6" fmla="val 67956"/>
            </a:avLst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1F243D6-2D87-47B9-93A5-568E66F582DF}"/>
              </a:ext>
            </a:extLst>
          </p:cNvPr>
          <p:cNvSpPr txBox="1"/>
          <p:nvPr/>
        </p:nvSpPr>
        <p:spPr>
          <a:xfrm>
            <a:off x="7056119" y="4249064"/>
            <a:ext cx="168939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FF0000"/>
                </a:solidFill>
              </a:rPr>
              <a:t>Absolutn</a:t>
            </a:r>
            <a:r>
              <a:rPr lang="cs-CZ" sz="2400" dirty="0">
                <a:solidFill>
                  <a:srgbClr val="FF0000"/>
                </a:solidFill>
              </a:rPr>
              <a:t>í vzestup rizika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</a:rPr>
              <a:t>+3.5%</a:t>
            </a: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89C557B-A956-4E87-A968-3544CEB2A85B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60BE4886-BA50-471B-B8D8-CD0A3C947422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6" name="Obrázek 45" descr="Výřez obrazovky">
              <a:extLst>
                <a:ext uri="{FF2B5EF4-FFF2-40B4-BE49-F238E27FC236}">
                  <a16:creationId xmlns:a16="http://schemas.microsoft.com/office/drawing/2014/main" id="{E5FAC6A8-069C-47EA-BC91-6EF7CB48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</p:spTree>
    <p:extLst>
      <p:ext uri="{BB962C8B-B14F-4D97-AF65-F5344CB8AC3E}">
        <p14:creationId xmlns:p14="http://schemas.microsoft.com/office/powerpoint/2010/main" val="96161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 animBg="1"/>
      <p:bldP spid="34" grpId="0"/>
      <p:bldP spid="35" grpId="0"/>
      <p:bldP spid="5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C75519B-F351-494F-A5C2-8D565F7BEDE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37925801"/>
              </p:ext>
            </p:extLst>
          </p:nvPr>
        </p:nvGraphicFramePr>
        <p:xfrm>
          <a:off x="618031" y="1899092"/>
          <a:ext cx="4606841" cy="1132281"/>
        </p:xfrm>
        <a:graphic>
          <a:graphicData uri="http://schemas.openxmlformats.org/drawingml/2006/table">
            <a:tbl>
              <a:tblPr firstRow="1" firstCol="1" bandRow="1"/>
              <a:tblGrid>
                <a:gridCol w="1772201">
                  <a:extLst>
                    <a:ext uri="{9D8B030D-6E8A-4147-A177-3AD203B41FA5}">
                      <a16:colId xmlns:a16="http://schemas.microsoft.com/office/drawing/2014/main" val="2545465238"/>
                    </a:ext>
                  </a:extLst>
                </a:gridCol>
                <a:gridCol w="1374808">
                  <a:extLst>
                    <a:ext uri="{9D8B030D-6E8A-4147-A177-3AD203B41FA5}">
                      <a16:colId xmlns:a16="http://schemas.microsoft.com/office/drawing/2014/main" val="707987917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22236686"/>
                    </a:ext>
                  </a:extLst>
                </a:gridCol>
              </a:tblGrid>
              <a:tr h="502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3DA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Rhythm Control</a:t>
                      </a:r>
                      <a:endParaRPr lang="de-DE" sz="1600" dirty="0">
                        <a:solidFill>
                          <a:srgbClr val="3DA9D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Usual Care </a:t>
                      </a:r>
                      <a:endParaRPr lang="cs-CZ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F1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76022"/>
                  </a:ext>
                </a:extLst>
              </a:tr>
              <a:tr h="62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SAE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ated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rhythm control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(1.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2738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752C81EC-1CC4-4C2D-ACC9-6D3C0D594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cs-CZ" altLang="en-US" sz="2800" b="1" dirty="0"/>
              <a:t>Net benefit</a:t>
            </a:r>
            <a:endParaRPr lang="cs-CZ" altLang="en-US" sz="3200" b="1" dirty="0"/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C82DE8A1-43D7-45B3-9CF8-E7844F779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5422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2" name="Tabelle 10">
            <a:extLst>
              <a:ext uri="{FF2B5EF4-FFF2-40B4-BE49-F238E27FC236}">
                <a16:creationId xmlns:a16="http://schemas.microsoft.com/office/drawing/2014/main" id="{3273B7B8-97CD-4EB2-802C-365D89E9507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44773974"/>
              </p:ext>
            </p:extLst>
          </p:nvPr>
        </p:nvGraphicFramePr>
        <p:xfrm>
          <a:off x="6172919" y="1849062"/>
          <a:ext cx="5075672" cy="1172437"/>
        </p:xfrm>
        <a:graphic>
          <a:graphicData uri="http://schemas.openxmlformats.org/drawingml/2006/table">
            <a:tbl>
              <a:tblPr firstRow="1" firstCol="1" bandRow="1"/>
              <a:tblGrid>
                <a:gridCol w="2182591">
                  <a:extLst>
                    <a:ext uri="{9D8B030D-6E8A-4147-A177-3AD203B41FA5}">
                      <a16:colId xmlns:a16="http://schemas.microsoft.com/office/drawing/2014/main" val="254546523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707987917"/>
                    </a:ext>
                  </a:extLst>
                </a:gridCol>
                <a:gridCol w="1391941">
                  <a:extLst>
                    <a:ext uri="{9D8B030D-6E8A-4147-A177-3AD203B41FA5}">
                      <a16:colId xmlns:a16="http://schemas.microsoft.com/office/drawing/2014/main" val="222236686"/>
                    </a:ext>
                  </a:extLst>
                </a:gridCol>
              </a:tblGrid>
              <a:tr h="91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3DA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Rhythm Control</a:t>
                      </a:r>
                      <a:endParaRPr lang="de-DE" sz="1600" dirty="0">
                        <a:solidFill>
                          <a:srgbClr val="3DA9D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Usual Care </a:t>
                      </a:r>
                      <a:endParaRPr lang="cs-CZ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F1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76022"/>
                  </a:ext>
                </a:extLst>
              </a:tr>
              <a:tr h="662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efficacy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2738"/>
                  </a:ext>
                </a:extLst>
              </a:tr>
            </a:tbl>
          </a:graphicData>
        </a:graphic>
      </p:graphicFrame>
      <p:sp>
        <p:nvSpPr>
          <p:cNvPr id="33" name="TextovéPole 32">
            <a:extLst>
              <a:ext uri="{FF2B5EF4-FFF2-40B4-BE49-F238E27FC236}">
                <a16:creationId xmlns:a16="http://schemas.microsoft.com/office/drawing/2014/main" id="{017F4A92-5515-4FDF-961F-6CAEE41D9DD4}"/>
              </a:ext>
            </a:extLst>
          </p:cNvPr>
          <p:cNvSpPr txBox="1"/>
          <p:nvPr/>
        </p:nvSpPr>
        <p:spPr>
          <a:xfrm>
            <a:off x="2921451" y="3430981"/>
            <a:ext cx="177299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FF0000"/>
                </a:solidFill>
              </a:rPr>
              <a:t>Absolutn</a:t>
            </a:r>
            <a:r>
              <a:rPr lang="cs-CZ" sz="2400" dirty="0">
                <a:solidFill>
                  <a:srgbClr val="FF0000"/>
                </a:solidFill>
              </a:rPr>
              <a:t>í vzestup rizika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</a:rPr>
              <a:t>+3.5%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7F5D665-7E3D-47D8-B7E2-FD7678BD5D85}"/>
              </a:ext>
            </a:extLst>
          </p:cNvPr>
          <p:cNvSpPr txBox="1"/>
          <p:nvPr/>
        </p:nvSpPr>
        <p:spPr>
          <a:xfrm>
            <a:off x="9122519" y="3377548"/>
            <a:ext cx="153762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476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B050"/>
                </a:solidFill>
              </a:rPr>
              <a:t>Absolutn</a:t>
            </a:r>
            <a:r>
              <a:rPr lang="cs-CZ" sz="2400" dirty="0">
                <a:solidFill>
                  <a:srgbClr val="00B050"/>
                </a:solidFill>
              </a:rPr>
              <a:t>í pokles rizika</a:t>
            </a:r>
          </a:p>
          <a:p>
            <a:pPr algn="ctr"/>
            <a:r>
              <a:rPr lang="cs-CZ" sz="2400" b="1" dirty="0">
                <a:solidFill>
                  <a:srgbClr val="00B050"/>
                </a:solidFill>
              </a:rPr>
              <a:t>-6.6%</a:t>
            </a:r>
          </a:p>
        </p:txBody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787BDFD7-8A7D-420F-BDC5-B28831AEE84E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FB951D77-8600-4A1F-A7C5-7E85990B51CF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4" name="Obrázek 43" descr="Výřez obrazovky">
              <a:extLst>
                <a:ext uri="{FF2B5EF4-FFF2-40B4-BE49-F238E27FC236}">
                  <a16:creationId xmlns:a16="http://schemas.microsoft.com/office/drawing/2014/main" id="{2607E89D-EA9E-4C37-8DB8-2492D3F0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</p:spTree>
    <p:extLst>
      <p:ext uri="{BB962C8B-B14F-4D97-AF65-F5344CB8AC3E}">
        <p14:creationId xmlns:p14="http://schemas.microsoft.com/office/powerpoint/2010/main" val="29891397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CD89B89-3977-4DB5-BE1F-8C3736A77BC3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8F0286A-B710-4AAE-8E04-4179394F0699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 descr="Výřez obrazovky">
              <a:extLst>
                <a:ext uri="{FF2B5EF4-FFF2-40B4-BE49-F238E27FC236}">
                  <a16:creationId xmlns:a16="http://schemas.microsoft.com/office/drawing/2014/main" id="{044FE3A2-69B8-4811-9D21-53CC83FF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BCC548FF-F802-4B65-A6DE-A127A134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cs-CZ" altLang="en-US" sz="2800" b="1" dirty="0"/>
              <a:t>S u m </a:t>
            </a:r>
            <a:r>
              <a:rPr lang="cs-CZ" altLang="en-US" sz="2800" b="1" dirty="0" err="1"/>
              <a:t>m</a:t>
            </a:r>
            <a:r>
              <a:rPr lang="cs-CZ" altLang="en-US" sz="2800" b="1" dirty="0"/>
              <a:t> a r y</a:t>
            </a:r>
            <a:endParaRPr lang="cs-CZ" altLang="en-US" sz="3200" b="1" dirty="0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3637DD74-18BC-4266-814B-2099FB514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A4D39CE-7BF4-43FD-A665-5B967526AC18}"/>
              </a:ext>
            </a:extLst>
          </p:cNvPr>
          <p:cNvSpPr txBox="1"/>
          <p:nvPr/>
        </p:nvSpPr>
        <p:spPr>
          <a:xfrm>
            <a:off x="256675" y="1003986"/>
            <a:ext cx="1163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Strategie</a:t>
            </a:r>
            <a:r>
              <a:rPr lang="en-GB" sz="2400" b="1" dirty="0"/>
              <a:t> </a:t>
            </a:r>
            <a:r>
              <a:rPr lang="en-GB" sz="2400" b="1" dirty="0" err="1"/>
              <a:t>kontrol</a:t>
            </a:r>
            <a:r>
              <a:rPr lang="cs-CZ" sz="2400" b="1" dirty="0"/>
              <a:t>y</a:t>
            </a:r>
            <a:r>
              <a:rPr lang="en-GB" sz="2400" b="1" dirty="0"/>
              <a:t> r</a:t>
            </a:r>
            <a:r>
              <a:rPr lang="cs-CZ" sz="2400" b="1" dirty="0"/>
              <a:t>y</a:t>
            </a:r>
            <a:r>
              <a:rPr lang="en-GB" sz="2400" b="1" dirty="0" err="1"/>
              <a:t>tmu</a:t>
            </a:r>
            <a:r>
              <a:rPr lang="cs-CZ" sz="2400" dirty="0"/>
              <a:t> u rizikovějších pacientů s recentním záchytem fibrilace síní:</a:t>
            </a:r>
          </a:p>
          <a:p>
            <a:endParaRPr lang="cs-CZ" sz="2400" dirty="0"/>
          </a:p>
          <a:p>
            <a:pPr marL="722313" indent="-539750">
              <a:buFont typeface="Wingdings" panose="05000000000000000000" pitchFamily="2" charset="2"/>
              <a:buChar char="Ø"/>
            </a:pPr>
            <a:r>
              <a:rPr lang="cs-CZ" sz="2400" dirty="0"/>
              <a:t>statisticky významně snižuje výskyt kombinace</a:t>
            </a:r>
            <a:r>
              <a:rPr lang="en-GB" sz="2400" dirty="0"/>
              <a:t>:</a:t>
            </a:r>
          </a:p>
          <a:p>
            <a:pPr marL="1636713" lvl="3" indent="-539750"/>
            <a:r>
              <a:rPr lang="cs-CZ" sz="2400" dirty="0"/>
              <a:t>(1) kardiovaskulárního úmrtí </a:t>
            </a:r>
            <a:endParaRPr lang="en-GB" sz="2400" dirty="0"/>
          </a:p>
          <a:p>
            <a:pPr marL="1636713" lvl="3" indent="-539750"/>
            <a:r>
              <a:rPr lang="cs-CZ" sz="2400" dirty="0"/>
              <a:t>(2) ischemické CMP </a:t>
            </a:r>
            <a:endParaRPr lang="en-GB" sz="2400" dirty="0"/>
          </a:p>
          <a:p>
            <a:pPr marL="1636713" lvl="3" indent="-539750"/>
            <a:r>
              <a:rPr lang="cs-CZ" sz="2400" dirty="0"/>
              <a:t>(3) hospitalizace pro srdeční selhání nebo akutní koronární syndrom</a:t>
            </a:r>
          </a:p>
          <a:p>
            <a:pPr marL="722313" indent="-539750"/>
            <a:endParaRPr lang="cs-CZ" sz="2400" dirty="0"/>
          </a:p>
          <a:p>
            <a:pPr marL="722313" indent="-539750">
              <a:buFont typeface="Wingdings" panose="05000000000000000000" pitchFamily="2" charset="2"/>
              <a:buChar char="Ø"/>
            </a:pPr>
            <a:r>
              <a:rPr lang="cs-CZ" sz="2400" dirty="0"/>
              <a:t>při </a:t>
            </a:r>
            <a:r>
              <a:rPr lang="cs-CZ" sz="2400" b="1" dirty="0" err="1"/>
              <a:t>posthoc</a:t>
            </a:r>
            <a:r>
              <a:rPr lang="cs-CZ" sz="2400" dirty="0"/>
              <a:t> testování významně snižuje i výskyt obou prvních položek kombinovaného </a:t>
            </a:r>
            <a:r>
              <a:rPr lang="cs-CZ" sz="2400" dirty="0" err="1"/>
              <a:t>endpointu</a:t>
            </a:r>
            <a:endParaRPr lang="en-GB" sz="2400" dirty="0"/>
          </a:p>
          <a:p>
            <a:pPr marL="722313" indent="-539750"/>
            <a:endParaRPr lang="en-GB" sz="2400" dirty="0"/>
          </a:p>
          <a:p>
            <a:pPr marL="722313" indent="-539750">
              <a:buFont typeface="Wingdings" panose="05000000000000000000" pitchFamily="2" charset="2"/>
              <a:buChar char="Ø"/>
            </a:pPr>
            <a:r>
              <a:rPr lang="cs-CZ" sz="2400" dirty="0"/>
              <a:t>vede k více než 3-násobnému nárůstu závažných nežádoucích účinků (nezanedbatelné absolutní procento) v příčinné souvislosti s antiarytmickou a ablační léčbou  </a:t>
            </a:r>
          </a:p>
        </p:txBody>
      </p:sp>
    </p:spTree>
    <p:extLst>
      <p:ext uri="{BB962C8B-B14F-4D97-AF65-F5344CB8AC3E}">
        <p14:creationId xmlns:p14="http://schemas.microsoft.com/office/powerpoint/2010/main" val="84707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CD89B89-3977-4DB5-BE1F-8C3736A77BC3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8F0286A-B710-4AAE-8E04-4179394F0699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 descr="Výřez obrazovky">
              <a:extLst>
                <a:ext uri="{FF2B5EF4-FFF2-40B4-BE49-F238E27FC236}">
                  <a16:creationId xmlns:a16="http://schemas.microsoft.com/office/drawing/2014/main" id="{044FE3A2-69B8-4811-9D21-53CC83FF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BCC548FF-F802-4B65-A6DE-A127A134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cs-CZ" altLang="en-US" sz="2800" b="1" dirty="0" err="1"/>
              <a:t>Symptoms</a:t>
            </a:r>
            <a:endParaRPr lang="cs-CZ" altLang="en-US" sz="3200" b="1" dirty="0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3637DD74-18BC-4266-814B-2099FB514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5D01E7-BF4E-4C78-8BC9-25AA2AC93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6" y="940982"/>
            <a:ext cx="9161153" cy="463737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1DC8669-DD3E-4D99-BD2B-F390A24B63CF}"/>
              </a:ext>
            </a:extLst>
          </p:cNvPr>
          <p:cNvSpPr txBox="1"/>
          <p:nvPr/>
        </p:nvSpPr>
        <p:spPr>
          <a:xfrm>
            <a:off x="356506" y="6316721"/>
            <a:ext cx="697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 err="1">
                <a:effectLst/>
                <a:latin typeface="BlinkMacSystemFont"/>
              </a:rPr>
              <a:t>Willems</a:t>
            </a:r>
            <a:r>
              <a:rPr lang="cs-CZ" b="0" i="0" dirty="0">
                <a:effectLst/>
                <a:latin typeface="BlinkMacSystemFont"/>
              </a:rPr>
              <a:t> S et al. Eur </a:t>
            </a:r>
            <a:r>
              <a:rPr lang="cs-CZ" b="0" i="0" dirty="0" err="1">
                <a:effectLst/>
                <a:latin typeface="BlinkMacSystemFont"/>
              </a:rPr>
              <a:t>Heart</a:t>
            </a:r>
            <a:r>
              <a:rPr lang="cs-CZ" b="0" i="0" dirty="0">
                <a:effectLst/>
                <a:latin typeface="BlinkMacSystemFont"/>
              </a:rPr>
              <a:t> J </a:t>
            </a:r>
            <a:r>
              <a:rPr lang="en-US" b="0" i="0" dirty="0">
                <a:effectLst/>
                <a:latin typeface="BlinkMacSystemFont"/>
              </a:rPr>
              <a:t>202</a:t>
            </a:r>
            <a:r>
              <a:rPr lang="cs-CZ" b="0" i="0" dirty="0">
                <a:effectLst/>
                <a:latin typeface="BlinkMacSystemFont"/>
              </a:rPr>
              <a:t>1</a:t>
            </a:r>
            <a:r>
              <a:rPr lang="en-US" b="0" i="0" dirty="0">
                <a:effectLst/>
                <a:latin typeface="BlinkMacSystemFont"/>
              </a:rPr>
              <a:t>; </a:t>
            </a:r>
            <a:r>
              <a:rPr lang="cs-CZ" b="0" i="0" dirty="0">
                <a:effectLst/>
                <a:latin typeface="BlinkMacSystemFont"/>
              </a:rPr>
              <a:t>d</a:t>
            </a:r>
            <a:r>
              <a:rPr lang="en-US" b="0" i="0" dirty="0">
                <a:effectLst/>
                <a:latin typeface="BlinkMacSystemFont"/>
              </a:rPr>
              <a:t>oi:10.1093/</a:t>
            </a:r>
            <a:r>
              <a:rPr lang="en-US" b="0" i="0" dirty="0" err="1">
                <a:effectLst/>
                <a:latin typeface="BlinkMacSystemFont"/>
              </a:rPr>
              <a:t>eurheartj</a:t>
            </a:r>
            <a:r>
              <a:rPr lang="en-US" b="0" i="0" dirty="0">
                <a:effectLst/>
                <a:latin typeface="BlinkMacSystemFont"/>
              </a:rPr>
              <a:t>/ehab593.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2099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CD89B89-3977-4DB5-BE1F-8C3736A77BC3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8F0286A-B710-4AAE-8E04-4179394F0699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 descr="Výřez obrazovky">
              <a:extLst>
                <a:ext uri="{FF2B5EF4-FFF2-40B4-BE49-F238E27FC236}">
                  <a16:creationId xmlns:a16="http://schemas.microsoft.com/office/drawing/2014/main" id="{044FE3A2-69B8-4811-9D21-53CC83FF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BCC548FF-F802-4B65-A6DE-A127A134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cs-CZ" altLang="en-US" sz="2800" b="1" dirty="0" err="1"/>
              <a:t>Rh</a:t>
            </a:r>
            <a:r>
              <a:rPr lang="en-GB" altLang="en-US" sz="2800" b="1" dirty="0" err="1"/>
              <a:t>ythm</a:t>
            </a:r>
            <a:r>
              <a:rPr lang="en-GB" altLang="en-US" sz="2800" b="1" dirty="0"/>
              <a:t> control strategy</a:t>
            </a:r>
            <a:endParaRPr lang="cs-CZ" altLang="en-US" sz="3200" b="1" dirty="0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3637DD74-18BC-4266-814B-2099FB514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DC8669-DD3E-4D99-BD2B-F390A24B63CF}"/>
              </a:ext>
            </a:extLst>
          </p:cNvPr>
          <p:cNvSpPr txBox="1"/>
          <p:nvPr/>
        </p:nvSpPr>
        <p:spPr>
          <a:xfrm>
            <a:off x="356506" y="6316721"/>
            <a:ext cx="697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 err="1">
                <a:effectLst/>
                <a:latin typeface="BlinkMacSystemFont"/>
              </a:rPr>
              <a:t>Metzner</a:t>
            </a:r>
            <a:r>
              <a:rPr lang="cs-CZ" b="0" i="0" dirty="0">
                <a:effectLst/>
                <a:latin typeface="BlinkMacSystemFont"/>
              </a:rPr>
              <a:t> A et al. Europace </a:t>
            </a:r>
            <a:r>
              <a:rPr lang="en-US" b="0" i="0" dirty="0">
                <a:effectLst/>
                <a:latin typeface="BlinkMacSystemFont"/>
              </a:rPr>
              <a:t>202</a:t>
            </a:r>
            <a:r>
              <a:rPr lang="cs-CZ" b="0" i="0" dirty="0">
                <a:effectLst/>
                <a:latin typeface="BlinkMacSystemFont"/>
              </a:rPr>
              <a:t>1</a:t>
            </a:r>
            <a:r>
              <a:rPr lang="en-US" b="0" i="0" dirty="0">
                <a:effectLst/>
                <a:latin typeface="BlinkMacSystemFont"/>
              </a:rPr>
              <a:t>; doi:10.1093/</a:t>
            </a:r>
            <a:r>
              <a:rPr lang="en-US" b="0" i="0" dirty="0" err="1">
                <a:effectLst/>
                <a:latin typeface="BlinkMacSystemFont"/>
              </a:rPr>
              <a:t>europace</a:t>
            </a:r>
            <a:r>
              <a:rPr lang="en-US" b="0" i="0" dirty="0">
                <a:effectLst/>
                <a:latin typeface="BlinkMacSystemFont"/>
              </a:rPr>
              <a:t>/euab200.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40A5927-8D34-417E-A224-7E98329DA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7" y="1177053"/>
            <a:ext cx="6312956" cy="4054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E34684C-5D31-4552-9787-A8D63FD17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3" y="1177053"/>
            <a:ext cx="4139537" cy="4035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6615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CD89B89-3977-4DB5-BE1F-8C3736A77BC3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8F0286A-B710-4AAE-8E04-4179394F0699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 descr="Výřez obrazovky">
              <a:extLst>
                <a:ext uri="{FF2B5EF4-FFF2-40B4-BE49-F238E27FC236}">
                  <a16:creationId xmlns:a16="http://schemas.microsoft.com/office/drawing/2014/main" id="{044FE3A2-69B8-4811-9D21-53CC83FF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BCC548FF-F802-4B65-A6DE-A127A134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en-GB" altLang="en-US" sz="2800" b="1" dirty="0"/>
              <a:t>Sinus rhythm and f</a:t>
            </a:r>
            <a:r>
              <a:rPr lang="cs-CZ" altLang="en-US" sz="2800" b="1" dirty="0" err="1"/>
              <a:t>ollow</a:t>
            </a:r>
            <a:r>
              <a:rPr lang="cs-CZ" altLang="en-US" sz="2800" b="1" dirty="0"/>
              <a:t>-up </a:t>
            </a:r>
            <a:r>
              <a:rPr lang="cs-CZ" altLang="en-US" sz="2800" b="1" dirty="0" err="1"/>
              <a:t>visits</a:t>
            </a:r>
            <a:endParaRPr lang="cs-CZ" altLang="en-US" sz="3200" b="1" dirty="0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3637DD74-18BC-4266-814B-2099FB514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DC8669-DD3E-4D99-BD2B-F390A24B63CF}"/>
              </a:ext>
            </a:extLst>
          </p:cNvPr>
          <p:cNvSpPr txBox="1"/>
          <p:nvPr/>
        </p:nvSpPr>
        <p:spPr>
          <a:xfrm>
            <a:off x="356506" y="6316721"/>
            <a:ext cx="697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 err="1">
                <a:effectLst/>
                <a:latin typeface="BlinkMacSystemFont"/>
              </a:rPr>
              <a:t>Metzner</a:t>
            </a:r>
            <a:r>
              <a:rPr lang="cs-CZ" b="0" i="0" dirty="0">
                <a:effectLst/>
                <a:latin typeface="BlinkMacSystemFont"/>
              </a:rPr>
              <a:t> A et al. Europace </a:t>
            </a:r>
            <a:r>
              <a:rPr lang="en-US" b="0" i="0" dirty="0">
                <a:effectLst/>
                <a:latin typeface="BlinkMacSystemFont"/>
              </a:rPr>
              <a:t>202</a:t>
            </a:r>
            <a:r>
              <a:rPr lang="cs-CZ" b="0" i="0" dirty="0">
                <a:effectLst/>
                <a:latin typeface="BlinkMacSystemFont"/>
              </a:rPr>
              <a:t>1</a:t>
            </a:r>
            <a:r>
              <a:rPr lang="en-US" b="0" i="0" dirty="0">
                <a:effectLst/>
                <a:latin typeface="BlinkMacSystemFont"/>
              </a:rPr>
              <a:t>; doi:10.1093/</a:t>
            </a:r>
            <a:r>
              <a:rPr lang="en-US" b="0" i="0" dirty="0" err="1">
                <a:effectLst/>
                <a:latin typeface="BlinkMacSystemFont"/>
              </a:rPr>
              <a:t>europace</a:t>
            </a:r>
            <a:r>
              <a:rPr lang="en-US" b="0" i="0" dirty="0">
                <a:effectLst/>
                <a:latin typeface="BlinkMacSystemFont"/>
              </a:rPr>
              <a:t>/euab200.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0EA3B25-C462-45E1-BE03-67C2F0DA3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42" y="1166974"/>
            <a:ext cx="4396378" cy="4308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EEF9E7-B873-426F-8393-ABFC702A5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1184220"/>
            <a:ext cx="6884619" cy="429139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623927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F212424-91C5-4410-AC10-01B5E961346F}"/>
              </a:ext>
            </a:extLst>
          </p:cNvPr>
          <p:cNvGraphicFramePr>
            <a:graphicFrameLocks noGrp="1"/>
          </p:cNvGraphicFramePr>
          <p:nvPr/>
        </p:nvGraphicFramePr>
        <p:xfrm>
          <a:off x="423439" y="949591"/>
          <a:ext cx="11354594" cy="4960659"/>
        </p:xfrm>
        <a:graphic>
          <a:graphicData uri="http://schemas.openxmlformats.org/drawingml/2006/table">
            <a:tbl>
              <a:tblPr firstRow="1" firstCol="1" bandRow="1"/>
              <a:tblGrid>
                <a:gridCol w="3066411">
                  <a:extLst>
                    <a:ext uri="{9D8B030D-6E8A-4147-A177-3AD203B41FA5}">
                      <a16:colId xmlns:a16="http://schemas.microsoft.com/office/drawing/2014/main" val="214721480"/>
                    </a:ext>
                  </a:extLst>
                </a:gridCol>
                <a:gridCol w="3066411">
                  <a:extLst>
                    <a:ext uri="{9D8B030D-6E8A-4147-A177-3AD203B41FA5}">
                      <a16:colId xmlns:a16="http://schemas.microsoft.com/office/drawing/2014/main" val="679440363"/>
                    </a:ext>
                  </a:extLst>
                </a:gridCol>
                <a:gridCol w="3066411">
                  <a:extLst>
                    <a:ext uri="{9D8B030D-6E8A-4147-A177-3AD203B41FA5}">
                      <a16:colId xmlns:a16="http://schemas.microsoft.com/office/drawing/2014/main" val="932595824"/>
                    </a:ext>
                  </a:extLst>
                </a:gridCol>
                <a:gridCol w="2155361">
                  <a:extLst>
                    <a:ext uri="{9D8B030D-6E8A-4147-A177-3AD203B41FA5}">
                      <a16:colId xmlns:a16="http://schemas.microsoft.com/office/drawing/2014/main" val="1828973896"/>
                    </a:ext>
                  </a:extLst>
                </a:gridCol>
              </a:tblGrid>
              <a:tr h="244506">
                <a:tc gridSpan="2"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3DA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Rhythm Control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rgbClr val="3DA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(n=1395)</a:t>
                      </a:r>
                      <a:endParaRPr lang="de-DE" sz="1500" dirty="0">
                        <a:solidFill>
                          <a:srgbClr val="3DA9D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Usual Care (n=1394)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07426"/>
                  </a:ext>
                </a:extLst>
              </a:tr>
              <a:tr h="244506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[years]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 ± 8.4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70.4 ± 8.2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15057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sex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645 (46.2%)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648 (46.5%)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04637"/>
                  </a:ext>
                </a:extLst>
              </a:tr>
              <a:tr h="244506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[kg] 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 ± 18.4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 ± 18.2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43342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</a:t>
                      </a:r>
                      <a:r>
                        <a:rPr lang="en-US" sz="15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</a:t>
                      </a:r>
                      <a:r>
                        <a:rPr lang="en-US" sz="15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-VASc Score [N=2784, Mean ± SD]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 ± 1.3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 ± 1.3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16493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Stable heart failure (NYHA stage II-III or LVEF &lt; 50%) 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 (28.4%)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 (28.8%)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40528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Atrial Fibrillation Characteristics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215323"/>
                  </a:ext>
                </a:extLst>
              </a:tr>
              <a:tr h="244506">
                <a:tc rowSpan="3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AF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episode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528/1391 (38.0%)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520/1394 (37.3%)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17661"/>
                  </a:ext>
                </a:extLst>
              </a:tr>
              <a:tr h="2445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Paroxysmal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501/1391 (36.0%)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493/1394 (35.4%)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14406"/>
                  </a:ext>
                </a:extLst>
              </a:tr>
              <a:tr h="2445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Persistent 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362/1391 (26.0%)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381/1394 (27.3%)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28366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Sinus rhythm at baseline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762/1389 (54.9%)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743/1393 (53.3%)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224803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since AF diagnosis (days, Median [IQR])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 [6.0; 114.0]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 [6.0; 112.0]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69506"/>
                  </a:ext>
                </a:extLst>
              </a:tr>
              <a:tr h="315045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AF-related symptoms (EHRA score I)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395/1305 (30.3%)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406/1328 (30.6%)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746172"/>
                  </a:ext>
                </a:extLst>
              </a:tr>
              <a:tr h="244506">
                <a:tc gridSpan="4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Medication at Discharge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303733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 anticoagulation (NOAC or VKA) 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1267/1389 (91.2%)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1250/1393 (89.7%)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753606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Digoxin or Digitoxin 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46/1389 (3.3%)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85/1393 (6.1%)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1811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 blockers 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1058/1389 (76.2%)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1191/1393 (85.5%)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49357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 inhibitors,</a:t>
                      </a:r>
                      <a:r>
                        <a:rPr lang="en-GB" sz="15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angiotensin II receptor blocker, or </a:t>
                      </a:r>
                      <a:r>
                        <a:rPr lang="en-GB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neprilysin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/valsartan 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953/1389 (68.6%)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979/1393 (70.3%)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03137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Statins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628/1389 (45.2%)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568/1393 (40.8%)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294938"/>
                  </a:ext>
                </a:extLst>
              </a:tr>
              <a:tr h="244506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Platelet inhibitors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>
                      <a:noFill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229/1389 (16.5%)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226/1393 (16.2%)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179" marR="79179" marT="0" marB="0" anchor="ctr">
                    <a:lnL w="12700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51425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16AB97D-F00A-444E-A2D5-FA59738C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98708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          </a:t>
            </a:r>
            <a:r>
              <a:rPr lang="cs-CZ" altLang="en-US" sz="2800" b="1" dirty="0" err="1"/>
              <a:t>Baseline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Characteristics</a:t>
            </a:r>
            <a:endParaRPr lang="cs-CZ" altLang="en-US" sz="3200" b="1" dirty="0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C2EF2DF7-EB4A-4DF3-8D8F-3623F0000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F3CFF2E-8046-4DAD-A310-343F359D1BCB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ED16E0B-2C1D-4593-BF07-87648F4C0056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 descr="Výřez obrazovky">
              <a:extLst>
                <a:ext uri="{FF2B5EF4-FFF2-40B4-BE49-F238E27FC236}">
                  <a16:creationId xmlns:a16="http://schemas.microsoft.com/office/drawing/2014/main" id="{E0FAEAC6-4D79-4FFD-A6AD-A2E8ACF95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</p:spTree>
    <p:extLst>
      <p:ext uri="{BB962C8B-B14F-4D97-AF65-F5344CB8AC3E}">
        <p14:creationId xmlns:p14="http://schemas.microsoft.com/office/powerpoint/2010/main" val="336208057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774ACB7D-6098-4098-8DF2-C46137950166}"/>
              </a:ext>
            </a:extLst>
          </p:cNvPr>
          <p:cNvGrpSpPr/>
          <p:nvPr/>
        </p:nvGrpSpPr>
        <p:grpSpPr>
          <a:xfrm>
            <a:off x="0" y="6199931"/>
            <a:ext cx="12192000" cy="665747"/>
            <a:chOff x="0" y="6192253"/>
            <a:chExt cx="12192000" cy="665747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84E5F344-FA2F-4E2D-9889-A301902E7EBB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Výřez obrazovky">
              <a:extLst>
                <a:ext uri="{FF2B5EF4-FFF2-40B4-BE49-F238E27FC236}">
                  <a16:creationId xmlns:a16="http://schemas.microsoft.com/office/drawing/2014/main" id="{2F08840E-84D3-4C80-84D7-90379C00C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6"/>
            <a:stretch/>
          </p:blipFill>
          <p:spPr>
            <a:xfrm>
              <a:off x="10685546" y="6229952"/>
              <a:ext cx="1477577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7197"/>
          <a:stretch/>
        </p:blipFill>
        <p:spPr>
          <a:xfrm>
            <a:off x="430743" y="659218"/>
            <a:ext cx="4348592" cy="6123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2723"/>
          <a:stretch/>
        </p:blipFill>
        <p:spPr>
          <a:xfrm>
            <a:off x="5238371" y="1062248"/>
            <a:ext cx="4348592" cy="548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161317D-42C7-43A5-8CB5-9A17D188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991126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       </a:t>
            </a:r>
            <a:r>
              <a:rPr lang="cs-CZ" altLang="en-US" sz="2800" b="1" dirty="0" err="1"/>
              <a:t>First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primary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outcome</a:t>
            </a:r>
            <a:r>
              <a:rPr lang="cs-CZ" altLang="en-US" sz="2800" b="1" dirty="0"/>
              <a:t> by </a:t>
            </a:r>
            <a:r>
              <a:rPr lang="cs-CZ" altLang="en-US" sz="2800" b="1" dirty="0" err="1"/>
              <a:t>subgroups</a:t>
            </a:r>
            <a:endParaRPr lang="cs-CZ" altLang="en-US" sz="3200" b="1" dirty="0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2C3D0C74-2E37-406D-9D10-34A286137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197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52878"/>
              </p:ext>
            </p:extLst>
          </p:nvPr>
        </p:nvGraphicFramePr>
        <p:xfrm>
          <a:off x="1737065" y="1670434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CD89B89-3977-4DB5-BE1F-8C3736A77BC3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8F0286A-B710-4AAE-8E04-4179394F0699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 descr="Výřez obrazovky">
              <a:extLst>
                <a:ext uri="{FF2B5EF4-FFF2-40B4-BE49-F238E27FC236}">
                  <a16:creationId xmlns:a16="http://schemas.microsoft.com/office/drawing/2014/main" id="{044FE3A2-69B8-4811-9D21-53CC83FF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BCC548FF-F802-4B65-A6DE-A127A134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en-GB" altLang="en-US" sz="2800" b="1" dirty="0"/>
              <a:t>Anticoagulation</a:t>
            </a:r>
            <a:endParaRPr lang="cs-CZ" altLang="en-US" sz="3200" b="1" dirty="0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3637DD74-18BC-4266-814B-2099FB514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DC8669-DD3E-4D99-BD2B-F390A24B63CF}"/>
              </a:ext>
            </a:extLst>
          </p:cNvPr>
          <p:cNvSpPr txBox="1"/>
          <p:nvPr/>
        </p:nvSpPr>
        <p:spPr>
          <a:xfrm>
            <a:off x="356506" y="6316721"/>
            <a:ext cx="697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 err="1">
                <a:effectLst/>
                <a:latin typeface="BlinkMacSystemFont"/>
              </a:rPr>
              <a:t>Metzner</a:t>
            </a:r>
            <a:r>
              <a:rPr lang="cs-CZ" b="0" i="0" dirty="0">
                <a:effectLst/>
                <a:latin typeface="BlinkMacSystemFont"/>
              </a:rPr>
              <a:t> A et al. Europace </a:t>
            </a:r>
            <a:r>
              <a:rPr lang="en-US" b="0" i="0" dirty="0">
                <a:effectLst/>
                <a:latin typeface="BlinkMacSystemFont"/>
              </a:rPr>
              <a:t>202</a:t>
            </a:r>
            <a:r>
              <a:rPr lang="cs-CZ" b="0" i="0" dirty="0">
                <a:effectLst/>
                <a:latin typeface="BlinkMacSystemFont"/>
              </a:rPr>
              <a:t>1</a:t>
            </a:r>
            <a:r>
              <a:rPr lang="en-US" b="0" i="0" dirty="0">
                <a:effectLst/>
                <a:latin typeface="BlinkMacSystemFont"/>
              </a:rPr>
              <a:t>; doi:10.1093/</a:t>
            </a:r>
            <a:r>
              <a:rPr lang="en-US" b="0" i="0" dirty="0" err="1">
                <a:effectLst/>
                <a:latin typeface="BlinkMacSystemFont"/>
              </a:rPr>
              <a:t>europace</a:t>
            </a:r>
            <a:r>
              <a:rPr lang="en-US" b="0" i="0" dirty="0">
                <a:effectLst/>
                <a:latin typeface="BlinkMacSystemFont"/>
              </a:rPr>
              <a:t>/euab200.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3698FD-3090-4B05-ACBA-16CE94D78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09" y="784835"/>
            <a:ext cx="7989154" cy="51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70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CD89B89-3977-4DB5-BE1F-8C3736A77BC3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8F0286A-B710-4AAE-8E04-4179394F0699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 descr="Výřez obrazovky">
              <a:extLst>
                <a:ext uri="{FF2B5EF4-FFF2-40B4-BE49-F238E27FC236}">
                  <a16:creationId xmlns:a16="http://schemas.microsoft.com/office/drawing/2014/main" id="{044FE3A2-69B8-4811-9D21-53CC83FF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BCC548FF-F802-4B65-A6DE-A127A134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cs-CZ" altLang="en-US" sz="2800" b="1" dirty="0" err="1"/>
              <a:t>Other</a:t>
            </a:r>
            <a:endParaRPr lang="cs-CZ" altLang="en-US" sz="3200" b="1" dirty="0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3637DD74-18BC-4266-814B-2099FB514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DC8669-DD3E-4D99-BD2B-F390A24B63CF}"/>
              </a:ext>
            </a:extLst>
          </p:cNvPr>
          <p:cNvSpPr txBox="1"/>
          <p:nvPr/>
        </p:nvSpPr>
        <p:spPr>
          <a:xfrm>
            <a:off x="356506" y="6316721"/>
            <a:ext cx="697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 err="1">
                <a:effectLst/>
                <a:latin typeface="BlinkMacSystemFont"/>
              </a:rPr>
              <a:t>Metzner</a:t>
            </a:r>
            <a:r>
              <a:rPr lang="cs-CZ" b="0" i="0" dirty="0">
                <a:effectLst/>
                <a:latin typeface="BlinkMacSystemFont"/>
              </a:rPr>
              <a:t> A et al. Europace </a:t>
            </a:r>
            <a:r>
              <a:rPr lang="en-US" b="0" i="0" dirty="0">
                <a:effectLst/>
                <a:latin typeface="BlinkMacSystemFont"/>
              </a:rPr>
              <a:t>202</a:t>
            </a:r>
            <a:r>
              <a:rPr lang="cs-CZ" b="0" i="0" dirty="0">
                <a:effectLst/>
                <a:latin typeface="BlinkMacSystemFont"/>
              </a:rPr>
              <a:t>1</a:t>
            </a:r>
            <a:r>
              <a:rPr lang="en-US" b="0" i="0" dirty="0">
                <a:effectLst/>
                <a:latin typeface="BlinkMacSystemFont"/>
              </a:rPr>
              <a:t>; doi:10.1093/</a:t>
            </a:r>
            <a:r>
              <a:rPr lang="en-US" b="0" i="0" dirty="0" err="1">
                <a:effectLst/>
                <a:latin typeface="BlinkMacSystemFont"/>
              </a:rPr>
              <a:t>europace</a:t>
            </a:r>
            <a:r>
              <a:rPr lang="en-US" b="0" i="0" dirty="0">
                <a:effectLst/>
                <a:latin typeface="BlinkMacSystemFont"/>
              </a:rPr>
              <a:t>/euab200.</a:t>
            </a: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6CFAF74-2107-4E96-8D1E-8D691FA5D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22" y="1242280"/>
            <a:ext cx="8357153" cy="39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711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D938286-0642-434E-8965-F0D5FD82E923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20AFB569-ECF3-47D3-BC57-D7C189BFD236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Výřez obrazovky">
              <a:extLst>
                <a:ext uri="{FF2B5EF4-FFF2-40B4-BE49-F238E27FC236}">
                  <a16:creationId xmlns:a16="http://schemas.microsoft.com/office/drawing/2014/main" id="{6B9E7723-BA26-4B87-8F82-DA0945F8C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428522DF-A43E-4E89-BF3B-889FA3FE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2906"/>
            <a:ext cx="8210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EAST – AFNET 4 </a:t>
            </a:r>
            <a:endParaRPr lang="cs-CZ" altLang="en-US" sz="3200" b="1" dirty="0">
              <a:solidFill>
                <a:srgbClr val="0066CC"/>
              </a:solidFill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C15E5E0C-8539-496C-8399-3B849AD6C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69D1822-02B2-4B0C-AF94-F37525F7044D}"/>
              </a:ext>
            </a:extLst>
          </p:cNvPr>
          <p:cNvGrpSpPr/>
          <p:nvPr/>
        </p:nvGrpSpPr>
        <p:grpSpPr>
          <a:xfrm>
            <a:off x="5949522" y="1144302"/>
            <a:ext cx="5945348" cy="4457375"/>
            <a:chOff x="3171495" y="916796"/>
            <a:chExt cx="7452804" cy="5587553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6A431F35-06D3-46A7-8D3A-60B2A634F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3968" y="3418450"/>
              <a:ext cx="45052" cy="15539"/>
            </a:xfrm>
            <a:custGeom>
              <a:avLst/>
              <a:gdLst>
                <a:gd name="T0" fmla="*/ 2147483647 w 26"/>
                <a:gd name="T1" fmla="*/ 2147483647 h 8"/>
                <a:gd name="T2" fmla="*/ 2147483647 w 26"/>
                <a:gd name="T3" fmla="*/ 2147483647 h 8"/>
                <a:gd name="T4" fmla="*/ 0 w 26"/>
                <a:gd name="T5" fmla="*/ 0 h 8"/>
                <a:gd name="T6" fmla="*/ 2147483647 w 26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81E954A-BC65-43B2-90A4-4BDBF324C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9019" y="3433993"/>
              <a:ext cx="28963" cy="3106"/>
            </a:xfrm>
            <a:custGeom>
              <a:avLst/>
              <a:gdLst>
                <a:gd name="T0" fmla="*/ 2147483647 w 17"/>
                <a:gd name="T1" fmla="*/ 0 h 1"/>
                <a:gd name="T2" fmla="*/ 0 w 17"/>
                <a:gd name="T3" fmla="*/ 0 h 1"/>
                <a:gd name="T4" fmla="*/ 214748364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16" name="Line 54">
              <a:extLst>
                <a:ext uri="{FF2B5EF4-FFF2-40B4-BE49-F238E27FC236}">
                  <a16:creationId xmlns:a16="http://schemas.microsoft.com/office/drawing/2014/main" id="{3C7D9A36-9631-4E67-9487-35B05AFEC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2931" y="3415345"/>
              <a:ext cx="48269" cy="248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17" name="Line 55">
              <a:extLst>
                <a:ext uri="{FF2B5EF4-FFF2-40B4-BE49-F238E27FC236}">
                  <a16:creationId xmlns:a16="http://schemas.microsoft.com/office/drawing/2014/main" id="{AF6A7B43-5C84-48FE-9050-CE7A5ED7C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2931" y="3415345"/>
              <a:ext cx="48269" cy="248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18" name="Freeform 56">
              <a:extLst>
                <a:ext uri="{FF2B5EF4-FFF2-40B4-BE49-F238E27FC236}">
                  <a16:creationId xmlns:a16="http://schemas.microsoft.com/office/drawing/2014/main" id="{95F38980-9C9E-4E2B-8C5B-B6D8476C9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095" y="3418450"/>
              <a:ext cx="12872" cy="3109"/>
            </a:xfrm>
            <a:custGeom>
              <a:avLst/>
              <a:gdLst>
                <a:gd name="T0" fmla="*/ 0 w 8"/>
                <a:gd name="T1" fmla="*/ 0 h 1"/>
                <a:gd name="T2" fmla="*/ 2147483647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364B77A4-A0D8-4C27-8DB7-EC267C28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095" y="3418450"/>
              <a:ext cx="12872" cy="3109"/>
            </a:xfrm>
            <a:custGeom>
              <a:avLst/>
              <a:gdLst>
                <a:gd name="T0" fmla="*/ 0 w 8"/>
                <a:gd name="T1" fmla="*/ 0 h 1"/>
                <a:gd name="T2" fmla="*/ 2147483647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A49CBB78-2861-4959-ABB9-2826622B1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00" y="4888369"/>
              <a:ext cx="1106979" cy="1441949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25149283-74AF-409A-97A2-7C1BFC5F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00" y="4888369"/>
              <a:ext cx="1106979" cy="1441949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7AA2F61A-1978-4A75-B19E-2A9F692CD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01" y="4907015"/>
              <a:ext cx="447298" cy="394670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2147483647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0 w 244"/>
                <a:gd name="T17" fmla="*/ 2147483647 h 192"/>
                <a:gd name="T18" fmla="*/ 0 w 244"/>
                <a:gd name="T19" fmla="*/ 2147483647 h 192"/>
                <a:gd name="T20" fmla="*/ 2147483647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B219809C-EBD2-4E8B-BAFC-F253CB5B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01" y="4907015"/>
              <a:ext cx="447298" cy="394670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0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2147483647 w 244"/>
                <a:gd name="T17" fmla="*/ 2147483647 h 192"/>
                <a:gd name="T18" fmla="*/ 0 w 244"/>
                <a:gd name="T19" fmla="*/ 2147483647 h 192"/>
                <a:gd name="T20" fmla="*/ 0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2147483647 w 244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4" name="Freeform 75">
              <a:extLst>
                <a:ext uri="{FF2B5EF4-FFF2-40B4-BE49-F238E27FC236}">
                  <a16:creationId xmlns:a16="http://schemas.microsoft.com/office/drawing/2014/main" id="{34A0B6A5-4B26-4ABC-A910-A6B63252E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8469" y="3303470"/>
              <a:ext cx="1631506" cy="120576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0 w 893"/>
                <a:gd name="T51" fmla="*/ 2147483647 h 592"/>
                <a:gd name="T52" fmla="*/ 2147483647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5" name="Freeform 77">
              <a:extLst>
                <a:ext uri="{FF2B5EF4-FFF2-40B4-BE49-F238E27FC236}">
                  <a16:creationId xmlns:a16="http://schemas.microsoft.com/office/drawing/2014/main" id="{9F654FF5-7A25-48A7-843A-66031CCCE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8469" y="3303470"/>
              <a:ext cx="1631506" cy="120576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2147483647 w 893"/>
                <a:gd name="T51" fmla="*/ 2147483647 h 592"/>
                <a:gd name="T52" fmla="*/ 0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2147483647 w 893"/>
                <a:gd name="T121" fmla="*/ 2147483647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43880732-87B3-4C73-A1ED-3D6ADDD7C4B4}"/>
                </a:ext>
              </a:extLst>
            </p:cNvPr>
            <p:cNvGrpSpPr/>
            <p:nvPr/>
          </p:nvGrpSpPr>
          <p:grpSpPr>
            <a:xfrm>
              <a:off x="3171495" y="916796"/>
              <a:ext cx="7452804" cy="5587553"/>
              <a:chOff x="3171495" y="916796"/>
              <a:chExt cx="7452804" cy="5587553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5727ED27-07FE-494A-8939-0F1045298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548" y="4384932"/>
                <a:ext cx="2204304" cy="1942279"/>
              </a:xfrm>
              <a:custGeom>
                <a:avLst/>
                <a:gdLst>
                  <a:gd name="T0" fmla="*/ 2147483647 w 1205"/>
                  <a:gd name="T1" fmla="*/ 2147483647 h 952"/>
                  <a:gd name="T2" fmla="*/ 2147483647 w 1205"/>
                  <a:gd name="T3" fmla="*/ 2147483647 h 952"/>
                  <a:gd name="T4" fmla="*/ 2147483647 w 1205"/>
                  <a:gd name="T5" fmla="*/ 2147483647 h 952"/>
                  <a:gd name="T6" fmla="*/ 2147483647 w 1205"/>
                  <a:gd name="T7" fmla="*/ 2147483647 h 952"/>
                  <a:gd name="T8" fmla="*/ 2147483647 w 1205"/>
                  <a:gd name="T9" fmla="*/ 2147483647 h 952"/>
                  <a:gd name="T10" fmla="*/ 2147483647 w 1205"/>
                  <a:gd name="T11" fmla="*/ 2147483647 h 952"/>
                  <a:gd name="T12" fmla="*/ 2147483647 w 1205"/>
                  <a:gd name="T13" fmla="*/ 2147483647 h 952"/>
                  <a:gd name="T14" fmla="*/ 2147483647 w 1205"/>
                  <a:gd name="T15" fmla="*/ 2147483647 h 952"/>
                  <a:gd name="T16" fmla="*/ 2147483647 w 1205"/>
                  <a:gd name="T17" fmla="*/ 2147483647 h 952"/>
                  <a:gd name="T18" fmla="*/ 2147483647 w 1205"/>
                  <a:gd name="T19" fmla="*/ 2147483647 h 952"/>
                  <a:gd name="T20" fmla="*/ 2147483647 w 1205"/>
                  <a:gd name="T21" fmla="*/ 2147483647 h 952"/>
                  <a:gd name="T22" fmla="*/ 2147483647 w 1205"/>
                  <a:gd name="T23" fmla="*/ 2147483647 h 952"/>
                  <a:gd name="T24" fmla="*/ 2147483647 w 1205"/>
                  <a:gd name="T25" fmla="*/ 0 h 952"/>
                  <a:gd name="T26" fmla="*/ 2147483647 w 1205"/>
                  <a:gd name="T27" fmla="*/ 2147483647 h 952"/>
                  <a:gd name="T28" fmla="*/ 2147483647 w 1205"/>
                  <a:gd name="T29" fmla="*/ 2147483647 h 952"/>
                  <a:gd name="T30" fmla="*/ 2147483647 w 1205"/>
                  <a:gd name="T31" fmla="*/ 2147483647 h 952"/>
                  <a:gd name="T32" fmla="*/ 2147483647 w 1205"/>
                  <a:gd name="T33" fmla="*/ 2147483647 h 952"/>
                  <a:gd name="T34" fmla="*/ 2147483647 w 1205"/>
                  <a:gd name="T35" fmla="*/ 2147483647 h 952"/>
                  <a:gd name="T36" fmla="*/ 2147483647 w 1205"/>
                  <a:gd name="T37" fmla="*/ 2147483647 h 952"/>
                  <a:gd name="T38" fmla="*/ 2147483647 w 1205"/>
                  <a:gd name="T39" fmla="*/ 2147483647 h 952"/>
                  <a:gd name="T40" fmla="*/ 2147483647 w 1205"/>
                  <a:gd name="T41" fmla="*/ 2147483647 h 952"/>
                  <a:gd name="T42" fmla="*/ 2147483647 w 1205"/>
                  <a:gd name="T43" fmla="*/ 2147483647 h 952"/>
                  <a:gd name="T44" fmla="*/ 2147483647 w 1205"/>
                  <a:gd name="T45" fmla="*/ 2147483647 h 952"/>
                  <a:gd name="T46" fmla="*/ 2147483647 w 1205"/>
                  <a:gd name="T47" fmla="*/ 2147483647 h 952"/>
                  <a:gd name="T48" fmla="*/ 2147483647 w 1205"/>
                  <a:gd name="T49" fmla="*/ 2147483647 h 952"/>
                  <a:gd name="T50" fmla="*/ 2147483647 w 1205"/>
                  <a:gd name="T51" fmla="*/ 2147483647 h 952"/>
                  <a:gd name="T52" fmla="*/ 2147483647 w 1205"/>
                  <a:gd name="T53" fmla="*/ 2147483647 h 952"/>
                  <a:gd name="T54" fmla="*/ 2147483647 w 1205"/>
                  <a:gd name="T55" fmla="*/ 2147483647 h 952"/>
                  <a:gd name="T56" fmla="*/ 2147483647 w 1205"/>
                  <a:gd name="T57" fmla="*/ 2147483647 h 952"/>
                  <a:gd name="T58" fmla="*/ 2147483647 w 1205"/>
                  <a:gd name="T59" fmla="*/ 2147483647 h 952"/>
                  <a:gd name="T60" fmla="*/ 2147483647 w 1205"/>
                  <a:gd name="T61" fmla="*/ 2147483647 h 952"/>
                  <a:gd name="T62" fmla="*/ 2147483647 w 1205"/>
                  <a:gd name="T63" fmla="*/ 2147483647 h 952"/>
                  <a:gd name="T64" fmla="*/ 2147483647 w 1205"/>
                  <a:gd name="T65" fmla="*/ 2147483647 h 952"/>
                  <a:gd name="T66" fmla="*/ 2147483647 w 1205"/>
                  <a:gd name="T67" fmla="*/ 2147483647 h 952"/>
                  <a:gd name="T68" fmla="*/ 2147483647 w 1205"/>
                  <a:gd name="T69" fmla="*/ 2147483647 h 952"/>
                  <a:gd name="T70" fmla="*/ 2147483647 w 1205"/>
                  <a:gd name="T71" fmla="*/ 2147483647 h 952"/>
                  <a:gd name="T72" fmla="*/ 2147483647 w 1205"/>
                  <a:gd name="T73" fmla="*/ 2147483647 h 952"/>
                  <a:gd name="T74" fmla="*/ 2147483647 w 1205"/>
                  <a:gd name="T75" fmla="*/ 2147483647 h 952"/>
                  <a:gd name="T76" fmla="*/ 0 w 1205"/>
                  <a:gd name="T77" fmla="*/ 2147483647 h 952"/>
                  <a:gd name="T78" fmla="*/ 2147483647 w 1205"/>
                  <a:gd name="T79" fmla="*/ 2147483647 h 952"/>
                  <a:gd name="T80" fmla="*/ 2147483647 w 1205"/>
                  <a:gd name="T81" fmla="*/ 2147483647 h 952"/>
                  <a:gd name="T82" fmla="*/ 2147483647 w 1205"/>
                  <a:gd name="T83" fmla="*/ 2147483647 h 952"/>
                  <a:gd name="T84" fmla="*/ 2147483647 w 1205"/>
                  <a:gd name="T85" fmla="*/ 2147483647 h 952"/>
                  <a:gd name="T86" fmla="*/ 2147483647 w 1205"/>
                  <a:gd name="T87" fmla="*/ 2147483647 h 952"/>
                  <a:gd name="T88" fmla="*/ 2147483647 w 1205"/>
                  <a:gd name="T89" fmla="*/ 2147483647 h 952"/>
                  <a:gd name="T90" fmla="*/ 2147483647 w 1205"/>
                  <a:gd name="T91" fmla="*/ 2147483647 h 952"/>
                  <a:gd name="T92" fmla="*/ 2147483647 w 1205"/>
                  <a:gd name="T93" fmla="*/ 2147483647 h 952"/>
                  <a:gd name="T94" fmla="*/ 2147483647 w 1205"/>
                  <a:gd name="T95" fmla="*/ 2147483647 h 952"/>
                  <a:gd name="T96" fmla="*/ 2147483647 w 1205"/>
                  <a:gd name="T97" fmla="*/ 2147483647 h 952"/>
                  <a:gd name="T98" fmla="*/ 2147483647 w 1205"/>
                  <a:gd name="T99" fmla="*/ 2147483647 h 952"/>
                  <a:gd name="T100" fmla="*/ 2147483647 w 1205"/>
                  <a:gd name="T101" fmla="*/ 2147483647 h 952"/>
                  <a:gd name="T102" fmla="*/ 2147483647 w 1205"/>
                  <a:gd name="T103" fmla="*/ 2147483647 h 952"/>
                  <a:gd name="T104" fmla="*/ 2147483647 w 1205"/>
                  <a:gd name="T105" fmla="*/ 2147483647 h 952"/>
                  <a:gd name="T106" fmla="*/ 2147483647 w 1205"/>
                  <a:gd name="T107" fmla="*/ 2147483647 h 952"/>
                  <a:gd name="T108" fmla="*/ 2147483647 w 1205"/>
                  <a:gd name="T109" fmla="*/ 2147483647 h 952"/>
                  <a:gd name="T110" fmla="*/ 2147483647 w 1205"/>
                  <a:gd name="T111" fmla="*/ 2147483647 h 952"/>
                  <a:gd name="T112" fmla="*/ 2147483647 w 1205"/>
                  <a:gd name="T113" fmla="*/ 2147483647 h 952"/>
                  <a:gd name="T114" fmla="*/ 2147483647 w 1205"/>
                  <a:gd name="T115" fmla="*/ 2147483647 h 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5"/>
                  <a:gd name="T175" fmla="*/ 0 h 952"/>
                  <a:gd name="T176" fmla="*/ 1205 w 1205"/>
                  <a:gd name="T177" fmla="*/ 952 h 95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8762F503-9670-4886-BC29-964459CBC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495" y="4742309"/>
                <a:ext cx="772312" cy="1258599"/>
              </a:xfrm>
              <a:custGeom>
                <a:avLst/>
                <a:gdLst>
                  <a:gd name="T0" fmla="*/ 2147483647 w 421"/>
                  <a:gd name="T1" fmla="*/ 2147483647 h 616"/>
                  <a:gd name="T2" fmla="*/ 2147483647 w 421"/>
                  <a:gd name="T3" fmla="*/ 2147483647 h 616"/>
                  <a:gd name="T4" fmla="*/ 2147483647 w 421"/>
                  <a:gd name="T5" fmla="*/ 2147483647 h 616"/>
                  <a:gd name="T6" fmla="*/ 2147483647 w 421"/>
                  <a:gd name="T7" fmla="*/ 2147483647 h 616"/>
                  <a:gd name="T8" fmla="*/ 2147483647 w 421"/>
                  <a:gd name="T9" fmla="*/ 2147483647 h 616"/>
                  <a:gd name="T10" fmla="*/ 2147483647 w 421"/>
                  <a:gd name="T11" fmla="*/ 2147483647 h 616"/>
                  <a:gd name="T12" fmla="*/ 2147483647 w 421"/>
                  <a:gd name="T13" fmla="*/ 2147483647 h 616"/>
                  <a:gd name="T14" fmla="*/ 2147483647 w 421"/>
                  <a:gd name="T15" fmla="*/ 2147483647 h 616"/>
                  <a:gd name="T16" fmla="*/ 2147483647 w 421"/>
                  <a:gd name="T17" fmla="*/ 2147483647 h 616"/>
                  <a:gd name="T18" fmla="*/ 2147483647 w 421"/>
                  <a:gd name="T19" fmla="*/ 2147483647 h 616"/>
                  <a:gd name="T20" fmla="*/ 2147483647 w 421"/>
                  <a:gd name="T21" fmla="*/ 2147483647 h 616"/>
                  <a:gd name="T22" fmla="*/ 2147483647 w 421"/>
                  <a:gd name="T23" fmla="*/ 2147483647 h 616"/>
                  <a:gd name="T24" fmla="*/ 2147483647 w 421"/>
                  <a:gd name="T25" fmla="*/ 2147483647 h 616"/>
                  <a:gd name="T26" fmla="*/ 2147483647 w 421"/>
                  <a:gd name="T27" fmla="*/ 2147483647 h 616"/>
                  <a:gd name="T28" fmla="*/ 2147483647 w 421"/>
                  <a:gd name="T29" fmla="*/ 2147483647 h 616"/>
                  <a:gd name="T30" fmla="*/ 2147483647 w 421"/>
                  <a:gd name="T31" fmla="*/ 2147483647 h 616"/>
                  <a:gd name="T32" fmla="*/ 2147483647 w 421"/>
                  <a:gd name="T33" fmla="*/ 2147483647 h 616"/>
                  <a:gd name="T34" fmla="*/ 2147483647 w 421"/>
                  <a:gd name="T35" fmla="*/ 2147483647 h 616"/>
                  <a:gd name="T36" fmla="*/ 2147483647 w 421"/>
                  <a:gd name="T37" fmla="*/ 2147483647 h 616"/>
                  <a:gd name="T38" fmla="*/ 2147483647 w 421"/>
                  <a:gd name="T39" fmla="*/ 2147483647 h 616"/>
                  <a:gd name="T40" fmla="*/ 2147483647 w 421"/>
                  <a:gd name="T41" fmla="*/ 2147483647 h 616"/>
                  <a:gd name="T42" fmla="*/ 2147483647 w 421"/>
                  <a:gd name="T43" fmla="*/ 2147483647 h 616"/>
                  <a:gd name="T44" fmla="*/ 2147483647 w 421"/>
                  <a:gd name="T45" fmla="*/ 2147483647 h 616"/>
                  <a:gd name="T46" fmla="*/ 2147483647 w 421"/>
                  <a:gd name="T47" fmla="*/ 2147483647 h 616"/>
                  <a:gd name="T48" fmla="*/ 2147483647 w 421"/>
                  <a:gd name="T49" fmla="*/ 2147483647 h 616"/>
                  <a:gd name="T50" fmla="*/ 2147483647 w 421"/>
                  <a:gd name="T51" fmla="*/ 2147483647 h 616"/>
                  <a:gd name="T52" fmla="*/ 2147483647 w 421"/>
                  <a:gd name="T53" fmla="*/ 2147483647 h 616"/>
                  <a:gd name="T54" fmla="*/ 2147483647 w 421"/>
                  <a:gd name="T55" fmla="*/ 2147483647 h 616"/>
                  <a:gd name="T56" fmla="*/ 2147483647 w 421"/>
                  <a:gd name="T57" fmla="*/ 2147483647 h 616"/>
                  <a:gd name="T58" fmla="*/ 2147483647 w 421"/>
                  <a:gd name="T59" fmla="*/ 2147483647 h 616"/>
                  <a:gd name="T60" fmla="*/ 2147483647 w 421"/>
                  <a:gd name="T61" fmla="*/ 2147483647 h 616"/>
                  <a:gd name="T62" fmla="*/ 2147483647 w 421"/>
                  <a:gd name="T63" fmla="*/ 2147483647 h 616"/>
                  <a:gd name="T64" fmla="*/ 2147483647 w 421"/>
                  <a:gd name="T65" fmla="*/ 2147483647 h 6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616"/>
                  <a:gd name="T101" fmla="*/ 421 w 421"/>
                  <a:gd name="T102" fmla="*/ 616 h 6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2950E8F1-A2DA-4449-9172-CBD09819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548" y="4384932"/>
                <a:ext cx="2204304" cy="1942279"/>
              </a:xfrm>
              <a:custGeom>
                <a:avLst/>
                <a:gdLst>
                  <a:gd name="T0" fmla="*/ 939809827 w 1205"/>
                  <a:gd name="T1" fmla="*/ 364966436 h 952"/>
                  <a:gd name="T2" fmla="*/ 843711118 w 1205"/>
                  <a:gd name="T3" fmla="*/ 321517620 h 952"/>
                  <a:gd name="T4" fmla="*/ 741097716 w 1205"/>
                  <a:gd name="T5" fmla="*/ 304138719 h 952"/>
                  <a:gd name="T6" fmla="*/ 699563957 w 1205"/>
                  <a:gd name="T7" fmla="*/ 251999865 h 952"/>
                  <a:gd name="T8" fmla="*/ 638484315 w 1205"/>
                  <a:gd name="T9" fmla="*/ 208552091 h 952"/>
                  <a:gd name="T10" fmla="*/ 583105367 w 1205"/>
                  <a:gd name="T11" fmla="*/ 156414345 h 952"/>
                  <a:gd name="T12" fmla="*/ 542385606 w 1205"/>
                  <a:gd name="T13" fmla="*/ 147724373 h 952"/>
                  <a:gd name="T14" fmla="*/ 487007561 w 1205"/>
                  <a:gd name="T15" fmla="*/ 139034402 h 952"/>
                  <a:gd name="T16" fmla="*/ 425112905 w 1205"/>
                  <a:gd name="T17" fmla="*/ 112965496 h 952"/>
                  <a:gd name="T18" fmla="*/ 315169911 w 1205"/>
                  <a:gd name="T19" fmla="*/ 69517722 h 952"/>
                  <a:gd name="T20" fmla="*/ 260605864 w 1205"/>
                  <a:gd name="T21" fmla="*/ 52137762 h 952"/>
                  <a:gd name="T22" fmla="*/ 164507098 w 1205"/>
                  <a:gd name="T23" fmla="*/ 17378909 h 952"/>
                  <a:gd name="T24" fmla="*/ 136817624 w 1205"/>
                  <a:gd name="T25" fmla="*/ 0 h 952"/>
                  <a:gd name="T26" fmla="*/ 109943023 w 1205"/>
                  <a:gd name="T27" fmla="*/ 8689976 h 952"/>
                  <a:gd name="T28" fmla="*/ 88769144 w 1205"/>
                  <a:gd name="T29" fmla="*/ 26068881 h 952"/>
                  <a:gd name="T30" fmla="*/ 13844289 w 1205"/>
                  <a:gd name="T31" fmla="*/ 52137762 h 952"/>
                  <a:gd name="T32" fmla="*/ 20359888 w 1205"/>
                  <a:gd name="T33" fmla="*/ 95586595 h 952"/>
                  <a:gd name="T34" fmla="*/ 27689481 w 1205"/>
                  <a:gd name="T35" fmla="*/ 139034402 h 952"/>
                  <a:gd name="T36" fmla="*/ 54564061 w 1205"/>
                  <a:gd name="T37" fmla="*/ 191173190 h 952"/>
                  <a:gd name="T38" fmla="*/ 68409263 w 1205"/>
                  <a:gd name="T39" fmla="*/ 217242063 h 952"/>
                  <a:gd name="T40" fmla="*/ 75738857 w 1205"/>
                  <a:gd name="T41" fmla="*/ 234620964 h 952"/>
                  <a:gd name="T42" fmla="*/ 116458618 w 1205"/>
                  <a:gd name="T43" fmla="*/ 251999865 h 952"/>
                  <a:gd name="T44" fmla="*/ 157992406 w 1205"/>
                  <a:gd name="T45" fmla="*/ 243310936 h 952"/>
                  <a:gd name="T46" fmla="*/ 192196572 w 1205"/>
                  <a:gd name="T47" fmla="*/ 278069846 h 952"/>
                  <a:gd name="T48" fmla="*/ 206041760 w 1205"/>
                  <a:gd name="T49" fmla="*/ 295448747 h 952"/>
                  <a:gd name="T50" fmla="*/ 212556453 w 1205"/>
                  <a:gd name="T51" fmla="*/ 321517620 h 952"/>
                  <a:gd name="T52" fmla="*/ 164507098 w 1205"/>
                  <a:gd name="T53" fmla="*/ 356276465 h 952"/>
                  <a:gd name="T54" fmla="*/ 144147217 w 1205"/>
                  <a:gd name="T55" fmla="*/ 399724239 h 952"/>
                  <a:gd name="T56" fmla="*/ 130302932 w 1205"/>
                  <a:gd name="T57" fmla="*/ 460551956 h 952"/>
                  <a:gd name="T58" fmla="*/ 116458618 w 1205"/>
                  <a:gd name="T59" fmla="*/ 469241928 h 952"/>
                  <a:gd name="T60" fmla="*/ 102613430 w 1205"/>
                  <a:gd name="T61" fmla="*/ 521379674 h 952"/>
                  <a:gd name="T62" fmla="*/ 61893668 w 1205"/>
                  <a:gd name="T63" fmla="*/ 530069646 h 952"/>
                  <a:gd name="T64" fmla="*/ 88769144 w 1205"/>
                  <a:gd name="T65" fmla="*/ 616966367 h 952"/>
                  <a:gd name="T66" fmla="*/ 82253549 w 1205"/>
                  <a:gd name="T67" fmla="*/ 634346310 h 952"/>
                  <a:gd name="T68" fmla="*/ 54564061 w 1205"/>
                  <a:gd name="T69" fmla="*/ 660415183 h 952"/>
                  <a:gd name="T70" fmla="*/ 54564061 w 1205"/>
                  <a:gd name="T71" fmla="*/ 712552929 h 952"/>
                  <a:gd name="T72" fmla="*/ 68409263 w 1205"/>
                  <a:gd name="T73" fmla="*/ 729931830 h 952"/>
                  <a:gd name="T74" fmla="*/ 13844289 w 1205"/>
                  <a:gd name="T75" fmla="*/ 782070618 h 952"/>
                  <a:gd name="T76" fmla="*/ 0 w 1205"/>
                  <a:gd name="T77" fmla="*/ 851587266 h 952"/>
                  <a:gd name="T78" fmla="*/ 48049369 w 1205"/>
                  <a:gd name="T79" fmla="*/ 860277237 h 952"/>
                  <a:gd name="T80" fmla="*/ 88769144 w 1205"/>
                  <a:gd name="T81" fmla="*/ 912414983 h 952"/>
                  <a:gd name="T82" fmla="*/ 96098737 w 1205"/>
                  <a:gd name="T83" fmla="*/ 999311574 h 952"/>
                  <a:gd name="T84" fmla="*/ 178352286 w 1205"/>
                  <a:gd name="T85" fmla="*/ 1008001546 h 952"/>
                  <a:gd name="T86" fmla="*/ 240245983 w 1205"/>
                  <a:gd name="T87" fmla="*/ 990621602 h 952"/>
                  <a:gd name="T88" fmla="*/ 308655218 w 1205"/>
                  <a:gd name="T89" fmla="*/ 981932673 h 952"/>
                  <a:gd name="T90" fmla="*/ 438958093 w 1205"/>
                  <a:gd name="T91" fmla="*/ 1008001546 h 952"/>
                  <a:gd name="T92" fmla="*/ 487007561 w 1205"/>
                  <a:gd name="T93" fmla="*/ 981932673 h 952"/>
                  <a:gd name="T94" fmla="*/ 528541320 w 1205"/>
                  <a:gd name="T95" fmla="*/ 929794927 h 952"/>
                  <a:gd name="T96" fmla="*/ 590434960 w 1205"/>
                  <a:gd name="T97" fmla="*/ 895036082 h 952"/>
                  <a:gd name="T98" fmla="*/ 638484315 w 1205"/>
                  <a:gd name="T99" fmla="*/ 816828421 h 952"/>
                  <a:gd name="T100" fmla="*/ 658844196 w 1205"/>
                  <a:gd name="T101" fmla="*/ 721242901 h 952"/>
                  <a:gd name="T102" fmla="*/ 685718769 w 1205"/>
                  <a:gd name="T103" fmla="*/ 643035240 h 952"/>
                  <a:gd name="T104" fmla="*/ 754942002 w 1205"/>
                  <a:gd name="T105" fmla="*/ 547448677 h 952"/>
                  <a:gd name="T106" fmla="*/ 768787190 w 1205"/>
                  <a:gd name="T107" fmla="*/ 512690745 h 952"/>
                  <a:gd name="T108" fmla="*/ 768787190 w 1205"/>
                  <a:gd name="T109" fmla="*/ 512690745 h 952"/>
                  <a:gd name="T110" fmla="*/ 829866832 w 1205"/>
                  <a:gd name="T111" fmla="*/ 477931900 h 952"/>
                  <a:gd name="T112" fmla="*/ 974014219 w 1205"/>
                  <a:gd name="T113" fmla="*/ 408414210 h 952"/>
                  <a:gd name="T114" fmla="*/ 981343812 w 1205"/>
                  <a:gd name="T115" fmla="*/ 399724239 h 952"/>
                  <a:gd name="T116" fmla="*/ 981343812 w 1205"/>
                  <a:gd name="T117" fmla="*/ 373655366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5"/>
                  <a:gd name="T178" fmla="*/ 0 h 952"/>
                  <a:gd name="T179" fmla="*/ 1205 w 1205"/>
                  <a:gd name="T180" fmla="*/ 952 h 9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3A2BE00D-9BB2-40F3-A9FF-463BDD0A1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495" y="4742309"/>
                <a:ext cx="772312" cy="1258599"/>
              </a:xfrm>
              <a:custGeom>
                <a:avLst/>
                <a:gdLst>
                  <a:gd name="T0" fmla="*/ 2147483647 w 421"/>
                  <a:gd name="T1" fmla="*/ 2147483647 h 616"/>
                  <a:gd name="T2" fmla="*/ 2147483647 w 421"/>
                  <a:gd name="T3" fmla="*/ 2147483647 h 616"/>
                  <a:gd name="T4" fmla="*/ 2147483647 w 421"/>
                  <a:gd name="T5" fmla="*/ 2147483647 h 616"/>
                  <a:gd name="T6" fmla="*/ 2147483647 w 421"/>
                  <a:gd name="T7" fmla="*/ 2147483647 h 616"/>
                  <a:gd name="T8" fmla="*/ 2147483647 w 421"/>
                  <a:gd name="T9" fmla="*/ 2147483647 h 616"/>
                  <a:gd name="T10" fmla="*/ 2147483647 w 421"/>
                  <a:gd name="T11" fmla="*/ 2147483647 h 616"/>
                  <a:gd name="T12" fmla="*/ 2147483647 w 421"/>
                  <a:gd name="T13" fmla="*/ 2147483647 h 616"/>
                  <a:gd name="T14" fmla="*/ 2147483647 w 421"/>
                  <a:gd name="T15" fmla="*/ 2147483647 h 616"/>
                  <a:gd name="T16" fmla="*/ 2147483647 w 421"/>
                  <a:gd name="T17" fmla="*/ 2147483647 h 616"/>
                  <a:gd name="T18" fmla="*/ 2147483647 w 421"/>
                  <a:gd name="T19" fmla="*/ 2147483647 h 616"/>
                  <a:gd name="T20" fmla="*/ 2147483647 w 421"/>
                  <a:gd name="T21" fmla="*/ 2147483647 h 616"/>
                  <a:gd name="T22" fmla="*/ 2147483647 w 421"/>
                  <a:gd name="T23" fmla="*/ 2147483647 h 616"/>
                  <a:gd name="T24" fmla="*/ 2147483647 w 421"/>
                  <a:gd name="T25" fmla="*/ 2147483647 h 616"/>
                  <a:gd name="T26" fmla="*/ 2147483647 w 421"/>
                  <a:gd name="T27" fmla="*/ 2147483647 h 616"/>
                  <a:gd name="T28" fmla="*/ 2147483647 w 421"/>
                  <a:gd name="T29" fmla="*/ 2147483647 h 616"/>
                  <a:gd name="T30" fmla="*/ 2147483647 w 421"/>
                  <a:gd name="T31" fmla="*/ 2147483647 h 616"/>
                  <a:gd name="T32" fmla="*/ 2147483647 w 421"/>
                  <a:gd name="T33" fmla="*/ 2147483647 h 616"/>
                  <a:gd name="T34" fmla="*/ 2147483647 w 421"/>
                  <a:gd name="T35" fmla="*/ 2147483647 h 616"/>
                  <a:gd name="T36" fmla="*/ 2147483647 w 421"/>
                  <a:gd name="T37" fmla="*/ 2147483647 h 616"/>
                  <a:gd name="T38" fmla="*/ 2147483647 w 421"/>
                  <a:gd name="T39" fmla="*/ 2147483647 h 616"/>
                  <a:gd name="T40" fmla="*/ 2147483647 w 421"/>
                  <a:gd name="T41" fmla="*/ 2147483647 h 616"/>
                  <a:gd name="T42" fmla="*/ 2147483647 w 421"/>
                  <a:gd name="T43" fmla="*/ 2147483647 h 616"/>
                  <a:gd name="T44" fmla="*/ 2147483647 w 421"/>
                  <a:gd name="T45" fmla="*/ 2147483647 h 616"/>
                  <a:gd name="T46" fmla="*/ 2147483647 w 421"/>
                  <a:gd name="T47" fmla="*/ 2147483647 h 616"/>
                  <a:gd name="T48" fmla="*/ 2147483647 w 421"/>
                  <a:gd name="T49" fmla="*/ 2147483647 h 616"/>
                  <a:gd name="T50" fmla="*/ 2147483647 w 421"/>
                  <a:gd name="T51" fmla="*/ 2147483647 h 616"/>
                  <a:gd name="T52" fmla="*/ 2147483647 w 421"/>
                  <a:gd name="T53" fmla="*/ 2147483647 h 616"/>
                  <a:gd name="T54" fmla="*/ 2147483647 w 421"/>
                  <a:gd name="T55" fmla="*/ 2147483647 h 616"/>
                  <a:gd name="T56" fmla="*/ 2147483647 w 421"/>
                  <a:gd name="T57" fmla="*/ 2147483647 h 616"/>
                  <a:gd name="T58" fmla="*/ 2147483647 w 421"/>
                  <a:gd name="T59" fmla="*/ 2147483647 h 616"/>
                  <a:gd name="T60" fmla="*/ 2147483647 w 421"/>
                  <a:gd name="T61" fmla="*/ 2147483647 h 616"/>
                  <a:gd name="T62" fmla="*/ 2147483647 w 421"/>
                  <a:gd name="T63" fmla="*/ 2147483647 h 616"/>
                  <a:gd name="T64" fmla="*/ 2147483647 w 421"/>
                  <a:gd name="T65" fmla="*/ 2147483647 h 616"/>
                  <a:gd name="T66" fmla="*/ 2147483647 w 421"/>
                  <a:gd name="T67" fmla="*/ 2147483647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1"/>
                  <a:gd name="T103" fmla="*/ 0 h 616"/>
                  <a:gd name="T104" fmla="*/ 421 w 421"/>
                  <a:gd name="T105" fmla="*/ 616 h 6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71C09F84-E926-457C-AC0C-9CB5EF65B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447" y="1637768"/>
                <a:ext cx="724042" cy="832850"/>
              </a:xfrm>
              <a:custGeom>
                <a:avLst/>
                <a:gdLst>
                  <a:gd name="T0" fmla="*/ 2147483647 w 396"/>
                  <a:gd name="T1" fmla="*/ 2147483647 h 408"/>
                  <a:gd name="T2" fmla="*/ 2147483647 w 396"/>
                  <a:gd name="T3" fmla="*/ 2147483647 h 408"/>
                  <a:gd name="T4" fmla="*/ 2147483647 w 396"/>
                  <a:gd name="T5" fmla="*/ 2147483647 h 408"/>
                  <a:gd name="T6" fmla="*/ 2147483647 w 396"/>
                  <a:gd name="T7" fmla="*/ 2147483647 h 408"/>
                  <a:gd name="T8" fmla="*/ 2147483647 w 396"/>
                  <a:gd name="T9" fmla="*/ 2147483647 h 408"/>
                  <a:gd name="T10" fmla="*/ 2147483647 w 396"/>
                  <a:gd name="T11" fmla="*/ 2147483647 h 408"/>
                  <a:gd name="T12" fmla="*/ 2147483647 w 396"/>
                  <a:gd name="T13" fmla="*/ 2147483647 h 408"/>
                  <a:gd name="T14" fmla="*/ 2147483647 w 396"/>
                  <a:gd name="T15" fmla="*/ 2147483647 h 408"/>
                  <a:gd name="T16" fmla="*/ 2147483647 w 396"/>
                  <a:gd name="T17" fmla="*/ 2147483647 h 408"/>
                  <a:gd name="T18" fmla="*/ 2147483647 w 396"/>
                  <a:gd name="T19" fmla="*/ 2147483647 h 408"/>
                  <a:gd name="T20" fmla="*/ 2147483647 w 396"/>
                  <a:gd name="T21" fmla="*/ 2147483647 h 408"/>
                  <a:gd name="T22" fmla="*/ 2147483647 w 396"/>
                  <a:gd name="T23" fmla="*/ 0 h 408"/>
                  <a:gd name="T24" fmla="*/ 2147483647 w 396"/>
                  <a:gd name="T25" fmla="*/ 0 h 408"/>
                  <a:gd name="T26" fmla="*/ 2147483647 w 396"/>
                  <a:gd name="T27" fmla="*/ 2147483647 h 408"/>
                  <a:gd name="T28" fmla="*/ 2147483647 w 396"/>
                  <a:gd name="T29" fmla="*/ 2147483647 h 408"/>
                  <a:gd name="T30" fmla="*/ 2147483647 w 396"/>
                  <a:gd name="T31" fmla="*/ 2147483647 h 408"/>
                  <a:gd name="T32" fmla="*/ 2147483647 w 396"/>
                  <a:gd name="T33" fmla="*/ 2147483647 h 408"/>
                  <a:gd name="T34" fmla="*/ 2147483647 w 396"/>
                  <a:gd name="T35" fmla="*/ 2147483647 h 408"/>
                  <a:gd name="T36" fmla="*/ 2147483647 w 396"/>
                  <a:gd name="T37" fmla="*/ 2147483647 h 408"/>
                  <a:gd name="T38" fmla="*/ 2147483647 w 396"/>
                  <a:gd name="T39" fmla="*/ 2147483647 h 408"/>
                  <a:gd name="T40" fmla="*/ 2147483647 w 396"/>
                  <a:gd name="T41" fmla="*/ 2147483647 h 408"/>
                  <a:gd name="T42" fmla="*/ 2147483647 w 396"/>
                  <a:gd name="T43" fmla="*/ 2147483647 h 408"/>
                  <a:gd name="T44" fmla="*/ 2147483647 w 396"/>
                  <a:gd name="T45" fmla="*/ 2147483647 h 408"/>
                  <a:gd name="T46" fmla="*/ 2147483647 w 396"/>
                  <a:gd name="T47" fmla="*/ 2147483647 h 408"/>
                  <a:gd name="T48" fmla="*/ 2147483647 w 396"/>
                  <a:gd name="T49" fmla="*/ 2147483647 h 408"/>
                  <a:gd name="T50" fmla="*/ 2147483647 w 396"/>
                  <a:gd name="T51" fmla="*/ 2147483647 h 408"/>
                  <a:gd name="T52" fmla="*/ 2147483647 w 396"/>
                  <a:gd name="T53" fmla="*/ 2147483647 h 408"/>
                  <a:gd name="T54" fmla="*/ 2147483647 w 396"/>
                  <a:gd name="T55" fmla="*/ 2147483647 h 408"/>
                  <a:gd name="T56" fmla="*/ 2147483647 w 396"/>
                  <a:gd name="T57" fmla="*/ 2147483647 h 408"/>
                  <a:gd name="T58" fmla="*/ 2147483647 w 396"/>
                  <a:gd name="T59" fmla="*/ 2147483647 h 408"/>
                  <a:gd name="T60" fmla="*/ 2147483647 w 396"/>
                  <a:gd name="T61" fmla="*/ 2147483647 h 408"/>
                  <a:gd name="T62" fmla="*/ 2147483647 w 396"/>
                  <a:gd name="T63" fmla="*/ 2147483647 h 408"/>
                  <a:gd name="T64" fmla="*/ 0 w 396"/>
                  <a:gd name="T65" fmla="*/ 2147483647 h 408"/>
                  <a:gd name="T66" fmla="*/ 2147483647 w 396"/>
                  <a:gd name="T67" fmla="*/ 2147483647 h 408"/>
                  <a:gd name="T68" fmla="*/ 2147483647 w 396"/>
                  <a:gd name="T69" fmla="*/ 2147483647 h 408"/>
                  <a:gd name="T70" fmla="*/ 2147483647 w 396"/>
                  <a:gd name="T71" fmla="*/ 2147483647 h 408"/>
                  <a:gd name="T72" fmla="*/ 2147483647 w 396"/>
                  <a:gd name="T73" fmla="*/ 2147483647 h 408"/>
                  <a:gd name="T74" fmla="*/ 2147483647 w 396"/>
                  <a:gd name="T75" fmla="*/ 2147483647 h 408"/>
                  <a:gd name="T76" fmla="*/ 2147483647 w 396"/>
                  <a:gd name="T77" fmla="*/ 2147483647 h 408"/>
                  <a:gd name="T78" fmla="*/ 2147483647 w 396"/>
                  <a:gd name="T79" fmla="*/ 2147483647 h 408"/>
                  <a:gd name="T80" fmla="*/ 2147483647 w 396"/>
                  <a:gd name="T81" fmla="*/ 2147483647 h 408"/>
                  <a:gd name="T82" fmla="*/ 2147483647 w 396"/>
                  <a:gd name="T83" fmla="*/ 2147483647 h 408"/>
                  <a:gd name="T84" fmla="*/ 2147483647 w 396"/>
                  <a:gd name="T85" fmla="*/ 2147483647 h 408"/>
                  <a:gd name="T86" fmla="*/ 2147483647 w 396"/>
                  <a:gd name="T87" fmla="*/ 2147483647 h 408"/>
                  <a:gd name="T88" fmla="*/ 2147483647 w 396"/>
                  <a:gd name="T89" fmla="*/ 2147483647 h 408"/>
                  <a:gd name="T90" fmla="*/ 2147483647 w 396"/>
                  <a:gd name="T91" fmla="*/ 2147483647 h 408"/>
                  <a:gd name="T92" fmla="*/ 2147483647 w 396"/>
                  <a:gd name="T93" fmla="*/ 2147483647 h 408"/>
                  <a:gd name="T94" fmla="*/ 2147483647 w 396"/>
                  <a:gd name="T95" fmla="*/ 2147483647 h 408"/>
                  <a:gd name="T96" fmla="*/ 2147483647 w 396"/>
                  <a:gd name="T97" fmla="*/ 2147483647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408"/>
                  <a:gd name="T149" fmla="*/ 396 w 396"/>
                  <a:gd name="T150" fmla="*/ 408 h 4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988C3A34-0DCC-467C-95D1-F60849799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8924" y="1687493"/>
                <a:ext cx="370068" cy="292119"/>
              </a:xfrm>
              <a:custGeom>
                <a:avLst/>
                <a:gdLst>
                  <a:gd name="T0" fmla="*/ 2147483647 w 202"/>
                  <a:gd name="T1" fmla="*/ 2147483647 h 144"/>
                  <a:gd name="T2" fmla="*/ 2147483647 w 202"/>
                  <a:gd name="T3" fmla="*/ 2147483647 h 144"/>
                  <a:gd name="T4" fmla="*/ 2147483647 w 202"/>
                  <a:gd name="T5" fmla="*/ 2147483647 h 144"/>
                  <a:gd name="T6" fmla="*/ 2147483647 w 202"/>
                  <a:gd name="T7" fmla="*/ 0 h 144"/>
                  <a:gd name="T8" fmla="*/ 2147483647 w 202"/>
                  <a:gd name="T9" fmla="*/ 0 h 144"/>
                  <a:gd name="T10" fmla="*/ 2147483647 w 202"/>
                  <a:gd name="T11" fmla="*/ 0 h 144"/>
                  <a:gd name="T12" fmla="*/ 2147483647 w 202"/>
                  <a:gd name="T13" fmla="*/ 0 h 144"/>
                  <a:gd name="T14" fmla="*/ 2147483647 w 202"/>
                  <a:gd name="T15" fmla="*/ 2147483647 h 144"/>
                  <a:gd name="T16" fmla="*/ 2147483647 w 202"/>
                  <a:gd name="T17" fmla="*/ 0 h 144"/>
                  <a:gd name="T18" fmla="*/ 2147483647 w 202"/>
                  <a:gd name="T19" fmla="*/ 2147483647 h 144"/>
                  <a:gd name="T20" fmla="*/ 2147483647 w 202"/>
                  <a:gd name="T21" fmla="*/ 2147483647 h 144"/>
                  <a:gd name="T22" fmla="*/ 2147483647 w 202"/>
                  <a:gd name="T23" fmla="*/ 2147483647 h 144"/>
                  <a:gd name="T24" fmla="*/ 2147483647 w 202"/>
                  <a:gd name="T25" fmla="*/ 2147483647 h 144"/>
                  <a:gd name="T26" fmla="*/ 2147483647 w 202"/>
                  <a:gd name="T27" fmla="*/ 2147483647 h 144"/>
                  <a:gd name="T28" fmla="*/ 0 w 202"/>
                  <a:gd name="T29" fmla="*/ 2147483647 h 144"/>
                  <a:gd name="T30" fmla="*/ 2147483647 w 202"/>
                  <a:gd name="T31" fmla="*/ 2147483647 h 144"/>
                  <a:gd name="T32" fmla="*/ 2147483647 w 202"/>
                  <a:gd name="T33" fmla="*/ 2147483647 h 144"/>
                  <a:gd name="T34" fmla="*/ 2147483647 w 202"/>
                  <a:gd name="T35" fmla="*/ 2147483647 h 144"/>
                  <a:gd name="T36" fmla="*/ 2147483647 w 202"/>
                  <a:gd name="T37" fmla="*/ 2147483647 h 144"/>
                  <a:gd name="T38" fmla="*/ 2147483647 w 202"/>
                  <a:gd name="T39" fmla="*/ 2147483647 h 144"/>
                  <a:gd name="T40" fmla="*/ 2147483647 w 202"/>
                  <a:gd name="T41" fmla="*/ 2147483647 h 144"/>
                  <a:gd name="T42" fmla="*/ 2147483647 w 202"/>
                  <a:gd name="T43" fmla="*/ 2147483647 h 144"/>
                  <a:gd name="T44" fmla="*/ 2147483647 w 202"/>
                  <a:gd name="T45" fmla="*/ 2147483647 h 144"/>
                  <a:gd name="T46" fmla="*/ 2147483647 w 202"/>
                  <a:gd name="T47" fmla="*/ 2147483647 h 144"/>
                  <a:gd name="T48" fmla="*/ 2147483647 w 202"/>
                  <a:gd name="T49" fmla="*/ 2147483647 h 144"/>
                  <a:gd name="T50" fmla="*/ 2147483647 w 202"/>
                  <a:gd name="T51" fmla="*/ 2147483647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"/>
                  <a:gd name="T79" fmla="*/ 0 h 144"/>
                  <a:gd name="T80" fmla="*/ 202 w 202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5EB4B75E-B76E-4487-A6CF-553E38FD7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024" y="916796"/>
                <a:ext cx="1222827" cy="2079017"/>
              </a:xfrm>
              <a:custGeom>
                <a:avLst/>
                <a:gdLst>
                  <a:gd name="T0" fmla="*/ 2147483647 w 666"/>
                  <a:gd name="T1" fmla="*/ 2147483647 h 1016"/>
                  <a:gd name="T2" fmla="*/ 2147483647 w 666"/>
                  <a:gd name="T3" fmla="*/ 2147483647 h 1016"/>
                  <a:gd name="T4" fmla="*/ 2147483647 w 666"/>
                  <a:gd name="T5" fmla="*/ 2147483647 h 1016"/>
                  <a:gd name="T6" fmla="*/ 2147483647 w 666"/>
                  <a:gd name="T7" fmla="*/ 2147483647 h 1016"/>
                  <a:gd name="T8" fmla="*/ 2147483647 w 666"/>
                  <a:gd name="T9" fmla="*/ 2147483647 h 1016"/>
                  <a:gd name="T10" fmla="*/ 2147483647 w 666"/>
                  <a:gd name="T11" fmla="*/ 2147483647 h 1016"/>
                  <a:gd name="T12" fmla="*/ 2147483647 w 666"/>
                  <a:gd name="T13" fmla="*/ 2147483647 h 1016"/>
                  <a:gd name="T14" fmla="*/ 2147483647 w 666"/>
                  <a:gd name="T15" fmla="*/ 2147483647 h 1016"/>
                  <a:gd name="T16" fmla="*/ 2147483647 w 666"/>
                  <a:gd name="T17" fmla="*/ 2147483647 h 1016"/>
                  <a:gd name="T18" fmla="*/ 2147483647 w 666"/>
                  <a:gd name="T19" fmla="*/ 2147483647 h 1016"/>
                  <a:gd name="T20" fmla="*/ 2147483647 w 666"/>
                  <a:gd name="T21" fmla="*/ 2147483647 h 1016"/>
                  <a:gd name="T22" fmla="*/ 2147483647 w 666"/>
                  <a:gd name="T23" fmla="*/ 2147483647 h 1016"/>
                  <a:gd name="T24" fmla="*/ 2147483647 w 666"/>
                  <a:gd name="T25" fmla="*/ 2147483647 h 1016"/>
                  <a:gd name="T26" fmla="*/ 2147483647 w 666"/>
                  <a:gd name="T27" fmla="*/ 2147483647 h 1016"/>
                  <a:gd name="T28" fmla="*/ 2147483647 w 666"/>
                  <a:gd name="T29" fmla="*/ 2147483647 h 1016"/>
                  <a:gd name="T30" fmla="*/ 2147483647 w 666"/>
                  <a:gd name="T31" fmla="*/ 2147483647 h 1016"/>
                  <a:gd name="T32" fmla="*/ 2147483647 w 666"/>
                  <a:gd name="T33" fmla="*/ 2147483647 h 1016"/>
                  <a:gd name="T34" fmla="*/ 2147483647 w 666"/>
                  <a:gd name="T35" fmla="*/ 2147483647 h 1016"/>
                  <a:gd name="T36" fmla="*/ 2147483647 w 666"/>
                  <a:gd name="T37" fmla="*/ 2147483647 h 1016"/>
                  <a:gd name="T38" fmla="*/ 2147483647 w 666"/>
                  <a:gd name="T39" fmla="*/ 2147483647 h 1016"/>
                  <a:gd name="T40" fmla="*/ 2147483647 w 666"/>
                  <a:gd name="T41" fmla="*/ 2147483647 h 1016"/>
                  <a:gd name="T42" fmla="*/ 2147483647 w 666"/>
                  <a:gd name="T43" fmla="*/ 2147483647 h 1016"/>
                  <a:gd name="T44" fmla="*/ 2147483647 w 666"/>
                  <a:gd name="T45" fmla="*/ 2147483647 h 1016"/>
                  <a:gd name="T46" fmla="*/ 2147483647 w 666"/>
                  <a:gd name="T47" fmla="*/ 2147483647 h 1016"/>
                  <a:gd name="T48" fmla="*/ 2147483647 w 666"/>
                  <a:gd name="T49" fmla="*/ 2147483647 h 1016"/>
                  <a:gd name="T50" fmla="*/ 2147483647 w 666"/>
                  <a:gd name="T51" fmla="*/ 2147483647 h 1016"/>
                  <a:gd name="T52" fmla="*/ 0 w 666"/>
                  <a:gd name="T53" fmla="*/ 2147483647 h 1016"/>
                  <a:gd name="T54" fmla="*/ 2147483647 w 666"/>
                  <a:gd name="T55" fmla="*/ 2147483647 h 1016"/>
                  <a:gd name="T56" fmla="*/ 2147483647 w 666"/>
                  <a:gd name="T57" fmla="*/ 2147483647 h 1016"/>
                  <a:gd name="T58" fmla="*/ 2147483647 w 666"/>
                  <a:gd name="T59" fmla="*/ 2147483647 h 1016"/>
                  <a:gd name="T60" fmla="*/ 2147483647 w 666"/>
                  <a:gd name="T61" fmla="*/ 2147483647 h 1016"/>
                  <a:gd name="T62" fmla="*/ 2147483647 w 666"/>
                  <a:gd name="T63" fmla="*/ 2147483647 h 1016"/>
                  <a:gd name="T64" fmla="*/ 2147483647 w 666"/>
                  <a:gd name="T65" fmla="*/ 2147483647 h 1016"/>
                  <a:gd name="T66" fmla="*/ 2147483647 w 666"/>
                  <a:gd name="T67" fmla="*/ 2147483647 h 1016"/>
                  <a:gd name="T68" fmla="*/ 2147483647 w 666"/>
                  <a:gd name="T69" fmla="*/ 2147483647 h 1016"/>
                  <a:gd name="T70" fmla="*/ 2147483647 w 666"/>
                  <a:gd name="T71" fmla="*/ 2147483647 h 1016"/>
                  <a:gd name="T72" fmla="*/ 2147483647 w 666"/>
                  <a:gd name="T73" fmla="*/ 2147483647 h 1016"/>
                  <a:gd name="T74" fmla="*/ 2147483647 w 666"/>
                  <a:gd name="T75" fmla="*/ 2147483647 h 1016"/>
                  <a:gd name="T76" fmla="*/ 2147483647 w 666"/>
                  <a:gd name="T77" fmla="*/ 2147483647 h 1016"/>
                  <a:gd name="T78" fmla="*/ 2147483647 w 666"/>
                  <a:gd name="T79" fmla="*/ 2147483647 h 1016"/>
                  <a:gd name="T80" fmla="*/ 2147483647 w 666"/>
                  <a:gd name="T81" fmla="*/ 2147483647 h 1016"/>
                  <a:gd name="T82" fmla="*/ 2147483647 w 666"/>
                  <a:gd name="T83" fmla="*/ 2147483647 h 1016"/>
                  <a:gd name="T84" fmla="*/ 2147483647 w 666"/>
                  <a:gd name="T85" fmla="*/ 2147483647 h 1016"/>
                  <a:gd name="T86" fmla="*/ 2147483647 w 666"/>
                  <a:gd name="T87" fmla="*/ 2147483647 h 1016"/>
                  <a:gd name="T88" fmla="*/ 2147483647 w 666"/>
                  <a:gd name="T89" fmla="*/ 2147483647 h 1016"/>
                  <a:gd name="T90" fmla="*/ 2147483647 w 666"/>
                  <a:gd name="T91" fmla="*/ 2147483647 h 1016"/>
                  <a:gd name="T92" fmla="*/ 2147483647 w 666"/>
                  <a:gd name="T93" fmla="*/ 2147483647 h 1016"/>
                  <a:gd name="T94" fmla="*/ 2147483647 w 666"/>
                  <a:gd name="T95" fmla="*/ 2147483647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6"/>
                  <a:gd name="T145" fmla="*/ 0 h 1016"/>
                  <a:gd name="T146" fmla="*/ 666 w 666"/>
                  <a:gd name="T147" fmla="*/ 1016 h 10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4882F771-D8B9-442D-9B69-1845E5252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8924" y="1687493"/>
                <a:ext cx="370068" cy="292119"/>
              </a:xfrm>
              <a:custGeom>
                <a:avLst/>
                <a:gdLst>
                  <a:gd name="T0" fmla="*/ 2147483647 w 202"/>
                  <a:gd name="T1" fmla="*/ 2147483647 h 144"/>
                  <a:gd name="T2" fmla="*/ 2147483647 w 202"/>
                  <a:gd name="T3" fmla="*/ 2147483647 h 144"/>
                  <a:gd name="T4" fmla="*/ 2147483647 w 202"/>
                  <a:gd name="T5" fmla="*/ 2147483647 h 144"/>
                  <a:gd name="T6" fmla="*/ 2147483647 w 202"/>
                  <a:gd name="T7" fmla="*/ 0 h 144"/>
                  <a:gd name="T8" fmla="*/ 2147483647 w 202"/>
                  <a:gd name="T9" fmla="*/ 0 h 144"/>
                  <a:gd name="T10" fmla="*/ 2147483647 w 202"/>
                  <a:gd name="T11" fmla="*/ 0 h 144"/>
                  <a:gd name="T12" fmla="*/ 2147483647 w 202"/>
                  <a:gd name="T13" fmla="*/ 0 h 144"/>
                  <a:gd name="T14" fmla="*/ 2147483647 w 202"/>
                  <a:gd name="T15" fmla="*/ 2147483647 h 144"/>
                  <a:gd name="T16" fmla="*/ 2147483647 w 202"/>
                  <a:gd name="T17" fmla="*/ 0 h 144"/>
                  <a:gd name="T18" fmla="*/ 2147483647 w 202"/>
                  <a:gd name="T19" fmla="*/ 2147483647 h 144"/>
                  <a:gd name="T20" fmla="*/ 2147483647 w 202"/>
                  <a:gd name="T21" fmla="*/ 2147483647 h 144"/>
                  <a:gd name="T22" fmla="*/ 2147483647 w 202"/>
                  <a:gd name="T23" fmla="*/ 2147483647 h 144"/>
                  <a:gd name="T24" fmla="*/ 2147483647 w 202"/>
                  <a:gd name="T25" fmla="*/ 2147483647 h 144"/>
                  <a:gd name="T26" fmla="*/ 2147483647 w 202"/>
                  <a:gd name="T27" fmla="*/ 2147483647 h 144"/>
                  <a:gd name="T28" fmla="*/ 0 w 202"/>
                  <a:gd name="T29" fmla="*/ 2147483647 h 144"/>
                  <a:gd name="T30" fmla="*/ 2147483647 w 202"/>
                  <a:gd name="T31" fmla="*/ 2147483647 h 144"/>
                  <a:gd name="T32" fmla="*/ 2147483647 w 202"/>
                  <a:gd name="T33" fmla="*/ 2147483647 h 144"/>
                  <a:gd name="T34" fmla="*/ 2147483647 w 202"/>
                  <a:gd name="T35" fmla="*/ 2147483647 h 144"/>
                  <a:gd name="T36" fmla="*/ 2147483647 w 202"/>
                  <a:gd name="T37" fmla="*/ 2147483647 h 144"/>
                  <a:gd name="T38" fmla="*/ 2147483647 w 202"/>
                  <a:gd name="T39" fmla="*/ 2147483647 h 144"/>
                  <a:gd name="T40" fmla="*/ 2147483647 w 202"/>
                  <a:gd name="T41" fmla="*/ 2147483647 h 144"/>
                  <a:gd name="T42" fmla="*/ 2147483647 w 202"/>
                  <a:gd name="T43" fmla="*/ 2147483647 h 144"/>
                  <a:gd name="T44" fmla="*/ 2147483647 w 202"/>
                  <a:gd name="T45" fmla="*/ 2147483647 h 144"/>
                  <a:gd name="T46" fmla="*/ 2147483647 w 202"/>
                  <a:gd name="T47" fmla="*/ 2147483647 h 144"/>
                  <a:gd name="T48" fmla="*/ 2147483647 w 202"/>
                  <a:gd name="T49" fmla="*/ 2147483647 h 144"/>
                  <a:gd name="T50" fmla="*/ 2147483647 w 202"/>
                  <a:gd name="T51" fmla="*/ 2147483647 h 144"/>
                  <a:gd name="T52" fmla="*/ 2147483647 w 202"/>
                  <a:gd name="T53" fmla="*/ 2147483647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2"/>
                  <a:gd name="T82" fmla="*/ 0 h 144"/>
                  <a:gd name="T83" fmla="*/ 202 w 202"/>
                  <a:gd name="T84" fmla="*/ 144 h 1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3716524F-9D5A-4EA0-88DF-F2EBA5FD8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024" y="916796"/>
                <a:ext cx="1222828" cy="2079016"/>
              </a:xfrm>
              <a:custGeom>
                <a:avLst/>
                <a:gdLst>
                  <a:gd name="T0" fmla="*/ 276487784 w 666"/>
                  <a:gd name="T1" fmla="*/ 104897067 h 1016"/>
                  <a:gd name="T2" fmla="*/ 345404995 w 666"/>
                  <a:gd name="T3" fmla="*/ 26223744 h 1016"/>
                  <a:gd name="T4" fmla="*/ 221518629 w 666"/>
                  <a:gd name="T5" fmla="*/ 26223744 h 1016"/>
                  <a:gd name="T6" fmla="*/ 207571422 w 666"/>
                  <a:gd name="T7" fmla="*/ 87414228 h 1016"/>
                  <a:gd name="T8" fmla="*/ 165728894 w 666"/>
                  <a:gd name="T9" fmla="*/ 148603675 h 1016"/>
                  <a:gd name="T10" fmla="*/ 138654210 w 666"/>
                  <a:gd name="T11" fmla="*/ 218535032 h 1016"/>
                  <a:gd name="T12" fmla="*/ 165728894 w 666"/>
                  <a:gd name="T13" fmla="*/ 253500710 h 1016"/>
                  <a:gd name="T14" fmla="*/ 138654210 w 666"/>
                  <a:gd name="T15" fmla="*/ 349656913 h 1016"/>
                  <a:gd name="T16" fmla="*/ 152601418 w 666"/>
                  <a:gd name="T17" fmla="*/ 375880649 h 1016"/>
                  <a:gd name="T18" fmla="*/ 187060023 w 666"/>
                  <a:gd name="T19" fmla="*/ 349656913 h 1016"/>
                  <a:gd name="T20" fmla="*/ 152601418 w 666"/>
                  <a:gd name="T21" fmla="*/ 463294845 h 1016"/>
                  <a:gd name="T22" fmla="*/ 193623308 w 666"/>
                  <a:gd name="T23" fmla="*/ 507002465 h 1016"/>
                  <a:gd name="T24" fmla="*/ 248593369 w 666"/>
                  <a:gd name="T25" fmla="*/ 489519626 h 1016"/>
                  <a:gd name="T26" fmla="*/ 235465836 w 666"/>
                  <a:gd name="T27" fmla="*/ 541968144 h 1016"/>
                  <a:gd name="T28" fmla="*/ 269924499 w 666"/>
                  <a:gd name="T29" fmla="*/ 629382470 h 1016"/>
                  <a:gd name="T30" fmla="*/ 242029178 w 666"/>
                  <a:gd name="T31" fmla="*/ 708054723 h 1016"/>
                  <a:gd name="T32" fmla="*/ 165728894 w 666"/>
                  <a:gd name="T33" fmla="*/ 681830987 h 1016"/>
                  <a:gd name="T34" fmla="*/ 131270288 w 666"/>
                  <a:gd name="T35" fmla="*/ 743020402 h 1016"/>
                  <a:gd name="T36" fmla="*/ 173112816 w 666"/>
                  <a:gd name="T37" fmla="*/ 812951758 h 1016"/>
                  <a:gd name="T38" fmla="*/ 82864447 w 666"/>
                  <a:gd name="T39" fmla="*/ 847917437 h 1016"/>
                  <a:gd name="T40" fmla="*/ 82864447 w 666"/>
                  <a:gd name="T41" fmla="*/ 882883115 h 1016"/>
                  <a:gd name="T42" fmla="*/ 138654210 w 666"/>
                  <a:gd name="T43" fmla="*/ 900365954 h 1016"/>
                  <a:gd name="T44" fmla="*/ 179676101 w 666"/>
                  <a:gd name="T45" fmla="*/ 944073574 h 1016"/>
                  <a:gd name="T46" fmla="*/ 242029178 w 666"/>
                  <a:gd name="T47" fmla="*/ 926590735 h 1016"/>
                  <a:gd name="T48" fmla="*/ 187060023 w 666"/>
                  <a:gd name="T49" fmla="*/ 979039253 h 1016"/>
                  <a:gd name="T50" fmla="*/ 104195576 w 666"/>
                  <a:gd name="T51" fmla="*/ 987780150 h 1016"/>
                  <a:gd name="T52" fmla="*/ 0 w 666"/>
                  <a:gd name="T53" fmla="*/ 1075194345 h 1016"/>
                  <a:gd name="T54" fmla="*/ 41842542 w 666"/>
                  <a:gd name="T55" fmla="*/ 1110160285 h 1016"/>
                  <a:gd name="T56" fmla="*/ 76301162 w 666"/>
                  <a:gd name="T57" fmla="*/ 1066453448 h 1016"/>
                  <a:gd name="T58" fmla="*/ 179676101 w 666"/>
                  <a:gd name="T59" fmla="*/ 1048970609 h 1016"/>
                  <a:gd name="T60" fmla="*/ 276487784 w 666"/>
                  <a:gd name="T61" fmla="*/ 1075194345 h 1016"/>
                  <a:gd name="T62" fmla="*/ 345404995 w 666"/>
                  <a:gd name="T63" fmla="*/ 1057711506 h 1016"/>
                  <a:gd name="T64" fmla="*/ 470111035 w 666"/>
                  <a:gd name="T65" fmla="*/ 1057711506 h 1016"/>
                  <a:gd name="T66" fmla="*/ 511953677 w 666"/>
                  <a:gd name="T67" fmla="*/ 1014004931 h 1016"/>
                  <a:gd name="T68" fmla="*/ 484059262 w 666"/>
                  <a:gd name="T69" fmla="*/ 952814471 h 1016"/>
                  <a:gd name="T70" fmla="*/ 532465075 w 666"/>
                  <a:gd name="T71" fmla="*/ 917848793 h 1016"/>
                  <a:gd name="T72" fmla="*/ 546412282 w 666"/>
                  <a:gd name="T73" fmla="*/ 830434597 h 1016"/>
                  <a:gd name="T74" fmla="*/ 442216621 w 666"/>
                  <a:gd name="T75" fmla="*/ 795468919 h 1016"/>
                  <a:gd name="T76" fmla="*/ 429089145 w 666"/>
                  <a:gd name="T77" fmla="*/ 690571884 h 1016"/>
                  <a:gd name="T78" fmla="*/ 442216621 w 666"/>
                  <a:gd name="T79" fmla="*/ 629382470 h 1016"/>
                  <a:gd name="T80" fmla="*/ 393810808 w 666"/>
                  <a:gd name="T81" fmla="*/ 559451114 h 1016"/>
                  <a:gd name="T82" fmla="*/ 373299410 w 666"/>
                  <a:gd name="T83" fmla="*/ 428329167 h 1016"/>
                  <a:gd name="T84" fmla="*/ 338840804 w 666"/>
                  <a:gd name="T85" fmla="*/ 375880649 h 1016"/>
                  <a:gd name="T86" fmla="*/ 276487784 w 666"/>
                  <a:gd name="T87" fmla="*/ 349656913 h 1016"/>
                  <a:gd name="T88" fmla="*/ 318330311 w 666"/>
                  <a:gd name="T89" fmla="*/ 305949293 h 1016"/>
                  <a:gd name="T90" fmla="*/ 366736124 w 666"/>
                  <a:gd name="T91" fmla="*/ 244759813 h 1016"/>
                  <a:gd name="T92" fmla="*/ 401194730 w 666"/>
                  <a:gd name="T93" fmla="*/ 157345618 h 1016"/>
                  <a:gd name="T94" fmla="*/ 310946389 w 666"/>
                  <a:gd name="T95" fmla="*/ 131120803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6"/>
                  <a:gd name="T145" fmla="*/ 0 h 1016"/>
                  <a:gd name="T146" fmla="*/ 666 w 666"/>
                  <a:gd name="T147" fmla="*/ 1016 h 10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2B55F6AE-AD94-4D59-8B68-A70D456FF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2154" y="1833549"/>
                <a:ext cx="122282" cy="127414"/>
              </a:xfrm>
              <a:custGeom>
                <a:avLst/>
                <a:gdLst>
                  <a:gd name="T0" fmla="*/ 0 w 67"/>
                  <a:gd name="T1" fmla="*/ 2147483647 h 64"/>
                  <a:gd name="T2" fmla="*/ 2147483647 w 67"/>
                  <a:gd name="T3" fmla="*/ 2147483647 h 64"/>
                  <a:gd name="T4" fmla="*/ 2147483647 w 67"/>
                  <a:gd name="T5" fmla="*/ 2147483647 h 64"/>
                  <a:gd name="T6" fmla="*/ 2147483647 w 67"/>
                  <a:gd name="T7" fmla="*/ 2147483647 h 64"/>
                  <a:gd name="T8" fmla="*/ 2147483647 w 67"/>
                  <a:gd name="T9" fmla="*/ 0 h 64"/>
                  <a:gd name="T10" fmla="*/ 0 w 67"/>
                  <a:gd name="T11" fmla="*/ 2147483647 h 64"/>
                  <a:gd name="T12" fmla="*/ 0 w 67"/>
                  <a:gd name="T13" fmla="*/ 214748364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64"/>
                  <a:gd name="T23" fmla="*/ 67 w 67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13306DFE-2262-40F9-B8EA-1CAA377AA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2154" y="1833549"/>
                <a:ext cx="122282" cy="127414"/>
              </a:xfrm>
              <a:custGeom>
                <a:avLst/>
                <a:gdLst>
                  <a:gd name="T0" fmla="*/ 0 w 67"/>
                  <a:gd name="T1" fmla="*/ 2147483647 h 64"/>
                  <a:gd name="T2" fmla="*/ 2147483647 w 67"/>
                  <a:gd name="T3" fmla="*/ 2147483647 h 64"/>
                  <a:gd name="T4" fmla="*/ 2147483647 w 67"/>
                  <a:gd name="T5" fmla="*/ 2147483647 h 64"/>
                  <a:gd name="T6" fmla="*/ 2147483647 w 67"/>
                  <a:gd name="T7" fmla="*/ 2147483647 h 64"/>
                  <a:gd name="T8" fmla="*/ 2147483647 w 67"/>
                  <a:gd name="T9" fmla="*/ 0 h 64"/>
                  <a:gd name="T10" fmla="*/ 0 w 67"/>
                  <a:gd name="T11" fmla="*/ 2147483647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64"/>
                  <a:gd name="T20" fmla="*/ 67 w 6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3399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46FDF233-B595-43D6-9AC7-43B438B32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2154" y="1833549"/>
                <a:ext cx="122282" cy="127414"/>
              </a:xfrm>
              <a:custGeom>
                <a:avLst/>
                <a:gdLst>
                  <a:gd name="T0" fmla="*/ 0 w 67"/>
                  <a:gd name="T1" fmla="*/ 2147483647 h 64"/>
                  <a:gd name="T2" fmla="*/ 2147483647 w 67"/>
                  <a:gd name="T3" fmla="*/ 2147483647 h 64"/>
                  <a:gd name="T4" fmla="*/ 2147483647 w 67"/>
                  <a:gd name="T5" fmla="*/ 2147483647 h 64"/>
                  <a:gd name="T6" fmla="*/ 2147483647 w 67"/>
                  <a:gd name="T7" fmla="*/ 2147483647 h 64"/>
                  <a:gd name="T8" fmla="*/ 2147483647 w 67"/>
                  <a:gd name="T9" fmla="*/ 0 h 64"/>
                  <a:gd name="T10" fmla="*/ 0 w 67"/>
                  <a:gd name="T11" fmla="*/ 2147483647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64"/>
                  <a:gd name="T20" fmla="*/ 67 w 6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6">
                <a:extLst>
                  <a:ext uri="{FF2B5EF4-FFF2-40B4-BE49-F238E27FC236}">
                    <a16:creationId xmlns:a16="http://schemas.microsoft.com/office/drawing/2014/main" id="{6DB035B4-45F7-43DC-90AF-B256D8D38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5923" y="1699923"/>
                <a:ext cx="199514" cy="363594"/>
              </a:xfrm>
              <a:custGeom>
                <a:avLst/>
                <a:gdLst>
                  <a:gd name="T0" fmla="*/ 0 w 109"/>
                  <a:gd name="T1" fmla="*/ 2147483647 h 176"/>
                  <a:gd name="T2" fmla="*/ 2147483647 w 109"/>
                  <a:gd name="T3" fmla="*/ 2147483647 h 176"/>
                  <a:gd name="T4" fmla="*/ 2147483647 w 109"/>
                  <a:gd name="T5" fmla="*/ 2147483647 h 176"/>
                  <a:gd name="T6" fmla="*/ 2147483647 w 109"/>
                  <a:gd name="T7" fmla="*/ 2147483647 h 176"/>
                  <a:gd name="T8" fmla="*/ 2147483647 w 109"/>
                  <a:gd name="T9" fmla="*/ 2147483647 h 176"/>
                  <a:gd name="T10" fmla="*/ 2147483647 w 109"/>
                  <a:gd name="T11" fmla="*/ 2147483647 h 176"/>
                  <a:gd name="T12" fmla="*/ 2147483647 w 109"/>
                  <a:gd name="T13" fmla="*/ 2147483647 h 176"/>
                  <a:gd name="T14" fmla="*/ 2147483647 w 109"/>
                  <a:gd name="T15" fmla="*/ 2147483647 h 176"/>
                  <a:gd name="T16" fmla="*/ 2147483647 w 109"/>
                  <a:gd name="T17" fmla="*/ 0 h 176"/>
                  <a:gd name="T18" fmla="*/ 2147483647 w 109"/>
                  <a:gd name="T19" fmla="*/ 2147483647 h 176"/>
                  <a:gd name="T20" fmla="*/ 2147483647 w 109"/>
                  <a:gd name="T21" fmla="*/ 2147483647 h 176"/>
                  <a:gd name="T22" fmla="*/ 2147483647 w 109"/>
                  <a:gd name="T23" fmla="*/ 2147483647 h 176"/>
                  <a:gd name="T24" fmla="*/ 2147483647 w 109"/>
                  <a:gd name="T25" fmla="*/ 2147483647 h 176"/>
                  <a:gd name="T26" fmla="*/ 0 w 109"/>
                  <a:gd name="T27" fmla="*/ 2147483647 h 176"/>
                  <a:gd name="T28" fmla="*/ 2147483647 w 109"/>
                  <a:gd name="T29" fmla="*/ 2147483647 h 176"/>
                  <a:gd name="T30" fmla="*/ 2147483647 w 109"/>
                  <a:gd name="T31" fmla="*/ 2147483647 h 176"/>
                  <a:gd name="T32" fmla="*/ 2147483647 w 109"/>
                  <a:gd name="T33" fmla="*/ 2147483647 h 176"/>
                  <a:gd name="T34" fmla="*/ 2147483647 w 109"/>
                  <a:gd name="T35" fmla="*/ 2147483647 h 176"/>
                  <a:gd name="T36" fmla="*/ 2147483647 w 109"/>
                  <a:gd name="T37" fmla="*/ 2147483647 h 176"/>
                  <a:gd name="T38" fmla="*/ 0 w 109"/>
                  <a:gd name="T39" fmla="*/ 2147483647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176"/>
                  <a:gd name="T62" fmla="*/ 109 w 109"/>
                  <a:gd name="T63" fmla="*/ 176 h 1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33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8E89B0CF-6B76-4049-A855-B418FE8AF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3115" y="6053736"/>
                <a:ext cx="595324" cy="422640"/>
              </a:xfrm>
              <a:custGeom>
                <a:avLst/>
                <a:gdLst>
                  <a:gd name="T0" fmla="*/ 0 w 328"/>
                  <a:gd name="T1" fmla="*/ 2147483647 h 208"/>
                  <a:gd name="T2" fmla="*/ 0 w 328"/>
                  <a:gd name="T3" fmla="*/ 2147483647 h 208"/>
                  <a:gd name="T4" fmla="*/ 2147483647 w 328"/>
                  <a:gd name="T5" fmla="*/ 2147483647 h 208"/>
                  <a:gd name="T6" fmla="*/ 2147483647 w 328"/>
                  <a:gd name="T7" fmla="*/ 2147483647 h 208"/>
                  <a:gd name="T8" fmla="*/ 2147483647 w 328"/>
                  <a:gd name="T9" fmla="*/ 2147483647 h 208"/>
                  <a:gd name="T10" fmla="*/ 2147483647 w 328"/>
                  <a:gd name="T11" fmla="*/ 2147483647 h 208"/>
                  <a:gd name="T12" fmla="*/ 2147483647 w 328"/>
                  <a:gd name="T13" fmla="*/ 2147483647 h 208"/>
                  <a:gd name="T14" fmla="*/ 2147483647 w 328"/>
                  <a:gd name="T15" fmla="*/ 2147483647 h 208"/>
                  <a:gd name="T16" fmla="*/ 2147483647 w 328"/>
                  <a:gd name="T17" fmla="*/ 2147483647 h 208"/>
                  <a:gd name="T18" fmla="*/ 2147483647 w 328"/>
                  <a:gd name="T19" fmla="*/ 2147483647 h 208"/>
                  <a:gd name="T20" fmla="*/ 2147483647 w 328"/>
                  <a:gd name="T21" fmla="*/ 2147483647 h 208"/>
                  <a:gd name="T22" fmla="*/ 2147483647 w 328"/>
                  <a:gd name="T23" fmla="*/ 2147483647 h 208"/>
                  <a:gd name="T24" fmla="*/ 2147483647 w 328"/>
                  <a:gd name="T25" fmla="*/ 2147483647 h 208"/>
                  <a:gd name="T26" fmla="*/ 2147483647 w 328"/>
                  <a:gd name="T27" fmla="*/ 2147483647 h 208"/>
                  <a:gd name="T28" fmla="*/ 2147483647 w 328"/>
                  <a:gd name="T29" fmla="*/ 2147483647 h 208"/>
                  <a:gd name="T30" fmla="*/ 2147483647 w 328"/>
                  <a:gd name="T31" fmla="*/ 2147483647 h 208"/>
                  <a:gd name="T32" fmla="*/ 2147483647 w 328"/>
                  <a:gd name="T33" fmla="*/ 0 h 208"/>
                  <a:gd name="T34" fmla="*/ 2147483647 w 328"/>
                  <a:gd name="T35" fmla="*/ 2147483647 h 208"/>
                  <a:gd name="T36" fmla="*/ 2147483647 w 328"/>
                  <a:gd name="T37" fmla="*/ 2147483647 h 208"/>
                  <a:gd name="T38" fmla="*/ 2147483647 w 328"/>
                  <a:gd name="T39" fmla="*/ 2147483647 h 208"/>
                  <a:gd name="T40" fmla="*/ 2147483647 w 328"/>
                  <a:gd name="T41" fmla="*/ 2147483647 h 208"/>
                  <a:gd name="T42" fmla="*/ 2147483647 w 328"/>
                  <a:gd name="T43" fmla="*/ 2147483647 h 208"/>
                  <a:gd name="T44" fmla="*/ 2147483647 w 328"/>
                  <a:gd name="T45" fmla="*/ 2147483647 h 208"/>
                  <a:gd name="T46" fmla="*/ 2147483647 w 328"/>
                  <a:gd name="T47" fmla="*/ 2147483647 h 208"/>
                  <a:gd name="T48" fmla="*/ 2147483647 w 328"/>
                  <a:gd name="T49" fmla="*/ 2147483647 h 208"/>
                  <a:gd name="T50" fmla="*/ 2147483647 w 328"/>
                  <a:gd name="T51" fmla="*/ 2147483647 h 208"/>
                  <a:gd name="T52" fmla="*/ 2147483647 w 328"/>
                  <a:gd name="T53" fmla="*/ 2147483647 h 208"/>
                  <a:gd name="T54" fmla="*/ 2147483647 w 328"/>
                  <a:gd name="T55" fmla="*/ 2147483647 h 208"/>
                  <a:gd name="T56" fmla="*/ 2147483647 w 328"/>
                  <a:gd name="T57" fmla="*/ 2147483647 h 208"/>
                  <a:gd name="T58" fmla="*/ 2147483647 w 328"/>
                  <a:gd name="T59" fmla="*/ 2147483647 h 208"/>
                  <a:gd name="T60" fmla="*/ 2147483647 w 328"/>
                  <a:gd name="T61" fmla="*/ 2147483647 h 208"/>
                  <a:gd name="T62" fmla="*/ 2147483647 w 328"/>
                  <a:gd name="T63" fmla="*/ 2147483647 h 208"/>
                  <a:gd name="T64" fmla="*/ 2147483647 w 328"/>
                  <a:gd name="T65" fmla="*/ 2147483647 h 208"/>
                  <a:gd name="T66" fmla="*/ 2147483647 w 328"/>
                  <a:gd name="T67" fmla="*/ 2147483647 h 208"/>
                  <a:gd name="T68" fmla="*/ 2147483647 w 328"/>
                  <a:gd name="T69" fmla="*/ 2147483647 h 208"/>
                  <a:gd name="T70" fmla="*/ 2147483647 w 328"/>
                  <a:gd name="T71" fmla="*/ 2147483647 h 208"/>
                  <a:gd name="T72" fmla="*/ 2147483647 w 328"/>
                  <a:gd name="T73" fmla="*/ 2147483647 h 208"/>
                  <a:gd name="T74" fmla="*/ 0 w 328"/>
                  <a:gd name="T75" fmla="*/ 2147483647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208"/>
                  <a:gd name="T116" fmla="*/ 328 w 328"/>
                  <a:gd name="T117" fmla="*/ 208 h 2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448E4BF5-B38E-4642-9E19-E3177A059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5923" y="1699923"/>
                <a:ext cx="199514" cy="363594"/>
              </a:xfrm>
              <a:custGeom>
                <a:avLst/>
                <a:gdLst>
                  <a:gd name="T0" fmla="*/ 0 w 109"/>
                  <a:gd name="T1" fmla="*/ 2147483647 h 176"/>
                  <a:gd name="T2" fmla="*/ 2147483647 w 109"/>
                  <a:gd name="T3" fmla="*/ 2147483647 h 176"/>
                  <a:gd name="T4" fmla="*/ 2147483647 w 109"/>
                  <a:gd name="T5" fmla="*/ 2147483647 h 176"/>
                  <a:gd name="T6" fmla="*/ 2147483647 w 109"/>
                  <a:gd name="T7" fmla="*/ 2147483647 h 176"/>
                  <a:gd name="T8" fmla="*/ 2147483647 w 109"/>
                  <a:gd name="T9" fmla="*/ 2147483647 h 176"/>
                  <a:gd name="T10" fmla="*/ 2147483647 w 109"/>
                  <a:gd name="T11" fmla="*/ 2147483647 h 176"/>
                  <a:gd name="T12" fmla="*/ 2147483647 w 109"/>
                  <a:gd name="T13" fmla="*/ 2147483647 h 176"/>
                  <a:gd name="T14" fmla="*/ 2147483647 w 109"/>
                  <a:gd name="T15" fmla="*/ 2147483647 h 176"/>
                  <a:gd name="T16" fmla="*/ 2147483647 w 109"/>
                  <a:gd name="T17" fmla="*/ 0 h 176"/>
                  <a:gd name="T18" fmla="*/ 2147483647 w 109"/>
                  <a:gd name="T19" fmla="*/ 2147483647 h 176"/>
                  <a:gd name="T20" fmla="*/ 2147483647 w 109"/>
                  <a:gd name="T21" fmla="*/ 2147483647 h 176"/>
                  <a:gd name="T22" fmla="*/ 2147483647 w 109"/>
                  <a:gd name="T23" fmla="*/ 2147483647 h 176"/>
                  <a:gd name="T24" fmla="*/ 2147483647 w 109"/>
                  <a:gd name="T25" fmla="*/ 2147483647 h 176"/>
                  <a:gd name="T26" fmla="*/ 0 w 109"/>
                  <a:gd name="T27" fmla="*/ 2147483647 h 176"/>
                  <a:gd name="T28" fmla="*/ 2147483647 w 109"/>
                  <a:gd name="T29" fmla="*/ 2147483647 h 176"/>
                  <a:gd name="T30" fmla="*/ 2147483647 w 109"/>
                  <a:gd name="T31" fmla="*/ 2147483647 h 176"/>
                  <a:gd name="T32" fmla="*/ 2147483647 w 109"/>
                  <a:gd name="T33" fmla="*/ 2147483647 h 176"/>
                  <a:gd name="T34" fmla="*/ 2147483647 w 109"/>
                  <a:gd name="T35" fmla="*/ 2147483647 h 176"/>
                  <a:gd name="T36" fmla="*/ 2147483647 w 109"/>
                  <a:gd name="T37" fmla="*/ 2147483647 h 176"/>
                  <a:gd name="T38" fmla="*/ 0 w 109"/>
                  <a:gd name="T39" fmla="*/ 2147483647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176"/>
                  <a:gd name="T62" fmla="*/ 109 w 109"/>
                  <a:gd name="T63" fmla="*/ 176 h 1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C801756C-50D6-4FCB-A6EB-100E32F62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3115" y="6053736"/>
                <a:ext cx="595324" cy="422640"/>
              </a:xfrm>
              <a:custGeom>
                <a:avLst/>
                <a:gdLst>
                  <a:gd name="T0" fmla="*/ 0 w 328"/>
                  <a:gd name="T1" fmla="*/ 2147483647 h 208"/>
                  <a:gd name="T2" fmla="*/ 0 w 328"/>
                  <a:gd name="T3" fmla="*/ 2147483647 h 208"/>
                  <a:gd name="T4" fmla="*/ 2147483647 w 328"/>
                  <a:gd name="T5" fmla="*/ 2147483647 h 208"/>
                  <a:gd name="T6" fmla="*/ 2147483647 w 328"/>
                  <a:gd name="T7" fmla="*/ 2147483647 h 208"/>
                  <a:gd name="T8" fmla="*/ 2147483647 w 328"/>
                  <a:gd name="T9" fmla="*/ 2147483647 h 208"/>
                  <a:gd name="T10" fmla="*/ 2147483647 w 328"/>
                  <a:gd name="T11" fmla="*/ 2147483647 h 208"/>
                  <a:gd name="T12" fmla="*/ 2147483647 w 328"/>
                  <a:gd name="T13" fmla="*/ 2147483647 h 208"/>
                  <a:gd name="T14" fmla="*/ 2147483647 w 328"/>
                  <a:gd name="T15" fmla="*/ 2147483647 h 208"/>
                  <a:gd name="T16" fmla="*/ 2147483647 w 328"/>
                  <a:gd name="T17" fmla="*/ 2147483647 h 208"/>
                  <a:gd name="T18" fmla="*/ 2147483647 w 328"/>
                  <a:gd name="T19" fmla="*/ 2147483647 h 208"/>
                  <a:gd name="T20" fmla="*/ 2147483647 w 328"/>
                  <a:gd name="T21" fmla="*/ 2147483647 h 208"/>
                  <a:gd name="T22" fmla="*/ 2147483647 w 328"/>
                  <a:gd name="T23" fmla="*/ 2147483647 h 208"/>
                  <a:gd name="T24" fmla="*/ 2147483647 w 328"/>
                  <a:gd name="T25" fmla="*/ 2147483647 h 208"/>
                  <a:gd name="T26" fmla="*/ 2147483647 w 328"/>
                  <a:gd name="T27" fmla="*/ 2147483647 h 208"/>
                  <a:gd name="T28" fmla="*/ 2147483647 w 328"/>
                  <a:gd name="T29" fmla="*/ 2147483647 h 208"/>
                  <a:gd name="T30" fmla="*/ 2147483647 w 328"/>
                  <a:gd name="T31" fmla="*/ 2147483647 h 208"/>
                  <a:gd name="T32" fmla="*/ 2147483647 w 328"/>
                  <a:gd name="T33" fmla="*/ 0 h 208"/>
                  <a:gd name="T34" fmla="*/ 2147483647 w 328"/>
                  <a:gd name="T35" fmla="*/ 2147483647 h 208"/>
                  <a:gd name="T36" fmla="*/ 2147483647 w 328"/>
                  <a:gd name="T37" fmla="*/ 2147483647 h 208"/>
                  <a:gd name="T38" fmla="*/ 2147483647 w 328"/>
                  <a:gd name="T39" fmla="*/ 2147483647 h 208"/>
                  <a:gd name="T40" fmla="*/ 2147483647 w 328"/>
                  <a:gd name="T41" fmla="*/ 2147483647 h 208"/>
                  <a:gd name="T42" fmla="*/ 2147483647 w 328"/>
                  <a:gd name="T43" fmla="*/ 2147483647 h 208"/>
                  <a:gd name="T44" fmla="*/ 2147483647 w 328"/>
                  <a:gd name="T45" fmla="*/ 2147483647 h 208"/>
                  <a:gd name="T46" fmla="*/ 2147483647 w 328"/>
                  <a:gd name="T47" fmla="*/ 2147483647 h 208"/>
                  <a:gd name="T48" fmla="*/ 2147483647 w 328"/>
                  <a:gd name="T49" fmla="*/ 2147483647 h 208"/>
                  <a:gd name="T50" fmla="*/ 2147483647 w 328"/>
                  <a:gd name="T51" fmla="*/ 2147483647 h 208"/>
                  <a:gd name="T52" fmla="*/ 2147483647 w 328"/>
                  <a:gd name="T53" fmla="*/ 2147483647 h 208"/>
                  <a:gd name="T54" fmla="*/ 2147483647 w 328"/>
                  <a:gd name="T55" fmla="*/ 2147483647 h 208"/>
                  <a:gd name="T56" fmla="*/ 2147483647 w 328"/>
                  <a:gd name="T57" fmla="*/ 2147483647 h 208"/>
                  <a:gd name="T58" fmla="*/ 2147483647 w 328"/>
                  <a:gd name="T59" fmla="*/ 2147483647 h 208"/>
                  <a:gd name="T60" fmla="*/ 2147483647 w 328"/>
                  <a:gd name="T61" fmla="*/ 2147483647 h 208"/>
                  <a:gd name="T62" fmla="*/ 2147483647 w 328"/>
                  <a:gd name="T63" fmla="*/ 2147483647 h 208"/>
                  <a:gd name="T64" fmla="*/ 2147483647 w 328"/>
                  <a:gd name="T65" fmla="*/ 2147483647 h 208"/>
                  <a:gd name="T66" fmla="*/ 2147483647 w 328"/>
                  <a:gd name="T67" fmla="*/ 2147483647 h 208"/>
                  <a:gd name="T68" fmla="*/ 2147483647 w 328"/>
                  <a:gd name="T69" fmla="*/ 2147483647 h 208"/>
                  <a:gd name="T70" fmla="*/ 2147483647 w 328"/>
                  <a:gd name="T71" fmla="*/ 2147483647 h 208"/>
                  <a:gd name="T72" fmla="*/ 2147483647 w 328"/>
                  <a:gd name="T73" fmla="*/ 2147483647 h 208"/>
                  <a:gd name="T74" fmla="*/ 0 w 328"/>
                  <a:gd name="T75" fmla="*/ 2147483647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208"/>
                  <a:gd name="T116" fmla="*/ 328 w 328"/>
                  <a:gd name="T117" fmla="*/ 208 h 2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E15915FC-22BA-47C0-BA70-837AE227C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4652" y="6361398"/>
                <a:ext cx="569579" cy="142951"/>
              </a:xfrm>
              <a:custGeom>
                <a:avLst/>
                <a:gdLst>
                  <a:gd name="T0" fmla="*/ 0 w 311"/>
                  <a:gd name="T1" fmla="*/ 2147483647 h 72"/>
                  <a:gd name="T2" fmla="*/ 2147483647 w 311"/>
                  <a:gd name="T3" fmla="*/ 2147483647 h 72"/>
                  <a:gd name="T4" fmla="*/ 2147483647 w 311"/>
                  <a:gd name="T5" fmla="*/ 2147483647 h 72"/>
                  <a:gd name="T6" fmla="*/ 2147483647 w 311"/>
                  <a:gd name="T7" fmla="*/ 2147483647 h 72"/>
                  <a:gd name="T8" fmla="*/ 2147483647 w 311"/>
                  <a:gd name="T9" fmla="*/ 2147483647 h 72"/>
                  <a:gd name="T10" fmla="*/ 2147483647 w 311"/>
                  <a:gd name="T11" fmla="*/ 2147483647 h 72"/>
                  <a:gd name="T12" fmla="*/ 2147483647 w 311"/>
                  <a:gd name="T13" fmla="*/ 2147483647 h 72"/>
                  <a:gd name="T14" fmla="*/ 2147483647 w 311"/>
                  <a:gd name="T15" fmla="*/ 2147483647 h 72"/>
                  <a:gd name="T16" fmla="*/ 2147483647 w 311"/>
                  <a:gd name="T17" fmla="*/ 2147483647 h 72"/>
                  <a:gd name="T18" fmla="*/ 2147483647 w 311"/>
                  <a:gd name="T19" fmla="*/ 2147483647 h 72"/>
                  <a:gd name="T20" fmla="*/ 2147483647 w 311"/>
                  <a:gd name="T21" fmla="*/ 2147483647 h 72"/>
                  <a:gd name="T22" fmla="*/ 2147483647 w 311"/>
                  <a:gd name="T23" fmla="*/ 2147483647 h 72"/>
                  <a:gd name="T24" fmla="*/ 2147483647 w 311"/>
                  <a:gd name="T25" fmla="*/ 0 h 72"/>
                  <a:gd name="T26" fmla="*/ 2147483647 w 311"/>
                  <a:gd name="T27" fmla="*/ 2147483647 h 72"/>
                  <a:gd name="T28" fmla="*/ 2147483647 w 311"/>
                  <a:gd name="T29" fmla="*/ 2147483647 h 72"/>
                  <a:gd name="T30" fmla="*/ 2147483647 w 311"/>
                  <a:gd name="T31" fmla="*/ 2147483647 h 72"/>
                  <a:gd name="T32" fmla="*/ 2147483647 w 311"/>
                  <a:gd name="T33" fmla="*/ 2147483647 h 72"/>
                  <a:gd name="T34" fmla="*/ 2147483647 w 311"/>
                  <a:gd name="T35" fmla="*/ 2147483647 h 72"/>
                  <a:gd name="T36" fmla="*/ 2147483647 w 311"/>
                  <a:gd name="T37" fmla="*/ 2147483647 h 72"/>
                  <a:gd name="T38" fmla="*/ 2147483647 w 311"/>
                  <a:gd name="T39" fmla="*/ 2147483647 h 72"/>
                  <a:gd name="T40" fmla="*/ 2147483647 w 311"/>
                  <a:gd name="T41" fmla="*/ 2147483647 h 72"/>
                  <a:gd name="T42" fmla="*/ 2147483647 w 311"/>
                  <a:gd name="T43" fmla="*/ 2147483647 h 72"/>
                  <a:gd name="T44" fmla="*/ 2147483647 w 311"/>
                  <a:gd name="T45" fmla="*/ 2147483647 h 72"/>
                  <a:gd name="T46" fmla="*/ 2147483647 w 311"/>
                  <a:gd name="T47" fmla="*/ 2147483647 h 72"/>
                  <a:gd name="T48" fmla="*/ 2147483647 w 311"/>
                  <a:gd name="T49" fmla="*/ 2147483647 h 72"/>
                  <a:gd name="T50" fmla="*/ 2147483647 w 311"/>
                  <a:gd name="T51" fmla="*/ 0 h 72"/>
                  <a:gd name="T52" fmla="*/ 2147483647 w 311"/>
                  <a:gd name="T53" fmla="*/ 2147483647 h 72"/>
                  <a:gd name="T54" fmla="*/ 0 w 311"/>
                  <a:gd name="T55" fmla="*/ 2147483647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1"/>
                  <a:gd name="T85" fmla="*/ 0 h 72"/>
                  <a:gd name="T86" fmla="*/ 311 w 311"/>
                  <a:gd name="T87" fmla="*/ 72 h 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0E240386-D9D1-43D7-89C7-96F518DA9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6446" y="5366947"/>
                <a:ext cx="305708" cy="584238"/>
              </a:xfrm>
              <a:custGeom>
                <a:avLst/>
                <a:gdLst>
                  <a:gd name="T0" fmla="*/ 0 w 168"/>
                  <a:gd name="T1" fmla="*/ 2147483647 h 288"/>
                  <a:gd name="T2" fmla="*/ 2147483647 w 168"/>
                  <a:gd name="T3" fmla="*/ 2147483647 h 288"/>
                  <a:gd name="T4" fmla="*/ 2147483647 w 168"/>
                  <a:gd name="T5" fmla="*/ 2147483647 h 288"/>
                  <a:gd name="T6" fmla="*/ 2147483647 w 168"/>
                  <a:gd name="T7" fmla="*/ 2147483647 h 288"/>
                  <a:gd name="T8" fmla="*/ 2147483647 w 168"/>
                  <a:gd name="T9" fmla="*/ 0 h 288"/>
                  <a:gd name="T10" fmla="*/ 2147483647 w 168"/>
                  <a:gd name="T11" fmla="*/ 2147483647 h 288"/>
                  <a:gd name="T12" fmla="*/ 2147483647 w 168"/>
                  <a:gd name="T13" fmla="*/ 2147483647 h 288"/>
                  <a:gd name="T14" fmla="*/ 2147483647 w 168"/>
                  <a:gd name="T15" fmla="*/ 2147483647 h 288"/>
                  <a:gd name="T16" fmla="*/ 2147483647 w 168"/>
                  <a:gd name="T17" fmla="*/ 2147483647 h 288"/>
                  <a:gd name="T18" fmla="*/ 2147483647 w 168"/>
                  <a:gd name="T19" fmla="*/ 2147483647 h 288"/>
                  <a:gd name="T20" fmla="*/ 2147483647 w 168"/>
                  <a:gd name="T21" fmla="*/ 2147483647 h 288"/>
                  <a:gd name="T22" fmla="*/ 2147483647 w 168"/>
                  <a:gd name="T23" fmla="*/ 2147483647 h 288"/>
                  <a:gd name="T24" fmla="*/ 2147483647 w 168"/>
                  <a:gd name="T25" fmla="*/ 2147483647 h 288"/>
                  <a:gd name="T26" fmla="*/ 2147483647 w 168"/>
                  <a:gd name="T27" fmla="*/ 2147483647 h 288"/>
                  <a:gd name="T28" fmla="*/ 2147483647 w 168"/>
                  <a:gd name="T29" fmla="*/ 2147483647 h 288"/>
                  <a:gd name="T30" fmla="*/ 2147483647 w 168"/>
                  <a:gd name="T31" fmla="*/ 2147483647 h 288"/>
                  <a:gd name="T32" fmla="*/ 2147483647 w 168"/>
                  <a:gd name="T33" fmla="*/ 2147483647 h 288"/>
                  <a:gd name="T34" fmla="*/ 2147483647 w 168"/>
                  <a:gd name="T35" fmla="*/ 2147483647 h 288"/>
                  <a:gd name="T36" fmla="*/ 2147483647 w 168"/>
                  <a:gd name="T37" fmla="*/ 2147483647 h 288"/>
                  <a:gd name="T38" fmla="*/ 2147483647 w 168"/>
                  <a:gd name="T39" fmla="*/ 2147483647 h 288"/>
                  <a:gd name="T40" fmla="*/ 2147483647 w 168"/>
                  <a:gd name="T41" fmla="*/ 2147483647 h 288"/>
                  <a:gd name="T42" fmla="*/ 2147483647 w 168"/>
                  <a:gd name="T43" fmla="*/ 2147483647 h 288"/>
                  <a:gd name="T44" fmla="*/ 2147483647 w 168"/>
                  <a:gd name="T45" fmla="*/ 2147483647 h 288"/>
                  <a:gd name="T46" fmla="*/ 0 w 168"/>
                  <a:gd name="T47" fmla="*/ 2147483647 h 288"/>
                  <a:gd name="T48" fmla="*/ 0 w 168"/>
                  <a:gd name="T49" fmla="*/ 2147483647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288"/>
                  <a:gd name="T77" fmla="*/ 168 w 168"/>
                  <a:gd name="T78" fmla="*/ 288 h 2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3CF68C73-E7A6-4C65-8413-D77F91014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4652" y="6361398"/>
                <a:ext cx="569579" cy="142951"/>
              </a:xfrm>
              <a:custGeom>
                <a:avLst/>
                <a:gdLst>
                  <a:gd name="T0" fmla="*/ 0 w 311"/>
                  <a:gd name="T1" fmla="*/ 2147483647 h 72"/>
                  <a:gd name="T2" fmla="*/ 2147483647 w 311"/>
                  <a:gd name="T3" fmla="*/ 2147483647 h 72"/>
                  <a:gd name="T4" fmla="*/ 2147483647 w 311"/>
                  <a:gd name="T5" fmla="*/ 2147483647 h 72"/>
                  <a:gd name="T6" fmla="*/ 2147483647 w 311"/>
                  <a:gd name="T7" fmla="*/ 2147483647 h 72"/>
                  <a:gd name="T8" fmla="*/ 2147483647 w 311"/>
                  <a:gd name="T9" fmla="*/ 2147483647 h 72"/>
                  <a:gd name="T10" fmla="*/ 2147483647 w 311"/>
                  <a:gd name="T11" fmla="*/ 2147483647 h 72"/>
                  <a:gd name="T12" fmla="*/ 2147483647 w 311"/>
                  <a:gd name="T13" fmla="*/ 2147483647 h 72"/>
                  <a:gd name="T14" fmla="*/ 2147483647 w 311"/>
                  <a:gd name="T15" fmla="*/ 2147483647 h 72"/>
                  <a:gd name="T16" fmla="*/ 2147483647 w 311"/>
                  <a:gd name="T17" fmla="*/ 2147483647 h 72"/>
                  <a:gd name="T18" fmla="*/ 2147483647 w 311"/>
                  <a:gd name="T19" fmla="*/ 2147483647 h 72"/>
                  <a:gd name="T20" fmla="*/ 2147483647 w 311"/>
                  <a:gd name="T21" fmla="*/ 2147483647 h 72"/>
                  <a:gd name="T22" fmla="*/ 2147483647 w 311"/>
                  <a:gd name="T23" fmla="*/ 2147483647 h 72"/>
                  <a:gd name="T24" fmla="*/ 2147483647 w 311"/>
                  <a:gd name="T25" fmla="*/ 0 h 72"/>
                  <a:gd name="T26" fmla="*/ 2147483647 w 311"/>
                  <a:gd name="T27" fmla="*/ 2147483647 h 72"/>
                  <a:gd name="T28" fmla="*/ 2147483647 w 311"/>
                  <a:gd name="T29" fmla="*/ 2147483647 h 72"/>
                  <a:gd name="T30" fmla="*/ 2147483647 w 311"/>
                  <a:gd name="T31" fmla="*/ 2147483647 h 72"/>
                  <a:gd name="T32" fmla="*/ 2147483647 w 311"/>
                  <a:gd name="T33" fmla="*/ 2147483647 h 72"/>
                  <a:gd name="T34" fmla="*/ 2147483647 w 311"/>
                  <a:gd name="T35" fmla="*/ 2147483647 h 72"/>
                  <a:gd name="T36" fmla="*/ 2147483647 w 311"/>
                  <a:gd name="T37" fmla="*/ 2147483647 h 72"/>
                  <a:gd name="T38" fmla="*/ 2147483647 w 311"/>
                  <a:gd name="T39" fmla="*/ 2147483647 h 72"/>
                  <a:gd name="T40" fmla="*/ 2147483647 w 311"/>
                  <a:gd name="T41" fmla="*/ 2147483647 h 72"/>
                  <a:gd name="T42" fmla="*/ 2147483647 w 311"/>
                  <a:gd name="T43" fmla="*/ 2147483647 h 72"/>
                  <a:gd name="T44" fmla="*/ 2147483647 w 311"/>
                  <a:gd name="T45" fmla="*/ 2147483647 h 72"/>
                  <a:gd name="T46" fmla="*/ 2147483647 w 311"/>
                  <a:gd name="T47" fmla="*/ 2147483647 h 72"/>
                  <a:gd name="T48" fmla="*/ 2147483647 w 311"/>
                  <a:gd name="T49" fmla="*/ 2147483647 h 72"/>
                  <a:gd name="T50" fmla="*/ 2147483647 w 311"/>
                  <a:gd name="T51" fmla="*/ 0 h 72"/>
                  <a:gd name="T52" fmla="*/ 2147483647 w 311"/>
                  <a:gd name="T53" fmla="*/ 2147483647 h 72"/>
                  <a:gd name="T54" fmla="*/ 0 w 311"/>
                  <a:gd name="T55" fmla="*/ 2147483647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1"/>
                  <a:gd name="T85" fmla="*/ 0 h 72"/>
                  <a:gd name="T86" fmla="*/ 311 w 311"/>
                  <a:gd name="T87" fmla="*/ 72 h 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E1264AAE-F362-426B-87B2-45881EFC0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6446" y="5366947"/>
                <a:ext cx="305708" cy="584238"/>
              </a:xfrm>
              <a:custGeom>
                <a:avLst/>
                <a:gdLst>
                  <a:gd name="T0" fmla="*/ 0 w 168"/>
                  <a:gd name="T1" fmla="*/ 2147483647 h 288"/>
                  <a:gd name="T2" fmla="*/ 2147483647 w 168"/>
                  <a:gd name="T3" fmla="*/ 2147483647 h 288"/>
                  <a:gd name="T4" fmla="*/ 2147483647 w 168"/>
                  <a:gd name="T5" fmla="*/ 2147483647 h 288"/>
                  <a:gd name="T6" fmla="*/ 2147483647 w 168"/>
                  <a:gd name="T7" fmla="*/ 2147483647 h 288"/>
                  <a:gd name="T8" fmla="*/ 2147483647 w 168"/>
                  <a:gd name="T9" fmla="*/ 0 h 288"/>
                  <a:gd name="T10" fmla="*/ 2147483647 w 168"/>
                  <a:gd name="T11" fmla="*/ 2147483647 h 288"/>
                  <a:gd name="T12" fmla="*/ 2147483647 w 168"/>
                  <a:gd name="T13" fmla="*/ 2147483647 h 288"/>
                  <a:gd name="T14" fmla="*/ 2147483647 w 168"/>
                  <a:gd name="T15" fmla="*/ 2147483647 h 288"/>
                  <a:gd name="T16" fmla="*/ 2147483647 w 168"/>
                  <a:gd name="T17" fmla="*/ 2147483647 h 288"/>
                  <a:gd name="T18" fmla="*/ 2147483647 w 168"/>
                  <a:gd name="T19" fmla="*/ 2147483647 h 288"/>
                  <a:gd name="T20" fmla="*/ 2147483647 w 168"/>
                  <a:gd name="T21" fmla="*/ 2147483647 h 288"/>
                  <a:gd name="T22" fmla="*/ 2147483647 w 168"/>
                  <a:gd name="T23" fmla="*/ 2147483647 h 288"/>
                  <a:gd name="T24" fmla="*/ 2147483647 w 168"/>
                  <a:gd name="T25" fmla="*/ 2147483647 h 288"/>
                  <a:gd name="T26" fmla="*/ 2147483647 w 168"/>
                  <a:gd name="T27" fmla="*/ 2147483647 h 288"/>
                  <a:gd name="T28" fmla="*/ 2147483647 w 168"/>
                  <a:gd name="T29" fmla="*/ 2147483647 h 288"/>
                  <a:gd name="T30" fmla="*/ 2147483647 w 168"/>
                  <a:gd name="T31" fmla="*/ 2147483647 h 288"/>
                  <a:gd name="T32" fmla="*/ 2147483647 w 168"/>
                  <a:gd name="T33" fmla="*/ 2147483647 h 288"/>
                  <a:gd name="T34" fmla="*/ 2147483647 w 168"/>
                  <a:gd name="T35" fmla="*/ 2147483647 h 288"/>
                  <a:gd name="T36" fmla="*/ 2147483647 w 168"/>
                  <a:gd name="T37" fmla="*/ 2147483647 h 288"/>
                  <a:gd name="T38" fmla="*/ 2147483647 w 168"/>
                  <a:gd name="T39" fmla="*/ 2147483647 h 288"/>
                  <a:gd name="T40" fmla="*/ 2147483647 w 168"/>
                  <a:gd name="T41" fmla="*/ 2147483647 h 288"/>
                  <a:gd name="T42" fmla="*/ 2147483647 w 168"/>
                  <a:gd name="T43" fmla="*/ 2147483647 h 288"/>
                  <a:gd name="T44" fmla="*/ 2147483647 w 168"/>
                  <a:gd name="T45" fmla="*/ 2147483647 h 288"/>
                  <a:gd name="T46" fmla="*/ 0 w 168"/>
                  <a:gd name="T47" fmla="*/ 2147483647 h 288"/>
                  <a:gd name="T48" fmla="*/ 0 w 168"/>
                  <a:gd name="T49" fmla="*/ 2147483647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288"/>
                  <a:gd name="T77" fmla="*/ 168 w 168"/>
                  <a:gd name="T78" fmla="*/ 288 h 2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DEF14DF1-2CF0-4FB6-B247-0F4042AAB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6895" y="4925662"/>
                <a:ext cx="183424" cy="391564"/>
              </a:xfrm>
              <a:custGeom>
                <a:avLst/>
                <a:gdLst>
                  <a:gd name="T0" fmla="*/ 2147483647 w 101"/>
                  <a:gd name="T1" fmla="*/ 2147483647 h 192"/>
                  <a:gd name="T2" fmla="*/ 2147483647 w 101"/>
                  <a:gd name="T3" fmla="*/ 0 h 192"/>
                  <a:gd name="T4" fmla="*/ 2147483647 w 101"/>
                  <a:gd name="T5" fmla="*/ 0 h 192"/>
                  <a:gd name="T6" fmla="*/ 2147483647 w 101"/>
                  <a:gd name="T7" fmla="*/ 2147483647 h 192"/>
                  <a:gd name="T8" fmla="*/ 2147483647 w 101"/>
                  <a:gd name="T9" fmla="*/ 2147483647 h 192"/>
                  <a:gd name="T10" fmla="*/ 2147483647 w 101"/>
                  <a:gd name="T11" fmla="*/ 2147483647 h 192"/>
                  <a:gd name="T12" fmla="*/ 2147483647 w 101"/>
                  <a:gd name="T13" fmla="*/ 2147483647 h 192"/>
                  <a:gd name="T14" fmla="*/ 2147483647 w 101"/>
                  <a:gd name="T15" fmla="*/ 2147483647 h 192"/>
                  <a:gd name="T16" fmla="*/ 2147483647 w 101"/>
                  <a:gd name="T17" fmla="*/ 2147483647 h 192"/>
                  <a:gd name="T18" fmla="*/ 2147483647 w 101"/>
                  <a:gd name="T19" fmla="*/ 2147483647 h 192"/>
                  <a:gd name="T20" fmla="*/ 2147483647 w 101"/>
                  <a:gd name="T21" fmla="*/ 2147483647 h 192"/>
                  <a:gd name="T22" fmla="*/ 2147483647 w 101"/>
                  <a:gd name="T23" fmla="*/ 2147483647 h 192"/>
                  <a:gd name="T24" fmla="*/ 2147483647 w 101"/>
                  <a:gd name="T25" fmla="*/ 2147483647 h 192"/>
                  <a:gd name="T26" fmla="*/ 2147483647 w 101"/>
                  <a:gd name="T27" fmla="*/ 2147483647 h 192"/>
                  <a:gd name="T28" fmla="*/ 2147483647 w 101"/>
                  <a:gd name="T29" fmla="*/ 2147483647 h 192"/>
                  <a:gd name="T30" fmla="*/ 2147483647 w 101"/>
                  <a:gd name="T31" fmla="*/ 2147483647 h 192"/>
                  <a:gd name="T32" fmla="*/ 2147483647 w 101"/>
                  <a:gd name="T33" fmla="*/ 2147483647 h 192"/>
                  <a:gd name="T34" fmla="*/ 0 w 101"/>
                  <a:gd name="T35" fmla="*/ 2147483647 h 192"/>
                  <a:gd name="T36" fmla="*/ 2147483647 w 101"/>
                  <a:gd name="T37" fmla="*/ 2147483647 h 192"/>
                  <a:gd name="T38" fmla="*/ 2147483647 w 101"/>
                  <a:gd name="T39" fmla="*/ 2147483647 h 192"/>
                  <a:gd name="T40" fmla="*/ 2147483647 w 101"/>
                  <a:gd name="T41" fmla="*/ 2147483647 h 192"/>
                  <a:gd name="T42" fmla="*/ 2147483647 w 101"/>
                  <a:gd name="T43" fmla="*/ 2147483647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192"/>
                  <a:gd name="T68" fmla="*/ 101 w 101"/>
                  <a:gd name="T69" fmla="*/ 192 h 19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D19778E2-5C59-4055-B240-286D6C17D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6895" y="4925662"/>
                <a:ext cx="183424" cy="391564"/>
              </a:xfrm>
              <a:custGeom>
                <a:avLst/>
                <a:gdLst>
                  <a:gd name="T0" fmla="*/ 2147483647 w 101"/>
                  <a:gd name="T1" fmla="*/ 2147483647 h 192"/>
                  <a:gd name="T2" fmla="*/ 2147483647 w 101"/>
                  <a:gd name="T3" fmla="*/ 0 h 192"/>
                  <a:gd name="T4" fmla="*/ 2147483647 w 101"/>
                  <a:gd name="T5" fmla="*/ 0 h 192"/>
                  <a:gd name="T6" fmla="*/ 2147483647 w 101"/>
                  <a:gd name="T7" fmla="*/ 2147483647 h 192"/>
                  <a:gd name="T8" fmla="*/ 2147483647 w 101"/>
                  <a:gd name="T9" fmla="*/ 2147483647 h 192"/>
                  <a:gd name="T10" fmla="*/ 2147483647 w 101"/>
                  <a:gd name="T11" fmla="*/ 2147483647 h 192"/>
                  <a:gd name="T12" fmla="*/ 2147483647 w 101"/>
                  <a:gd name="T13" fmla="*/ 2147483647 h 192"/>
                  <a:gd name="T14" fmla="*/ 2147483647 w 101"/>
                  <a:gd name="T15" fmla="*/ 2147483647 h 192"/>
                  <a:gd name="T16" fmla="*/ 2147483647 w 101"/>
                  <a:gd name="T17" fmla="*/ 2147483647 h 192"/>
                  <a:gd name="T18" fmla="*/ 2147483647 w 101"/>
                  <a:gd name="T19" fmla="*/ 2147483647 h 192"/>
                  <a:gd name="T20" fmla="*/ 2147483647 w 101"/>
                  <a:gd name="T21" fmla="*/ 2147483647 h 192"/>
                  <a:gd name="T22" fmla="*/ 2147483647 w 101"/>
                  <a:gd name="T23" fmla="*/ 2147483647 h 192"/>
                  <a:gd name="T24" fmla="*/ 2147483647 w 101"/>
                  <a:gd name="T25" fmla="*/ 2147483647 h 192"/>
                  <a:gd name="T26" fmla="*/ 2147483647 w 101"/>
                  <a:gd name="T27" fmla="*/ 2147483647 h 192"/>
                  <a:gd name="T28" fmla="*/ 2147483647 w 101"/>
                  <a:gd name="T29" fmla="*/ 2147483647 h 192"/>
                  <a:gd name="T30" fmla="*/ 2147483647 w 101"/>
                  <a:gd name="T31" fmla="*/ 2147483647 h 192"/>
                  <a:gd name="T32" fmla="*/ 2147483647 w 101"/>
                  <a:gd name="T33" fmla="*/ 2147483647 h 192"/>
                  <a:gd name="T34" fmla="*/ 0 w 101"/>
                  <a:gd name="T35" fmla="*/ 2147483647 h 192"/>
                  <a:gd name="T36" fmla="*/ 2147483647 w 101"/>
                  <a:gd name="T37" fmla="*/ 2147483647 h 192"/>
                  <a:gd name="T38" fmla="*/ 2147483647 w 101"/>
                  <a:gd name="T39" fmla="*/ 2147483647 h 192"/>
                  <a:gd name="T40" fmla="*/ 2147483647 w 101"/>
                  <a:gd name="T41" fmla="*/ 2147483647 h 192"/>
                  <a:gd name="T42" fmla="*/ 2147483647 w 101"/>
                  <a:gd name="T43" fmla="*/ 2147483647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192"/>
                  <a:gd name="T68" fmla="*/ 101 w 101"/>
                  <a:gd name="T69" fmla="*/ 192 h 19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E984CCF7-014D-4E3E-B47E-ED8412638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1534" y="3924999"/>
                <a:ext cx="2159252" cy="2209537"/>
              </a:xfrm>
              <a:custGeom>
                <a:avLst/>
                <a:gdLst>
                  <a:gd name="T0" fmla="*/ 2147483647 w 1180"/>
                  <a:gd name="T1" fmla="*/ 2147483647 h 1080"/>
                  <a:gd name="T2" fmla="*/ 2147483647 w 1180"/>
                  <a:gd name="T3" fmla="*/ 2147483647 h 1080"/>
                  <a:gd name="T4" fmla="*/ 2147483647 w 1180"/>
                  <a:gd name="T5" fmla="*/ 2147483647 h 1080"/>
                  <a:gd name="T6" fmla="*/ 2147483647 w 1180"/>
                  <a:gd name="T7" fmla="*/ 2147483647 h 1080"/>
                  <a:gd name="T8" fmla="*/ 2147483647 w 1180"/>
                  <a:gd name="T9" fmla="*/ 2147483647 h 1080"/>
                  <a:gd name="T10" fmla="*/ 2147483647 w 1180"/>
                  <a:gd name="T11" fmla="*/ 2147483647 h 1080"/>
                  <a:gd name="T12" fmla="*/ 2147483647 w 1180"/>
                  <a:gd name="T13" fmla="*/ 2147483647 h 1080"/>
                  <a:gd name="T14" fmla="*/ 2147483647 w 1180"/>
                  <a:gd name="T15" fmla="*/ 2147483647 h 1080"/>
                  <a:gd name="T16" fmla="*/ 2147483647 w 1180"/>
                  <a:gd name="T17" fmla="*/ 2147483647 h 1080"/>
                  <a:gd name="T18" fmla="*/ 2147483647 w 1180"/>
                  <a:gd name="T19" fmla="*/ 2147483647 h 1080"/>
                  <a:gd name="T20" fmla="*/ 2147483647 w 1180"/>
                  <a:gd name="T21" fmla="*/ 2147483647 h 1080"/>
                  <a:gd name="T22" fmla="*/ 2147483647 w 1180"/>
                  <a:gd name="T23" fmla="*/ 2147483647 h 1080"/>
                  <a:gd name="T24" fmla="*/ 2147483647 w 1180"/>
                  <a:gd name="T25" fmla="*/ 2147483647 h 1080"/>
                  <a:gd name="T26" fmla="*/ 2147483647 w 1180"/>
                  <a:gd name="T27" fmla="*/ 2147483647 h 1080"/>
                  <a:gd name="T28" fmla="*/ 2147483647 w 1180"/>
                  <a:gd name="T29" fmla="*/ 0 h 1080"/>
                  <a:gd name="T30" fmla="*/ 2147483647 w 1180"/>
                  <a:gd name="T31" fmla="*/ 2147483647 h 1080"/>
                  <a:gd name="T32" fmla="*/ 2147483647 w 1180"/>
                  <a:gd name="T33" fmla="*/ 2147483647 h 1080"/>
                  <a:gd name="T34" fmla="*/ 2147483647 w 1180"/>
                  <a:gd name="T35" fmla="*/ 2147483647 h 1080"/>
                  <a:gd name="T36" fmla="*/ 2147483647 w 1180"/>
                  <a:gd name="T37" fmla="*/ 2147483647 h 1080"/>
                  <a:gd name="T38" fmla="*/ 2147483647 w 1180"/>
                  <a:gd name="T39" fmla="*/ 2147483647 h 1080"/>
                  <a:gd name="T40" fmla="*/ 2147483647 w 1180"/>
                  <a:gd name="T41" fmla="*/ 2147483647 h 1080"/>
                  <a:gd name="T42" fmla="*/ 2147483647 w 1180"/>
                  <a:gd name="T43" fmla="*/ 2147483647 h 1080"/>
                  <a:gd name="T44" fmla="*/ 2147483647 w 1180"/>
                  <a:gd name="T45" fmla="*/ 2147483647 h 1080"/>
                  <a:gd name="T46" fmla="*/ 2147483647 w 1180"/>
                  <a:gd name="T47" fmla="*/ 2147483647 h 1080"/>
                  <a:gd name="T48" fmla="*/ 2147483647 w 1180"/>
                  <a:gd name="T49" fmla="*/ 2147483647 h 1080"/>
                  <a:gd name="T50" fmla="*/ 2147483647 w 1180"/>
                  <a:gd name="T51" fmla="*/ 2147483647 h 1080"/>
                  <a:gd name="T52" fmla="*/ 2147483647 w 1180"/>
                  <a:gd name="T53" fmla="*/ 2147483647 h 1080"/>
                  <a:gd name="T54" fmla="*/ 2147483647 w 1180"/>
                  <a:gd name="T55" fmla="*/ 2147483647 h 1080"/>
                  <a:gd name="T56" fmla="*/ 2147483647 w 1180"/>
                  <a:gd name="T57" fmla="*/ 2147483647 h 1080"/>
                  <a:gd name="T58" fmla="*/ 2147483647 w 1180"/>
                  <a:gd name="T59" fmla="*/ 2147483647 h 1080"/>
                  <a:gd name="T60" fmla="*/ 2147483647 w 1180"/>
                  <a:gd name="T61" fmla="*/ 2147483647 h 1080"/>
                  <a:gd name="T62" fmla="*/ 2147483647 w 1180"/>
                  <a:gd name="T63" fmla="*/ 2147483647 h 1080"/>
                  <a:gd name="T64" fmla="*/ 2147483647 w 1180"/>
                  <a:gd name="T65" fmla="*/ 2147483647 h 1080"/>
                  <a:gd name="T66" fmla="*/ 2147483647 w 1180"/>
                  <a:gd name="T67" fmla="*/ 2147483647 h 1080"/>
                  <a:gd name="T68" fmla="*/ 2147483647 w 1180"/>
                  <a:gd name="T69" fmla="*/ 2147483647 h 1080"/>
                  <a:gd name="T70" fmla="*/ 2147483647 w 1180"/>
                  <a:gd name="T71" fmla="*/ 2147483647 h 1080"/>
                  <a:gd name="T72" fmla="*/ 2147483647 w 1180"/>
                  <a:gd name="T73" fmla="*/ 2147483647 h 1080"/>
                  <a:gd name="T74" fmla="*/ 2147483647 w 1180"/>
                  <a:gd name="T75" fmla="*/ 2147483647 h 1080"/>
                  <a:gd name="T76" fmla="*/ 2147483647 w 1180"/>
                  <a:gd name="T77" fmla="*/ 2147483647 h 1080"/>
                  <a:gd name="T78" fmla="*/ 2147483647 w 1180"/>
                  <a:gd name="T79" fmla="*/ 2147483647 h 1080"/>
                  <a:gd name="T80" fmla="*/ 2147483647 w 1180"/>
                  <a:gd name="T81" fmla="*/ 2147483647 h 1080"/>
                  <a:gd name="T82" fmla="*/ 2147483647 w 1180"/>
                  <a:gd name="T83" fmla="*/ 2147483647 h 1080"/>
                  <a:gd name="T84" fmla="*/ 2147483647 w 1180"/>
                  <a:gd name="T85" fmla="*/ 2147483647 h 1080"/>
                  <a:gd name="T86" fmla="*/ 2147483647 w 1180"/>
                  <a:gd name="T87" fmla="*/ 2147483647 h 1080"/>
                  <a:gd name="T88" fmla="*/ 2147483647 w 1180"/>
                  <a:gd name="T89" fmla="*/ 2147483647 h 1080"/>
                  <a:gd name="T90" fmla="*/ 2147483647 w 1180"/>
                  <a:gd name="T91" fmla="*/ 2147483647 h 1080"/>
                  <a:gd name="T92" fmla="*/ 2147483647 w 1180"/>
                  <a:gd name="T93" fmla="*/ 2147483647 h 1080"/>
                  <a:gd name="T94" fmla="*/ 2147483647 w 1180"/>
                  <a:gd name="T95" fmla="*/ 2147483647 h 1080"/>
                  <a:gd name="T96" fmla="*/ 2147483647 w 1180"/>
                  <a:gd name="T97" fmla="*/ 2147483647 h 1080"/>
                  <a:gd name="T98" fmla="*/ 2147483647 w 1180"/>
                  <a:gd name="T99" fmla="*/ 2147483647 h 1080"/>
                  <a:gd name="T100" fmla="*/ 2147483647 w 1180"/>
                  <a:gd name="T101" fmla="*/ 2147483647 h 1080"/>
                  <a:gd name="T102" fmla="*/ 2147483647 w 1180"/>
                  <a:gd name="T103" fmla="*/ 2147483647 h 10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80"/>
                  <a:gd name="T157" fmla="*/ 0 h 1080"/>
                  <a:gd name="T158" fmla="*/ 1180 w 1180"/>
                  <a:gd name="T159" fmla="*/ 1080 h 10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5743619F-7033-4D83-A5CC-A3E2E88AB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384" y="2877722"/>
                <a:ext cx="2101332" cy="2221970"/>
              </a:xfrm>
              <a:custGeom>
                <a:avLst/>
                <a:gdLst>
                  <a:gd name="T0" fmla="*/ 2147483647 w 1146"/>
                  <a:gd name="T1" fmla="*/ 2147483647 h 1088"/>
                  <a:gd name="T2" fmla="*/ 2147483647 w 1146"/>
                  <a:gd name="T3" fmla="*/ 2147483647 h 1088"/>
                  <a:gd name="T4" fmla="*/ 2147483647 w 1146"/>
                  <a:gd name="T5" fmla="*/ 2147483647 h 1088"/>
                  <a:gd name="T6" fmla="*/ 2147483647 w 1146"/>
                  <a:gd name="T7" fmla="*/ 2147483647 h 1088"/>
                  <a:gd name="T8" fmla="*/ 2147483647 w 1146"/>
                  <a:gd name="T9" fmla="*/ 2147483647 h 1088"/>
                  <a:gd name="T10" fmla="*/ 2147483647 w 1146"/>
                  <a:gd name="T11" fmla="*/ 2147483647 h 1088"/>
                  <a:gd name="T12" fmla="*/ 2147483647 w 1146"/>
                  <a:gd name="T13" fmla="*/ 2147483647 h 1088"/>
                  <a:gd name="T14" fmla="*/ 2147483647 w 1146"/>
                  <a:gd name="T15" fmla="*/ 2147483647 h 1088"/>
                  <a:gd name="T16" fmla="*/ 2147483647 w 1146"/>
                  <a:gd name="T17" fmla="*/ 2147483647 h 1088"/>
                  <a:gd name="T18" fmla="*/ 2147483647 w 1146"/>
                  <a:gd name="T19" fmla="*/ 2147483647 h 1088"/>
                  <a:gd name="T20" fmla="*/ 2147483647 w 1146"/>
                  <a:gd name="T21" fmla="*/ 2147483647 h 1088"/>
                  <a:gd name="T22" fmla="*/ 2147483647 w 1146"/>
                  <a:gd name="T23" fmla="*/ 2147483647 h 1088"/>
                  <a:gd name="T24" fmla="*/ 2147483647 w 1146"/>
                  <a:gd name="T25" fmla="*/ 2147483647 h 1088"/>
                  <a:gd name="T26" fmla="*/ 2147483647 w 1146"/>
                  <a:gd name="T27" fmla="*/ 0 h 1088"/>
                  <a:gd name="T28" fmla="*/ 2147483647 w 1146"/>
                  <a:gd name="T29" fmla="*/ 2147483647 h 1088"/>
                  <a:gd name="T30" fmla="*/ 2147483647 w 1146"/>
                  <a:gd name="T31" fmla="*/ 2147483647 h 1088"/>
                  <a:gd name="T32" fmla="*/ 2147483647 w 1146"/>
                  <a:gd name="T33" fmla="*/ 2147483647 h 1088"/>
                  <a:gd name="T34" fmla="*/ 2147483647 w 1146"/>
                  <a:gd name="T35" fmla="*/ 2147483647 h 1088"/>
                  <a:gd name="T36" fmla="*/ 2147483647 w 1146"/>
                  <a:gd name="T37" fmla="*/ 2147483647 h 1088"/>
                  <a:gd name="T38" fmla="*/ 2147483647 w 1146"/>
                  <a:gd name="T39" fmla="*/ 2147483647 h 1088"/>
                  <a:gd name="T40" fmla="*/ 2147483647 w 1146"/>
                  <a:gd name="T41" fmla="*/ 2147483647 h 1088"/>
                  <a:gd name="T42" fmla="*/ 2147483647 w 1146"/>
                  <a:gd name="T43" fmla="*/ 2147483647 h 1088"/>
                  <a:gd name="T44" fmla="*/ 2147483647 w 1146"/>
                  <a:gd name="T45" fmla="*/ 2147483647 h 1088"/>
                  <a:gd name="T46" fmla="*/ 2147483647 w 1146"/>
                  <a:gd name="T47" fmla="*/ 2147483647 h 1088"/>
                  <a:gd name="T48" fmla="*/ 2147483647 w 1146"/>
                  <a:gd name="T49" fmla="*/ 2147483647 h 1088"/>
                  <a:gd name="T50" fmla="*/ 2147483647 w 1146"/>
                  <a:gd name="T51" fmla="*/ 2147483647 h 1088"/>
                  <a:gd name="T52" fmla="*/ 2147483647 w 1146"/>
                  <a:gd name="T53" fmla="*/ 2147483647 h 1088"/>
                  <a:gd name="T54" fmla="*/ 2147483647 w 1146"/>
                  <a:gd name="T55" fmla="*/ 2147483647 h 1088"/>
                  <a:gd name="T56" fmla="*/ 2147483647 w 1146"/>
                  <a:gd name="T57" fmla="*/ 2147483647 h 1088"/>
                  <a:gd name="T58" fmla="*/ 2147483647 w 1146"/>
                  <a:gd name="T59" fmla="*/ 2147483647 h 1088"/>
                  <a:gd name="T60" fmla="*/ 2147483647 w 1146"/>
                  <a:gd name="T61" fmla="*/ 2147483647 h 1088"/>
                  <a:gd name="T62" fmla="*/ 2147483647 w 1146"/>
                  <a:gd name="T63" fmla="*/ 2147483647 h 1088"/>
                  <a:gd name="T64" fmla="*/ 2147483647 w 1146"/>
                  <a:gd name="T65" fmla="*/ 2147483647 h 1088"/>
                  <a:gd name="T66" fmla="*/ 2147483647 w 1146"/>
                  <a:gd name="T67" fmla="*/ 2147483647 h 1088"/>
                  <a:gd name="T68" fmla="*/ 2147483647 w 1146"/>
                  <a:gd name="T69" fmla="*/ 2147483647 h 1088"/>
                  <a:gd name="T70" fmla="*/ 2147483647 w 1146"/>
                  <a:gd name="T71" fmla="*/ 2147483647 h 1088"/>
                  <a:gd name="T72" fmla="*/ 2147483647 w 1146"/>
                  <a:gd name="T73" fmla="*/ 2147483647 h 1088"/>
                  <a:gd name="T74" fmla="*/ 2147483647 w 1146"/>
                  <a:gd name="T75" fmla="*/ 2147483647 h 1088"/>
                  <a:gd name="T76" fmla="*/ 2147483647 w 1146"/>
                  <a:gd name="T77" fmla="*/ 2147483647 h 1088"/>
                  <a:gd name="T78" fmla="*/ 2147483647 w 1146"/>
                  <a:gd name="T79" fmla="*/ 2147483647 h 1088"/>
                  <a:gd name="T80" fmla="*/ 2147483647 w 1146"/>
                  <a:gd name="T81" fmla="*/ 2147483647 h 1088"/>
                  <a:gd name="T82" fmla="*/ 2147483647 w 1146"/>
                  <a:gd name="T83" fmla="*/ 2147483647 h 1088"/>
                  <a:gd name="T84" fmla="*/ 2147483647 w 1146"/>
                  <a:gd name="T85" fmla="*/ 2147483647 h 1088"/>
                  <a:gd name="T86" fmla="*/ 2147483647 w 1146"/>
                  <a:gd name="T87" fmla="*/ 2147483647 h 1088"/>
                  <a:gd name="T88" fmla="*/ 2147483647 w 1146"/>
                  <a:gd name="T89" fmla="*/ 2147483647 h 1088"/>
                  <a:gd name="T90" fmla="*/ 2147483647 w 1146"/>
                  <a:gd name="T91" fmla="*/ 2147483647 h 1088"/>
                  <a:gd name="T92" fmla="*/ 2147483647 w 1146"/>
                  <a:gd name="T93" fmla="*/ 2147483647 h 1088"/>
                  <a:gd name="T94" fmla="*/ 2147483647 w 1146"/>
                  <a:gd name="T95" fmla="*/ 2147483647 h 1088"/>
                  <a:gd name="T96" fmla="*/ 2147483647 w 1146"/>
                  <a:gd name="T97" fmla="*/ 2147483647 h 1088"/>
                  <a:gd name="T98" fmla="*/ 2147483647 w 1146"/>
                  <a:gd name="T99" fmla="*/ 2147483647 h 1088"/>
                  <a:gd name="T100" fmla="*/ 2147483647 w 1146"/>
                  <a:gd name="T101" fmla="*/ 2147483647 h 1088"/>
                  <a:gd name="T102" fmla="*/ 2147483647 w 1146"/>
                  <a:gd name="T103" fmla="*/ 2147483647 h 1088"/>
                  <a:gd name="T104" fmla="*/ 2147483647 w 1146"/>
                  <a:gd name="T105" fmla="*/ 2147483647 h 1088"/>
                  <a:gd name="T106" fmla="*/ 2147483647 w 1146"/>
                  <a:gd name="T107" fmla="*/ 2147483647 h 1088"/>
                  <a:gd name="T108" fmla="*/ 2147483647 w 1146"/>
                  <a:gd name="T109" fmla="*/ 2147483647 h 1088"/>
                  <a:gd name="T110" fmla="*/ 2147483647 w 1146"/>
                  <a:gd name="T111" fmla="*/ 2147483647 h 1088"/>
                  <a:gd name="T112" fmla="*/ 2147483647 w 1146"/>
                  <a:gd name="T113" fmla="*/ 2147483647 h 1088"/>
                  <a:gd name="T114" fmla="*/ 2147483647 w 1146"/>
                  <a:gd name="T115" fmla="*/ 2147483647 h 1088"/>
                  <a:gd name="T116" fmla="*/ 2147483647 w 1146"/>
                  <a:gd name="T117" fmla="*/ 2147483647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46"/>
                  <a:gd name="T178" fmla="*/ 0 h 1088"/>
                  <a:gd name="T179" fmla="*/ 1146 w 1146"/>
                  <a:gd name="T180" fmla="*/ 1088 h 10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EC1895D1-7260-4C49-B4CA-719B948D8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1534" y="3924999"/>
                <a:ext cx="2159252" cy="2209537"/>
              </a:xfrm>
              <a:custGeom>
                <a:avLst/>
                <a:gdLst>
                  <a:gd name="T0" fmla="*/ 2147483647 w 1180"/>
                  <a:gd name="T1" fmla="*/ 2147483647 h 1080"/>
                  <a:gd name="T2" fmla="*/ 2147483647 w 1180"/>
                  <a:gd name="T3" fmla="*/ 2147483647 h 1080"/>
                  <a:gd name="T4" fmla="*/ 2147483647 w 1180"/>
                  <a:gd name="T5" fmla="*/ 2147483647 h 1080"/>
                  <a:gd name="T6" fmla="*/ 2147483647 w 1180"/>
                  <a:gd name="T7" fmla="*/ 2147483647 h 1080"/>
                  <a:gd name="T8" fmla="*/ 2147483647 w 1180"/>
                  <a:gd name="T9" fmla="*/ 2147483647 h 1080"/>
                  <a:gd name="T10" fmla="*/ 2147483647 w 1180"/>
                  <a:gd name="T11" fmla="*/ 2147483647 h 1080"/>
                  <a:gd name="T12" fmla="*/ 2147483647 w 1180"/>
                  <a:gd name="T13" fmla="*/ 2147483647 h 1080"/>
                  <a:gd name="T14" fmla="*/ 2147483647 w 1180"/>
                  <a:gd name="T15" fmla="*/ 2147483647 h 1080"/>
                  <a:gd name="T16" fmla="*/ 2147483647 w 1180"/>
                  <a:gd name="T17" fmla="*/ 2147483647 h 1080"/>
                  <a:gd name="T18" fmla="*/ 2147483647 w 1180"/>
                  <a:gd name="T19" fmla="*/ 2147483647 h 1080"/>
                  <a:gd name="T20" fmla="*/ 2147483647 w 1180"/>
                  <a:gd name="T21" fmla="*/ 2147483647 h 1080"/>
                  <a:gd name="T22" fmla="*/ 2147483647 w 1180"/>
                  <a:gd name="T23" fmla="*/ 2147483647 h 1080"/>
                  <a:gd name="T24" fmla="*/ 2147483647 w 1180"/>
                  <a:gd name="T25" fmla="*/ 2147483647 h 1080"/>
                  <a:gd name="T26" fmla="*/ 2147483647 w 1180"/>
                  <a:gd name="T27" fmla="*/ 2147483647 h 1080"/>
                  <a:gd name="T28" fmla="*/ 2147483647 w 1180"/>
                  <a:gd name="T29" fmla="*/ 0 h 1080"/>
                  <a:gd name="T30" fmla="*/ 2147483647 w 1180"/>
                  <a:gd name="T31" fmla="*/ 2147483647 h 1080"/>
                  <a:gd name="T32" fmla="*/ 2147483647 w 1180"/>
                  <a:gd name="T33" fmla="*/ 2147483647 h 1080"/>
                  <a:gd name="T34" fmla="*/ 2147483647 w 1180"/>
                  <a:gd name="T35" fmla="*/ 2147483647 h 1080"/>
                  <a:gd name="T36" fmla="*/ 2147483647 w 1180"/>
                  <a:gd name="T37" fmla="*/ 2147483647 h 1080"/>
                  <a:gd name="T38" fmla="*/ 2147483647 w 1180"/>
                  <a:gd name="T39" fmla="*/ 2147483647 h 1080"/>
                  <a:gd name="T40" fmla="*/ 2147483647 w 1180"/>
                  <a:gd name="T41" fmla="*/ 2147483647 h 1080"/>
                  <a:gd name="T42" fmla="*/ 2147483647 w 1180"/>
                  <a:gd name="T43" fmla="*/ 2147483647 h 1080"/>
                  <a:gd name="T44" fmla="*/ 2147483647 w 1180"/>
                  <a:gd name="T45" fmla="*/ 2147483647 h 1080"/>
                  <a:gd name="T46" fmla="*/ 2147483647 w 1180"/>
                  <a:gd name="T47" fmla="*/ 2147483647 h 1080"/>
                  <a:gd name="T48" fmla="*/ 2147483647 w 1180"/>
                  <a:gd name="T49" fmla="*/ 2147483647 h 1080"/>
                  <a:gd name="T50" fmla="*/ 2147483647 w 1180"/>
                  <a:gd name="T51" fmla="*/ 2147483647 h 1080"/>
                  <a:gd name="T52" fmla="*/ 2147483647 w 1180"/>
                  <a:gd name="T53" fmla="*/ 2147483647 h 1080"/>
                  <a:gd name="T54" fmla="*/ 2147483647 w 1180"/>
                  <a:gd name="T55" fmla="*/ 2147483647 h 1080"/>
                  <a:gd name="T56" fmla="*/ 2147483647 w 1180"/>
                  <a:gd name="T57" fmla="*/ 2147483647 h 1080"/>
                  <a:gd name="T58" fmla="*/ 2147483647 w 1180"/>
                  <a:gd name="T59" fmla="*/ 2147483647 h 1080"/>
                  <a:gd name="T60" fmla="*/ 2147483647 w 1180"/>
                  <a:gd name="T61" fmla="*/ 2147483647 h 1080"/>
                  <a:gd name="T62" fmla="*/ 2147483647 w 1180"/>
                  <a:gd name="T63" fmla="*/ 2147483647 h 1080"/>
                  <a:gd name="T64" fmla="*/ 2147483647 w 1180"/>
                  <a:gd name="T65" fmla="*/ 2147483647 h 1080"/>
                  <a:gd name="T66" fmla="*/ 2147483647 w 1180"/>
                  <a:gd name="T67" fmla="*/ 2147483647 h 1080"/>
                  <a:gd name="T68" fmla="*/ 2147483647 w 1180"/>
                  <a:gd name="T69" fmla="*/ 2147483647 h 1080"/>
                  <a:gd name="T70" fmla="*/ 2147483647 w 1180"/>
                  <a:gd name="T71" fmla="*/ 2147483647 h 1080"/>
                  <a:gd name="T72" fmla="*/ 2147483647 w 1180"/>
                  <a:gd name="T73" fmla="*/ 2147483647 h 1080"/>
                  <a:gd name="T74" fmla="*/ 2147483647 w 1180"/>
                  <a:gd name="T75" fmla="*/ 2147483647 h 1080"/>
                  <a:gd name="T76" fmla="*/ 2147483647 w 1180"/>
                  <a:gd name="T77" fmla="*/ 2147483647 h 1080"/>
                  <a:gd name="T78" fmla="*/ 2147483647 w 1180"/>
                  <a:gd name="T79" fmla="*/ 2147483647 h 1080"/>
                  <a:gd name="T80" fmla="*/ 2147483647 w 1180"/>
                  <a:gd name="T81" fmla="*/ 2147483647 h 1080"/>
                  <a:gd name="T82" fmla="*/ 2147483647 w 1180"/>
                  <a:gd name="T83" fmla="*/ 2147483647 h 1080"/>
                  <a:gd name="T84" fmla="*/ 2147483647 w 1180"/>
                  <a:gd name="T85" fmla="*/ 2147483647 h 1080"/>
                  <a:gd name="T86" fmla="*/ 2147483647 w 1180"/>
                  <a:gd name="T87" fmla="*/ 2147483647 h 1080"/>
                  <a:gd name="T88" fmla="*/ 2147483647 w 1180"/>
                  <a:gd name="T89" fmla="*/ 2147483647 h 1080"/>
                  <a:gd name="T90" fmla="*/ 2147483647 w 1180"/>
                  <a:gd name="T91" fmla="*/ 2147483647 h 1080"/>
                  <a:gd name="T92" fmla="*/ 2147483647 w 1180"/>
                  <a:gd name="T93" fmla="*/ 2147483647 h 1080"/>
                  <a:gd name="T94" fmla="*/ 2147483647 w 1180"/>
                  <a:gd name="T95" fmla="*/ 2147483647 h 1080"/>
                  <a:gd name="T96" fmla="*/ 2147483647 w 1180"/>
                  <a:gd name="T97" fmla="*/ 2147483647 h 1080"/>
                  <a:gd name="T98" fmla="*/ 2147483647 w 1180"/>
                  <a:gd name="T99" fmla="*/ 2147483647 h 1080"/>
                  <a:gd name="T100" fmla="*/ 2147483647 w 1180"/>
                  <a:gd name="T101" fmla="*/ 2147483647 h 1080"/>
                  <a:gd name="T102" fmla="*/ 2147483647 w 1180"/>
                  <a:gd name="T103" fmla="*/ 2147483647 h 1080"/>
                  <a:gd name="T104" fmla="*/ 2147483647 w 1180"/>
                  <a:gd name="T105" fmla="*/ 2147483647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80"/>
                  <a:gd name="T160" fmla="*/ 0 h 1080"/>
                  <a:gd name="T161" fmla="*/ 1180 w 1180"/>
                  <a:gd name="T162" fmla="*/ 1080 h 10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D86EBCF2-A999-4687-979A-6B35D235E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384" y="2877722"/>
                <a:ext cx="2101332" cy="2221970"/>
              </a:xfrm>
              <a:custGeom>
                <a:avLst/>
                <a:gdLst>
                  <a:gd name="T0" fmla="*/ 2147483647 w 1146"/>
                  <a:gd name="T1" fmla="*/ 2147483647 h 1088"/>
                  <a:gd name="T2" fmla="*/ 2147483647 w 1146"/>
                  <a:gd name="T3" fmla="*/ 2147483647 h 1088"/>
                  <a:gd name="T4" fmla="*/ 2147483647 w 1146"/>
                  <a:gd name="T5" fmla="*/ 2147483647 h 1088"/>
                  <a:gd name="T6" fmla="*/ 2147483647 w 1146"/>
                  <a:gd name="T7" fmla="*/ 2147483647 h 1088"/>
                  <a:gd name="T8" fmla="*/ 2147483647 w 1146"/>
                  <a:gd name="T9" fmla="*/ 2147483647 h 1088"/>
                  <a:gd name="T10" fmla="*/ 2147483647 w 1146"/>
                  <a:gd name="T11" fmla="*/ 2147483647 h 1088"/>
                  <a:gd name="T12" fmla="*/ 2147483647 w 1146"/>
                  <a:gd name="T13" fmla="*/ 2147483647 h 1088"/>
                  <a:gd name="T14" fmla="*/ 2147483647 w 1146"/>
                  <a:gd name="T15" fmla="*/ 2147483647 h 1088"/>
                  <a:gd name="T16" fmla="*/ 2147483647 w 1146"/>
                  <a:gd name="T17" fmla="*/ 2147483647 h 1088"/>
                  <a:gd name="T18" fmla="*/ 2147483647 w 1146"/>
                  <a:gd name="T19" fmla="*/ 2147483647 h 1088"/>
                  <a:gd name="T20" fmla="*/ 2147483647 w 1146"/>
                  <a:gd name="T21" fmla="*/ 2147483647 h 1088"/>
                  <a:gd name="T22" fmla="*/ 2147483647 w 1146"/>
                  <a:gd name="T23" fmla="*/ 2147483647 h 1088"/>
                  <a:gd name="T24" fmla="*/ 2147483647 w 1146"/>
                  <a:gd name="T25" fmla="*/ 2147483647 h 1088"/>
                  <a:gd name="T26" fmla="*/ 2147483647 w 1146"/>
                  <a:gd name="T27" fmla="*/ 0 h 1088"/>
                  <a:gd name="T28" fmla="*/ 2147483647 w 1146"/>
                  <a:gd name="T29" fmla="*/ 2147483647 h 1088"/>
                  <a:gd name="T30" fmla="*/ 2147483647 w 1146"/>
                  <a:gd name="T31" fmla="*/ 2147483647 h 1088"/>
                  <a:gd name="T32" fmla="*/ 2147483647 w 1146"/>
                  <a:gd name="T33" fmla="*/ 2147483647 h 1088"/>
                  <a:gd name="T34" fmla="*/ 2147483647 w 1146"/>
                  <a:gd name="T35" fmla="*/ 2147483647 h 1088"/>
                  <a:gd name="T36" fmla="*/ 2147483647 w 1146"/>
                  <a:gd name="T37" fmla="*/ 2147483647 h 1088"/>
                  <a:gd name="T38" fmla="*/ 2147483647 w 1146"/>
                  <a:gd name="T39" fmla="*/ 2147483647 h 1088"/>
                  <a:gd name="T40" fmla="*/ 2147483647 w 1146"/>
                  <a:gd name="T41" fmla="*/ 2147483647 h 1088"/>
                  <a:gd name="T42" fmla="*/ 2147483647 w 1146"/>
                  <a:gd name="T43" fmla="*/ 2147483647 h 1088"/>
                  <a:gd name="T44" fmla="*/ 2147483647 w 1146"/>
                  <a:gd name="T45" fmla="*/ 2147483647 h 1088"/>
                  <a:gd name="T46" fmla="*/ 2147483647 w 1146"/>
                  <a:gd name="T47" fmla="*/ 2147483647 h 1088"/>
                  <a:gd name="T48" fmla="*/ 2147483647 w 1146"/>
                  <a:gd name="T49" fmla="*/ 2147483647 h 1088"/>
                  <a:gd name="T50" fmla="*/ 2147483647 w 1146"/>
                  <a:gd name="T51" fmla="*/ 2147483647 h 1088"/>
                  <a:gd name="T52" fmla="*/ 2147483647 w 1146"/>
                  <a:gd name="T53" fmla="*/ 2147483647 h 1088"/>
                  <a:gd name="T54" fmla="*/ 2147483647 w 1146"/>
                  <a:gd name="T55" fmla="*/ 2147483647 h 1088"/>
                  <a:gd name="T56" fmla="*/ 2147483647 w 1146"/>
                  <a:gd name="T57" fmla="*/ 2147483647 h 1088"/>
                  <a:gd name="T58" fmla="*/ 2147483647 w 1146"/>
                  <a:gd name="T59" fmla="*/ 2147483647 h 1088"/>
                  <a:gd name="T60" fmla="*/ 2147483647 w 1146"/>
                  <a:gd name="T61" fmla="*/ 2147483647 h 1088"/>
                  <a:gd name="T62" fmla="*/ 2147483647 w 1146"/>
                  <a:gd name="T63" fmla="*/ 2147483647 h 1088"/>
                  <a:gd name="T64" fmla="*/ 2147483647 w 1146"/>
                  <a:gd name="T65" fmla="*/ 2147483647 h 1088"/>
                  <a:gd name="T66" fmla="*/ 2147483647 w 1146"/>
                  <a:gd name="T67" fmla="*/ 2147483647 h 1088"/>
                  <a:gd name="T68" fmla="*/ 2147483647 w 1146"/>
                  <a:gd name="T69" fmla="*/ 2147483647 h 1088"/>
                  <a:gd name="T70" fmla="*/ 2147483647 w 1146"/>
                  <a:gd name="T71" fmla="*/ 2147483647 h 1088"/>
                  <a:gd name="T72" fmla="*/ 2147483647 w 1146"/>
                  <a:gd name="T73" fmla="*/ 2147483647 h 1088"/>
                  <a:gd name="T74" fmla="*/ 2147483647 w 1146"/>
                  <a:gd name="T75" fmla="*/ 2147483647 h 1088"/>
                  <a:gd name="T76" fmla="*/ 2147483647 w 1146"/>
                  <a:gd name="T77" fmla="*/ 2147483647 h 1088"/>
                  <a:gd name="T78" fmla="*/ 2147483647 w 1146"/>
                  <a:gd name="T79" fmla="*/ 2147483647 h 1088"/>
                  <a:gd name="T80" fmla="*/ 2147483647 w 1146"/>
                  <a:gd name="T81" fmla="*/ 2147483647 h 1088"/>
                  <a:gd name="T82" fmla="*/ 2147483647 w 1146"/>
                  <a:gd name="T83" fmla="*/ 2147483647 h 1088"/>
                  <a:gd name="T84" fmla="*/ 2147483647 w 1146"/>
                  <a:gd name="T85" fmla="*/ 2147483647 h 1088"/>
                  <a:gd name="T86" fmla="*/ 2147483647 w 1146"/>
                  <a:gd name="T87" fmla="*/ 2147483647 h 1088"/>
                  <a:gd name="T88" fmla="*/ 2147483647 w 1146"/>
                  <a:gd name="T89" fmla="*/ 2147483647 h 1088"/>
                  <a:gd name="T90" fmla="*/ 2147483647 w 1146"/>
                  <a:gd name="T91" fmla="*/ 2147483647 h 1088"/>
                  <a:gd name="T92" fmla="*/ 2147483647 w 1146"/>
                  <a:gd name="T93" fmla="*/ 2147483647 h 1088"/>
                  <a:gd name="T94" fmla="*/ 2147483647 w 1146"/>
                  <a:gd name="T95" fmla="*/ 2147483647 h 1088"/>
                  <a:gd name="T96" fmla="*/ 2147483647 w 1146"/>
                  <a:gd name="T97" fmla="*/ 2147483647 h 1088"/>
                  <a:gd name="T98" fmla="*/ 2147483647 w 1146"/>
                  <a:gd name="T99" fmla="*/ 2147483647 h 1088"/>
                  <a:gd name="T100" fmla="*/ 2147483647 w 1146"/>
                  <a:gd name="T101" fmla="*/ 2147483647 h 1088"/>
                  <a:gd name="T102" fmla="*/ 2147483647 w 1146"/>
                  <a:gd name="T103" fmla="*/ 2147483647 h 1088"/>
                  <a:gd name="T104" fmla="*/ 2147483647 w 1146"/>
                  <a:gd name="T105" fmla="*/ 2147483647 h 1088"/>
                  <a:gd name="T106" fmla="*/ 2147483647 w 1146"/>
                  <a:gd name="T107" fmla="*/ 2147483647 h 1088"/>
                  <a:gd name="T108" fmla="*/ 2147483647 w 1146"/>
                  <a:gd name="T109" fmla="*/ 2147483647 h 1088"/>
                  <a:gd name="T110" fmla="*/ 2147483647 w 1146"/>
                  <a:gd name="T111" fmla="*/ 2147483647 h 1088"/>
                  <a:gd name="T112" fmla="*/ 2147483647 w 1146"/>
                  <a:gd name="T113" fmla="*/ 2147483647 h 1088"/>
                  <a:gd name="T114" fmla="*/ 2147483647 w 1146"/>
                  <a:gd name="T115" fmla="*/ 2147483647 h 1088"/>
                  <a:gd name="T116" fmla="*/ 2147483647 w 1146"/>
                  <a:gd name="T117" fmla="*/ 2147483647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46"/>
                  <a:gd name="T178" fmla="*/ 0 h 1088"/>
                  <a:gd name="T179" fmla="*/ 1146 w 1146"/>
                  <a:gd name="T180" fmla="*/ 1088 h 10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7079358D-0E72-4F02-BA9D-B7E2087A8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6210" y="2831106"/>
                <a:ext cx="595324" cy="469254"/>
              </a:xfrm>
              <a:custGeom>
                <a:avLst/>
                <a:gdLst>
                  <a:gd name="T0" fmla="*/ 0 w 328"/>
                  <a:gd name="T1" fmla="*/ 0 h 232"/>
                  <a:gd name="T2" fmla="*/ 328 w 328"/>
                  <a:gd name="T3" fmla="*/ 232 h 232"/>
                </a:gdLst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T0" t="T1" r="T2" b="T3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DAB63654-6D62-44C6-BEA2-258CBF2E2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1431" y="3157408"/>
                <a:ext cx="109411" cy="164706"/>
              </a:xfrm>
              <a:custGeom>
                <a:avLst/>
                <a:gdLst>
                  <a:gd name="T0" fmla="*/ 2147483647 w 59"/>
                  <a:gd name="T1" fmla="*/ 2147483647 h 80"/>
                  <a:gd name="T2" fmla="*/ 2147483647 w 59"/>
                  <a:gd name="T3" fmla="*/ 0 h 80"/>
                  <a:gd name="T4" fmla="*/ 2147483647 w 59"/>
                  <a:gd name="T5" fmla="*/ 2147483647 h 80"/>
                  <a:gd name="T6" fmla="*/ 0 w 59"/>
                  <a:gd name="T7" fmla="*/ 2147483647 h 80"/>
                  <a:gd name="T8" fmla="*/ 0 w 59"/>
                  <a:gd name="T9" fmla="*/ 2147483647 h 80"/>
                  <a:gd name="T10" fmla="*/ 0 w 59"/>
                  <a:gd name="T11" fmla="*/ 2147483647 h 80"/>
                  <a:gd name="T12" fmla="*/ 2147483647 w 59"/>
                  <a:gd name="T13" fmla="*/ 2147483647 h 80"/>
                  <a:gd name="T14" fmla="*/ 2147483647 w 59"/>
                  <a:gd name="T15" fmla="*/ 2147483647 h 80"/>
                  <a:gd name="T16" fmla="*/ 2147483647 w 59"/>
                  <a:gd name="T17" fmla="*/ 2147483647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0"/>
                  <a:gd name="T29" fmla="*/ 59 w 5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32">
                <a:extLst>
                  <a:ext uri="{FF2B5EF4-FFF2-40B4-BE49-F238E27FC236}">
                    <a16:creationId xmlns:a16="http://schemas.microsoft.com/office/drawing/2014/main" id="{CC2E0444-3A30-459A-8C08-8912668B5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1364" y="2340098"/>
                <a:ext cx="617849" cy="658822"/>
              </a:xfrm>
              <a:custGeom>
                <a:avLst/>
                <a:gdLst>
                  <a:gd name="T0" fmla="*/ 2147483647 w 337"/>
                  <a:gd name="T1" fmla="*/ 2147483647 h 320"/>
                  <a:gd name="T2" fmla="*/ 2147483647 w 337"/>
                  <a:gd name="T3" fmla="*/ 2147483647 h 320"/>
                  <a:gd name="T4" fmla="*/ 2147483647 w 337"/>
                  <a:gd name="T5" fmla="*/ 2147483647 h 320"/>
                  <a:gd name="T6" fmla="*/ 2147483647 w 337"/>
                  <a:gd name="T7" fmla="*/ 2147483647 h 320"/>
                  <a:gd name="T8" fmla="*/ 2147483647 w 337"/>
                  <a:gd name="T9" fmla="*/ 2147483647 h 320"/>
                  <a:gd name="T10" fmla="*/ 2147483647 w 337"/>
                  <a:gd name="T11" fmla="*/ 2147483647 h 320"/>
                  <a:gd name="T12" fmla="*/ 2147483647 w 337"/>
                  <a:gd name="T13" fmla="*/ 2147483647 h 320"/>
                  <a:gd name="T14" fmla="*/ 2147483647 w 337"/>
                  <a:gd name="T15" fmla="*/ 2147483647 h 320"/>
                  <a:gd name="T16" fmla="*/ 2147483647 w 337"/>
                  <a:gd name="T17" fmla="*/ 2147483647 h 320"/>
                  <a:gd name="T18" fmla="*/ 2147483647 w 337"/>
                  <a:gd name="T19" fmla="*/ 2147483647 h 320"/>
                  <a:gd name="T20" fmla="*/ 2147483647 w 337"/>
                  <a:gd name="T21" fmla="*/ 2147483647 h 320"/>
                  <a:gd name="T22" fmla="*/ 2147483647 w 337"/>
                  <a:gd name="T23" fmla="*/ 2147483647 h 320"/>
                  <a:gd name="T24" fmla="*/ 2147483647 w 337"/>
                  <a:gd name="T25" fmla="*/ 0 h 320"/>
                  <a:gd name="T26" fmla="*/ 2147483647 w 337"/>
                  <a:gd name="T27" fmla="*/ 0 h 320"/>
                  <a:gd name="T28" fmla="*/ 2147483647 w 337"/>
                  <a:gd name="T29" fmla="*/ 2147483647 h 320"/>
                  <a:gd name="T30" fmla="*/ 2147483647 w 337"/>
                  <a:gd name="T31" fmla="*/ 2147483647 h 320"/>
                  <a:gd name="T32" fmla="*/ 2147483647 w 337"/>
                  <a:gd name="T33" fmla="*/ 2147483647 h 320"/>
                  <a:gd name="T34" fmla="*/ 2147483647 w 337"/>
                  <a:gd name="T35" fmla="*/ 2147483647 h 320"/>
                  <a:gd name="T36" fmla="*/ 2147483647 w 337"/>
                  <a:gd name="T37" fmla="*/ 2147483647 h 320"/>
                  <a:gd name="T38" fmla="*/ 2147483647 w 337"/>
                  <a:gd name="T39" fmla="*/ 2147483647 h 320"/>
                  <a:gd name="T40" fmla="*/ 2147483647 w 337"/>
                  <a:gd name="T41" fmla="*/ 2147483647 h 320"/>
                  <a:gd name="T42" fmla="*/ 2147483647 w 337"/>
                  <a:gd name="T43" fmla="*/ 2147483647 h 320"/>
                  <a:gd name="T44" fmla="*/ 2147483647 w 337"/>
                  <a:gd name="T45" fmla="*/ 2147483647 h 320"/>
                  <a:gd name="T46" fmla="*/ 2147483647 w 337"/>
                  <a:gd name="T47" fmla="*/ 2147483647 h 320"/>
                  <a:gd name="T48" fmla="*/ 2147483647 w 337"/>
                  <a:gd name="T49" fmla="*/ 2147483647 h 320"/>
                  <a:gd name="T50" fmla="*/ 2147483647 w 337"/>
                  <a:gd name="T51" fmla="*/ 2147483647 h 320"/>
                  <a:gd name="T52" fmla="*/ 2147483647 w 337"/>
                  <a:gd name="T53" fmla="*/ 2147483647 h 320"/>
                  <a:gd name="T54" fmla="*/ 2147483647 w 337"/>
                  <a:gd name="T55" fmla="*/ 2147483647 h 320"/>
                  <a:gd name="T56" fmla="*/ 2147483647 w 337"/>
                  <a:gd name="T57" fmla="*/ 2147483647 h 320"/>
                  <a:gd name="T58" fmla="*/ 2147483647 w 337"/>
                  <a:gd name="T59" fmla="*/ 2147483647 h 320"/>
                  <a:gd name="T60" fmla="*/ 2147483647 w 337"/>
                  <a:gd name="T61" fmla="*/ 2147483647 h 320"/>
                  <a:gd name="T62" fmla="*/ 2147483647 w 337"/>
                  <a:gd name="T63" fmla="*/ 2147483647 h 320"/>
                  <a:gd name="T64" fmla="*/ 0 w 337"/>
                  <a:gd name="T65" fmla="*/ 2147483647 h 320"/>
                  <a:gd name="T66" fmla="*/ 2147483647 w 337"/>
                  <a:gd name="T67" fmla="*/ 2147483647 h 320"/>
                  <a:gd name="T68" fmla="*/ 2147483647 w 337"/>
                  <a:gd name="T69" fmla="*/ 2147483647 h 320"/>
                  <a:gd name="T70" fmla="*/ 2147483647 w 337"/>
                  <a:gd name="T71" fmla="*/ 2147483647 h 320"/>
                  <a:gd name="T72" fmla="*/ 2147483647 w 337"/>
                  <a:gd name="T73" fmla="*/ 2147483647 h 320"/>
                  <a:gd name="T74" fmla="*/ 2147483647 w 337"/>
                  <a:gd name="T75" fmla="*/ 2147483647 h 320"/>
                  <a:gd name="T76" fmla="*/ 2147483647 w 337"/>
                  <a:gd name="T77" fmla="*/ 2147483647 h 320"/>
                  <a:gd name="T78" fmla="*/ 2147483647 w 337"/>
                  <a:gd name="T79" fmla="*/ 2147483647 h 320"/>
                  <a:gd name="T80" fmla="*/ 2147483647 w 337"/>
                  <a:gd name="T81" fmla="*/ 2147483647 h 320"/>
                  <a:gd name="T82" fmla="*/ 2147483647 w 337"/>
                  <a:gd name="T83" fmla="*/ 2147483647 h 320"/>
                  <a:gd name="T84" fmla="*/ 2147483647 w 337"/>
                  <a:gd name="T85" fmla="*/ 2147483647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7"/>
                  <a:gd name="T130" fmla="*/ 0 h 320"/>
                  <a:gd name="T131" fmla="*/ 337 w 337"/>
                  <a:gd name="T132" fmla="*/ 320 h 3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33">
                <a:extLst>
                  <a:ext uri="{FF2B5EF4-FFF2-40B4-BE49-F238E27FC236}">
                    <a16:creationId xmlns:a16="http://schemas.microsoft.com/office/drawing/2014/main" id="{E3BDF135-F590-4D71-9AB6-42785A574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1431" y="3157408"/>
                <a:ext cx="109411" cy="164706"/>
              </a:xfrm>
              <a:custGeom>
                <a:avLst/>
                <a:gdLst>
                  <a:gd name="T0" fmla="*/ 2147483647 w 59"/>
                  <a:gd name="T1" fmla="*/ 2147483647 h 80"/>
                  <a:gd name="T2" fmla="*/ 2147483647 w 59"/>
                  <a:gd name="T3" fmla="*/ 0 h 80"/>
                  <a:gd name="T4" fmla="*/ 2147483647 w 59"/>
                  <a:gd name="T5" fmla="*/ 2147483647 h 80"/>
                  <a:gd name="T6" fmla="*/ 0 w 59"/>
                  <a:gd name="T7" fmla="*/ 2147483647 h 80"/>
                  <a:gd name="T8" fmla="*/ 0 w 59"/>
                  <a:gd name="T9" fmla="*/ 2147483647 h 80"/>
                  <a:gd name="T10" fmla="*/ 0 w 59"/>
                  <a:gd name="T11" fmla="*/ 2147483647 h 80"/>
                  <a:gd name="T12" fmla="*/ 2147483647 w 59"/>
                  <a:gd name="T13" fmla="*/ 2147483647 h 80"/>
                  <a:gd name="T14" fmla="*/ 2147483647 w 59"/>
                  <a:gd name="T15" fmla="*/ 2147483647 h 80"/>
                  <a:gd name="T16" fmla="*/ 2147483647 w 59"/>
                  <a:gd name="T17" fmla="*/ 2147483647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0"/>
                  <a:gd name="T29" fmla="*/ 59 w 5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34">
                <a:extLst>
                  <a:ext uri="{FF2B5EF4-FFF2-40B4-BE49-F238E27FC236}">
                    <a16:creationId xmlns:a16="http://schemas.microsoft.com/office/drawing/2014/main" id="{B9F5D89A-79DD-47B3-9CC8-05F53D2B8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1364" y="2340098"/>
                <a:ext cx="617849" cy="658822"/>
              </a:xfrm>
              <a:custGeom>
                <a:avLst/>
                <a:gdLst>
                  <a:gd name="T0" fmla="*/ 0 w 337"/>
                  <a:gd name="T1" fmla="*/ 0 h 320"/>
                  <a:gd name="T2" fmla="*/ 337 w 337"/>
                  <a:gd name="T3" fmla="*/ 320 h 320"/>
                </a:gdLst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T0" t="T1" r="T2" b="T3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88C80041-3767-4ACE-A774-71D4814C0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589" y="1345651"/>
                <a:ext cx="386155" cy="699220"/>
              </a:xfrm>
              <a:custGeom>
                <a:avLst/>
                <a:gdLst>
                  <a:gd name="T0" fmla="*/ 2147483647 w 211"/>
                  <a:gd name="T1" fmla="*/ 2147483647 h 344"/>
                  <a:gd name="T2" fmla="*/ 2147483647 w 211"/>
                  <a:gd name="T3" fmla="*/ 2147483647 h 344"/>
                  <a:gd name="T4" fmla="*/ 2147483647 w 211"/>
                  <a:gd name="T5" fmla="*/ 2147483647 h 344"/>
                  <a:gd name="T6" fmla="*/ 2147483647 w 211"/>
                  <a:gd name="T7" fmla="*/ 2147483647 h 344"/>
                  <a:gd name="T8" fmla="*/ 2147483647 w 211"/>
                  <a:gd name="T9" fmla="*/ 2147483647 h 344"/>
                  <a:gd name="T10" fmla="*/ 2147483647 w 211"/>
                  <a:gd name="T11" fmla="*/ 2147483647 h 344"/>
                  <a:gd name="T12" fmla="*/ 2147483647 w 211"/>
                  <a:gd name="T13" fmla="*/ 2147483647 h 344"/>
                  <a:gd name="T14" fmla="*/ 2147483647 w 211"/>
                  <a:gd name="T15" fmla="*/ 2147483647 h 344"/>
                  <a:gd name="T16" fmla="*/ 2147483647 w 211"/>
                  <a:gd name="T17" fmla="*/ 2147483647 h 344"/>
                  <a:gd name="T18" fmla="*/ 2147483647 w 211"/>
                  <a:gd name="T19" fmla="*/ 2147483647 h 344"/>
                  <a:gd name="T20" fmla="*/ 2147483647 w 211"/>
                  <a:gd name="T21" fmla="*/ 2147483647 h 344"/>
                  <a:gd name="T22" fmla="*/ 2147483647 w 211"/>
                  <a:gd name="T23" fmla="*/ 2147483647 h 344"/>
                  <a:gd name="T24" fmla="*/ 2147483647 w 211"/>
                  <a:gd name="T25" fmla="*/ 0 h 344"/>
                  <a:gd name="T26" fmla="*/ 2147483647 w 211"/>
                  <a:gd name="T27" fmla="*/ 2147483647 h 344"/>
                  <a:gd name="T28" fmla="*/ 2147483647 w 211"/>
                  <a:gd name="T29" fmla="*/ 2147483647 h 344"/>
                  <a:gd name="T30" fmla="*/ 2147483647 w 211"/>
                  <a:gd name="T31" fmla="*/ 2147483647 h 344"/>
                  <a:gd name="T32" fmla="*/ 2147483647 w 211"/>
                  <a:gd name="T33" fmla="*/ 2147483647 h 344"/>
                  <a:gd name="T34" fmla="*/ 2147483647 w 211"/>
                  <a:gd name="T35" fmla="*/ 2147483647 h 344"/>
                  <a:gd name="T36" fmla="*/ 2147483647 w 211"/>
                  <a:gd name="T37" fmla="*/ 2147483647 h 344"/>
                  <a:gd name="T38" fmla="*/ 2147483647 w 211"/>
                  <a:gd name="T39" fmla="*/ 2147483647 h 344"/>
                  <a:gd name="T40" fmla="*/ 2147483647 w 211"/>
                  <a:gd name="T41" fmla="*/ 2147483647 h 344"/>
                  <a:gd name="T42" fmla="*/ 2147483647 w 211"/>
                  <a:gd name="T43" fmla="*/ 2147483647 h 344"/>
                  <a:gd name="T44" fmla="*/ 2147483647 w 211"/>
                  <a:gd name="T45" fmla="*/ 2147483647 h 344"/>
                  <a:gd name="T46" fmla="*/ 2147483647 w 211"/>
                  <a:gd name="T47" fmla="*/ 2147483647 h 344"/>
                  <a:gd name="T48" fmla="*/ 2147483647 w 211"/>
                  <a:gd name="T49" fmla="*/ 2147483647 h 344"/>
                  <a:gd name="T50" fmla="*/ 0 w 211"/>
                  <a:gd name="T51" fmla="*/ 2147483647 h 344"/>
                  <a:gd name="T52" fmla="*/ 0 w 211"/>
                  <a:gd name="T53" fmla="*/ 2147483647 h 344"/>
                  <a:gd name="T54" fmla="*/ 2147483647 w 211"/>
                  <a:gd name="T55" fmla="*/ 2147483647 h 344"/>
                  <a:gd name="T56" fmla="*/ 2147483647 w 211"/>
                  <a:gd name="T57" fmla="*/ 2147483647 h 344"/>
                  <a:gd name="T58" fmla="*/ 2147483647 w 211"/>
                  <a:gd name="T59" fmla="*/ 2147483647 h 344"/>
                  <a:gd name="T60" fmla="*/ 2147483647 w 211"/>
                  <a:gd name="T61" fmla="*/ 2147483647 h 344"/>
                  <a:gd name="T62" fmla="*/ 2147483647 w 211"/>
                  <a:gd name="T63" fmla="*/ 2147483647 h 344"/>
                  <a:gd name="T64" fmla="*/ 2147483647 w 211"/>
                  <a:gd name="T65" fmla="*/ 2147483647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1"/>
                  <a:gd name="T100" fmla="*/ 0 h 344"/>
                  <a:gd name="T101" fmla="*/ 211 w 211"/>
                  <a:gd name="T102" fmla="*/ 344 h 3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844C46B2-FB32-4037-9303-023CA982E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049" y="2035548"/>
                <a:ext cx="1370852" cy="1814867"/>
              </a:xfrm>
              <a:custGeom>
                <a:avLst/>
                <a:gdLst>
                  <a:gd name="T0" fmla="*/ 2147483647 w 750"/>
                  <a:gd name="T1" fmla="*/ 2147483647 h 888"/>
                  <a:gd name="T2" fmla="*/ 2147483647 w 750"/>
                  <a:gd name="T3" fmla="*/ 2147483647 h 888"/>
                  <a:gd name="T4" fmla="*/ 2147483647 w 750"/>
                  <a:gd name="T5" fmla="*/ 2147483647 h 888"/>
                  <a:gd name="T6" fmla="*/ 2147483647 w 750"/>
                  <a:gd name="T7" fmla="*/ 2147483647 h 888"/>
                  <a:gd name="T8" fmla="*/ 2147483647 w 750"/>
                  <a:gd name="T9" fmla="*/ 2147483647 h 888"/>
                  <a:gd name="T10" fmla="*/ 2147483647 w 750"/>
                  <a:gd name="T11" fmla="*/ 2147483647 h 888"/>
                  <a:gd name="T12" fmla="*/ 2147483647 w 750"/>
                  <a:gd name="T13" fmla="*/ 2147483647 h 888"/>
                  <a:gd name="T14" fmla="*/ 2147483647 w 750"/>
                  <a:gd name="T15" fmla="*/ 2147483647 h 888"/>
                  <a:gd name="T16" fmla="*/ 2147483647 w 750"/>
                  <a:gd name="T17" fmla="*/ 2147483647 h 888"/>
                  <a:gd name="T18" fmla="*/ 2147483647 w 750"/>
                  <a:gd name="T19" fmla="*/ 2147483647 h 888"/>
                  <a:gd name="T20" fmla="*/ 2147483647 w 750"/>
                  <a:gd name="T21" fmla="*/ 2147483647 h 888"/>
                  <a:gd name="T22" fmla="*/ 2147483647 w 750"/>
                  <a:gd name="T23" fmla="*/ 2147483647 h 888"/>
                  <a:gd name="T24" fmla="*/ 2147483647 w 750"/>
                  <a:gd name="T25" fmla="*/ 2147483647 h 888"/>
                  <a:gd name="T26" fmla="*/ 2147483647 w 750"/>
                  <a:gd name="T27" fmla="*/ 2147483647 h 888"/>
                  <a:gd name="T28" fmla="*/ 2147483647 w 750"/>
                  <a:gd name="T29" fmla="*/ 2147483647 h 888"/>
                  <a:gd name="T30" fmla="*/ 2147483647 w 750"/>
                  <a:gd name="T31" fmla="*/ 2147483647 h 888"/>
                  <a:gd name="T32" fmla="*/ 2147483647 w 750"/>
                  <a:gd name="T33" fmla="*/ 2147483647 h 888"/>
                  <a:gd name="T34" fmla="*/ 2147483647 w 750"/>
                  <a:gd name="T35" fmla="*/ 2147483647 h 888"/>
                  <a:gd name="T36" fmla="*/ 2147483647 w 750"/>
                  <a:gd name="T37" fmla="*/ 2147483647 h 888"/>
                  <a:gd name="T38" fmla="*/ 2147483647 w 750"/>
                  <a:gd name="T39" fmla="*/ 2147483647 h 888"/>
                  <a:gd name="T40" fmla="*/ 2147483647 w 750"/>
                  <a:gd name="T41" fmla="*/ 2147483647 h 888"/>
                  <a:gd name="T42" fmla="*/ 2147483647 w 750"/>
                  <a:gd name="T43" fmla="*/ 2147483647 h 888"/>
                  <a:gd name="T44" fmla="*/ 2147483647 w 750"/>
                  <a:gd name="T45" fmla="*/ 2147483647 h 888"/>
                  <a:gd name="T46" fmla="*/ 2147483647 w 750"/>
                  <a:gd name="T47" fmla="*/ 2147483647 h 888"/>
                  <a:gd name="T48" fmla="*/ 2147483647 w 750"/>
                  <a:gd name="T49" fmla="*/ 2147483647 h 888"/>
                  <a:gd name="T50" fmla="*/ 2147483647 w 750"/>
                  <a:gd name="T51" fmla="*/ 2147483647 h 888"/>
                  <a:gd name="T52" fmla="*/ 2147483647 w 750"/>
                  <a:gd name="T53" fmla="*/ 2147483647 h 888"/>
                  <a:gd name="T54" fmla="*/ 2147483647 w 750"/>
                  <a:gd name="T55" fmla="*/ 0 h 888"/>
                  <a:gd name="T56" fmla="*/ 2147483647 w 750"/>
                  <a:gd name="T57" fmla="*/ 2147483647 h 888"/>
                  <a:gd name="T58" fmla="*/ 2147483647 w 750"/>
                  <a:gd name="T59" fmla="*/ 2147483647 h 888"/>
                  <a:gd name="T60" fmla="*/ 2147483647 w 750"/>
                  <a:gd name="T61" fmla="*/ 2147483647 h 888"/>
                  <a:gd name="T62" fmla="*/ 2147483647 w 750"/>
                  <a:gd name="T63" fmla="*/ 2147483647 h 888"/>
                  <a:gd name="T64" fmla="*/ 2147483647 w 750"/>
                  <a:gd name="T65" fmla="*/ 2147483647 h 888"/>
                  <a:gd name="T66" fmla="*/ 2147483647 w 750"/>
                  <a:gd name="T67" fmla="*/ 2147483647 h 888"/>
                  <a:gd name="T68" fmla="*/ 2147483647 w 750"/>
                  <a:gd name="T69" fmla="*/ 2147483647 h 888"/>
                  <a:gd name="T70" fmla="*/ 2147483647 w 750"/>
                  <a:gd name="T71" fmla="*/ 2147483647 h 888"/>
                  <a:gd name="T72" fmla="*/ 2147483647 w 750"/>
                  <a:gd name="T73" fmla="*/ 2147483647 h 888"/>
                  <a:gd name="T74" fmla="*/ 2147483647 w 750"/>
                  <a:gd name="T75" fmla="*/ 2147483647 h 888"/>
                  <a:gd name="T76" fmla="*/ 2147483647 w 750"/>
                  <a:gd name="T77" fmla="*/ 2147483647 h 888"/>
                  <a:gd name="T78" fmla="*/ 0 w 750"/>
                  <a:gd name="T79" fmla="*/ 2147483647 h 888"/>
                  <a:gd name="T80" fmla="*/ 2147483647 w 750"/>
                  <a:gd name="T81" fmla="*/ 2147483647 h 888"/>
                  <a:gd name="T82" fmla="*/ 2147483647 w 750"/>
                  <a:gd name="T83" fmla="*/ 2147483647 h 888"/>
                  <a:gd name="T84" fmla="*/ 2147483647 w 750"/>
                  <a:gd name="T85" fmla="*/ 2147483647 h 888"/>
                  <a:gd name="T86" fmla="*/ 2147483647 w 750"/>
                  <a:gd name="T87" fmla="*/ 2147483647 h 888"/>
                  <a:gd name="T88" fmla="*/ 2147483647 w 750"/>
                  <a:gd name="T89" fmla="*/ 2147483647 h 888"/>
                  <a:gd name="T90" fmla="*/ 2147483647 w 750"/>
                  <a:gd name="T91" fmla="*/ 2147483647 h 888"/>
                  <a:gd name="T92" fmla="*/ 2147483647 w 750"/>
                  <a:gd name="T93" fmla="*/ 2147483647 h 888"/>
                  <a:gd name="T94" fmla="*/ 2147483647 w 750"/>
                  <a:gd name="T95" fmla="*/ 2147483647 h 888"/>
                  <a:gd name="T96" fmla="*/ 2147483647 w 750"/>
                  <a:gd name="T97" fmla="*/ 2147483647 h 8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50"/>
                  <a:gd name="T148" fmla="*/ 0 h 888"/>
                  <a:gd name="T149" fmla="*/ 750 w 750"/>
                  <a:gd name="T150" fmla="*/ 888 h 8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37">
                <a:extLst>
                  <a:ext uri="{FF2B5EF4-FFF2-40B4-BE49-F238E27FC236}">
                    <a16:creationId xmlns:a16="http://schemas.microsoft.com/office/drawing/2014/main" id="{78A46965-5737-49E5-AD8B-C8B1EE454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589" y="1345651"/>
                <a:ext cx="386155" cy="699220"/>
              </a:xfrm>
              <a:custGeom>
                <a:avLst/>
                <a:gdLst>
                  <a:gd name="T0" fmla="*/ 2147483647 w 211"/>
                  <a:gd name="T1" fmla="*/ 2147483647 h 344"/>
                  <a:gd name="T2" fmla="*/ 2147483647 w 211"/>
                  <a:gd name="T3" fmla="*/ 2147483647 h 344"/>
                  <a:gd name="T4" fmla="*/ 2147483647 w 211"/>
                  <a:gd name="T5" fmla="*/ 2147483647 h 344"/>
                  <a:gd name="T6" fmla="*/ 2147483647 w 211"/>
                  <a:gd name="T7" fmla="*/ 2147483647 h 344"/>
                  <a:gd name="T8" fmla="*/ 2147483647 w 211"/>
                  <a:gd name="T9" fmla="*/ 2147483647 h 344"/>
                  <a:gd name="T10" fmla="*/ 2147483647 w 211"/>
                  <a:gd name="T11" fmla="*/ 2147483647 h 344"/>
                  <a:gd name="T12" fmla="*/ 2147483647 w 211"/>
                  <a:gd name="T13" fmla="*/ 2147483647 h 344"/>
                  <a:gd name="T14" fmla="*/ 2147483647 w 211"/>
                  <a:gd name="T15" fmla="*/ 2147483647 h 344"/>
                  <a:gd name="T16" fmla="*/ 2147483647 w 211"/>
                  <a:gd name="T17" fmla="*/ 2147483647 h 344"/>
                  <a:gd name="T18" fmla="*/ 2147483647 w 211"/>
                  <a:gd name="T19" fmla="*/ 2147483647 h 344"/>
                  <a:gd name="T20" fmla="*/ 2147483647 w 211"/>
                  <a:gd name="T21" fmla="*/ 2147483647 h 344"/>
                  <a:gd name="T22" fmla="*/ 2147483647 w 211"/>
                  <a:gd name="T23" fmla="*/ 2147483647 h 344"/>
                  <a:gd name="T24" fmla="*/ 2147483647 w 211"/>
                  <a:gd name="T25" fmla="*/ 0 h 344"/>
                  <a:gd name="T26" fmla="*/ 2147483647 w 211"/>
                  <a:gd name="T27" fmla="*/ 2147483647 h 344"/>
                  <a:gd name="T28" fmla="*/ 2147483647 w 211"/>
                  <a:gd name="T29" fmla="*/ 2147483647 h 344"/>
                  <a:gd name="T30" fmla="*/ 2147483647 w 211"/>
                  <a:gd name="T31" fmla="*/ 2147483647 h 344"/>
                  <a:gd name="T32" fmla="*/ 2147483647 w 211"/>
                  <a:gd name="T33" fmla="*/ 2147483647 h 344"/>
                  <a:gd name="T34" fmla="*/ 2147483647 w 211"/>
                  <a:gd name="T35" fmla="*/ 2147483647 h 344"/>
                  <a:gd name="T36" fmla="*/ 2147483647 w 211"/>
                  <a:gd name="T37" fmla="*/ 2147483647 h 344"/>
                  <a:gd name="T38" fmla="*/ 2147483647 w 211"/>
                  <a:gd name="T39" fmla="*/ 2147483647 h 344"/>
                  <a:gd name="T40" fmla="*/ 2147483647 w 211"/>
                  <a:gd name="T41" fmla="*/ 2147483647 h 344"/>
                  <a:gd name="T42" fmla="*/ 2147483647 w 211"/>
                  <a:gd name="T43" fmla="*/ 2147483647 h 344"/>
                  <a:gd name="T44" fmla="*/ 2147483647 w 211"/>
                  <a:gd name="T45" fmla="*/ 2147483647 h 344"/>
                  <a:gd name="T46" fmla="*/ 2147483647 w 211"/>
                  <a:gd name="T47" fmla="*/ 2147483647 h 344"/>
                  <a:gd name="T48" fmla="*/ 2147483647 w 211"/>
                  <a:gd name="T49" fmla="*/ 2147483647 h 344"/>
                  <a:gd name="T50" fmla="*/ 0 w 211"/>
                  <a:gd name="T51" fmla="*/ 2147483647 h 344"/>
                  <a:gd name="T52" fmla="*/ 0 w 211"/>
                  <a:gd name="T53" fmla="*/ 2147483647 h 344"/>
                  <a:gd name="T54" fmla="*/ 2147483647 w 211"/>
                  <a:gd name="T55" fmla="*/ 2147483647 h 344"/>
                  <a:gd name="T56" fmla="*/ 2147483647 w 211"/>
                  <a:gd name="T57" fmla="*/ 2147483647 h 344"/>
                  <a:gd name="T58" fmla="*/ 2147483647 w 211"/>
                  <a:gd name="T59" fmla="*/ 2147483647 h 344"/>
                  <a:gd name="T60" fmla="*/ 2147483647 w 211"/>
                  <a:gd name="T61" fmla="*/ 2147483647 h 344"/>
                  <a:gd name="T62" fmla="*/ 2147483647 w 211"/>
                  <a:gd name="T63" fmla="*/ 2147483647 h 344"/>
                  <a:gd name="T64" fmla="*/ 2147483647 w 211"/>
                  <a:gd name="T65" fmla="*/ 2147483647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1"/>
                  <a:gd name="T100" fmla="*/ 0 h 344"/>
                  <a:gd name="T101" fmla="*/ 211 w 211"/>
                  <a:gd name="T102" fmla="*/ 344 h 3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38">
                <a:extLst>
                  <a:ext uri="{FF2B5EF4-FFF2-40B4-BE49-F238E27FC236}">
                    <a16:creationId xmlns:a16="http://schemas.microsoft.com/office/drawing/2014/main" id="{BCDB2B44-40E5-427D-A3F9-EE58810C5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0393" y="2029333"/>
                <a:ext cx="1370852" cy="1811758"/>
              </a:xfrm>
              <a:custGeom>
                <a:avLst/>
                <a:gdLst>
                  <a:gd name="T0" fmla="*/ 0 w 750"/>
                  <a:gd name="T1" fmla="*/ 0 h 888"/>
                  <a:gd name="T2" fmla="*/ 750 w 750"/>
                  <a:gd name="T3" fmla="*/ 888 h 888"/>
                </a:gdLst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26" y="632"/>
                  </a:cxn>
                  <a:cxn ang="0">
                    <a:pos x="76" y="672"/>
                  </a:cxn>
                  <a:cxn ang="0">
                    <a:pos x="186" y="704"/>
                  </a:cxn>
                  <a:cxn ang="0">
                    <a:pos x="144" y="776"/>
                  </a:cxn>
                  <a:cxn ang="0">
                    <a:pos x="118" y="864"/>
                  </a:cxn>
                  <a:cxn ang="0">
                    <a:pos x="194" y="864"/>
                  </a:cxn>
                </a:cxnLst>
                <a:rect l="T0" t="T1" r="T2" b="T3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39">
                <a:extLst>
                  <a:ext uri="{FF2B5EF4-FFF2-40B4-BE49-F238E27FC236}">
                    <a16:creationId xmlns:a16="http://schemas.microsoft.com/office/drawing/2014/main" id="{59F06910-3AF0-4917-8573-0C6E58C1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8561" y="3763401"/>
                <a:ext cx="769092" cy="472362"/>
              </a:xfrm>
              <a:custGeom>
                <a:avLst/>
                <a:gdLst>
                  <a:gd name="T0" fmla="*/ 2147483647 w 421"/>
                  <a:gd name="T1" fmla="*/ 2147483647 h 232"/>
                  <a:gd name="T2" fmla="*/ 2147483647 w 421"/>
                  <a:gd name="T3" fmla="*/ 2147483647 h 232"/>
                  <a:gd name="T4" fmla="*/ 2147483647 w 421"/>
                  <a:gd name="T5" fmla="*/ 2147483647 h 232"/>
                  <a:gd name="T6" fmla="*/ 2147483647 w 421"/>
                  <a:gd name="T7" fmla="*/ 2147483647 h 232"/>
                  <a:gd name="T8" fmla="*/ 2147483647 w 421"/>
                  <a:gd name="T9" fmla="*/ 2147483647 h 232"/>
                  <a:gd name="T10" fmla="*/ 2147483647 w 421"/>
                  <a:gd name="T11" fmla="*/ 0 h 232"/>
                  <a:gd name="T12" fmla="*/ 2147483647 w 421"/>
                  <a:gd name="T13" fmla="*/ 2147483647 h 232"/>
                  <a:gd name="T14" fmla="*/ 2147483647 w 421"/>
                  <a:gd name="T15" fmla="*/ 2147483647 h 232"/>
                  <a:gd name="T16" fmla="*/ 2147483647 w 421"/>
                  <a:gd name="T17" fmla="*/ 2147483647 h 232"/>
                  <a:gd name="T18" fmla="*/ 2147483647 w 421"/>
                  <a:gd name="T19" fmla="*/ 2147483647 h 232"/>
                  <a:gd name="T20" fmla="*/ 2147483647 w 421"/>
                  <a:gd name="T21" fmla="*/ 2147483647 h 232"/>
                  <a:gd name="T22" fmla="*/ 2147483647 w 421"/>
                  <a:gd name="T23" fmla="*/ 2147483647 h 232"/>
                  <a:gd name="T24" fmla="*/ 2147483647 w 421"/>
                  <a:gd name="T25" fmla="*/ 2147483647 h 232"/>
                  <a:gd name="T26" fmla="*/ 2147483647 w 421"/>
                  <a:gd name="T27" fmla="*/ 2147483647 h 232"/>
                  <a:gd name="T28" fmla="*/ 2147483647 w 421"/>
                  <a:gd name="T29" fmla="*/ 2147483647 h 232"/>
                  <a:gd name="T30" fmla="*/ 0 w 421"/>
                  <a:gd name="T31" fmla="*/ 2147483647 h 232"/>
                  <a:gd name="T32" fmla="*/ 2147483647 w 421"/>
                  <a:gd name="T33" fmla="*/ 2147483647 h 232"/>
                  <a:gd name="T34" fmla="*/ 2147483647 w 421"/>
                  <a:gd name="T35" fmla="*/ 2147483647 h 232"/>
                  <a:gd name="T36" fmla="*/ 2147483647 w 421"/>
                  <a:gd name="T37" fmla="*/ 2147483647 h 232"/>
                  <a:gd name="T38" fmla="*/ 2147483647 w 421"/>
                  <a:gd name="T39" fmla="*/ 2147483647 h 232"/>
                  <a:gd name="T40" fmla="*/ 2147483647 w 421"/>
                  <a:gd name="T41" fmla="*/ 2147483647 h 232"/>
                  <a:gd name="T42" fmla="*/ 2147483647 w 421"/>
                  <a:gd name="T43" fmla="*/ 2147483647 h 232"/>
                  <a:gd name="T44" fmla="*/ 2147483647 w 421"/>
                  <a:gd name="T45" fmla="*/ 2147483647 h 232"/>
                  <a:gd name="T46" fmla="*/ 2147483647 w 421"/>
                  <a:gd name="T47" fmla="*/ 2147483647 h 232"/>
                  <a:gd name="T48" fmla="*/ 2147483647 w 421"/>
                  <a:gd name="T49" fmla="*/ 2147483647 h 232"/>
                  <a:gd name="T50" fmla="*/ 2147483647 w 421"/>
                  <a:gd name="T51" fmla="*/ 2147483647 h 232"/>
                  <a:gd name="T52" fmla="*/ 2147483647 w 421"/>
                  <a:gd name="T53" fmla="*/ 2147483647 h 232"/>
                  <a:gd name="T54" fmla="*/ 2147483647 w 421"/>
                  <a:gd name="T55" fmla="*/ 2147483647 h 232"/>
                  <a:gd name="T56" fmla="*/ 2147483647 w 421"/>
                  <a:gd name="T57" fmla="*/ 2147483647 h 232"/>
                  <a:gd name="T58" fmla="*/ 2147483647 w 421"/>
                  <a:gd name="T59" fmla="*/ 2147483647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1"/>
                  <a:gd name="T91" fmla="*/ 0 h 232"/>
                  <a:gd name="T92" fmla="*/ 421 w 421"/>
                  <a:gd name="T93" fmla="*/ 232 h 2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40">
                <a:extLst>
                  <a:ext uri="{FF2B5EF4-FFF2-40B4-BE49-F238E27FC236}">
                    <a16:creationId xmlns:a16="http://schemas.microsoft.com/office/drawing/2014/main" id="{9BAC3757-6A06-4583-9507-C69A88868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0319" y="3418451"/>
                <a:ext cx="1245353" cy="637070"/>
              </a:xfrm>
              <a:custGeom>
                <a:avLst/>
                <a:gdLst>
                  <a:gd name="T0" fmla="*/ 2147483647 w 682"/>
                  <a:gd name="T1" fmla="*/ 2147483647 h 312"/>
                  <a:gd name="T2" fmla="*/ 2147483647 w 682"/>
                  <a:gd name="T3" fmla="*/ 2147483647 h 312"/>
                  <a:gd name="T4" fmla="*/ 2147483647 w 682"/>
                  <a:gd name="T5" fmla="*/ 2147483647 h 312"/>
                  <a:gd name="T6" fmla="*/ 2147483647 w 682"/>
                  <a:gd name="T7" fmla="*/ 2147483647 h 312"/>
                  <a:gd name="T8" fmla="*/ 2147483647 w 682"/>
                  <a:gd name="T9" fmla="*/ 2147483647 h 312"/>
                  <a:gd name="T10" fmla="*/ 2147483647 w 682"/>
                  <a:gd name="T11" fmla="*/ 2147483647 h 312"/>
                  <a:gd name="T12" fmla="*/ 2147483647 w 682"/>
                  <a:gd name="T13" fmla="*/ 2147483647 h 312"/>
                  <a:gd name="T14" fmla="*/ 2147483647 w 682"/>
                  <a:gd name="T15" fmla="*/ 2147483647 h 312"/>
                  <a:gd name="T16" fmla="*/ 2147483647 w 682"/>
                  <a:gd name="T17" fmla="*/ 2147483647 h 312"/>
                  <a:gd name="T18" fmla="*/ 2147483647 w 682"/>
                  <a:gd name="T19" fmla="*/ 2147483647 h 312"/>
                  <a:gd name="T20" fmla="*/ 2147483647 w 682"/>
                  <a:gd name="T21" fmla="*/ 2147483647 h 312"/>
                  <a:gd name="T22" fmla="*/ 2147483647 w 682"/>
                  <a:gd name="T23" fmla="*/ 2147483647 h 312"/>
                  <a:gd name="T24" fmla="*/ 2147483647 w 682"/>
                  <a:gd name="T25" fmla="*/ 2147483647 h 312"/>
                  <a:gd name="T26" fmla="*/ 2147483647 w 682"/>
                  <a:gd name="T27" fmla="*/ 0 h 312"/>
                  <a:gd name="T28" fmla="*/ 2147483647 w 682"/>
                  <a:gd name="T29" fmla="*/ 2147483647 h 312"/>
                  <a:gd name="T30" fmla="*/ 2147483647 w 682"/>
                  <a:gd name="T31" fmla="*/ 2147483647 h 312"/>
                  <a:gd name="T32" fmla="*/ 2147483647 w 682"/>
                  <a:gd name="T33" fmla="*/ 2147483647 h 312"/>
                  <a:gd name="T34" fmla="*/ 2147483647 w 682"/>
                  <a:gd name="T35" fmla="*/ 2147483647 h 312"/>
                  <a:gd name="T36" fmla="*/ 2147483647 w 682"/>
                  <a:gd name="T37" fmla="*/ 2147483647 h 312"/>
                  <a:gd name="T38" fmla="*/ 2147483647 w 682"/>
                  <a:gd name="T39" fmla="*/ 2147483647 h 312"/>
                  <a:gd name="T40" fmla="*/ 2147483647 w 682"/>
                  <a:gd name="T41" fmla="*/ 2147483647 h 312"/>
                  <a:gd name="T42" fmla="*/ 2147483647 w 682"/>
                  <a:gd name="T43" fmla="*/ 2147483647 h 312"/>
                  <a:gd name="T44" fmla="*/ 2147483647 w 682"/>
                  <a:gd name="T45" fmla="*/ 2147483647 h 312"/>
                  <a:gd name="T46" fmla="*/ 2147483647 w 682"/>
                  <a:gd name="T47" fmla="*/ 2147483647 h 312"/>
                  <a:gd name="T48" fmla="*/ 2147483647 w 682"/>
                  <a:gd name="T49" fmla="*/ 2147483647 h 312"/>
                  <a:gd name="T50" fmla="*/ 2147483647 w 682"/>
                  <a:gd name="T51" fmla="*/ 2147483647 h 312"/>
                  <a:gd name="T52" fmla="*/ 2147483647 w 682"/>
                  <a:gd name="T53" fmla="*/ 2147483647 h 312"/>
                  <a:gd name="T54" fmla="*/ 2147483647 w 682"/>
                  <a:gd name="T55" fmla="*/ 2147483647 h 312"/>
                  <a:gd name="T56" fmla="*/ 2147483647 w 682"/>
                  <a:gd name="T57" fmla="*/ 2147483647 h 312"/>
                  <a:gd name="T58" fmla="*/ 0 w 682"/>
                  <a:gd name="T59" fmla="*/ 2147483647 h 312"/>
                  <a:gd name="T60" fmla="*/ 2147483647 w 682"/>
                  <a:gd name="T61" fmla="*/ 2147483647 h 312"/>
                  <a:gd name="T62" fmla="*/ 2147483647 w 682"/>
                  <a:gd name="T63" fmla="*/ 2147483647 h 312"/>
                  <a:gd name="T64" fmla="*/ 2147483647 w 682"/>
                  <a:gd name="T65" fmla="*/ 2147483647 h 312"/>
                  <a:gd name="T66" fmla="*/ 2147483647 w 682"/>
                  <a:gd name="T67" fmla="*/ 2147483647 h 312"/>
                  <a:gd name="T68" fmla="*/ 2147483647 w 682"/>
                  <a:gd name="T69" fmla="*/ 2147483647 h 312"/>
                  <a:gd name="T70" fmla="*/ 2147483647 w 682"/>
                  <a:gd name="T71" fmla="*/ 2147483647 h 312"/>
                  <a:gd name="T72" fmla="*/ 2147483647 w 682"/>
                  <a:gd name="T73" fmla="*/ 2147483647 h 312"/>
                  <a:gd name="T74" fmla="*/ 2147483647 w 682"/>
                  <a:gd name="T75" fmla="*/ 2147483647 h 312"/>
                  <a:gd name="T76" fmla="*/ 2147483647 w 682"/>
                  <a:gd name="T77" fmla="*/ 2147483647 h 312"/>
                  <a:gd name="T78" fmla="*/ 2147483647 w 682"/>
                  <a:gd name="T79" fmla="*/ 2147483647 h 312"/>
                  <a:gd name="T80" fmla="*/ 2147483647 w 682"/>
                  <a:gd name="T81" fmla="*/ 2147483647 h 312"/>
                  <a:gd name="T82" fmla="*/ 2147483647 w 682"/>
                  <a:gd name="T83" fmla="*/ 2147483647 h 312"/>
                  <a:gd name="T84" fmla="*/ 2147483647 w 682"/>
                  <a:gd name="T85" fmla="*/ 2147483647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2"/>
                  <a:gd name="T130" fmla="*/ 0 h 312"/>
                  <a:gd name="T131" fmla="*/ 682 w 682"/>
                  <a:gd name="T132" fmla="*/ 312 h 3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41">
                <a:extLst>
                  <a:ext uri="{FF2B5EF4-FFF2-40B4-BE49-F238E27FC236}">
                    <a16:creationId xmlns:a16="http://schemas.microsoft.com/office/drawing/2014/main" id="{B837EB40-4DD6-4436-8343-C823220C9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8562" y="3763402"/>
                <a:ext cx="769092" cy="472362"/>
              </a:xfrm>
              <a:custGeom>
                <a:avLst/>
                <a:gdLst>
                  <a:gd name="T0" fmla="*/ 2147483647 w 421"/>
                  <a:gd name="T1" fmla="*/ 2147483647 h 232"/>
                  <a:gd name="T2" fmla="*/ 2147483647 w 421"/>
                  <a:gd name="T3" fmla="*/ 2147483647 h 232"/>
                  <a:gd name="T4" fmla="*/ 2147483647 w 421"/>
                  <a:gd name="T5" fmla="*/ 2147483647 h 232"/>
                  <a:gd name="T6" fmla="*/ 2147483647 w 421"/>
                  <a:gd name="T7" fmla="*/ 2147483647 h 232"/>
                  <a:gd name="T8" fmla="*/ 2147483647 w 421"/>
                  <a:gd name="T9" fmla="*/ 2147483647 h 232"/>
                  <a:gd name="T10" fmla="*/ 2147483647 w 421"/>
                  <a:gd name="T11" fmla="*/ 0 h 232"/>
                  <a:gd name="T12" fmla="*/ 2147483647 w 421"/>
                  <a:gd name="T13" fmla="*/ 2147483647 h 232"/>
                  <a:gd name="T14" fmla="*/ 2147483647 w 421"/>
                  <a:gd name="T15" fmla="*/ 2147483647 h 232"/>
                  <a:gd name="T16" fmla="*/ 2147483647 w 421"/>
                  <a:gd name="T17" fmla="*/ 2147483647 h 232"/>
                  <a:gd name="T18" fmla="*/ 2147483647 w 421"/>
                  <a:gd name="T19" fmla="*/ 2147483647 h 232"/>
                  <a:gd name="T20" fmla="*/ 2147483647 w 421"/>
                  <a:gd name="T21" fmla="*/ 2147483647 h 232"/>
                  <a:gd name="T22" fmla="*/ 2147483647 w 421"/>
                  <a:gd name="T23" fmla="*/ 2147483647 h 232"/>
                  <a:gd name="T24" fmla="*/ 2147483647 w 421"/>
                  <a:gd name="T25" fmla="*/ 2147483647 h 232"/>
                  <a:gd name="T26" fmla="*/ 2147483647 w 421"/>
                  <a:gd name="T27" fmla="*/ 2147483647 h 232"/>
                  <a:gd name="T28" fmla="*/ 2147483647 w 421"/>
                  <a:gd name="T29" fmla="*/ 2147483647 h 232"/>
                  <a:gd name="T30" fmla="*/ 0 w 421"/>
                  <a:gd name="T31" fmla="*/ 2147483647 h 232"/>
                  <a:gd name="T32" fmla="*/ 2147483647 w 421"/>
                  <a:gd name="T33" fmla="*/ 2147483647 h 232"/>
                  <a:gd name="T34" fmla="*/ 2147483647 w 421"/>
                  <a:gd name="T35" fmla="*/ 2147483647 h 232"/>
                  <a:gd name="T36" fmla="*/ 2147483647 w 421"/>
                  <a:gd name="T37" fmla="*/ 2147483647 h 232"/>
                  <a:gd name="T38" fmla="*/ 2147483647 w 421"/>
                  <a:gd name="T39" fmla="*/ 2147483647 h 232"/>
                  <a:gd name="T40" fmla="*/ 2147483647 w 421"/>
                  <a:gd name="T41" fmla="*/ 2147483647 h 232"/>
                  <a:gd name="T42" fmla="*/ 2147483647 w 421"/>
                  <a:gd name="T43" fmla="*/ 2147483647 h 232"/>
                  <a:gd name="T44" fmla="*/ 2147483647 w 421"/>
                  <a:gd name="T45" fmla="*/ 2147483647 h 232"/>
                  <a:gd name="T46" fmla="*/ 2147483647 w 421"/>
                  <a:gd name="T47" fmla="*/ 2147483647 h 232"/>
                  <a:gd name="T48" fmla="*/ 2147483647 w 421"/>
                  <a:gd name="T49" fmla="*/ 2147483647 h 232"/>
                  <a:gd name="T50" fmla="*/ 2147483647 w 421"/>
                  <a:gd name="T51" fmla="*/ 2147483647 h 232"/>
                  <a:gd name="T52" fmla="*/ 2147483647 w 421"/>
                  <a:gd name="T53" fmla="*/ 2147483647 h 232"/>
                  <a:gd name="T54" fmla="*/ 2147483647 w 421"/>
                  <a:gd name="T55" fmla="*/ 2147483647 h 232"/>
                  <a:gd name="T56" fmla="*/ 2147483647 w 421"/>
                  <a:gd name="T57" fmla="*/ 2147483647 h 232"/>
                  <a:gd name="T58" fmla="*/ 2147483647 w 421"/>
                  <a:gd name="T59" fmla="*/ 2147483647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1"/>
                  <a:gd name="T91" fmla="*/ 0 h 232"/>
                  <a:gd name="T92" fmla="*/ 421 w 421"/>
                  <a:gd name="T93" fmla="*/ 232 h 2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42">
                <a:extLst>
                  <a:ext uri="{FF2B5EF4-FFF2-40B4-BE49-F238E27FC236}">
                    <a16:creationId xmlns:a16="http://schemas.microsoft.com/office/drawing/2014/main" id="{53E544A7-2F05-4419-8C54-332D79C5E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9298" y="3418452"/>
                <a:ext cx="1245353" cy="637070"/>
              </a:xfrm>
              <a:custGeom>
                <a:avLst/>
                <a:gdLst>
                  <a:gd name="T0" fmla="*/ 0 w 682"/>
                  <a:gd name="T1" fmla="*/ 0 h 312"/>
                  <a:gd name="T2" fmla="*/ 682 w 682"/>
                  <a:gd name="T3" fmla="*/ 312 h 312"/>
                </a:gdLst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T0" t="T1" r="T2" b="T3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43">
                <a:extLst>
                  <a:ext uri="{FF2B5EF4-FFF2-40B4-BE49-F238E27FC236}">
                    <a16:creationId xmlns:a16="http://schemas.microsoft.com/office/drawing/2014/main" id="{15FB9593-83F9-4786-8DFD-D3FC944A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9346" y="2911906"/>
                <a:ext cx="1065148" cy="637067"/>
              </a:xfrm>
              <a:custGeom>
                <a:avLst/>
                <a:gdLst>
                  <a:gd name="T0" fmla="*/ 0 w 581"/>
                  <a:gd name="T1" fmla="*/ 0 h 312"/>
                  <a:gd name="T2" fmla="*/ 581 w 581"/>
                  <a:gd name="T3" fmla="*/ 312 h 312"/>
                </a:gdLst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T0" t="T1" r="T2" b="T3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44">
                <a:extLst>
                  <a:ext uri="{FF2B5EF4-FFF2-40B4-BE49-F238E27FC236}">
                    <a16:creationId xmlns:a16="http://schemas.microsoft.com/office/drawing/2014/main" id="{0E10FDC3-25A7-4DA4-9236-0FEEC5ECB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309" y="3912570"/>
                <a:ext cx="508438" cy="403994"/>
              </a:xfrm>
              <a:custGeom>
                <a:avLst/>
                <a:gdLst>
                  <a:gd name="T0" fmla="*/ 2147483647 w 278"/>
                  <a:gd name="T1" fmla="*/ 2147483647 h 200"/>
                  <a:gd name="T2" fmla="*/ 2147483647 w 278"/>
                  <a:gd name="T3" fmla="*/ 2147483647 h 200"/>
                  <a:gd name="T4" fmla="*/ 2147483647 w 278"/>
                  <a:gd name="T5" fmla="*/ 2147483647 h 200"/>
                  <a:gd name="T6" fmla="*/ 2147483647 w 278"/>
                  <a:gd name="T7" fmla="*/ 2147483647 h 200"/>
                  <a:gd name="T8" fmla="*/ 2147483647 w 278"/>
                  <a:gd name="T9" fmla="*/ 2147483647 h 200"/>
                  <a:gd name="T10" fmla="*/ 2147483647 w 278"/>
                  <a:gd name="T11" fmla="*/ 2147483647 h 200"/>
                  <a:gd name="T12" fmla="*/ 2147483647 w 278"/>
                  <a:gd name="T13" fmla="*/ 2147483647 h 200"/>
                  <a:gd name="T14" fmla="*/ 2147483647 w 278"/>
                  <a:gd name="T15" fmla="*/ 2147483647 h 200"/>
                  <a:gd name="T16" fmla="*/ 2147483647 w 278"/>
                  <a:gd name="T17" fmla="*/ 2147483647 h 200"/>
                  <a:gd name="T18" fmla="*/ 2147483647 w 278"/>
                  <a:gd name="T19" fmla="*/ 0 h 200"/>
                  <a:gd name="T20" fmla="*/ 2147483647 w 278"/>
                  <a:gd name="T21" fmla="*/ 2147483647 h 200"/>
                  <a:gd name="T22" fmla="*/ 2147483647 w 278"/>
                  <a:gd name="T23" fmla="*/ 2147483647 h 200"/>
                  <a:gd name="T24" fmla="*/ 2147483647 w 278"/>
                  <a:gd name="T25" fmla="*/ 2147483647 h 200"/>
                  <a:gd name="T26" fmla="*/ 2147483647 w 278"/>
                  <a:gd name="T27" fmla="*/ 2147483647 h 200"/>
                  <a:gd name="T28" fmla="*/ 2147483647 w 278"/>
                  <a:gd name="T29" fmla="*/ 2147483647 h 200"/>
                  <a:gd name="T30" fmla="*/ 2147483647 w 278"/>
                  <a:gd name="T31" fmla="*/ 2147483647 h 200"/>
                  <a:gd name="T32" fmla="*/ 2147483647 w 278"/>
                  <a:gd name="T33" fmla="*/ 2147483647 h 200"/>
                  <a:gd name="T34" fmla="*/ 0 w 278"/>
                  <a:gd name="T35" fmla="*/ 2147483647 h 200"/>
                  <a:gd name="T36" fmla="*/ 2147483647 w 278"/>
                  <a:gd name="T37" fmla="*/ 2147483647 h 200"/>
                  <a:gd name="T38" fmla="*/ 0 w 278"/>
                  <a:gd name="T39" fmla="*/ 2147483647 h 200"/>
                  <a:gd name="T40" fmla="*/ 2147483647 w 278"/>
                  <a:gd name="T41" fmla="*/ 2147483647 h 200"/>
                  <a:gd name="T42" fmla="*/ 2147483647 w 278"/>
                  <a:gd name="T43" fmla="*/ 2147483647 h 200"/>
                  <a:gd name="T44" fmla="*/ 2147483647 w 278"/>
                  <a:gd name="T45" fmla="*/ 2147483647 h 200"/>
                  <a:gd name="T46" fmla="*/ 2147483647 w 278"/>
                  <a:gd name="T47" fmla="*/ 2147483647 h 200"/>
                  <a:gd name="T48" fmla="*/ 2147483647 w 278"/>
                  <a:gd name="T49" fmla="*/ 2147483647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"/>
                  <a:gd name="T76" fmla="*/ 0 h 200"/>
                  <a:gd name="T77" fmla="*/ 278 w 278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818FF6EF-9630-4B1A-BC6C-2DB3A75D4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5399" y="4024446"/>
                <a:ext cx="1000789" cy="851496"/>
              </a:xfrm>
              <a:custGeom>
                <a:avLst/>
                <a:gdLst>
                  <a:gd name="T0" fmla="*/ 2147483647 w 548"/>
                  <a:gd name="T1" fmla="*/ 2147483647 h 416"/>
                  <a:gd name="T2" fmla="*/ 2147483647 w 548"/>
                  <a:gd name="T3" fmla="*/ 2147483647 h 416"/>
                  <a:gd name="T4" fmla="*/ 2147483647 w 548"/>
                  <a:gd name="T5" fmla="*/ 2147483647 h 416"/>
                  <a:gd name="T6" fmla="*/ 2147483647 w 548"/>
                  <a:gd name="T7" fmla="*/ 2147483647 h 416"/>
                  <a:gd name="T8" fmla="*/ 2147483647 w 548"/>
                  <a:gd name="T9" fmla="*/ 2147483647 h 416"/>
                  <a:gd name="T10" fmla="*/ 2147483647 w 548"/>
                  <a:gd name="T11" fmla="*/ 2147483647 h 416"/>
                  <a:gd name="T12" fmla="*/ 2147483647 w 548"/>
                  <a:gd name="T13" fmla="*/ 2147483647 h 416"/>
                  <a:gd name="T14" fmla="*/ 2147483647 w 548"/>
                  <a:gd name="T15" fmla="*/ 2147483647 h 416"/>
                  <a:gd name="T16" fmla="*/ 2147483647 w 548"/>
                  <a:gd name="T17" fmla="*/ 2147483647 h 416"/>
                  <a:gd name="T18" fmla="*/ 2147483647 w 548"/>
                  <a:gd name="T19" fmla="*/ 2147483647 h 416"/>
                  <a:gd name="T20" fmla="*/ 2147483647 w 548"/>
                  <a:gd name="T21" fmla="*/ 2147483647 h 416"/>
                  <a:gd name="T22" fmla="*/ 2147483647 w 548"/>
                  <a:gd name="T23" fmla="*/ 2147483647 h 416"/>
                  <a:gd name="T24" fmla="*/ 2147483647 w 548"/>
                  <a:gd name="T25" fmla="*/ 2147483647 h 416"/>
                  <a:gd name="T26" fmla="*/ 2147483647 w 548"/>
                  <a:gd name="T27" fmla="*/ 2147483647 h 416"/>
                  <a:gd name="T28" fmla="*/ 2147483647 w 548"/>
                  <a:gd name="T29" fmla="*/ 2147483647 h 416"/>
                  <a:gd name="T30" fmla="*/ 2147483647 w 548"/>
                  <a:gd name="T31" fmla="*/ 2147483647 h 416"/>
                  <a:gd name="T32" fmla="*/ 2147483647 w 548"/>
                  <a:gd name="T33" fmla="*/ 2147483647 h 416"/>
                  <a:gd name="T34" fmla="*/ 2147483647 w 548"/>
                  <a:gd name="T35" fmla="*/ 2147483647 h 416"/>
                  <a:gd name="T36" fmla="*/ 2147483647 w 548"/>
                  <a:gd name="T37" fmla="*/ 2147483647 h 416"/>
                  <a:gd name="T38" fmla="*/ 2147483647 w 548"/>
                  <a:gd name="T39" fmla="*/ 2147483647 h 416"/>
                  <a:gd name="T40" fmla="*/ 2147483647 w 548"/>
                  <a:gd name="T41" fmla="*/ 2147483647 h 416"/>
                  <a:gd name="T42" fmla="*/ 2147483647 w 548"/>
                  <a:gd name="T43" fmla="*/ 2147483647 h 416"/>
                  <a:gd name="T44" fmla="*/ 2147483647 w 548"/>
                  <a:gd name="T45" fmla="*/ 2147483647 h 416"/>
                  <a:gd name="T46" fmla="*/ 2147483647 w 548"/>
                  <a:gd name="T47" fmla="*/ 2147483647 h 416"/>
                  <a:gd name="T48" fmla="*/ 2147483647 w 548"/>
                  <a:gd name="T49" fmla="*/ 2147483647 h 416"/>
                  <a:gd name="T50" fmla="*/ 2147483647 w 548"/>
                  <a:gd name="T51" fmla="*/ 2147483647 h 416"/>
                  <a:gd name="T52" fmla="*/ 2147483647 w 548"/>
                  <a:gd name="T53" fmla="*/ 2147483647 h 416"/>
                  <a:gd name="T54" fmla="*/ 2147483647 w 548"/>
                  <a:gd name="T55" fmla="*/ 2147483647 h 416"/>
                  <a:gd name="T56" fmla="*/ 2147483647 w 548"/>
                  <a:gd name="T57" fmla="*/ 0 h 416"/>
                  <a:gd name="T58" fmla="*/ 2147483647 w 548"/>
                  <a:gd name="T59" fmla="*/ 2147483647 h 416"/>
                  <a:gd name="T60" fmla="*/ 2147483647 w 548"/>
                  <a:gd name="T61" fmla="*/ 2147483647 h 416"/>
                  <a:gd name="T62" fmla="*/ 2147483647 w 548"/>
                  <a:gd name="T63" fmla="*/ 2147483647 h 416"/>
                  <a:gd name="T64" fmla="*/ 2147483647 w 548"/>
                  <a:gd name="T65" fmla="*/ 2147483647 h 416"/>
                  <a:gd name="T66" fmla="*/ 2147483647 w 548"/>
                  <a:gd name="T67" fmla="*/ 2147483647 h 416"/>
                  <a:gd name="T68" fmla="*/ 2147483647 w 548"/>
                  <a:gd name="T69" fmla="*/ 2147483647 h 416"/>
                  <a:gd name="T70" fmla="*/ 2147483647 w 548"/>
                  <a:gd name="T71" fmla="*/ 2147483647 h 416"/>
                  <a:gd name="T72" fmla="*/ 2147483647 w 548"/>
                  <a:gd name="T73" fmla="*/ 2147483647 h 416"/>
                  <a:gd name="T74" fmla="*/ 2147483647 w 548"/>
                  <a:gd name="T75" fmla="*/ 2147483647 h 416"/>
                  <a:gd name="T76" fmla="*/ 0 w 548"/>
                  <a:gd name="T77" fmla="*/ 2147483647 h 416"/>
                  <a:gd name="T78" fmla="*/ 0 w 548"/>
                  <a:gd name="T79" fmla="*/ 2147483647 h 416"/>
                  <a:gd name="T80" fmla="*/ 2147483647 w 548"/>
                  <a:gd name="T81" fmla="*/ 2147483647 h 416"/>
                  <a:gd name="T82" fmla="*/ 2147483647 w 548"/>
                  <a:gd name="T83" fmla="*/ 2147483647 h 416"/>
                  <a:gd name="T84" fmla="*/ 2147483647 w 548"/>
                  <a:gd name="T85" fmla="*/ 2147483647 h 416"/>
                  <a:gd name="T86" fmla="*/ 2147483647 w 548"/>
                  <a:gd name="T87" fmla="*/ 2147483647 h 416"/>
                  <a:gd name="T88" fmla="*/ 2147483647 w 548"/>
                  <a:gd name="T89" fmla="*/ 2147483647 h 416"/>
                  <a:gd name="T90" fmla="*/ 2147483647 w 548"/>
                  <a:gd name="T91" fmla="*/ 2147483647 h 416"/>
                  <a:gd name="T92" fmla="*/ 2147483647 w 548"/>
                  <a:gd name="T93" fmla="*/ 2147483647 h 416"/>
                  <a:gd name="T94" fmla="*/ 2147483647 w 548"/>
                  <a:gd name="T95" fmla="*/ 2147483647 h 416"/>
                  <a:gd name="T96" fmla="*/ 2147483647 w 548"/>
                  <a:gd name="T97" fmla="*/ 2147483647 h 416"/>
                  <a:gd name="T98" fmla="*/ 2147483647 w 548"/>
                  <a:gd name="T99" fmla="*/ 2147483647 h 416"/>
                  <a:gd name="T100" fmla="*/ 2147483647 w 548"/>
                  <a:gd name="T101" fmla="*/ 2147483647 h 416"/>
                  <a:gd name="T102" fmla="*/ 2147483647 w 548"/>
                  <a:gd name="T103" fmla="*/ 2147483647 h 416"/>
                  <a:gd name="T104" fmla="*/ 2147483647 w 548"/>
                  <a:gd name="T105" fmla="*/ 2147483647 h 416"/>
                  <a:gd name="T106" fmla="*/ 2147483647 w 548"/>
                  <a:gd name="T107" fmla="*/ 2147483647 h 416"/>
                  <a:gd name="T108" fmla="*/ 2147483647 w 548"/>
                  <a:gd name="T109" fmla="*/ 2147483647 h 416"/>
                  <a:gd name="T110" fmla="*/ 2147483647 w 548"/>
                  <a:gd name="T111" fmla="*/ 2147483647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8"/>
                  <a:gd name="T169" fmla="*/ 0 h 416"/>
                  <a:gd name="T170" fmla="*/ 548 w 548"/>
                  <a:gd name="T171" fmla="*/ 416 h 4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149F5602-2A8A-450A-BECC-C5239FD57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309" y="3912570"/>
                <a:ext cx="508438" cy="403994"/>
              </a:xfrm>
              <a:custGeom>
                <a:avLst/>
                <a:gdLst>
                  <a:gd name="T0" fmla="*/ 2147483647 w 278"/>
                  <a:gd name="T1" fmla="*/ 2147483647 h 200"/>
                  <a:gd name="T2" fmla="*/ 2147483647 w 278"/>
                  <a:gd name="T3" fmla="*/ 2147483647 h 200"/>
                  <a:gd name="T4" fmla="*/ 2147483647 w 278"/>
                  <a:gd name="T5" fmla="*/ 2147483647 h 200"/>
                  <a:gd name="T6" fmla="*/ 2147483647 w 278"/>
                  <a:gd name="T7" fmla="*/ 2147483647 h 200"/>
                  <a:gd name="T8" fmla="*/ 2147483647 w 278"/>
                  <a:gd name="T9" fmla="*/ 2147483647 h 200"/>
                  <a:gd name="T10" fmla="*/ 2147483647 w 278"/>
                  <a:gd name="T11" fmla="*/ 2147483647 h 200"/>
                  <a:gd name="T12" fmla="*/ 2147483647 w 278"/>
                  <a:gd name="T13" fmla="*/ 2147483647 h 200"/>
                  <a:gd name="T14" fmla="*/ 2147483647 w 278"/>
                  <a:gd name="T15" fmla="*/ 2147483647 h 200"/>
                  <a:gd name="T16" fmla="*/ 2147483647 w 278"/>
                  <a:gd name="T17" fmla="*/ 2147483647 h 200"/>
                  <a:gd name="T18" fmla="*/ 2147483647 w 278"/>
                  <a:gd name="T19" fmla="*/ 0 h 200"/>
                  <a:gd name="T20" fmla="*/ 2147483647 w 278"/>
                  <a:gd name="T21" fmla="*/ 2147483647 h 200"/>
                  <a:gd name="T22" fmla="*/ 2147483647 w 278"/>
                  <a:gd name="T23" fmla="*/ 2147483647 h 200"/>
                  <a:gd name="T24" fmla="*/ 2147483647 w 278"/>
                  <a:gd name="T25" fmla="*/ 2147483647 h 200"/>
                  <a:gd name="T26" fmla="*/ 2147483647 w 278"/>
                  <a:gd name="T27" fmla="*/ 2147483647 h 200"/>
                  <a:gd name="T28" fmla="*/ 2147483647 w 278"/>
                  <a:gd name="T29" fmla="*/ 2147483647 h 200"/>
                  <a:gd name="T30" fmla="*/ 2147483647 w 278"/>
                  <a:gd name="T31" fmla="*/ 2147483647 h 200"/>
                  <a:gd name="T32" fmla="*/ 2147483647 w 278"/>
                  <a:gd name="T33" fmla="*/ 2147483647 h 200"/>
                  <a:gd name="T34" fmla="*/ 0 w 278"/>
                  <a:gd name="T35" fmla="*/ 2147483647 h 200"/>
                  <a:gd name="T36" fmla="*/ 2147483647 w 278"/>
                  <a:gd name="T37" fmla="*/ 2147483647 h 200"/>
                  <a:gd name="T38" fmla="*/ 0 w 278"/>
                  <a:gd name="T39" fmla="*/ 2147483647 h 200"/>
                  <a:gd name="T40" fmla="*/ 2147483647 w 278"/>
                  <a:gd name="T41" fmla="*/ 2147483647 h 200"/>
                  <a:gd name="T42" fmla="*/ 2147483647 w 278"/>
                  <a:gd name="T43" fmla="*/ 2147483647 h 200"/>
                  <a:gd name="T44" fmla="*/ 2147483647 w 278"/>
                  <a:gd name="T45" fmla="*/ 2147483647 h 200"/>
                  <a:gd name="T46" fmla="*/ 2147483647 w 278"/>
                  <a:gd name="T47" fmla="*/ 2147483647 h 200"/>
                  <a:gd name="T48" fmla="*/ 2147483647 w 278"/>
                  <a:gd name="T49" fmla="*/ 2147483647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"/>
                  <a:gd name="T76" fmla="*/ 0 h 200"/>
                  <a:gd name="T77" fmla="*/ 278 w 278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F6FE9EDE-1C6E-4CA8-BAEF-C9A46CC24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5399" y="4024446"/>
                <a:ext cx="1000789" cy="851496"/>
              </a:xfrm>
              <a:custGeom>
                <a:avLst/>
                <a:gdLst>
                  <a:gd name="T0" fmla="*/ 2147483647 w 548"/>
                  <a:gd name="T1" fmla="*/ 2147483647 h 416"/>
                  <a:gd name="T2" fmla="*/ 2147483647 w 548"/>
                  <a:gd name="T3" fmla="*/ 2147483647 h 416"/>
                  <a:gd name="T4" fmla="*/ 2147483647 w 548"/>
                  <a:gd name="T5" fmla="*/ 2147483647 h 416"/>
                  <a:gd name="T6" fmla="*/ 2147483647 w 548"/>
                  <a:gd name="T7" fmla="*/ 2147483647 h 416"/>
                  <a:gd name="T8" fmla="*/ 2147483647 w 548"/>
                  <a:gd name="T9" fmla="*/ 2147483647 h 416"/>
                  <a:gd name="T10" fmla="*/ 2147483647 w 548"/>
                  <a:gd name="T11" fmla="*/ 2147483647 h 416"/>
                  <a:gd name="T12" fmla="*/ 2147483647 w 548"/>
                  <a:gd name="T13" fmla="*/ 2147483647 h 416"/>
                  <a:gd name="T14" fmla="*/ 2147483647 w 548"/>
                  <a:gd name="T15" fmla="*/ 2147483647 h 416"/>
                  <a:gd name="T16" fmla="*/ 2147483647 w 548"/>
                  <a:gd name="T17" fmla="*/ 2147483647 h 416"/>
                  <a:gd name="T18" fmla="*/ 2147483647 w 548"/>
                  <a:gd name="T19" fmla="*/ 2147483647 h 416"/>
                  <a:gd name="T20" fmla="*/ 2147483647 w 548"/>
                  <a:gd name="T21" fmla="*/ 2147483647 h 416"/>
                  <a:gd name="T22" fmla="*/ 2147483647 w 548"/>
                  <a:gd name="T23" fmla="*/ 2147483647 h 416"/>
                  <a:gd name="T24" fmla="*/ 2147483647 w 548"/>
                  <a:gd name="T25" fmla="*/ 2147483647 h 416"/>
                  <a:gd name="T26" fmla="*/ 2147483647 w 548"/>
                  <a:gd name="T27" fmla="*/ 2147483647 h 416"/>
                  <a:gd name="T28" fmla="*/ 2147483647 w 548"/>
                  <a:gd name="T29" fmla="*/ 2147483647 h 416"/>
                  <a:gd name="T30" fmla="*/ 2147483647 w 548"/>
                  <a:gd name="T31" fmla="*/ 2147483647 h 416"/>
                  <a:gd name="T32" fmla="*/ 2147483647 w 548"/>
                  <a:gd name="T33" fmla="*/ 2147483647 h 416"/>
                  <a:gd name="T34" fmla="*/ 2147483647 w 548"/>
                  <a:gd name="T35" fmla="*/ 2147483647 h 416"/>
                  <a:gd name="T36" fmla="*/ 2147483647 w 548"/>
                  <a:gd name="T37" fmla="*/ 2147483647 h 416"/>
                  <a:gd name="T38" fmla="*/ 2147483647 w 548"/>
                  <a:gd name="T39" fmla="*/ 2147483647 h 416"/>
                  <a:gd name="T40" fmla="*/ 2147483647 w 548"/>
                  <a:gd name="T41" fmla="*/ 2147483647 h 416"/>
                  <a:gd name="T42" fmla="*/ 2147483647 w 548"/>
                  <a:gd name="T43" fmla="*/ 2147483647 h 416"/>
                  <a:gd name="T44" fmla="*/ 2147483647 w 548"/>
                  <a:gd name="T45" fmla="*/ 2147483647 h 416"/>
                  <a:gd name="T46" fmla="*/ 2147483647 w 548"/>
                  <a:gd name="T47" fmla="*/ 2147483647 h 416"/>
                  <a:gd name="T48" fmla="*/ 2147483647 w 548"/>
                  <a:gd name="T49" fmla="*/ 2147483647 h 416"/>
                  <a:gd name="T50" fmla="*/ 2147483647 w 548"/>
                  <a:gd name="T51" fmla="*/ 2147483647 h 416"/>
                  <a:gd name="T52" fmla="*/ 2147483647 w 548"/>
                  <a:gd name="T53" fmla="*/ 2147483647 h 416"/>
                  <a:gd name="T54" fmla="*/ 2147483647 w 548"/>
                  <a:gd name="T55" fmla="*/ 2147483647 h 416"/>
                  <a:gd name="T56" fmla="*/ 2147483647 w 548"/>
                  <a:gd name="T57" fmla="*/ 0 h 416"/>
                  <a:gd name="T58" fmla="*/ 2147483647 w 548"/>
                  <a:gd name="T59" fmla="*/ 2147483647 h 416"/>
                  <a:gd name="T60" fmla="*/ 2147483647 w 548"/>
                  <a:gd name="T61" fmla="*/ 2147483647 h 416"/>
                  <a:gd name="T62" fmla="*/ 2147483647 w 548"/>
                  <a:gd name="T63" fmla="*/ 2147483647 h 416"/>
                  <a:gd name="T64" fmla="*/ 2147483647 w 548"/>
                  <a:gd name="T65" fmla="*/ 2147483647 h 416"/>
                  <a:gd name="T66" fmla="*/ 2147483647 w 548"/>
                  <a:gd name="T67" fmla="*/ 2147483647 h 416"/>
                  <a:gd name="T68" fmla="*/ 2147483647 w 548"/>
                  <a:gd name="T69" fmla="*/ 2147483647 h 416"/>
                  <a:gd name="T70" fmla="*/ 2147483647 w 548"/>
                  <a:gd name="T71" fmla="*/ 2147483647 h 416"/>
                  <a:gd name="T72" fmla="*/ 2147483647 w 548"/>
                  <a:gd name="T73" fmla="*/ 2147483647 h 416"/>
                  <a:gd name="T74" fmla="*/ 2147483647 w 548"/>
                  <a:gd name="T75" fmla="*/ 2147483647 h 416"/>
                  <a:gd name="T76" fmla="*/ 0 w 548"/>
                  <a:gd name="T77" fmla="*/ 2147483647 h 416"/>
                  <a:gd name="T78" fmla="*/ 0 w 548"/>
                  <a:gd name="T79" fmla="*/ 2147483647 h 416"/>
                  <a:gd name="T80" fmla="*/ 2147483647 w 548"/>
                  <a:gd name="T81" fmla="*/ 2147483647 h 416"/>
                  <a:gd name="T82" fmla="*/ 2147483647 w 548"/>
                  <a:gd name="T83" fmla="*/ 2147483647 h 416"/>
                  <a:gd name="T84" fmla="*/ 2147483647 w 548"/>
                  <a:gd name="T85" fmla="*/ 2147483647 h 416"/>
                  <a:gd name="T86" fmla="*/ 2147483647 w 548"/>
                  <a:gd name="T87" fmla="*/ 2147483647 h 416"/>
                  <a:gd name="T88" fmla="*/ 2147483647 w 548"/>
                  <a:gd name="T89" fmla="*/ 2147483647 h 416"/>
                  <a:gd name="T90" fmla="*/ 2147483647 w 548"/>
                  <a:gd name="T91" fmla="*/ 2147483647 h 416"/>
                  <a:gd name="T92" fmla="*/ 2147483647 w 548"/>
                  <a:gd name="T93" fmla="*/ 2147483647 h 416"/>
                  <a:gd name="T94" fmla="*/ 2147483647 w 548"/>
                  <a:gd name="T95" fmla="*/ 2147483647 h 416"/>
                  <a:gd name="T96" fmla="*/ 2147483647 w 548"/>
                  <a:gd name="T97" fmla="*/ 2147483647 h 416"/>
                  <a:gd name="T98" fmla="*/ 2147483647 w 548"/>
                  <a:gd name="T99" fmla="*/ 2147483647 h 416"/>
                  <a:gd name="T100" fmla="*/ 2147483647 w 548"/>
                  <a:gd name="T101" fmla="*/ 2147483647 h 416"/>
                  <a:gd name="T102" fmla="*/ 2147483647 w 548"/>
                  <a:gd name="T103" fmla="*/ 2147483647 h 416"/>
                  <a:gd name="T104" fmla="*/ 2147483647 w 548"/>
                  <a:gd name="T105" fmla="*/ 2147483647 h 416"/>
                  <a:gd name="T106" fmla="*/ 2147483647 w 548"/>
                  <a:gd name="T107" fmla="*/ 2147483647 h 416"/>
                  <a:gd name="T108" fmla="*/ 2147483647 w 548"/>
                  <a:gd name="T109" fmla="*/ 2147483647 h 416"/>
                  <a:gd name="T110" fmla="*/ 2147483647 w 548"/>
                  <a:gd name="T111" fmla="*/ 2147483647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8"/>
                  <a:gd name="T169" fmla="*/ 0 h 416"/>
                  <a:gd name="T170" fmla="*/ 548 w 548"/>
                  <a:gd name="T171" fmla="*/ 416 h 4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D3F39C55-9AF5-4893-9286-19C67C72C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2247" y="4304134"/>
                <a:ext cx="714388" cy="652607"/>
              </a:xfrm>
              <a:custGeom>
                <a:avLst/>
                <a:gdLst>
                  <a:gd name="T0" fmla="*/ 2147483647 w 388"/>
                  <a:gd name="T1" fmla="*/ 2147483647 h 320"/>
                  <a:gd name="T2" fmla="*/ 2147483647 w 388"/>
                  <a:gd name="T3" fmla="*/ 2147483647 h 320"/>
                  <a:gd name="T4" fmla="*/ 2147483647 w 388"/>
                  <a:gd name="T5" fmla="*/ 2147483647 h 320"/>
                  <a:gd name="T6" fmla="*/ 2147483647 w 388"/>
                  <a:gd name="T7" fmla="*/ 2147483647 h 320"/>
                  <a:gd name="T8" fmla="*/ 2147483647 w 388"/>
                  <a:gd name="T9" fmla="*/ 2147483647 h 320"/>
                  <a:gd name="T10" fmla="*/ 2147483647 w 388"/>
                  <a:gd name="T11" fmla="*/ 2147483647 h 320"/>
                  <a:gd name="T12" fmla="*/ 2147483647 w 388"/>
                  <a:gd name="T13" fmla="*/ 2147483647 h 320"/>
                  <a:gd name="T14" fmla="*/ 2147483647 w 388"/>
                  <a:gd name="T15" fmla="*/ 2147483647 h 320"/>
                  <a:gd name="T16" fmla="*/ 2147483647 w 388"/>
                  <a:gd name="T17" fmla="*/ 2147483647 h 320"/>
                  <a:gd name="T18" fmla="*/ 2147483647 w 388"/>
                  <a:gd name="T19" fmla="*/ 2147483647 h 320"/>
                  <a:gd name="T20" fmla="*/ 2147483647 w 388"/>
                  <a:gd name="T21" fmla="*/ 2147483647 h 320"/>
                  <a:gd name="T22" fmla="*/ 2147483647 w 388"/>
                  <a:gd name="T23" fmla="*/ 2147483647 h 320"/>
                  <a:gd name="T24" fmla="*/ 2147483647 w 388"/>
                  <a:gd name="T25" fmla="*/ 2147483647 h 320"/>
                  <a:gd name="T26" fmla="*/ 2147483647 w 388"/>
                  <a:gd name="T27" fmla="*/ 2147483647 h 320"/>
                  <a:gd name="T28" fmla="*/ 2147483647 w 388"/>
                  <a:gd name="T29" fmla="*/ 2147483647 h 320"/>
                  <a:gd name="T30" fmla="*/ 2147483647 w 388"/>
                  <a:gd name="T31" fmla="*/ 2147483647 h 320"/>
                  <a:gd name="T32" fmla="*/ 2147483647 w 388"/>
                  <a:gd name="T33" fmla="*/ 2147483647 h 320"/>
                  <a:gd name="T34" fmla="*/ 2147483647 w 388"/>
                  <a:gd name="T35" fmla="*/ 0 h 320"/>
                  <a:gd name="T36" fmla="*/ 2147483647 w 388"/>
                  <a:gd name="T37" fmla="*/ 2147483647 h 320"/>
                  <a:gd name="T38" fmla="*/ 2147483647 w 388"/>
                  <a:gd name="T39" fmla="*/ 2147483647 h 320"/>
                  <a:gd name="T40" fmla="*/ 2147483647 w 388"/>
                  <a:gd name="T41" fmla="*/ 2147483647 h 320"/>
                  <a:gd name="T42" fmla="*/ 2147483647 w 388"/>
                  <a:gd name="T43" fmla="*/ 2147483647 h 320"/>
                  <a:gd name="T44" fmla="*/ 0 w 388"/>
                  <a:gd name="T45" fmla="*/ 2147483647 h 320"/>
                  <a:gd name="T46" fmla="*/ 2147483647 w 388"/>
                  <a:gd name="T47" fmla="*/ 2147483647 h 320"/>
                  <a:gd name="T48" fmla="*/ 2147483647 w 388"/>
                  <a:gd name="T49" fmla="*/ 2147483647 h 320"/>
                  <a:gd name="T50" fmla="*/ 2147483647 w 388"/>
                  <a:gd name="T51" fmla="*/ 2147483647 h 320"/>
                  <a:gd name="T52" fmla="*/ 2147483647 w 388"/>
                  <a:gd name="T53" fmla="*/ 2147483647 h 320"/>
                  <a:gd name="T54" fmla="*/ 2147483647 w 388"/>
                  <a:gd name="T55" fmla="*/ 2147483647 h 320"/>
                  <a:gd name="T56" fmla="*/ 2147483647 w 388"/>
                  <a:gd name="T57" fmla="*/ 2147483647 h 320"/>
                  <a:gd name="T58" fmla="*/ 2147483647 w 388"/>
                  <a:gd name="T59" fmla="*/ 2147483647 h 320"/>
                  <a:gd name="T60" fmla="*/ 2147483647 w 388"/>
                  <a:gd name="T61" fmla="*/ 2147483647 h 320"/>
                  <a:gd name="T62" fmla="*/ 2147483647 w 388"/>
                  <a:gd name="T63" fmla="*/ 2147483647 h 320"/>
                  <a:gd name="T64" fmla="*/ 2147483647 w 388"/>
                  <a:gd name="T65" fmla="*/ 2147483647 h 320"/>
                  <a:gd name="T66" fmla="*/ 2147483647 w 388"/>
                  <a:gd name="T67" fmla="*/ 2147483647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8"/>
                  <a:gd name="T103" fmla="*/ 0 h 320"/>
                  <a:gd name="T104" fmla="*/ 388 w 388"/>
                  <a:gd name="T105" fmla="*/ 320 h 3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52903584-F979-4631-BECA-BAA946BBD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0517" y="3418452"/>
                <a:ext cx="1052272" cy="752051"/>
              </a:xfrm>
              <a:custGeom>
                <a:avLst/>
                <a:gdLst>
                  <a:gd name="T0" fmla="*/ 2147483647 w 573"/>
                  <a:gd name="T1" fmla="*/ 2147483647 h 368"/>
                  <a:gd name="T2" fmla="*/ 2147483647 w 573"/>
                  <a:gd name="T3" fmla="*/ 2147483647 h 368"/>
                  <a:gd name="T4" fmla="*/ 2147483647 w 573"/>
                  <a:gd name="T5" fmla="*/ 2147483647 h 368"/>
                  <a:gd name="T6" fmla="*/ 2147483647 w 573"/>
                  <a:gd name="T7" fmla="*/ 2147483647 h 368"/>
                  <a:gd name="T8" fmla="*/ 2147483647 w 573"/>
                  <a:gd name="T9" fmla="*/ 2147483647 h 368"/>
                  <a:gd name="T10" fmla="*/ 2147483647 w 573"/>
                  <a:gd name="T11" fmla="*/ 2147483647 h 368"/>
                  <a:gd name="T12" fmla="*/ 2147483647 w 573"/>
                  <a:gd name="T13" fmla="*/ 2147483647 h 368"/>
                  <a:gd name="T14" fmla="*/ 2147483647 w 573"/>
                  <a:gd name="T15" fmla="*/ 2147483647 h 368"/>
                  <a:gd name="T16" fmla="*/ 2147483647 w 573"/>
                  <a:gd name="T17" fmla="*/ 2147483647 h 368"/>
                  <a:gd name="T18" fmla="*/ 2147483647 w 573"/>
                  <a:gd name="T19" fmla="*/ 2147483647 h 368"/>
                  <a:gd name="T20" fmla="*/ 2147483647 w 573"/>
                  <a:gd name="T21" fmla="*/ 2147483647 h 368"/>
                  <a:gd name="T22" fmla="*/ 2147483647 w 573"/>
                  <a:gd name="T23" fmla="*/ 2147483647 h 368"/>
                  <a:gd name="T24" fmla="*/ 2147483647 w 573"/>
                  <a:gd name="T25" fmla="*/ 2147483647 h 368"/>
                  <a:gd name="T26" fmla="*/ 2147483647 w 573"/>
                  <a:gd name="T27" fmla="*/ 0 h 368"/>
                  <a:gd name="T28" fmla="*/ 2147483647 w 573"/>
                  <a:gd name="T29" fmla="*/ 2147483647 h 368"/>
                  <a:gd name="T30" fmla="*/ 2147483647 w 573"/>
                  <a:gd name="T31" fmla="*/ 0 h 368"/>
                  <a:gd name="T32" fmla="*/ 2147483647 w 573"/>
                  <a:gd name="T33" fmla="*/ 2147483647 h 368"/>
                  <a:gd name="T34" fmla="*/ 2147483647 w 573"/>
                  <a:gd name="T35" fmla="*/ 2147483647 h 368"/>
                  <a:gd name="T36" fmla="*/ 2147483647 w 573"/>
                  <a:gd name="T37" fmla="*/ 2147483647 h 368"/>
                  <a:gd name="T38" fmla="*/ 2147483647 w 573"/>
                  <a:gd name="T39" fmla="*/ 2147483647 h 368"/>
                  <a:gd name="T40" fmla="*/ 2147483647 w 573"/>
                  <a:gd name="T41" fmla="*/ 2147483647 h 368"/>
                  <a:gd name="T42" fmla="*/ 2147483647 w 573"/>
                  <a:gd name="T43" fmla="*/ 2147483647 h 368"/>
                  <a:gd name="T44" fmla="*/ 2147483647 w 573"/>
                  <a:gd name="T45" fmla="*/ 2147483647 h 368"/>
                  <a:gd name="T46" fmla="*/ 2147483647 w 573"/>
                  <a:gd name="T47" fmla="*/ 2147483647 h 368"/>
                  <a:gd name="T48" fmla="*/ 2147483647 w 573"/>
                  <a:gd name="T49" fmla="*/ 2147483647 h 368"/>
                  <a:gd name="T50" fmla="*/ 2147483647 w 573"/>
                  <a:gd name="T51" fmla="*/ 2147483647 h 368"/>
                  <a:gd name="T52" fmla="*/ 2147483647 w 573"/>
                  <a:gd name="T53" fmla="*/ 2147483647 h 368"/>
                  <a:gd name="T54" fmla="*/ 2147483647 w 573"/>
                  <a:gd name="T55" fmla="*/ 2147483647 h 368"/>
                  <a:gd name="T56" fmla="*/ 2147483647 w 573"/>
                  <a:gd name="T57" fmla="*/ 2147483647 h 368"/>
                  <a:gd name="T58" fmla="*/ 2147483647 w 573"/>
                  <a:gd name="T59" fmla="*/ 2147483647 h 368"/>
                  <a:gd name="T60" fmla="*/ 0 w 573"/>
                  <a:gd name="T61" fmla="*/ 2147483647 h 368"/>
                  <a:gd name="T62" fmla="*/ 2147483647 w 573"/>
                  <a:gd name="T63" fmla="*/ 2147483647 h 368"/>
                  <a:gd name="T64" fmla="*/ 2147483647 w 573"/>
                  <a:gd name="T65" fmla="*/ 2147483647 h 368"/>
                  <a:gd name="T66" fmla="*/ 2147483647 w 573"/>
                  <a:gd name="T67" fmla="*/ 2147483647 h 368"/>
                  <a:gd name="T68" fmla="*/ 2147483647 w 573"/>
                  <a:gd name="T69" fmla="*/ 2147483647 h 368"/>
                  <a:gd name="T70" fmla="*/ 2147483647 w 573"/>
                  <a:gd name="T71" fmla="*/ 2147483647 h 368"/>
                  <a:gd name="T72" fmla="*/ 2147483647 w 573"/>
                  <a:gd name="T73" fmla="*/ 2147483647 h 368"/>
                  <a:gd name="T74" fmla="*/ 2147483647 w 573"/>
                  <a:gd name="T75" fmla="*/ 2147483647 h 368"/>
                  <a:gd name="T76" fmla="*/ 2147483647 w 573"/>
                  <a:gd name="T77" fmla="*/ 2147483647 h 368"/>
                  <a:gd name="T78" fmla="*/ 2147483647 w 573"/>
                  <a:gd name="T79" fmla="*/ 2147483647 h 368"/>
                  <a:gd name="T80" fmla="*/ 2147483647 w 573"/>
                  <a:gd name="T81" fmla="*/ 2147483647 h 368"/>
                  <a:gd name="T82" fmla="*/ 2147483647 w 573"/>
                  <a:gd name="T83" fmla="*/ 2147483647 h 368"/>
                  <a:gd name="T84" fmla="*/ 2147483647 w 573"/>
                  <a:gd name="T85" fmla="*/ 2147483647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3"/>
                  <a:gd name="T130" fmla="*/ 0 h 368"/>
                  <a:gd name="T131" fmla="*/ 573 w 573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id="{DC68864F-EF24-4371-AF8A-4E77ED56B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2247" y="4304134"/>
                <a:ext cx="714388" cy="652607"/>
              </a:xfrm>
              <a:custGeom>
                <a:avLst/>
                <a:gdLst>
                  <a:gd name="T0" fmla="*/ 2147483647 w 388"/>
                  <a:gd name="T1" fmla="*/ 2147483647 h 320"/>
                  <a:gd name="T2" fmla="*/ 2147483647 w 388"/>
                  <a:gd name="T3" fmla="*/ 2147483647 h 320"/>
                  <a:gd name="T4" fmla="*/ 2147483647 w 388"/>
                  <a:gd name="T5" fmla="*/ 2147483647 h 320"/>
                  <a:gd name="T6" fmla="*/ 2147483647 w 388"/>
                  <a:gd name="T7" fmla="*/ 2147483647 h 320"/>
                  <a:gd name="T8" fmla="*/ 2147483647 w 388"/>
                  <a:gd name="T9" fmla="*/ 2147483647 h 320"/>
                  <a:gd name="T10" fmla="*/ 2147483647 w 388"/>
                  <a:gd name="T11" fmla="*/ 2147483647 h 320"/>
                  <a:gd name="T12" fmla="*/ 2147483647 w 388"/>
                  <a:gd name="T13" fmla="*/ 2147483647 h 320"/>
                  <a:gd name="T14" fmla="*/ 2147483647 w 388"/>
                  <a:gd name="T15" fmla="*/ 2147483647 h 320"/>
                  <a:gd name="T16" fmla="*/ 2147483647 w 388"/>
                  <a:gd name="T17" fmla="*/ 2147483647 h 320"/>
                  <a:gd name="T18" fmla="*/ 2147483647 w 388"/>
                  <a:gd name="T19" fmla="*/ 2147483647 h 320"/>
                  <a:gd name="T20" fmla="*/ 2147483647 w 388"/>
                  <a:gd name="T21" fmla="*/ 2147483647 h 320"/>
                  <a:gd name="T22" fmla="*/ 2147483647 w 388"/>
                  <a:gd name="T23" fmla="*/ 2147483647 h 320"/>
                  <a:gd name="T24" fmla="*/ 2147483647 w 388"/>
                  <a:gd name="T25" fmla="*/ 2147483647 h 320"/>
                  <a:gd name="T26" fmla="*/ 2147483647 w 388"/>
                  <a:gd name="T27" fmla="*/ 2147483647 h 320"/>
                  <a:gd name="T28" fmla="*/ 2147483647 w 388"/>
                  <a:gd name="T29" fmla="*/ 2147483647 h 320"/>
                  <a:gd name="T30" fmla="*/ 2147483647 w 388"/>
                  <a:gd name="T31" fmla="*/ 2147483647 h 320"/>
                  <a:gd name="T32" fmla="*/ 2147483647 w 388"/>
                  <a:gd name="T33" fmla="*/ 2147483647 h 320"/>
                  <a:gd name="T34" fmla="*/ 2147483647 w 388"/>
                  <a:gd name="T35" fmla="*/ 0 h 320"/>
                  <a:gd name="T36" fmla="*/ 2147483647 w 388"/>
                  <a:gd name="T37" fmla="*/ 2147483647 h 320"/>
                  <a:gd name="T38" fmla="*/ 2147483647 w 388"/>
                  <a:gd name="T39" fmla="*/ 2147483647 h 320"/>
                  <a:gd name="T40" fmla="*/ 2147483647 w 388"/>
                  <a:gd name="T41" fmla="*/ 2147483647 h 320"/>
                  <a:gd name="T42" fmla="*/ 2147483647 w 388"/>
                  <a:gd name="T43" fmla="*/ 2147483647 h 320"/>
                  <a:gd name="T44" fmla="*/ 0 w 388"/>
                  <a:gd name="T45" fmla="*/ 2147483647 h 320"/>
                  <a:gd name="T46" fmla="*/ 2147483647 w 388"/>
                  <a:gd name="T47" fmla="*/ 2147483647 h 320"/>
                  <a:gd name="T48" fmla="*/ 2147483647 w 388"/>
                  <a:gd name="T49" fmla="*/ 2147483647 h 320"/>
                  <a:gd name="T50" fmla="*/ 2147483647 w 388"/>
                  <a:gd name="T51" fmla="*/ 2147483647 h 320"/>
                  <a:gd name="T52" fmla="*/ 2147483647 w 388"/>
                  <a:gd name="T53" fmla="*/ 2147483647 h 320"/>
                  <a:gd name="T54" fmla="*/ 2147483647 w 388"/>
                  <a:gd name="T55" fmla="*/ 2147483647 h 320"/>
                  <a:gd name="T56" fmla="*/ 2147483647 w 388"/>
                  <a:gd name="T57" fmla="*/ 2147483647 h 320"/>
                  <a:gd name="T58" fmla="*/ 2147483647 w 388"/>
                  <a:gd name="T59" fmla="*/ 2147483647 h 320"/>
                  <a:gd name="T60" fmla="*/ 2147483647 w 388"/>
                  <a:gd name="T61" fmla="*/ 2147483647 h 320"/>
                  <a:gd name="T62" fmla="*/ 2147483647 w 388"/>
                  <a:gd name="T63" fmla="*/ 2147483647 h 320"/>
                  <a:gd name="T64" fmla="*/ 2147483647 w 388"/>
                  <a:gd name="T65" fmla="*/ 2147483647 h 320"/>
                  <a:gd name="T66" fmla="*/ 2147483647 w 388"/>
                  <a:gd name="T67" fmla="*/ 2147483647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8"/>
                  <a:gd name="T103" fmla="*/ 0 h 320"/>
                  <a:gd name="T104" fmla="*/ 388 w 388"/>
                  <a:gd name="T105" fmla="*/ 320 h 3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id="{E818581C-3EA7-4954-8057-FD92054C5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0517" y="3418452"/>
                <a:ext cx="1052272" cy="752051"/>
              </a:xfrm>
              <a:custGeom>
                <a:avLst/>
                <a:gdLst>
                  <a:gd name="T0" fmla="*/ 2147483647 w 573"/>
                  <a:gd name="T1" fmla="*/ 2147483647 h 368"/>
                  <a:gd name="T2" fmla="*/ 2147483647 w 573"/>
                  <a:gd name="T3" fmla="*/ 2147483647 h 368"/>
                  <a:gd name="T4" fmla="*/ 2147483647 w 573"/>
                  <a:gd name="T5" fmla="*/ 2147483647 h 368"/>
                  <a:gd name="T6" fmla="*/ 2147483647 w 573"/>
                  <a:gd name="T7" fmla="*/ 2147483647 h 368"/>
                  <a:gd name="T8" fmla="*/ 2147483647 w 573"/>
                  <a:gd name="T9" fmla="*/ 2147483647 h 368"/>
                  <a:gd name="T10" fmla="*/ 2147483647 w 573"/>
                  <a:gd name="T11" fmla="*/ 2147483647 h 368"/>
                  <a:gd name="T12" fmla="*/ 2147483647 w 573"/>
                  <a:gd name="T13" fmla="*/ 2147483647 h 368"/>
                  <a:gd name="T14" fmla="*/ 2147483647 w 573"/>
                  <a:gd name="T15" fmla="*/ 2147483647 h 368"/>
                  <a:gd name="T16" fmla="*/ 2147483647 w 573"/>
                  <a:gd name="T17" fmla="*/ 2147483647 h 368"/>
                  <a:gd name="T18" fmla="*/ 2147483647 w 573"/>
                  <a:gd name="T19" fmla="*/ 2147483647 h 368"/>
                  <a:gd name="T20" fmla="*/ 2147483647 w 573"/>
                  <a:gd name="T21" fmla="*/ 2147483647 h 368"/>
                  <a:gd name="T22" fmla="*/ 2147483647 w 573"/>
                  <a:gd name="T23" fmla="*/ 2147483647 h 368"/>
                  <a:gd name="T24" fmla="*/ 2147483647 w 573"/>
                  <a:gd name="T25" fmla="*/ 2147483647 h 368"/>
                  <a:gd name="T26" fmla="*/ 2147483647 w 573"/>
                  <a:gd name="T27" fmla="*/ 0 h 368"/>
                  <a:gd name="T28" fmla="*/ 2147483647 w 573"/>
                  <a:gd name="T29" fmla="*/ 2147483647 h 368"/>
                  <a:gd name="T30" fmla="*/ 2147483647 w 573"/>
                  <a:gd name="T31" fmla="*/ 0 h 368"/>
                  <a:gd name="T32" fmla="*/ 2147483647 w 573"/>
                  <a:gd name="T33" fmla="*/ 2147483647 h 368"/>
                  <a:gd name="T34" fmla="*/ 2147483647 w 573"/>
                  <a:gd name="T35" fmla="*/ 2147483647 h 368"/>
                  <a:gd name="T36" fmla="*/ 2147483647 w 573"/>
                  <a:gd name="T37" fmla="*/ 2147483647 h 368"/>
                  <a:gd name="T38" fmla="*/ 2147483647 w 573"/>
                  <a:gd name="T39" fmla="*/ 2147483647 h 368"/>
                  <a:gd name="T40" fmla="*/ 2147483647 w 573"/>
                  <a:gd name="T41" fmla="*/ 2147483647 h 368"/>
                  <a:gd name="T42" fmla="*/ 2147483647 w 573"/>
                  <a:gd name="T43" fmla="*/ 2147483647 h 368"/>
                  <a:gd name="T44" fmla="*/ 2147483647 w 573"/>
                  <a:gd name="T45" fmla="*/ 2147483647 h 368"/>
                  <a:gd name="T46" fmla="*/ 2147483647 w 573"/>
                  <a:gd name="T47" fmla="*/ 2147483647 h 368"/>
                  <a:gd name="T48" fmla="*/ 2147483647 w 573"/>
                  <a:gd name="T49" fmla="*/ 2147483647 h 368"/>
                  <a:gd name="T50" fmla="*/ 2147483647 w 573"/>
                  <a:gd name="T51" fmla="*/ 2147483647 h 368"/>
                  <a:gd name="T52" fmla="*/ 2147483647 w 573"/>
                  <a:gd name="T53" fmla="*/ 2147483647 h 368"/>
                  <a:gd name="T54" fmla="*/ 2147483647 w 573"/>
                  <a:gd name="T55" fmla="*/ 2147483647 h 368"/>
                  <a:gd name="T56" fmla="*/ 2147483647 w 573"/>
                  <a:gd name="T57" fmla="*/ 2147483647 h 368"/>
                  <a:gd name="T58" fmla="*/ 2147483647 w 573"/>
                  <a:gd name="T59" fmla="*/ 2147483647 h 368"/>
                  <a:gd name="T60" fmla="*/ 0 w 573"/>
                  <a:gd name="T61" fmla="*/ 2147483647 h 368"/>
                  <a:gd name="T62" fmla="*/ 2147483647 w 573"/>
                  <a:gd name="T63" fmla="*/ 2147483647 h 368"/>
                  <a:gd name="T64" fmla="*/ 2147483647 w 573"/>
                  <a:gd name="T65" fmla="*/ 2147483647 h 368"/>
                  <a:gd name="T66" fmla="*/ 2147483647 w 573"/>
                  <a:gd name="T67" fmla="*/ 2147483647 h 368"/>
                  <a:gd name="T68" fmla="*/ 2147483647 w 573"/>
                  <a:gd name="T69" fmla="*/ 2147483647 h 368"/>
                  <a:gd name="T70" fmla="*/ 2147483647 w 573"/>
                  <a:gd name="T71" fmla="*/ 2147483647 h 368"/>
                  <a:gd name="T72" fmla="*/ 2147483647 w 573"/>
                  <a:gd name="T73" fmla="*/ 2147483647 h 368"/>
                  <a:gd name="T74" fmla="*/ 2147483647 w 573"/>
                  <a:gd name="T75" fmla="*/ 2147483647 h 368"/>
                  <a:gd name="T76" fmla="*/ 2147483647 w 573"/>
                  <a:gd name="T77" fmla="*/ 2147483647 h 368"/>
                  <a:gd name="T78" fmla="*/ 2147483647 w 573"/>
                  <a:gd name="T79" fmla="*/ 2147483647 h 368"/>
                  <a:gd name="T80" fmla="*/ 2147483647 w 573"/>
                  <a:gd name="T81" fmla="*/ 2147483647 h 368"/>
                  <a:gd name="T82" fmla="*/ 2147483647 w 573"/>
                  <a:gd name="T83" fmla="*/ 2147483647 h 368"/>
                  <a:gd name="T84" fmla="*/ 2147483647 w 573"/>
                  <a:gd name="T85" fmla="*/ 2147483647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3"/>
                  <a:gd name="T130" fmla="*/ 0 h 368"/>
                  <a:gd name="T131" fmla="*/ 573 w 573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57">
                <a:extLst>
                  <a:ext uri="{FF2B5EF4-FFF2-40B4-BE49-F238E27FC236}">
                    <a16:creationId xmlns:a16="http://schemas.microsoft.com/office/drawing/2014/main" id="{3FBA2CB9-7D33-4803-B4E8-2A7CD4903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4491" y="3219562"/>
                <a:ext cx="41832" cy="31076"/>
              </a:xfrm>
              <a:custGeom>
                <a:avLst/>
                <a:gdLst>
                  <a:gd name="T0" fmla="*/ 2147483647 w 26"/>
                  <a:gd name="T1" fmla="*/ 2147483647 h 16"/>
                  <a:gd name="T2" fmla="*/ 0 w 26"/>
                  <a:gd name="T3" fmla="*/ 0 h 16"/>
                  <a:gd name="T4" fmla="*/ 0 w 26"/>
                  <a:gd name="T5" fmla="*/ 2147483647 h 16"/>
                  <a:gd name="T6" fmla="*/ 2147483647 w 26"/>
                  <a:gd name="T7" fmla="*/ 2147483647 h 16"/>
                  <a:gd name="T8" fmla="*/ 2147483647 w 26"/>
                  <a:gd name="T9" fmla="*/ 214748364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6"/>
                  <a:gd name="T17" fmla="*/ 26 w 2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59">
                <a:extLst>
                  <a:ext uri="{FF2B5EF4-FFF2-40B4-BE49-F238E27FC236}">
                    <a16:creationId xmlns:a16="http://schemas.microsoft.com/office/drawing/2014/main" id="{14EF7BF9-4A7E-4D73-90B9-188612B86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4491" y="3219562"/>
                <a:ext cx="41832" cy="31076"/>
              </a:xfrm>
              <a:custGeom>
                <a:avLst/>
                <a:gdLst>
                  <a:gd name="T0" fmla="*/ 2147483647 w 26"/>
                  <a:gd name="T1" fmla="*/ 2147483647 h 16"/>
                  <a:gd name="T2" fmla="*/ 0 w 26"/>
                  <a:gd name="T3" fmla="*/ 0 h 16"/>
                  <a:gd name="T4" fmla="*/ 0 w 26"/>
                  <a:gd name="T5" fmla="*/ 2147483647 h 16"/>
                  <a:gd name="T6" fmla="*/ 2147483647 w 26"/>
                  <a:gd name="T7" fmla="*/ 2147483647 h 16"/>
                  <a:gd name="T8" fmla="*/ 2147483647 w 26"/>
                  <a:gd name="T9" fmla="*/ 214748364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6"/>
                  <a:gd name="T17" fmla="*/ 26 w 2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60">
                <a:extLst>
                  <a:ext uri="{FF2B5EF4-FFF2-40B4-BE49-F238E27FC236}">
                    <a16:creationId xmlns:a16="http://schemas.microsoft.com/office/drawing/2014/main" id="{EDFCE430-8236-4187-8767-59A6AE697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7749" y="3204025"/>
                <a:ext cx="881722" cy="475470"/>
              </a:xfrm>
              <a:custGeom>
                <a:avLst/>
                <a:gdLst>
                  <a:gd name="T0" fmla="*/ 2147483647 w 480"/>
                  <a:gd name="T1" fmla="*/ 2147483647 h 232"/>
                  <a:gd name="T2" fmla="*/ 2147483647 w 480"/>
                  <a:gd name="T3" fmla="*/ 0 h 232"/>
                  <a:gd name="T4" fmla="*/ 2147483647 w 480"/>
                  <a:gd name="T5" fmla="*/ 0 h 232"/>
                  <a:gd name="T6" fmla="*/ 2147483647 w 480"/>
                  <a:gd name="T7" fmla="*/ 2147483647 h 232"/>
                  <a:gd name="T8" fmla="*/ 2147483647 w 480"/>
                  <a:gd name="T9" fmla="*/ 2147483647 h 232"/>
                  <a:gd name="T10" fmla="*/ 2147483647 w 480"/>
                  <a:gd name="T11" fmla="*/ 2147483647 h 232"/>
                  <a:gd name="T12" fmla="*/ 2147483647 w 480"/>
                  <a:gd name="T13" fmla="*/ 2147483647 h 232"/>
                  <a:gd name="T14" fmla="*/ 2147483647 w 480"/>
                  <a:gd name="T15" fmla="*/ 2147483647 h 232"/>
                  <a:gd name="T16" fmla="*/ 2147483647 w 480"/>
                  <a:gd name="T17" fmla="*/ 0 h 232"/>
                  <a:gd name="T18" fmla="*/ 2147483647 w 480"/>
                  <a:gd name="T19" fmla="*/ 2147483647 h 232"/>
                  <a:gd name="T20" fmla="*/ 2147483647 w 480"/>
                  <a:gd name="T21" fmla="*/ 2147483647 h 232"/>
                  <a:gd name="T22" fmla="*/ 2147483647 w 480"/>
                  <a:gd name="T23" fmla="*/ 2147483647 h 232"/>
                  <a:gd name="T24" fmla="*/ 2147483647 w 480"/>
                  <a:gd name="T25" fmla="*/ 2147483647 h 232"/>
                  <a:gd name="T26" fmla="*/ 2147483647 w 480"/>
                  <a:gd name="T27" fmla="*/ 2147483647 h 232"/>
                  <a:gd name="T28" fmla="*/ 2147483647 w 480"/>
                  <a:gd name="T29" fmla="*/ 2147483647 h 232"/>
                  <a:gd name="T30" fmla="*/ 2147483647 w 480"/>
                  <a:gd name="T31" fmla="*/ 2147483647 h 232"/>
                  <a:gd name="T32" fmla="*/ 0 w 480"/>
                  <a:gd name="T33" fmla="*/ 2147483647 h 232"/>
                  <a:gd name="T34" fmla="*/ 0 w 480"/>
                  <a:gd name="T35" fmla="*/ 2147483647 h 232"/>
                  <a:gd name="T36" fmla="*/ 2147483647 w 480"/>
                  <a:gd name="T37" fmla="*/ 2147483647 h 232"/>
                  <a:gd name="T38" fmla="*/ 2147483647 w 480"/>
                  <a:gd name="T39" fmla="*/ 2147483647 h 232"/>
                  <a:gd name="T40" fmla="*/ 2147483647 w 480"/>
                  <a:gd name="T41" fmla="*/ 2147483647 h 232"/>
                  <a:gd name="T42" fmla="*/ 2147483647 w 480"/>
                  <a:gd name="T43" fmla="*/ 2147483647 h 232"/>
                  <a:gd name="T44" fmla="*/ 2147483647 w 480"/>
                  <a:gd name="T45" fmla="*/ 2147483647 h 232"/>
                  <a:gd name="T46" fmla="*/ 2147483647 w 480"/>
                  <a:gd name="T47" fmla="*/ 2147483647 h 232"/>
                  <a:gd name="T48" fmla="*/ 2147483647 w 480"/>
                  <a:gd name="T49" fmla="*/ 2147483647 h 232"/>
                  <a:gd name="T50" fmla="*/ 2147483647 w 480"/>
                  <a:gd name="T51" fmla="*/ 2147483647 h 232"/>
                  <a:gd name="T52" fmla="*/ 2147483647 w 480"/>
                  <a:gd name="T53" fmla="*/ 2147483647 h 232"/>
                  <a:gd name="T54" fmla="*/ 2147483647 w 480"/>
                  <a:gd name="T55" fmla="*/ 2147483647 h 232"/>
                  <a:gd name="T56" fmla="*/ 2147483647 w 480"/>
                  <a:gd name="T57" fmla="*/ 2147483647 h 232"/>
                  <a:gd name="T58" fmla="*/ 2147483647 w 480"/>
                  <a:gd name="T59" fmla="*/ 2147483647 h 232"/>
                  <a:gd name="T60" fmla="*/ 2147483647 w 480"/>
                  <a:gd name="T61" fmla="*/ 2147483647 h 232"/>
                  <a:gd name="T62" fmla="*/ 2147483647 w 480"/>
                  <a:gd name="T63" fmla="*/ 2147483647 h 232"/>
                  <a:gd name="T64" fmla="*/ 2147483647 w 480"/>
                  <a:gd name="T65" fmla="*/ 2147483647 h 232"/>
                  <a:gd name="T66" fmla="*/ 2147483647 w 480"/>
                  <a:gd name="T67" fmla="*/ 2147483647 h 232"/>
                  <a:gd name="T68" fmla="*/ 2147483647 w 480"/>
                  <a:gd name="T69" fmla="*/ 2147483647 h 232"/>
                  <a:gd name="T70" fmla="*/ 2147483647 w 480"/>
                  <a:gd name="T71" fmla="*/ 2147483647 h 2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0"/>
                  <a:gd name="T109" fmla="*/ 0 h 232"/>
                  <a:gd name="T110" fmla="*/ 480 w 480"/>
                  <a:gd name="T111" fmla="*/ 232 h 2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61">
                <a:extLst>
                  <a:ext uri="{FF2B5EF4-FFF2-40B4-BE49-F238E27FC236}">
                    <a16:creationId xmlns:a16="http://schemas.microsoft.com/office/drawing/2014/main" id="{04EE7349-EF80-4D06-A931-CF40EFA66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9992" y="4024443"/>
                <a:ext cx="801275" cy="1028631"/>
              </a:xfrm>
              <a:custGeom>
                <a:avLst/>
                <a:gdLst>
                  <a:gd name="T0" fmla="*/ 2147483647 w 438"/>
                  <a:gd name="T1" fmla="*/ 2147483647 h 504"/>
                  <a:gd name="T2" fmla="*/ 2147483647 w 438"/>
                  <a:gd name="T3" fmla="*/ 2147483647 h 504"/>
                  <a:gd name="T4" fmla="*/ 2147483647 w 438"/>
                  <a:gd name="T5" fmla="*/ 2147483647 h 504"/>
                  <a:gd name="T6" fmla="*/ 2147483647 w 438"/>
                  <a:gd name="T7" fmla="*/ 2147483647 h 504"/>
                  <a:gd name="T8" fmla="*/ 2147483647 w 438"/>
                  <a:gd name="T9" fmla="*/ 2147483647 h 504"/>
                  <a:gd name="T10" fmla="*/ 2147483647 w 438"/>
                  <a:gd name="T11" fmla="*/ 2147483647 h 504"/>
                  <a:gd name="T12" fmla="*/ 2147483647 w 438"/>
                  <a:gd name="T13" fmla="*/ 2147483647 h 504"/>
                  <a:gd name="T14" fmla="*/ 2147483647 w 438"/>
                  <a:gd name="T15" fmla="*/ 2147483647 h 504"/>
                  <a:gd name="T16" fmla="*/ 2147483647 w 438"/>
                  <a:gd name="T17" fmla="*/ 2147483647 h 504"/>
                  <a:gd name="T18" fmla="*/ 2147483647 w 438"/>
                  <a:gd name="T19" fmla="*/ 2147483647 h 504"/>
                  <a:gd name="T20" fmla="*/ 2147483647 w 438"/>
                  <a:gd name="T21" fmla="*/ 2147483647 h 504"/>
                  <a:gd name="T22" fmla="*/ 2147483647 w 438"/>
                  <a:gd name="T23" fmla="*/ 2147483647 h 504"/>
                  <a:gd name="T24" fmla="*/ 2147483647 w 438"/>
                  <a:gd name="T25" fmla="*/ 2147483647 h 504"/>
                  <a:gd name="T26" fmla="*/ 2147483647 w 438"/>
                  <a:gd name="T27" fmla="*/ 2147483647 h 504"/>
                  <a:gd name="T28" fmla="*/ 2147483647 w 438"/>
                  <a:gd name="T29" fmla="*/ 2147483647 h 504"/>
                  <a:gd name="T30" fmla="*/ 2147483647 w 438"/>
                  <a:gd name="T31" fmla="*/ 2147483647 h 504"/>
                  <a:gd name="T32" fmla="*/ 2147483647 w 438"/>
                  <a:gd name="T33" fmla="*/ 2147483647 h 504"/>
                  <a:gd name="T34" fmla="*/ 2147483647 w 438"/>
                  <a:gd name="T35" fmla="*/ 2147483647 h 504"/>
                  <a:gd name="T36" fmla="*/ 2147483647 w 438"/>
                  <a:gd name="T37" fmla="*/ 2147483647 h 504"/>
                  <a:gd name="T38" fmla="*/ 2147483647 w 438"/>
                  <a:gd name="T39" fmla="*/ 2147483647 h 504"/>
                  <a:gd name="T40" fmla="*/ 2147483647 w 438"/>
                  <a:gd name="T41" fmla="*/ 2147483647 h 504"/>
                  <a:gd name="T42" fmla="*/ 2147483647 w 438"/>
                  <a:gd name="T43" fmla="*/ 2147483647 h 504"/>
                  <a:gd name="T44" fmla="*/ 2147483647 w 438"/>
                  <a:gd name="T45" fmla="*/ 2147483647 h 504"/>
                  <a:gd name="T46" fmla="*/ 2147483647 w 438"/>
                  <a:gd name="T47" fmla="*/ 2147483647 h 504"/>
                  <a:gd name="T48" fmla="*/ 2147483647 w 438"/>
                  <a:gd name="T49" fmla="*/ 2147483647 h 504"/>
                  <a:gd name="T50" fmla="*/ 2147483647 w 438"/>
                  <a:gd name="T51" fmla="*/ 2147483647 h 504"/>
                  <a:gd name="T52" fmla="*/ 2147483647 w 438"/>
                  <a:gd name="T53" fmla="*/ 2147483647 h 504"/>
                  <a:gd name="T54" fmla="*/ 2147483647 w 438"/>
                  <a:gd name="T55" fmla="*/ 2147483647 h 504"/>
                  <a:gd name="T56" fmla="*/ 2147483647 w 438"/>
                  <a:gd name="T57" fmla="*/ 2147483647 h 504"/>
                  <a:gd name="T58" fmla="*/ 2147483647 w 438"/>
                  <a:gd name="T59" fmla="*/ 2147483647 h 504"/>
                  <a:gd name="T60" fmla="*/ 2147483647 w 438"/>
                  <a:gd name="T61" fmla="*/ 0 h 504"/>
                  <a:gd name="T62" fmla="*/ 2147483647 w 438"/>
                  <a:gd name="T63" fmla="*/ 2147483647 h 504"/>
                  <a:gd name="T64" fmla="*/ 2147483647 w 438"/>
                  <a:gd name="T65" fmla="*/ 2147483647 h 504"/>
                  <a:gd name="T66" fmla="*/ 2147483647 w 438"/>
                  <a:gd name="T67" fmla="*/ 2147483647 h 504"/>
                  <a:gd name="T68" fmla="*/ 2147483647 w 438"/>
                  <a:gd name="T69" fmla="*/ 2147483647 h 504"/>
                  <a:gd name="T70" fmla="*/ 0 w 438"/>
                  <a:gd name="T71" fmla="*/ 2147483647 h 504"/>
                  <a:gd name="T72" fmla="*/ 2147483647 w 438"/>
                  <a:gd name="T73" fmla="*/ 2147483647 h 504"/>
                  <a:gd name="T74" fmla="*/ 2147483647 w 438"/>
                  <a:gd name="T75" fmla="*/ 2147483647 h 504"/>
                  <a:gd name="T76" fmla="*/ 2147483647 w 438"/>
                  <a:gd name="T77" fmla="*/ 2147483647 h 504"/>
                  <a:gd name="T78" fmla="*/ 2147483647 w 438"/>
                  <a:gd name="T79" fmla="*/ 2147483647 h 504"/>
                  <a:gd name="T80" fmla="*/ 2147483647 w 438"/>
                  <a:gd name="T81" fmla="*/ 2147483647 h 504"/>
                  <a:gd name="T82" fmla="*/ 2147483647 w 438"/>
                  <a:gd name="T83" fmla="*/ 2147483647 h 504"/>
                  <a:gd name="T84" fmla="*/ 2147483647 w 438"/>
                  <a:gd name="T85" fmla="*/ 2147483647 h 504"/>
                  <a:gd name="T86" fmla="*/ 2147483647 w 438"/>
                  <a:gd name="T87" fmla="*/ 2147483647 h 504"/>
                  <a:gd name="T88" fmla="*/ 2147483647 w 438"/>
                  <a:gd name="T89" fmla="*/ 2147483647 h 504"/>
                  <a:gd name="T90" fmla="*/ 2147483647 w 438"/>
                  <a:gd name="T91" fmla="*/ 2147483647 h 504"/>
                  <a:gd name="T92" fmla="*/ 2147483647 w 438"/>
                  <a:gd name="T93" fmla="*/ 2147483647 h 504"/>
                  <a:gd name="T94" fmla="*/ 2147483647 w 438"/>
                  <a:gd name="T95" fmla="*/ 2147483647 h 504"/>
                  <a:gd name="T96" fmla="*/ 2147483647 w 438"/>
                  <a:gd name="T97" fmla="*/ 2147483647 h 504"/>
                  <a:gd name="T98" fmla="*/ 2147483647 w 438"/>
                  <a:gd name="T99" fmla="*/ 2147483647 h 504"/>
                  <a:gd name="T100" fmla="*/ 2147483647 w 438"/>
                  <a:gd name="T101" fmla="*/ 2147483647 h 504"/>
                  <a:gd name="T102" fmla="*/ 2147483647 w 438"/>
                  <a:gd name="T103" fmla="*/ 2147483647 h 504"/>
                  <a:gd name="T104" fmla="*/ 2147483647 w 438"/>
                  <a:gd name="T105" fmla="*/ 2147483647 h 504"/>
                  <a:gd name="T106" fmla="*/ 0 w 438"/>
                  <a:gd name="T107" fmla="*/ 2147483647 h 504"/>
                  <a:gd name="T108" fmla="*/ 2147483647 w 438"/>
                  <a:gd name="T109" fmla="*/ 2147483647 h 504"/>
                  <a:gd name="T110" fmla="*/ 2147483647 w 438"/>
                  <a:gd name="T111" fmla="*/ 2147483647 h 504"/>
                  <a:gd name="T112" fmla="*/ 2147483647 w 438"/>
                  <a:gd name="T113" fmla="*/ 2147483647 h 504"/>
                  <a:gd name="T114" fmla="*/ 2147483647 w 438"/>
                  <a:gd name="T115" fmla="*/ 2147483647 h 504"/>
                  <a:gd name="T116" fmla="*/ 2147483647 w 438"/>
                  <a:gd name="T117" fmla="*/ 2147483647 h 504"/>
                  <a:gd name="T118" fmla="*/ 2147483647 w 438"/>
                  <a:gd name="T119" fmla="*/ 2147483647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504"/>
                  <a:gd name="T182" fmla="*/ 438 w 438"/>
                  <a:gd name="T183" fmla="*/ 504 h 5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62">
                <a:extLst>
                  <a:ext uri="{FF2B5EF4-FFF2-40B4-BE49-F238E27FC236}">
                    <a16:creationId xmlns:a16="http://schemas.microsoft.com/office/drawing/2014/main" id="{6B60D6C5-E8E1-42D0-9242-B0B5BCC28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7749" y="3204025"/>
                <a:ext cx="881722" cy="475470"/>
              </a:xfrm>
              <a:custGeom>
                <a:avLst/>
                <a:gdLst>
                  <a:gd name="T0" fmla="*/ 2147483647 w 480"/>
                  <a:gd name="T1" fmla="*/ 2147483647 h 232"/>
                  <a:gd name="T2" fmla="*/ 2147483647 w 480"/>
                  <a:gd name="T3" fmla="*/ 0 h 232"/>
                  <a:gd name="T4" fmla="*/ 2147483647 w 480"/>
                  <a:gd name="T5" fmla="*/ 0 h 232"/>
                  <a:gd name="T6" fmla="*/ 2147483647 w 480"/>
                  <a:gd name="T7" fmla="*/ 2147483647 h 232"/>
                  <a:gd name="T8" fmla="*/ 2147483647 w 480"/>
                  <a:gd name="T9" fmla="*/ 2147483647 h 232"/>
                  <a:gd name="T10" fmla="*/ 2147483647 w 480"/>
                  <a:gd name="T11" fmla="*/ 2147483647 h 232"/>
                  <a:gd name="T12" fmla="*/ 2147483647 w 480"/>
                  <a:gd name="T13" fmla="*/ 2147483647 h 232"/>
                  <a:gd name="T14" fmla="*/ 2147483647 w 480"/>
                  <a:gd name="T15" fmla="*/ 2147483647 h 232"/>
                  <a:gd name="T16" fmla="*/ 2147483647 w 480"/>
                  <a:gd name="T17" fmla="*/ 0 h 232"/>
                  <a:gd name="T18" fmla="*/ 2147483647 w 480"/>
                  <a:gd name="T19" fmla="*/ 2147483647 h 232"/>
                  <a:gd name="T20" fmla="*/ 2147483647 w 480"/>
                  <a:gd name="T21" fmla="*/ 2147483647 h 232"/>
                  <a:gd name="T22" fmla="*/ 2147483647 w 480"/>
                  <a:gd name="T23" fmla="*/ 2147483647 h 232"/>
                  <a:gd name="T24" fmla="*/ 2147483647 w 480"/>
                  <a:gd name="T25" fmla="*/ 2147483647 h 232"/>
                  <a:gd name="T26" fmla="*/ 2147483647 w 480"/>
                  <a:gd name="T27" fmla="*/ 2147483647 h 232"/>
                  <a:gd name="T28" fmla="*/ 2147483647 w 480"/>
                  <a:gd name="T29" fmla="*/ 2147483647 h 232"/>
                  <a:gd name="T30" fmla="*/ 2147483647 w 480"/>
                  <a:gd name="T31" fmla="*/ 2147483647 h 232"/>
                  <a:gd name="T32" fmla="*/ 0 w 480"/>
                  <a:gd name="T33" fmla="*/ 2147483647 h 232"/>
                  <a:gd name="T34" fmla="*/ 0 w 480"/>
                  <a:gd name="T35" fmla="*/ 2147483647 h 232"/>
                  <a:gd name="T36" fmla="*/ 2147483647 w 480"/>
                  <a:gd name="T37" fmla="*/ 2147483647 h 232"/>
                  <a:gd name="T38" fmla="*/ 2147483647 w 480"/>
                  <a:gd name="T39" fmla="*/ 2147483647 h 232"/>
                  <a:gd name="T40" fmla="*/ 2147483647 w 480"/>
                  <a:gd name="T41" fmla="*/ 2147483647 h 232"/>
                  <a:gd name="T42" fmla="*/ 2147483647 w 480"/>
                  <a:gd name="T43" fmla="*/ 2147483647 h 232"/>
                  <a:gd name="T44" fmla="*/ 2147483647 w 480"/>
                  <a:gd name="T45" fmla="*/ 2147483647 h 232"/>
                  <a:gd name="T46" fmla="*/ 2147483647 w 480"/>
                  <a:gd name="T47" fmla="*/ 2147483647 h 232"/>
                  <a:gd name="T48" fmla="*/ 2147483647 w 480"/>
                  <a:gd name="T49" fmla="*/ 2147483647 h 232"/>
                  <a:gd name="T50" fmla="*/ 2147483647 w 480"/>
                  <a:gd name="T51" fmla="*/ 2147483647 h 232"/>
                  <a:gd name="T52" fmla="*/ 2147483647 w 480"/>
                  <a:gd name="T53" fmla="*/ 2147483647 h 232"/>
                  <a:gd name="T54" fmla="*/ 2147483647 w 480"/>
                  <a:gd name="T55" fmla="*/ 2147483647 h 232"/>
                  <a:gd name="T56" fmla="*/ 2147483647 w 480"/>
                  <a:gd name="T57" fmla="*/ 2147483647 h 232"/>
                  <a:gd name="T58" fmla="*/ 2147483647 w 480"/>
                  <a:gd name="T59" fmla="*/ 2147483647 h 232"/>
                  <a:gd name="T60" fmla="*/ 2147483647 w 480"/>
                  <a:gd name="T61" fmla="*/ 2147483647 h 232"/>
                  <a:gd name="T62" fmla="*/ 2147483647 w 480"/>
                  <a:gd name="T63" fmla="*/ 2147483647 h 232"/>
                  <a:gd name="T64" fmla="*/ 2147483647 w 480"/>
                  <a:gd name="T65" fmla="*/ 2147483647 h 232"/>
                  <a:gd name="T66" fmla="*/ 2147483647 w 480"/>
                  <a:gd name="T67" fmla="*/ 2147483647 h 232"/>
                  <a:gd name="T68" fmla="*/ 2147483647 w 480"/>
                  <a:gd name="T69" fmla="*/ 2147483647 h 232"/>
                  <a:gd name="T70" fmla="*/ 2147483647 w 480"/>
                  <a:gd name="T71" fmla="*/ 2147483647 h 232"/>
                  <a:gd name="T72" fmla="*/ 2147483647 w 480"/>
                  <a:gd name="T73" fmla="*/ 2147483647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0"/>
                  <a:gd name="T112" fmla="*/ 0 h 232"/>
                  <a:gd name="T113" fmla="*/ 480 w 480"/>
                  <a:gd name="T114" fmla="*/ 232 h 2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63">
                <a:extLst>
                  <a:ext uri="{FF2B5EF4-FFF2-40B4-BE49-F238E27FC236}">
                    <a16:creationId xmlns:a16="http://schemas.microsoft.com/office/drawing/2014/main" id="{C2C9025E-3C66-424A-8EA2-154B68BFC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9992" y="4024443"/>
                <a:ext cx="801275" cy="1028631"/>
              </a:xfrm>
              <a:custGeom>
                <a:avLst/>
                <a:gdLst>
                  <a:gd name="T0" fmla="*/ 2147483647 w 438"/>
                  <a:gd name="T1" fmla="*/ 2147483647 h 504"/>
                  <a:gd name="T2" fmla="*/ 2147483647 w 438"/>
                  <a:gd name="T3" fmla="*/ 2147483647 h 504"/>
                  <a:gd name="T4" fmla="*/ 2147483647 w 438"/>
                  <a:gd name="T5" fmla="*/ 2147483647 h 504"/>
                  <a:gd name="T6" fmla="*/ 2147483647 w 438"/>
                  <a:gd name="T7" fmla="*/ 2147483647 h 504"/>
                  <a:gd name="T8" fmla="*/ 2147483647 w 438"/>
                  <a:gd name="T9" fmla="*/ 2147483647 h 504"/>
                  <a:gd name="T10" fmla="*/ 2147483647 w 438"/>
                  <a:gd name="T11" fmla="*/ 2147483647 h 504"/>
                  <a:gd name="T12" fmla="*/ 2147483647 w 438"/>
                  <a:gd name="T13" fmla="*/ 2147483647 h 504"/>
                  <a:gd name="T14" fmla="*/ 2147483647 w 438"/>
                  <a:gd name="T15" fmla="*/ 2147483647 h 504"/>
                  <a:gd name="T16" fmla="*/ 2147483647 w 438"/>
                  <a:gd name="T17" fmla="*/ 2147483647 h 504"/>
                  <a:gd name="T18" fmla="*/ 2147483647 w 438"/>
                  <a:gd name="T19" fmla="*/ 2147483647 h 504"/>
                  <a:gd name="T20" fmla="*/ 2147483647 w 438"/>
                  <a:gd name="T21" fmla="*/ 2147483647 h 504"/>
                  <a:gd name="T22" fmla="*/ 2147483647 w 438"/>
                  <a:gd name="T23" fmla="*/ 2147483647 h 504"/>
                  <a:gd name="T24" fmla="*/ 2147483647 w 438"/>
                  <a:gd name="T25" fmla="*/ 2147483647 h 504"/>
                  <a:gd name="T26" fmla="*/ 2147483647 w 438"/>
                  <a:gd name="T27" fmla="*/ 2147483647 h 504"/>
                  <a:gd name="T28" fmla="*/ 2147483647 w 438"/>
                  <a:gd name="T29" fmla="*/ 2147483647 h 504"/>
                  <a:gd name="T30" fmla="*/ 2147483647 w 438"/>
                  <a:gd name="T31" fmla="*/ 2147483647 h 504"/>
                  <a:gd name="T32" fmla="*/ 2147483647 w 438"/>
                  <a:gd name="T33" fmla="*/ 2147483647 h 504"/>
                  <a:gd name="T34" fmla="*/ 2147483647 w 438"/>
                  <a:gd name="T35" fmla="*/ 2147483647 h 504"/>
                  <a:gd name="T36" fmla="*/ 2147483647 w 438"/>
                  <a:gd name="T37" fmla="*/ 2147483647 h 504"/>
                  <a:gd name="T38" fmla="*/ 2147483647 w 438"/>
                  <a:gd name="T39" fmla="*/ 2147483647 h 504"/>
                  <a:gd name="T40" fmla="*/ 2147483647 w 438"/>
                  <a:gd name="T41" fmla="*/ 2147483647 h 504"/>
                  <a:gd name="T42" fmla="*/ 2147483647 w 438"/>
                  <a:gd name="T43" fmla="*/ 2147483647 h 504"/>
                  <a:gd name="T44" fmla="*/ 2147483647 w 438"/>
                  <a:gd name="T45" fmla="*/ 2147483647 h 504"/>
                  <a:gd name="T46" fmla="*/ 2147483647 w 438"/>
                  <a:gd name="T47" fmla="*/ 2147483647 h 504"/>
                  <a:gd name="T48" fmla="*/ 2147483647 w 438"/>
                  <a:gd name="T49" fmla="*/ 2147483647 h 504"/>
                  <a:gd name="T50" fmla="*/ 2147483647 w 438"/>
                  <a:gd name="T51" fmla="*/ 2147483647 h 504"/>
                  <a:gd name="T52" fmla="*/ 2147483647 w 438"/>
                  <a:gd name="T53" fmla="*/ 2147483647 h 504"/>
                  <a:gd name="T54" fmla="*/ 2147483647 w 438"/>
                  <a:gd name="T55" fmla="*/ 2147483647 h 504"/>
                  <a:gd name="T56" fmla="*/ 2147483647 w 438"/>
                  <a:gd name="T57" fmla="*/ 2147483647 h 504"/>
                  <a:gd name="T58" fmla="*/ 2147483647 w 438"/>
                  <a:gd name="T59" fmla="*/ 2147483647 h 504"/>
                  <a:gd name="T60" fmla="*/ 2147483647 w 438"/>
                  <a:gd name="T61" fmla="*/ 0 h 504"/>
                  <a:gd name="T62" fmla="*/ 2147483647 w 438"/>
                  <a:gd name="T63" fmla="*/ 2147483647 h 504"/>
                  <a:gd name="T64" fmla="*/ 2147483647 w 438"/>
                  <a:gd name="T65" fmla="*/ 2147483647 h 504"/>
                  <a:gd name="T66" fmla="*/ 2147483647 w 438"/>
                  <a:gd name="T67" fmla="*/ 2147483647 h 504"/>
                  <a:gd name="T68" fmla="*/ 2147483647 w 438"/>
                  <a:gd name="T69" fmla="*/ 2147483647 h 504"/>
                  <a:gd name="T70" fmla="*/ 0 w 438"/>
                  <a:gd name="T71" fmla="*/ 2147483647 h 504"/>
                  <a:gd name="T72" fmla="*/ 2147483647 w 438"/>
                  <a:gd name="T73" fmla="*/ 2147483647 h 504"/>
                  <a:gd name="T74" fmla="*/ 2147483647 w 438"/>
                  <a:gd name="T75" fmla="*/ 2147483647 h 504"/>
                  <a:gd name="T76" fmla="*/ 2147483647 w 438"/>
                  <a:gd name="T77" fmla="*/ 2147483647 h 504"/>
                  <a:gd name="T78" fmla="*/ 2147483647 w 438"/>
                  <a:gd name="T79" fmla="*/ 2147483647 h 504"/>
                  <a:gd name="T80" fmla="*/ 2147483647 w 438"/>
                  <a:gd name="T81" fmla="*/ 2147483647 h 504"/>
                  <a:gd name="T82" fmla="*/ 2147483647 w 438"/>
                  <a:gd name="T83" fmla="*/ 2147483647 h 504"/>
                  <a:gd name="T84" fmla="*/ 2147483647 w 438"/>
                  <a:gd name="T85" fmla="*/ 2147483647 h 504"/>
                  <a:gd name="T86" fmla="*/ 2147483647 w 438"/>
                  <a:gd name="T87" fmla="*/ 2147483647 h 504"/>
                  <a:gd name="T88" fmla="*/ 2147483647 w 438"/>
                  <a:gd name="T89" fmla="*/ 2147483647 h 504"/>
                  <a:gd name="T90" fmla="*/ 2147483647 w 438"/>
                  <a:gd name="T91" fmla="*/ 2147483647 h 504"/>
                  <a:gd name="T92" fmla="*/ 2147483647 w 438"/>
                  <a:gd name="T93" fmla="*/ 2147483647 h 504"/>
                  <a:gd name="T94" fmla="*/ 2147483647 w 438"/>
                  <a:gd name="T95" fmla="*/ 2147483647 h 504"/>
                  <a:gd name="T96" fmla="*/ 2147483647 w 438"/>
                  <a:gd name="T97" fmla="*/ 2147483647 h 504"/>
                  <a:gd name="T98" fmla="*/ 2147483647 w 438"/>
                  <a:gd name="T99" fmla="*/ 2147483647 h 504"/>
                  <a:gd name="T100" fmla="*/ 2147483647 w 438"/>
                  <a:gd name="T101" fmla="*/ 2147483647 h 504"/>
                  <a:gd name="T102" fmla="*/ 2147483647 w 438"/>
                  <a:gd name="T103" fmla="*/ 2147483647 h 504"/>
                  <a:gd name="T104" fmla="*/ 2147483647 w 438"/>
                  <a:gd name="T105" fmla="*/ 2147483647 h 504"/>
                  <a:gd name="T106" fmla="*/ 0 w 438"/>
                  <a:gd name="T107" fmla="*/ 2147483647 h 504"/>
                  <a:gd name="T108" fmla="*/ 2147483647 w 438"/>
                  <a:gd name="T109" fmla="*/ 2147483647 h 504"/>
                  <a:gd name="T110" fmla="*/ 2147483647 w 438"/>
                  <a:gd name="T111" fmla="*/ 2147483647 h 504"/>
                  <a:gd name="T112" fmla="*/ 2147483647 w 438"/>
                  <a:gd name="T113" fmla="*/ 2147483647 h 504"/>
                  <a:gd name="T114" fmla="*/ 2147483647 w 438"/>
                  <a:gd name="T115" fmla="*/ 2147483647 h 504"/>
                  <a:gd name="T116" fmla="*/ 2147483647 w 438"/>
                  <a:gd name="T117" fmla="*/ 2147483647 h 504"/>
                  <a:gd name="T118" fmla="*/ 2147483647 w 438"/>
                  <a:gd name="T119" fmla="*/ 2147483647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504"/>
                  <a:gd name="T182" fmla="*/ 438 w 438"/>
                  <a:gd name="T183" fmla="*/ 504 h 5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64">
                <a:extLst>
                  <a:ext uri="{FF2B5EF4-FFF2-40B4-BE49-F238E27FC236}">
                    <a16:creationId xmlns:a16="http://schemas.microsoft.com/office/drawing/2014/main" id="{5A4AEE3D-D878-46FB-9788-DAFAF42AB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635" y="4888369"/>
                <a:ext cx="382938" cy="720975"/>
              </a:xfrm>
              <a:custGeom>
                <a:avLst/>
                <a:gdLst>
                  <a:gd name="T0" fmla="*/ 2147483647 w 210"/>
                  <a:gd name="T1" fmla="*/ 2147483647 h 352"/>
                  <a:gd name="T2" fmla="*/ 2147483647 w 210"/>
                  <a:gd name="T3" fmla="*/ 2147483647 h 352"/>
                  <a:gd name="T4" fmla="*/ 2147483647 w 210"/>
                  <a:gd name="T5" fmla="*/ 2147483647 h 352"/>
                  <a:gd name="T6" fmla="*/ 2147483647 w 210"/>
                  <a:gd name="T7" fmla="*/ 2147483647 h 352"/>
                  <a:gd name="T8" fmla="*/ 2147483647 w 210"/>
                  <a:gd name="T9" fmla="*/ 2147483647 h 352"/>
                  <a:gd name="T10" fmla="*/ 2147483647 w 210"/>
                  <a:gd name="T11" fmla="*/ 2147483647 h 352"/>
                  <a:gd name="T12" fmla="*/ 2147483647 w 210"/>
                  <a:gd name="T13" fmla="*/ 2147483647 h 352"/>
                  <a:gd name="T14" fmla="*/ 2147483647 w 210"/>
                  <a:gd name="T15" fmla="*/ 2147483647 h 352"/>
                  <a:gd name="T16" fmla="*/ 2147483647 w 210"/>
                  <a:gd name="T17" fmla="*/ 2147483647 h 352"/>
                  <a:gd name="T18" fmla="*/ 2147483647 w 210"/>
                  <a:gd name="T19" fmla="*/ 2147483647 h 352"/>
                  <a:gd name="T20" fmla="*/ 2147483647 w 210"/>
                  <a:gd name="T21" fmla="*/ 2147483647 h 352"/>
                  <a:gd name="T22" fmla="*/ 2147483647 w 210"/>
                  <a:gd name="T23" fmla="*/ 2147483647 h 352"/>
                  <a:gd name="T24" fmla="*/ 2147483647 w 210"/>
                  <a:gd name="T25" fmla="*/ 0 h 352"/>
                  <a:gd name="T26" fmla="*/ 0 w 210"/>
                  <a:gd name="T27" fmla="*/ 2147483647 h 352"/>
                  <a:gd name="T28" fmla="*/ 0 w 210"/>
                  <a:gd name="T29" fmla="*/ 2147483647 h 352"/>
                  <a:gd name="T30" fmla="*/ 2147483647 w 210"/>
                  <a:gd name="T31" fmla="*/ 2147483647 h 352"/>
                  <a:gd name="T32" fmla="*/ 2147483647 w 210"/>
                  <a:gd name="T33" fmla="*/ 2147483647 h 352"/>
                  <a:gd name="T34" fmla="*/ 2147483647 w 210"/>
                  <a:gd name="T35" fmla="*/ 2147483647 h 352"/>
                  <a:gd name="T36" fmla="*/ 2147483647 w 210"/>
                  <a:gd name="T37" fmla="*/ 2147483647 h 352"/>
                  <a:gd name="T38" fmla="*/ 2147483647 w 210"/>
                  <a:gd name="T39" fmla="*/ 2147483647 h 352"/>
                  <a:gd name="T40" fmla="*/ 2147483647 w 210"/>
                  <a:gd name="T41" fmla="*/ 2147483647 h 352"/>
                  <a:gd name="T42" fmla="*/ 2147483647 w 210"/>
                  <a:gd name="T43" fmla="*/ 2147483647 h 352"/>
                  <a:gd name="T44" fmla="*/ 2147483647 w 210"/>
                  <a:gd name="T45" fmla="*/ 2147483647 h 352"/>
                  <a:gd name="T46" fmla="*/ 2147483647 w 210"/>
                  <a:gd name="T47" fmla="*/ 2147483647 h 352"/>
                  <a:gd name="T48" fmla="*/ 2147483647 w 210"/>
                  <a:gd name="T49" fmla="*/ 2147483647 h 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0"/>
                  <a:gd name="T76" fmla="*/ 0 h 352"/>
                  <a:gd name="T77" fmla="*/ 210 w 210"/>
                  <a:gd name="T78" fmla="*/ 352 h 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CDF5700A-14D1-4DF9-BFAB-00CF274E5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635" y="4888369"/>
                <a:ext cx="382938" cy="720975"/>
              </a:xfrm>
              <a:custGeom>
                <a:avLst/>
                <a:gdLst>
                  <a:gd name="T0" fmla="*/ 2147483647 w 210"/>
                  <a:gd name="T1" fmla="*/ 2147483647 h 352"/>
                  <a:gd name="T2" fmla="*/ 2147483647 w 210"/>
                  <a:gd name="T3" fmla="*/ 2147483647 h 352"/>
                  <a:gd name="T4" fmla="*/ 2147483647 w 210"/>
                  <a:gd name="T5" fmla="*/ 2147483647 h 352"/>
                  <a:gd name="T6" fmla="*/ 2147483647 w 210"/>
                  <a:gd name="T7" fmla="*/ 2147483647 h 352"/>
                  <a:gd name="T8" fmla="*/ 2147483647 w 210"/>
                  <a:gd name="T9" fmla="*/ 2147483647 h 352"/>
                  <a:gd name="T10" fmla="*/ 2147483647 w 210"/>
                  <a:gd name="T11" fmla="*/ 2147483647 h 352"/>
                  <a:gd name="T12" fmla="*/ 2147483647 w 210"/>
                  <a:gd name="T13" fmla="*/ 2147483647 h 352"/>
                  <a:gd name="T14" fmla="*/ 2147483647 w 210"/>
                  <a:gd name="T15" fmla="*/ 2147483647 h 352"/>
                  <a:gd name="T16" fmla="*/ 2147483647 w 210"/>
                  <a:gd name="T17" fmla="*/ 2147483647 h 352"/>
                  <a:gd name="T18" fmla="*/ 2147483647 w 210"/>
                  <a:gd name="T19" fmla="*/ 2147483647 h 352"/>
                  <a:gd name="T20" fmla="*/ 2147483647 w 210"/>
                  <a:gd name="T21" fmla="*/ 2147483647 h 352"/>
                  <a:gd name="T22" fmla="*/ 2147483647 w 210"/>
                  <a:gd name="T23" fmla="*/ 2147483647 h 352"/>
                  <a:gd name="T24" fmla="*/ 2147483647 w 210"/>
                  <a:gd name="T25" fmla="*/ 2147483647 h 352"/>
                  <a:gd name="T26" fmla="*/ 2147483647 w 210"/>
                  <a:gd name="T27" fmla="*/ 0 h 352"/>
                  <a:gd name="T28" fmla="*/ 0 w 210"/>
                  <a:gd name="T29" fmla="*/ 2147483647 h 352"/>
                  <a:gd name="T30" fmla="*/ 0 w 210"/>
                  <a:gd name="T31" fmla="*/ 2147483647 h 352"/>
                  <a:gd name="T32" fmla="*/ 2147483647 w 210"/>
                  <a:gd name="T33" fmla="*/ 2147483647 h 352"/>
                  <a:gd name="T34" fmla="*/ 2147483647 w 210"/>
                  <a:gd name="T35" fmla="*/ 2147483647 h 352"/>
                  <a:gd name="T36" fmla="*/ 2147483647 w 210"/>
                  <a:gd name="T37" fmla="*/ 2147483647 h 352"/>
                  <a:gd name="T38" fmla="*/ 2147483647 w 210"/>
                  <a:gd name="T39" fmla="*/ 2147483647 h 352"/>
                  <a:gd name="T40" fmla="*/ 2147483647 w 210"/>
                  <a:gd name="T41" fmla="*/ 2147483647 h 352"/>
                  <a:gd name="T42" fmla="*/ 2147483647 w 210"/>
                  <a:gd name="T43" fmla="*/ 2147483647 h 352"/>
                  <a:gd name="T44" fmla="*/ 2147483647 w 210"/>
                  <a:gd name="T45" fmla="*/ 2147483647 h 352"/>
                  <a:gd name="T46" fmla="*/ 2147483647 w 210"/>
                  <a:gd name="T47" fmla="*/ 2147483647 h 352"/>
                  <a:gd name="T48" fmla="*/ 2147483647 w 210"/>
                  <a:gd name="T49" fmla="*/ 2147483647 h 352"/>
                  <a:gd name="T50" fmla="*/ 2147483647 w 210"/>
                  <a:gd name="T51" fmla="*/ 2147483647 h 3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0"/>
                  <a:gd name="T79" fmla="*/ 0 h 352"/>
                  <a:gd name="T80" fmla="*/ 210 w 210"/>
                  <a:gd name="T81" fmla="*/ 352 h 3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69">
                <a:extLst>
                  <a:ext uri="{FF2B5EF4-FFF2-40B4-BE49-F238E27FC236}">
                    <a16:creationId xmlns:a16="http://schemas.microsoft.com/office/drawing/2014/main" id="{E60AAF06-89C8-432B-B5D7-A566037AE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8983" y="4285488"/>
                <a:ext cx="1081235" cy="835956"/>
              </a:xfrm>
              <a:custGeom>
                <a:avLst/>
                <a:gdLst>
                  <a:gd name="T0" fmla="*/ 2147483647 w 590"/>
                  <a:gd name="T1" fmla="*/ 2147483647 h 408"/>
                  <a:gd name="T2" fmla="*/ 2147483647 w 590"/>
                  <a:gd name="T3" fmla="*/ 2147483647 h 408"/>
                  <a:gd name="T4" fmla="*/ 2147483647 w 590"/>
                  <a:gd name="T5" fmla="*/ 2147483647 h 408"/>
                  <a:gd name="T6" fmla="*/ 2147483647 w 590"/>
                  <a:gd name="T7" fmla="*/ 2147483647 h 408"/>
                  <a:gd name="T8" fmla="*/ 2147483647 w 590"/>
                  <a:gd name="T9" fmla="*/ 2147483647 h 408"/>
                  <a:gd name="T10" fmla="*/ 2147483647 w 590"/>
                  <a:gd name="T11" fmla="*/ 2147483647 h 408"/>
                  <a:gd name="T12" fmla="*/ 2147483647 w 590"/>
                  <a:gd name="T13" fmla="*/ 2147483647 h 408"/>
                  <a:gd name="T14" fmla="*/ 2147483647 w 590"/>
                  <a:gd name="T15" fmla="*/ 2147483647 h 408"/>
                  <a:gd name="T16" fmla="*/ 2147483647 w 590"/>
                  <a:gd name="T17" fmla="*/ 2147483647 h 408"/>
                  <a:gd name="T18" fmla="*/ 2147483647 w 590"/>
                  <a:gd name="T19" fmla="*/ 2147483647 h 408"/>
                  <a:gd name="T20" fmla="*/ 2147483647 w 590"/>
                  <a:gd name="T21" fmla="*/ 2147483647 h 408"/>
                  <a:gd name="T22" fmla="*/ 2147483647 w 590"/>
                  <a:gd name="T23" fmla="*/ 2147483647 h 408"/>
                  <a:gd name="T24" fmla="*/ 2147483647 w 590"/>
                  <a:gd name="T25" fmla="*/ 2147483647 h 408"/>
                  <a:gd name="T26" fmla="*/ 2147483647 w 590"/>
                  <a:gd name="T27" fmla="*/ 2147483647 h 408"/>
                  <a:gd name="T28" fmla="*/ 2147483647 w 590"/>
                  <a:gd name="T29" fmla="*/ 2147483647 h 408"/>
                  <a:gd name="T30" fmla="*/ 2147483647 w 590"/>
                  <a:gd name="T31" fmla="*/ 0 h 408"/>
                  <a:gd name="T32" fmla="*/ 2147483647 w 590"/>
                  <a:gd name="T33" fmla="*/ 2147483647 h 408"/>
                  <a:gd name="T34" fmla="*/ 2147483647 w 590"/>
                  <a:gd name="T35" fmla="*/ 0 h 408"/>
                  <a:gd name="T36" fmla="*/ 2147483647 w 590"/>
                  <a:gd name="T37" fmla="*/ 2147483647 h 408"/>
                  <a:gd name="T38" fmla="*/ 2147483647 w 590"/>
                  <a:gd name="T39" fmla="*/ 2147483647 h 408"/>
                  <a:gd name="T40" fmla="*/ 2147483647 w 590"/>
                  <a:gd name="T41" fmla="*/ 2147483647 h 408"/>
                  <a:gd name="T42" fmla="*/ 2147483647 w 590"/>
                  <a:gd name="T43" fmla="*/ 2147483647 h 408"/>
                  <a:gd name="T44" fmla="*/ 2147483647 w 590"/>
                  <a:gd name="T45" fmla="*/ 2147483647 h 408"/>
                  <a:gd name="T46" fmla="*/ 2147483647 w 590"/>
                  <a:gd name="T47" fmla="*/ 2147483647 h 408"/>
                  <a:gd name="T48" fmla="*/ 2147483647 w 590"/>
                  <a:gd name="T49" fmla="*/ 2147483647 h 408"/>
                  <a:gd name="T50" fmla="*/ 2147483647 w 590"/>
                  <a:gd name="T51" fmla="*/ 2147483647 h 408"/>
                  <a:gd name="T52" fmla="*/ 2147483647 w 590"/>
                  <a:gd name="T53" fmla="*/ 2147483647 h 408"/>
                  <a:gd name="T54" fmla="*/ 2147483647 w 590"/>
                  <a:gd name="T55" fmla="*/ 2147483647 h 408"/>
                  <a:gd name="T56" fmla="*/ 2147483647 w 590"/>
                  <a:gd name="T57" fmla="*/ 2147483647 h 408"/>
                  <a:gd name="T58" fmla="*/ 0 w 590"/>
                  <a:gd name="T59" fmla="*/ 2147483647 h 408"/>
                  <a:gd name="T60" fmla="*/ 2147483647 w 590"/>
                  <a:gd name="T61" fmla="*/ 2147483647 h 408"/>
                  <a:gd name="T62" fmla="*/ 2147483647 w 590"/>
                  <a:gd name="T63" fmla="*/ 2147483647 h 408"/>
                  <a:gd name="T64" fmla="*/ 2147483647 w 590"/>
                  <a:gd name="T65" fmla="*/ 2147483647 h 408"/>
                  <a:gd name="T66" fmla="*/ 2147483647 w 590"/>
                  <a:gd name="T67" fmla="*/ 2147483647 h 408"/>
                  <a:gd name="T68" fmla="*/ 2147483647 w 590"/>
                  <a:gd name="T69" fmla="*/ 2147483647 h 408"/>
                  <a:gd name="T70" fmla="*/ 2147483647 w 590"/>
                  <a:gd name="T71" fmla="*/ 2147483647 h 408"/>
                  <a:gd name="T72" fmla="*/ 2147483647 w 590"/>
                  <a:gd name="T73" fmla="*/ 2147483647 h 408"/>
                  <a:gd name="T74" fmla="*/ 2147483647 w 590"/>
                  <a:gd name="T75" fmla="*/ 2147483647 h 408"/>
                  <a:gd name="T76" fmla="*/ 2147483647 w 590"/>
                  <a:gd name="T77" fmla="*/ 2147483647 h 408"/>
                  <a:gd name="T78" fmla="*/ 2147483647 w 590"/>
                  <a:gd name="T79" fmla="*/ 2147483647 h 408"/>
                  <a:gd name="T80" fmla="*/ 2147483647 w 590"/>
                  <a:gd name="T81" fmla="*/ 2147483647 h 408"/>
                  <a:gd name="T82" fmla="*/ 2147483647 w 590"/>
                  <a:gd name="T83" fmla="*/ 2147483647 h 408"/>
                  <a:gd name="T84" fmla="*/ 2147483647 w 590"/>
                  <a:gd name="T85" fmla="*/ 2147483647 h 408"/>
                  <a:gd name="T86" fmla="*/ 2147483647 w 590"/>
                  <a:gd name="T87" fmla="*/ 2147483647 h 408"/>
                  <a:gd name="T88" fmla="*/ 2147483647 w 590"/>
                  <a:gd name="T89" fmla="*/ 2147483647 h 408"/>
                  <a:gd name="T90" fmla="*/ 2147483647 w 590"/>
                  <a:gd name="T91" fmla="*/ 2147483647 h 408"/>
                  <a:gd name="T92" fmla="*/ 2147483647 w 590"/>
                  <a:gd name="T93" fmla="*/ 2147483647 h 408"/>
                  <a:gd name="T94" fmla="*/ 2147483647 w 590"/>
                  <a:gd name="T95" fmla="*/ 2147483647 h 408"/>
                  <a:gd name="T96" fmla="*/ 2147483647 w 590"/>
                  <a:gd name="T97" fmla="*/ 2147483647 h 408"/>
                  <a:gd name="T98" fmla="*/ 2147483647 w 590"/>
                  <a:gd name="T99" fmla="*/ 2147483647 h 408"/>
                  <a:gd name="T100" fmla="*/ 2147483647 w 590"/>
                  <a:gd name="T101" fmla="*/ 2147483647 h 408"/>
                  <a:gd name="T102" fmla="*/ 2147483647 w 590"/>
                  <a:gd name="T103" fmla="*/ 2147483647 h 408"/>
                  <a:gd name="T104" fmla="*/ 2147483647 w 590"/>
                  <a:gd name="T105" fmla="*/ 2147483647 h 408"/>
                  <a:gd name="T106" fmla="*/ 2147483647 w 590"/>
                  <a:gd name="T107" fmla="*/ 2147483647 h 408"/>
                  <a:gd name="T108" fmla="*/ 2147483647 w 590"/>
                  <a:gd name="T109" fmla="*/ 2147483647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0"/>
                  <a:gd name="T166" fmla="*/ 0 h 408"/>
                  <a:gd name="T167" fmla="*/ 590 w 590"/>
                  <a:gd name="T168" fmla="*/ 408 h 4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71">
                <a:extLst>
                  <a:ext uri="{FF2B5EF4-FFF2-40B4-BE49-F238E27FC236}">
                    <a16:creationId xmlns:a16="http://schemas.microsoft.com/office/drawing/2014/main" id="{7EEEB8A3-CF23-4961-9A16-096FEE223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8983" y="4285488"/>
                <a:ext cx="1081235" cy="835956"/>
              </a:xfrm>
              <a:custGeom>
                <a:avLst/>
                <a:gdLst>
                  <a:gd name="T0" fmla="*/ 2147483647 w 590"/>
                  <a:gd name="T1" fmla="*/ 2147483647 h 408"/>
                  <a:gd name="T2" fmla="*/ 2147483647 w 590"/>
                  <a:gd name="T3" fmla="*/ 2147483647 h 408"/>
                  <a:gd name="T4" fmla="*/ 2147483647 w 590"/>
                  <a:gd name="T5" fmla="*/ 2147483647 h 408"/>
                  <a:gd name="T6" fmla="*/ 2147483647 w 590"/>
                  <a:gd name="T7" fmla="*/ 2147483647 h 408"/>
                  <a:gd name="T8" fmla="*/ 2147483647 w 590"/>
                  <a:gd name="T9" fmla="*/ 2147483647 h 408"/>
                  <a:gd name="T10" fmla="*/ 2147483647 w 590"/>
                  <a:gd name="T11" fmla="*/ 2147483647 h 408"/>
                  <a:gd name="T12" fmla="*/ 2147483647 w 590"/>
                  <a:gd name="T13" fmla="*/ 2147483647 h 408"/>
                  <a:gd name="T14" fmla="*/ 2147483647 w 590"/>
                  <a:gd name="T15" fmla="*/ 2147483647 h 408"/>
                  <a:gd name="T16" fmla="*/ 2147483647 w 590"/>
                  <a:gd name="T17" fmla="*/ 2147483647 h 408"/>
                  <a:gd name="T18" fmla="*/ 2147483647 w 590"/>
                  <a:gd name="T19" fmla="*/ 2147483647 h 408"/>
                  <a:gd name="T20" fmla="*/ 2147483647 w 590"/>
                  <a:gd name="T21" fmla="*/ 2147483647 h 408"/>
                  <a:gd name="T22" fmla="*/ 2147483647 w 590"/>
                  <a:gd name="T23" fmla="*/ 2147483647 h 408"/>
                  <a:gd name="T24" fmla="*/ 2147483647 w 590"/>
                  <a:gd name="T25" fmla="*/ 2147483647 h 408"/>
                  <a:gd name="T26" fmla="*/ 2147483647 w 590"/>
                  <a:gd name="T27" fmla="*/ 2147483647 h 408"/>
                  <a:gd name="T28" fmla="*/ 2147483647 w 590"/>
                  <a:gd name="T29" fmla="*/ 2147483647 h 408"/>
                  <a:gd name="T30" fmla="*/ 2147483647 w 590"/>
                  <a:gd name="T31" fmla="*/ 0 h 408"/>
                  <a:gd name="T32" fmla="*/ 2147483647 w 590"/>
                  <a:gd name="T33" fmla="*/ 2147483647 h 408"/>
                  <a:gd name="T34" fmla="*/ 2147483647 w 590"/>
                  <a:gd name="T35" fmla="*/ 0 h 408"/>
                  <a:gd name="T36" fmla="*/ 2147483647 w 590"/>
                  <a:gd name="T37" fmla="*/ 2147483647 h 408"/>
                  <a:gd name="T38" fmla="*/ 2147483647 w 590"/>
                  <a:gd name="T39" fmla="*/ 2147483647 h 408"/>
                  <a:gd name="T40" fmla="*/ 2147483647 w 590"/>
                  <a:gd name="T41" fmla="*/ 2147483647 h 408"/>
                  <a:gd name="T42" fmla="*/ 2147483647 w 590"/>
                  <a:gd name="T43" fmla="*/ 2147483647 h 408"/>
                  <a:gd name="T44" fmla="*/ 2147483647 w 590"/>
                  <a:gd name="T45" fmla="*/ 2147483647 h 408"/>
                  <a:gd name="T46" fmla="*/ 2147483647 w 590"/>
                  <a:gd name="T47" fmla="*/ 2147483647 h 408"/>
                  <a:gd name="T48" fmla="*/ 2147483647 w 590"/>
                  <a:gd name="T49" fmla="*/ 2147483647 h 408"/>
                  <a:gd name="T50" fmla="*/ 2147483647 w 590"/>
                  <a:gd name="T51" fmla="*/ 2147483647 h 408"/>
                  <a:gd name="T52" fmla="*/ 2147483647 w 590"/>
                  <a:gd name="T53" fmla="*/ 2147483647 h 408"/>
                  <a:gd name="T54" fmla="*/ 2147483647 w 590"/>
                  <a:gd name="T55" fmla="*/ 2147483647 h 408"/>
                  <a:gd name="T56" fmla="*/ 2147483647 w 590"/>
                  <a:gd name="T57" fmla="*/ 2147483647 h 408"/>
                  <a:gd name="T58" fmla="*/ 0 w 590"/>
                  <a:gd name="T59" fmla="*/ 2147483647 h 408"/>
                  <a:gd name="T60" fmla="*/ 2147483647 w 590"/>
                  <a:gd name="T61" fmla="*/ 2147483647 h 408"/>
                  <a:gd name="T62" fmla="*/ 2147483647 w 590"/>
                  <a:gd name="T63" fmla="*/ 2147483647 h 408"/>
                  <a:gd name="T64" fmla="*/ 2147483647 w 590"/>
                  <a:gd name="T65" fmla="*/ 2147483647 h 408"/>
                  <a:gd name="T66" fmla="*/ 2147483647 w 590"/>
                  <a:gd name="T67" fmla="*/ 2147483647 h 408"/>
                  <a:gd name="T68" fmla="*/ 2147483647 w 590"/>
                  <a:gd name="T69" fmla="*/ 2147483647 h 408"/>
                  <a:gd name="T70" fmla="*/ 2147483647 w 590"/>
                  <a:gd name="T71" fmla="*/ 2147483647 h 408"/>
                  <a:gd name="T72" fmla="*/ 2147483647 w 590"/>
                  <a:gd name="T73" fmla="*/ 2147483647 h 408"/>
                  <a:gd name="T74" fmla="*/ 2147483647 w 590"/>
                  <a:gd name="T75" fmla="*/ 2147483647 h 408"/>
                  <a:gd name="T76" fmla="*/ 2147483647 w 590"/>
                  <a:gd name="T77" fmla="*/ 2147483647 h 408"/>
                  <a:gd name="T78" fmla="*/ 2147483647 w 590"/>
                  <a:gd name="T79" fmla="*/ 2147483647 h 408"/>
                  <a:gd name="T80" fmla="*/ 2147483647 w 590"/>
                  <a:gd name="T81" fmla="*/ 2147483647 h 408"/>
                  <a:gd name="T82" fmla="*/ 2147483647 w 590"/>
                  <a:gd name="T83" fmla="*/ 2147483647 h 408"/>
                  <a:gd name="T84" fmla="*/ 2147483647 w 590"/>
                  <a:gd name="T85" fmla="*/ 2147483647 h 408"/>
                  <a:gd name="T86" fmla="*/ 2147483647 w 590"/>
                  <a:gd name="T87" fmla="*/ 2147483647 h 408"/>
                  <a:gd name="T88" fmla="*/ 2147483647 w 590"/>
                  <a:gd name="T89" fmla="*/ 2147483647 h 408"/>
                  <a:gd name="T90" fmla="*/ 2147483647 w 590"/>
                  <a:gd name="T91" fmla="*/ 2147483647 h 408"/>
                  <a:gd name="T92" fmla="*/ 2147483647 w 590"/>
                  <a:gd name="T93" fmla="*/ 2147483647 h 408"/>
                  <a:gd name="T94" fmla="*/ 2147483647 w 590"/>
                  <a:gd name="T95" fmla="*/ 2147483647 h 408"/>
                  <a:gd name="T96" fmla="*/ 2147483647 w 590"/>
                  <a:gd name="T97" fmla="*/ 2147483647 h 408"/>
                  <a:gd name="T98" fmla="*/ 2147483647 w 590"/>
                  <a:gd name="T99" fmla="*/ 2147483647 h 408"/>
                  <a:gd name="T100" fmla="*/ 2147483647 w 590"/>
                  <a:gd name="T101" fmla="*/ 2147483647 h 408"/>
                  <a:gd name="T102" fmla="*/ 2147483647 w 590"/>
                  <a:gd name="T103" fmla="*/ 2147483647 h 408"/>
                  <a:gd name="T104" fmla="*/ 2147483647 w 590"/>
                  <a:gd name="T105" fmla="*/ 2147483647 h 408"/>
                  <a:gd name="T106" fmla="*/ 2147483647 w 590"/>
                  <a:gd name="T107" fmla="*/ 2147483647 h 408"/>
                  <a:gd name="T108" fmla="*/ 2147483647 w 590"/>
                  <a:gd name="T109" fmla="*/ 2147483647 h 408"/>
                  <a:gd name="T110" fmla="*/ 2147483647 w 590"/>
                  <a:gd name="T111" fmla="*/ 2147483647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90"/>
                  <a:gd name="T169" fmla="*/ 0 h 408"/>
                  <a:gd name="T170" fmla="*/ 590 w 590"/>
                  <a:gd name="T171" fmla="*/ 408 h 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72">
                <a:extLst>
                  <a:ext uri="{FF2B5EF4-FFF2-40B4-BE49-F238E27FC236}">
                    <a16:creationId xmlns:a16="http://schemas.microsoft.com/office/drawing/2014/main" id="{30B89C23-9854-4C01-991F-6245E67D9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256" y="4760955"/>
                <a:ext cx="666118" cy="1258599"/>
              </a:xfrm>
              <a:custGeom>
                <a:avLst/>
                <a:gdLst>
                  <a:gd name="T0" fmla="*/ 2147483647 w 364"/>
                  <a:gd name="T1" fmla="*/ 2147483647 h 616"/>
                  <a:gd name="T2" fmla="*/ 2147483647 w 364"/>
                  <a:gd name="T3" fmla="*/ 0 h 616"/>
                  <a:gd name="T4" fmla="*/ 2147483647 w 364"/>
                  <a:gd name="T5" fmla="*/ 0 h 616"/>
                  <a:gd name="T6" fmla="*/ 2147483647 w 364"/>
                  <a:gd name="T7" fmla="*/ 2147483647 h 616"/>
                  <a:gd name="T8" fmla="*/ 2147483647 w 364"/>
                  <a:gd name="T9" fmla="*/ 2147483647 h 616"/>
                  <a:gd name="T10" fmla="*/ 2147483647 w 364"/>
                  <a:gd name="T11" fmla="*/ 2147483647 h 616"/>
                  <a:gd name="T12" fmla="*/ 0 w 364"/>
                  <a:gd name="T13" fmla="*/ 2147483647 h 616"/>
                  <a:gd name="T14" fmla="*/ 2147483647 w 364"/>
                  <a:gd name="T15" fmla="*/ 2147483647 h 616"/>
                  <a:gd name="T16" fmla="*/ 2147483647 w 364"/>
                  <a:gd name="T17" fmla="*/ 2147483647 h 616"/>
                  <a:gd name="T18" fmla="*/ 2147483647 w 364"/>
                  <a:gd name="T19" fmla="*/ 2147483647 h 616"/>
                  <a:gd name="T20" fmla="*/ 2147483647 w 364"/>
                  <a:gd name="T21" fmla="*/ 2147483647 h 616"/>
                  <a:gd name="T22" fmla="*/ 2147483647 w 364"/>
                  <a:gd name="T23" fmla="*/ 2147483647 h 616"/>
                  <a:gd name="T24" fmla="*/ 2147483647 w 364"/>
                  <a:gd name="T25" fmla="*/ 2147483647 h 616"/>
                  <a:gd name="T26" fmla="*/ 2147483647 w 364"/>
                  <a:gd name="T27" fmla="*/ 2147483647 h 616"/>
                  <a:gd name="T28" fmla="*/ 2147483647 w 364"/>
                  <a:gd name="T29" fmla="*/ 2147483647 h 616"/>
                  <a:gd name="T30" fmla="*/ 2147483647 w 364"/>
                  <a:gd name="T31" fmla="*/ 2147483647 h 616"/>
                  <a:gd name="T32" fmla="*/ 2147483647 w 364"/>
                  <a:gd name="T33" fmla="*/ 2147483647 h 616"/>
                  <a:gd name="T34" fmla="*/ 2147483647 w 364"/>
                  <a:gd name="T35" fmla="*/ 2147483647 h 616"/>
                  <a:gd name="T36" fmla="*/ 2147483647 w 364"/>
                  <a:gd name="T37" fmla="*/ 2147483647 h 616"/>
                  <a:gd name="T38" fmla="*/ 2147483647 w 364"/>
                  <a:gd name="T39" fmla="*/ 2147483647 h 616"/>
                  <a:gd name="T40" fmla="*/ 2147483647 w 364"/>
                  <a:gd name="T41" fmla="*/ 2147483647 h 616"/>
                  <a:gd name="T42" fmla="*/ 2147483647 w 364"/>
                  <a:gd name="T43" fmla="*/ 2147483647 h 616"/>
                  <a:gd name="T44" fmla="*/ 2147483647 w 364"/>
                  <a:gd name="T45" fmla="*/ 2147483647 h 616"/>
                  <a:gd name="T46" fmla="*/ 2147483647 w 364"/>
                  <a:gd name="T47" fmla="*/ 2147483647 h 616"/>
                  <a:gd name="T48" fmla="*/ 2147483647 w 364"/>
                  <a:gd name="T49" fmla="*/ 2147483647 h 616"/>
                  <a:gd name="T50" fmla="*/ 2147483647 w 364"/>
                  <a:gd name="T51" fmla="*/ 2147483647 h 616"/>
                  <a:gd name="T52" fmla="*/ 2147483647 w 364"/>
                  <a:gd name="T53" fmla="*/ 2147483647 h 616"/>
                  <a:gd name="T54" fmla="*/ 2147483647 w 364"/>
                  <a:gd name="T55" fmla="*/ 2147483647 h 616"/>
                  <a:gd name="T56" fmla="*/ 2147483647 w 364"/>
                  <a:gd name="T57" fmla="*/ 2147483647 h 616"/>
                  <a:gd name="T58" fmla="*/ 2147483647 w 364"/>
                  <a:gd name="T59" fmla="*/ 2147483647 h 616"/>
                  <a:gd name="T60" fmla="*/ 2147483647 w 364"/>
                  <a:gd name="T61" fmla="*/ 2147483647 h 616"/>
                  <a:gd name="T62" fmla="*/ 2147483647 w 364"/>
                  <a:gd name="T63" fmla="*/ 2147483647 h 616"/>
                  <a:gd name="T64" fmla="*/ 2147483647 w 364"/>
                  <a:gd name="T65" fmla="*/ 2147483647 h 616"/>
                  <a:gd name="T66" fmla="*/ 2147483647 w 364"/>
                  <a:gd name="T67" fmla="*/ 2147483647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4"/>
                  <a:gd name="T103" fmla="*/ 0 h 616"/>
                  <a:gd name="T104" fmla="*/ 364 w 364"/>
                  <a:gd name="T105" fmla="*/ 616 h 6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4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4" y="602"/>
                    </a:lnTo>
                    <a:lnTo>
                      <a:pt x="360" y="578"/>
                    </a:lnTo>
                    <a:lnTo>
                      <a:pt x="354" y="56"/>
                    </a:lnTo>
                    <a:lnTo>
                      <a:pt x="303" y="56"/>
                    </a:lnTo>
                    <a:lnTo>
                      <a:pt x="286" y="136"/>
                    </a:lnTo>
                    <a:lnTo>
                      <a:pt x="320" y="152"/>
                    </a:lnTo>
                    <a:lnTo>
                      <a:pt x="286" y="168"/>
                    </a:lnTo>
                    <a:lnTo>
                      <a:pt x="244" y="168"/>
                    </a:lnTo>
                    <a:lnTo>
                      <a:pt x="176" y="200"/>
                    </a:lnTo>
                    <a:lnTo>
                      <a:pt x="151" y="200"/>
                    </a:lnTo>
                    <a:lnTo>
                      <a:pt x="134" y="200"/>
                    </a:lnTo>
                    <a:lnTo>
                      <a:pt x="92" y="208"/>
                    </a:lnTo>
                    <a:lnTo>
                      <a:pt x="67" y="232"/>
                    </a:lnTo>
                    <a:lnTo>
                      <a:pt x="42" y="264"/>
                    </a:lnTo>
                    <a:lnTo>
                      <a:pt x="42" y="248"/>
                    </a:lnTo>
                    <a:lnTo>
                      <a:pt x="59" y="232"/>
                    </a:lnTo>
                    <a:lnTo>
                      <a:pt x="84" y="200"/>
                    </a:lnTo>
                    <a:lnTo>
                      <a:pt x="126" y="168"/>
                    </a:lnTo>
                    <a:lnTo>
                      <a:pt x="134" y="120"/>
                    </a:lnTo>
                    <a:lnTo>
                      <a:pt x="185" y="104"/>
                    </a:lnTo>
                    <a:lnTo>
                      <a:pt x="235" y="96"/>
                    </a:lnTo>
                    <a:lnTo>
                      <a:pt x="286" y="80"/>
                    </a:lnTo>
                    <a:lnTo>
                      <a:pt x="294" y="80"/>
                    </a:lnTo>
                    <a:lnTo>
                      <a:pt x="303" y="96"/>
                    </a:lnTo>
                    <a:lnTo>
                      <a:pt x="345" y="104"/>
                    </a:lnTo>
                    <a:lnTo>
                      <a:pt x="328" y="112"/>
                    </a:lnTo>
                    <a:lnTo>
                      <a:pt x="286" y="136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73">
                <a:extLst>
                  <a:ext uri="{FF2B5EF4-FFF2-40B4-BE49-F238E27FC236}">
                    <a16:creationId xmlns:a16="http://schemas.microsoft.com/office/drawing/2014/main" id="{7E7B9592-F612-442A-AC3A-F33DBD18C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256" y="4760955"/>
                <a:ext cx="666118" cy="1258599"/>
              </a:xfrm>
              <a:custGeom>
                <a:avLst/>
                <a:gdLst>
                  <a:gd name="T0" fmla="*/ 2147483647 w 362"/>
                  <a:gd name="T1" fmla="*/ 2147483647 h 616"/>
                  <a:gd name="T2" fmla="*/ 2147483647 w 362"/>
                  <a:gd name="T3" fmla="*/ 2147483647 h 616"/>
                  <a:gd name="T4" fmla="*/ 2147483647 w 362"/>
                  <a:gd name="T5" fmla="*/ 2147483647 h 616"/>
                  <a:gd name="T6" fmla="*/ 2147483647 w 362"/>
                  <a:gd name="T7" fmla="*/ 0 h 616"/>
                  <a:gd name="T8" fmla="*/ 2147483647 w 362"/>
                  <a:gd name="T9" fmla="*/ 2147483647 h 616"/>
                  <a:gd name="T10" fmla="*/ 2147483647 w 362"/>
                  <a:gd name="T11" fmla="*/ 0 h 616"/>
                  <a:gd name="T12" fmla="*/ 2147483647 w 362"/>
                  <a:gd name="T13" fmla="*/ 2147483647 h 616"/>
                  <a:gd name="T14" fmla="*/ 2147483647 w 362"/>
                  <a:gd name="T15" fmla="*/ 2147483647 h 616"/>
                  <a:gd name="T16" fmla="*/ 2147483647 w 362"/>
                  <a:gd name="T17" fmla="*/ 2147483647 h 616"/>
                  <a:gd name="T18" fmla="*/ 2147483647 w 362"/>
                  <a:gd name="T19" fmla="*/ 2147483647 h 616"/>
                  <a:gd name="T20" fmla="*/ 2147483647 w 362"/>
                  <a:gd name="T21" fmla="*/ 2147483647 h 616"/>
                  <a:gd name="T22" fmla="*/ 2147483647 w 362"/>
                  <a:gd name="T23" fmla="*/ 2147483647 h 616"/>
                  <a:gd name="T24" fmla="*/ 2147483647 w 362"/>
                  <a:gd name="T25" fmla="*/ 2147483647 h 616"/>
                  <a:gd name="T26" fmla="*/ 0 w 362"/>
                  <a:gd name="T27" fmla="*/ 2147483647 h 616"/>
                  <a:gd name="T28" fmla="*/ 0 w 362"/>
                  <a:gd name="T29" fmla="*/ 2147483647 h 616"/>
                  <a:gd name="T30" fmla="*/ 2147483647 w 362"/>
                  <a:gd name="T31" fmla="*/ 2147483647 h 616"/>
                  <a:gd name="T32" fmla="*/ 2147483647 w 362"/>
                  <a:gd name="T33" fmla="*/ 2147483647 h 616"/>
                  <a:gd name="T34" fmla="*/ 2147483647 w 362"/>
                  <a:gd name="T35" fmla="*/ 2147483647 h 616"/>
                  <a:gd name="T36" fmla="*/ 2147483647 w 362"/>
                  <a:gd name="T37" fmla="*/ 2147483647 h 616"/>
                  <a:gd name="T38" fmla="*/ 2147483647 w 362"/>
                  <a:gd name="T39" fmla="*/ 2147483647 h 616"/>
                  <a:gd name="T40" fmla="*/ 2147483647 w 362"/>
                  <a:gd name="T41" fmla="*/ 2147483647 h 616"/>
                  <a:gd name="T42" fmla="*/ 2147483647 w 362"/>
                  <a:gd name="T43" fmla="*/ 2147483647 h 616"/>
                  <a:gd name="T44" fmla="*/ 2147483647 w 362"/>
                  <a:gd name="T45" fmla="*/ 2147483647 h 616"/>
                  <a:gd name="T46" fmla="*/ 2147483647 w 362"/>
                  <a:gd name="T47" fmla="*/ 2147483647 h 616"/>
                  <a:gd name="T48" fmla="*/ 2147483647 w 362"/>
                  <a:gd name="T49" fmla="*/ 2147483647 h 616"/>
                  <a:gd name="T50" fmla="*/ 2147483647 w 362"/>
                  <a:gd name="T51" fmla="*/ 2147483647 h 616"/>
                  <a:gd name="T52" fmla="*/ 2147483647 w 362"/>
                  <a:gd name="T53" fmla="*/ 2147483647 h 616"/>
                  <a:gd name="T54" fmla="*/ 2147483647 w 362"/>
                  <a:gd name="T55" fmla="*/ 2147483647 h 616"/>
                  <a:gd name="T56" fmla="*/ 2147483647 w 362"/>
                  <a:gd name="T57" fmla="*/ 2147483647 h 616"/>
                  <a:gd name="T58" fmla="*/ 2147483647 w 362"/>
                  <a:gd name="T59" fmla="*/ 2147483647 h 616"/>
                  <a:gd name="T60" fmla="*/ 2147483647 w 362"/>
                  <a:gd name="T61" fmla="*/ 2147483647 h 616"/>
                  <a:gd name="T62" fmla="*/ 2147483647 w 362"/>
                  <a:gd name="T63" fmla="*/ 2147483647 h 616"/>
                  <a:gd name="T64" fmla="*/ 2147483647 w 362"/>
                  <a:gd name="T65" fmla="*/ 2147483647 h 616"/>
                  <a:gd name="T66" fmla="*/ 2147483647 w 362"/>
                  <a:gd name="T67" fmla="*/ 2147483647 h 616"/>
                  <a:gd name="T68" fmla="*/ 2147483647 w 362"/>
                  <a:gd name="T69" fmla="*/ 2147483647 h 616"/>
                  <a:gd name="T70" fmla="*/ 2147483647 w 362"/>
                  <a:gd name="T71" fmla="*/ 2147483647 h 616"/>
                  <a:gd name="T72" fmla="*/ 2147483647 w 362"/>
                  <a:gd name="T73" fmla="*/ 2147483647 h 616"/>
                  <a:gd name="T74" fmla="*/ 2147483647 w 362"/>
                  <a:gd name="T75" fmla="*/ 2147483647 h 616"/>
                  <a:gd name="T76" fmla="*/ 2147483647 w 362"/>
                  <a:gd name="T77" fmla="*/ 2147483647 h 616"/>
                  <a:gd name="T78" fmla="*/ 2147483647 w 362"/>
                  <a:gd name="T79" fmla="*/ 2147483647 h 616"/>
                  <a:gd name="T80" fmla="*/ 2147483647 w 362"/>
                  <a:gd name="T81" fmla="*/ 2147483647 h 616"/>
                  <a:gd name="T82" fmla="*/ 2147483647 w 362"/>
                  <a:gd name="T83" fmla="*/ 2147483647 h 616"/>
                  <a:gd name="T84" fmla="*/ 2147483647 w 362"/>
                  <a:gd name="T85" fmla="*/ 2147483647 h 616"/>
                  <a:gd name="T86" fmla="*/ 2147483647 w 362"/>
                  <a:gd name="T87" fmla="*/ 2147483647 h 6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616"/>
                  <a:gd name="T134" fmla="*/ 362 w 362"/>
                  <a:gd name="T135" fmla="*/ 616 h 6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2" y="600"/>
                    </a:lnTo>
                    <a:lnTo>
                      <a:pt x="354" y="50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74">
                <a:extLst>
                  <a:ext uri="{FF2B5EF4-FFF2-40B4-BE49-F238E27FC236}">
                    <a16:creationId xmlns:a16="http://schemas.microsoft.com/office/drawing/2014/main" id="{0106CFE7-9AD0-4E19-AE6A-9769EFA1C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7487" y="4925662"/>
                <a:ext cx="563144" cy="376024"/>
              </a:xfrm>
              <a:custGeom>
                <a:avLst/>
                <a:gdLst>
                  <a:gd name="T0" fmla="*/ 2147483647 w 308"/>
                  <a:gd name="T1" fmla="*/ 2147483647 h 184"/>
                  <a:gd name="T2" fmla="*/ 2147483647 w 308"/>
                  <a:gd name="T3" fmla="*/ 2147483647 h 184"/>
                  <a:gd name="T4" fmla="*/ 2147483647 w 308"/>
                  <a:gd name="T5" fmla="*/ 2147483647 h 184"/>
                  <a:gd name="T6" fmla="*/ 2147483647 w 308"/>
                  <a:gd name="T7" fmla="*/ 2147483647 h 184"/>
                  <a:gd name="T8" fmla="*/ 2147483647 w 308"/>
                  <a:gd name="T9" fmla="*/ 2147483647 h 184"/>
                  <a:gd name="T10" fmla="*/ 2147483647 w 308"/>
                  <a:gd name="T11" fmla="*/ 2147483647 h 184"/>
                  <a:gd name="T12" fmla="*/ 2147483647 w 308"/>
                  <a:gd name="T13" fmla="*/ 2147483647 h 184"/>
                  <a:gd name="T14" fmla="*/ 2147483647 w 308"/>
                  <a:gd name="T15" fmla="*/ 2147483647 h 184"/>
                  <a:gd name="T16" fmla="*/ 2147483647 w 308"/>
                  <a:gd name="T17" fmla="*/ 2147483647 h 184"/>
                  <a:gd name="T18" fmla="*/ 0 w 308"/>
                  <a:gd name="T19" fmla="*/ 2147483647 h 184"/>
                  <a:gd name="T20" fmla="*/ 0 w 308"/>
                  <a:gd name="T21" fmla="*/ 2147483647 h 184"/>
                  <a:gd name="T22" fmla="*/ 2147483647 w 308"/>
                  <a:gd name="T23" fmla="*/ 2147483647 h 184"/>
                  <a:gd name="T24" fmla="*/ 2147483647 w 308"/>
                  <a:gd name="T25" fmla="*/ 2147483647 h 184"/>
                  <a:gd name="T26" fmla="*/ 2147483647 w 308"/>
                  <a:gd name="T27" fmla="*/ 2147483647 h 184"/>
                  <a:gd name="T28" fmla="*/ 2147483647 w 308"/>
                  <a:gd name="T29" fmla="*/ 2147483647 h 184"/>
                  <a:gd name="T30" fmla="*/ 2147483647 w 308"/>
                  <a:gd name="T31" fmla="*/ 2147483647 h 184"/>
                  <a:gd name="T32" fmla="*/ 2147483647 w 308"/>
                  <a:gd name="T33" fmla="*/ 2147483647 h 184"/>
                  <a:gd name="T34" fmla="*/ 2147483647 w 308"/>
                  <a:gd name="T35" fmla="*/ 0 h 184"/>
                  <a:gd name="T36" fmla="*/ 2147483647 w 308"/>
                  <a:gd name="T37" fmla="*/ 0 h 184"/>
                  <a:gd name="T38" fmla="*/ 2147483647 w 308"/>
                  <a:gd name="T39" fmla="*/ 2147483647 h 184"/>
                  <a:gd name="T40" fmla="*/ 2147483647 w 308"/>
                  <a:gd name="T41" fmla="*/ 2147483647 h 184"/>
                  <a:gd name="T42" fmla="*/ 2147483647 w 308"/>
                  <a:gd name="T43" fmla="*/ 2147483647 h 184"/>
                  <a:gd name="T44" fmla="*/ 2147483647 w 308"/>
                  <a:gd name="T45" fmla="*/ 2147483647 h 184"/>
                  <a:gd name="T46" fmla="*/ 2147483647 w 308"/>
                  <a:gd name="T47" fmla="*/ 2147483647 h 184"/>
                  <a:gd name="T48" fmla="*/ 2147483647 w 308"/>
                  <a:gd name="T49" fmla="*/ 2147483647 h 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8"/>
                  <a:gd name="T76" fmla="*/ 0 h 184"/>
                  <a:gd name="T77" fmla="*/ 308 w 308"/>
                  <a:gd name="T78" fmla="*/ 184 h 1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8" h="184">
                    <a:moveTo>
                      <a:pt x="244" y="56"/>
                    </a:moveTo>
                    <a:lnTo>
                      <a:pt x="278" y="72"/>
                    </a:lnTo>
                    <a:lnTo>
                      <a:pt x="244" y="88"/>
                    </a:lnTo>
                    <a:lnTo>
                      <a:pt x="202" y="88"/>
                    </a:lnTo>
                    <a:lnTo>
                      <a:pt x="134" y="120"/>
                    </a:lnTo>
                    <a:lnTo>
                      <a:pt x="109" y="120"/>
                    </a:lnTo>
                    <a:lnTo>
                      <a:pt x="92" y="120"/>
                    </a:lnTo>
                    <a:lnTo>
                      <a:pt x="50" y="128"/>
                    </a:lnTo>
                    <a:lnTo>
                      <a:pt x="25" y="152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17" y="152"/>
                    </a:lnTo>
                    <a:lnTo>
                      <a:pt x="42" y="120"/>
                    </a:lnTo>
                    <a:lnTo>
                      <a:pt x="84" y="88"/>
                    </a:lnTo>
                    <a:lnTo>
                      <a:pt x="92" y="40"/>
                    </a:lnTo>
                    <a:lnTo>
                      <a:pt x="143" y="24"/>
                    </a:lnTo>
                    <a:lnTo>
                      <a:pt x="193" y="16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1" y="16"/>
                    </a:lnTo>
                    <a:lnTo>
                      <a:pt x="303" y="24"/>
                    </a:lnTo>
                    <a:lnTo>
                      <a:pt x="308" y="24"/>
                    </a:lnTo>
                    <a:lnTo>
                      <a:pt x="286" y="32"/>
                    </a:lnTo>
                    <a:lnTo>
                      <a:pt x="244" y="5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id="{9FB81AE2-7A21-4453-B11F-35DDA49B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1330" y="3219561"/>
                <a:ext cx="646812" cy="686791"/>
              </a:xfrm>
              <a:custGeom>
                <a:avLst/>
                <a:gdLst>
                  <a:gd name="T0" fmla="*/ 2147483647 w 354"/>
                  <a:gd name="T1" fmla="*/ 2147483647 h 336"/>
                  <a:gd name="T2" fmla="*/ 2147483647 w 354"/>
                  <a:gd name="T3" fmla="*/ 2147483647 h 336"/>
                  <a:gd name="T4" fmla="*/ 2147483647 w 354"/>
                  <a:gd name="T5" fmla="*/ 2147483647 h 336"/>
                  <a:gd name="T6" fmla="*/ 2147483647 w 354"/>
                  <a:gd name="T7" fmla="*/ 2147483647 h 336"/>
                  <a:gd name="T8" fmla="*/ 2147483647 w 354"/>
                  <a:gd name="T9" fmla="*/ 2147483647 h 336"/>
                  <a:gd name="T10" fmla="*/ 2147483647 w 354"/>
                  <a:gd name="T11" fmla="*/ 2147483647 h 336"/>
                  <a:gd name="T12" fmla="*/ 2147483647 w 354"/>
                  <a:gd name="T13" fmla="*/ 2147483647 h 336"/>
                  <a:gd name="T14" fmla="*/ 2147483647 w 354"/>
                  <a:gd name="T15" fmla="*/ 2147483647 h 336"/>
                  <a:gd name="T16" fmla="*/ 2147483647 w 354"/>
                  <a:gd name="T17" fmla="*/ 2147483647 h 336"/>
                  <a:gd name="T18" fmla="*/ 2147483647 w 354"/>
                  <a:gd name="T19" fmla="*/ 2147483647 h 336"/>
                  <a:gd name="T20" fmla="*/ 2147483647 w 354"/>
                  <a:gd name="T21" fmla="*/ 0 h 336"/>
                  <a:gd name="T22" fmla="*/ 2147483647 w 354"/>
                  <a:gd name="T23" fmla="*/ 2147483647 h 336"/>
                  <a:gd name="T24" fmla="*/ 2147483647 w 354"/>
                  <a:gd name="T25" fmla="*/ 2147483647 h 336"/>
                  <a:gd name="T26" fmla="*/ 0 w 354"/>
                  <a:gd name="T27" fmla="*/ 2147483647 h 336"/>
                  <a:gd name="T28" fmla="*/ 2147483647 w 354"/>
                  <a:gd name="T29" fmla="*/ 2147483647 h 336"/>
                  <a:gd name="T30" fmla="*/ 2147483647 w 354"/>
                  <a:gd name="T31" fmla="*/ 2147483647 h 336"/>
                  <a:gd name="T32" fmla="*/ 2147483647 w 354"/>
                  <a:gd name="T33" fmla="*/ 2147483647 h 336"/>
                  <a:gd name="T34" fmla="*/ 2147483647 w 354"/>
                  <a:gd name="T35" fmla="*/ 2147483647 h 336"/>
                  <a:gd name="T36" fmla="*/ 2147483647 w 354"/>
                  <a:gd name="T37" fmla="*/ 2147483647 h 336"/>
                  <a:gd name="T38" fmla="*/ 2147483647 w 354"/>
                  <a:gd name="T39" fmla="*/ 2147483647 h 336"/>
                  <a:gd name="T40" fmla="*/ 2147483647 w 354"/>
                  <a:gd name="T41" fmla="*/ 2147483647 h 336"/>
                  <a:gd name="T42" fmla="*/ 2147483647 w 354"/>
                  <a:gd name="T43" fmla="*/ 2147483647 h 336"/>
                  <a:gd name="T44" fmla="*/ 2147483647 w 354"/>
                  <a:gd name="T45" fmla="*/ 2147483647 h 336"/>
                  <a:gd name="T46" fmla="*/ 2147483647 w 354"/>
                  <a:gd name="T47" fmla="*/ 2147483647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4"/>
                  <a:gd name="T73" fmla="*/ 0 h 336"/>
                  <a:gd name="T74" fmla="*/ 354 w 354"/>
                  <a:gd name="T75" fmla="*/ 336 h 3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78">
                <a:extLst>
                  <a:ext uri="{FF2B5EF4-FFF2-40B4-BE49-F238E27FC236}">
                    <a16:creationId xmlns:a16="http://schemas.microsoft.com/office/drawing/2014/main" id="{03F86F84-0639-4054-85B7-D0428A628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1330" y="3219561"/>
                <a:ext cx="646812" cy="686791"/>
              </a:xfrm>
              <a:custGeom>
                <a:avLst/>
                <a:gdLst>
                  <a:gd name="T0" fmla="*/ 2147483647 w 354"/>
                  <a:gd name="T1" fmla="*/ 2147483647 h 336"/>
                  <a:gd name="T2" fmla="*/ 2147483647 w 354"/>
                  <a:gd name="T3" fmla="*/ 2147483647 h 336"/>
                  <a:gd name="T4" fmla="*/ 2147483647 w 354"/>
                  <a:gd name="T5" fmla="*/ 2147483647 h 336"/>
                  <a:gd name="T6" fmla="*/ 2147483647 w 354"/>
                  <a:gd name="T7" fmla="*/ 2147483647 h 336"/>
                  <a:gd name="T8" fmla="*/ 2147483647 w 354"/>
                  <a:gd name="T9" fmla="*/ 2147483647 h 336"/>
                  <a:gd name="T10" fmla="*/ 2147483647 w 354"/>
                  <a:gd name="T11" fmla="*/ 2147483647 h 336"/>
                  <a:gd name="T12" fmla="*/ 2147483647 w 354"/>
                  <a:gd name="T13" fmla="*/ 2147483647 h 336"/>
                  <a:gd name="T14" fmla="*/ 2147483647 w 354"/>
                  <a:gd name="T15" fmla="*/ 2147483647 h 336"/>
                  <a:gd name="T16" fmla="*/ 2147483647 w 354"/>
                  <a:gd name="T17" fmla="*/ 2147483647 h 336"/>
                  <a:gd name="T18" fmla="*/ 2147483647 w 354"/>
                  <a:gd name="T19" fmla="*/ 2147483647 h 336"/>
                  <a:gd name="T20" fmla="*/ 2147483647 w 354"/>
                  <a:gd name="T21" fmla="*/ 0 h 336"/>
                  <a:gd name="T22" fmla="*/ 2147483647 w 354"/>
                  <a:gd name="T23" fmla="*/ 2147483647 h 336"/>
                  <a:gd name="T24" fmla="*/ 2147483647 w 354"/>
                  <a:gd name="T25" fmla="*/ 2147483647 h 336"/>
                  <a:gd name="T26" fmla="*/ 0 w 354"/>
                  <a:gd name="T27" fmla="*/ 2147483647 h 336"/>
                  <a:gd name="T28" fmla="*/ 2147483647 w 354"/>
                  <a:gd name="T29" fmla="*/ 2147483647 h 336"/>
                  <a:gd name="T30" fmla="*/ 2147483647 w 354"/>
                  <a:gd name="T31" fmla="*/ 2147483647 h 336"/>
                  <a:gd name="T32" fmla="*/ 2147483647 w 354"/>
                  <a:gd name="T33" fmla="*/ 2147483647 h 336"/>
                  <a:gd name="T34" fmla="*/ 2147483647 w 354"/>
                  <a:gd name="T35" fmla="*/ 2147483647 h 336"/>
                  <a:gd name="T36" fmla="*/ 2147483647 w 354"/>
                  <a:gd name="T37" fmla="*/ 2147483647 h 336"/>
                  <a:gd name="T38" fmla="*/ 2147483647 w 354"/>
                  <a:gd name="T39" fmla="*/ 2147483647 h 336"/>
                  <a:gd name="T40" fmla="*/ 2147483647 w 354"/>
                  <a:gd name="T41" fmla="*/ 2147483647 h 336"/>
                  <a:gd name="T42" fmla="*/ 2147483647 w 354"/>
                  <a:gd name="T43" fmla="*/ 2147483647 h 336"/>
                  <a:gd name="T44" fmla="*/ 2147483647 w 354"/>
                  <a:gd name="T45" fmla="*/ 2147483647 h 336"/>
                  <a:gd name="T46" fmla="*/ 2147483647 w 354"/>
                  <a:gd name="T47" fmla="*/ 2147483647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4"/>
                  <a:gd name="T73" fmla="*/ 0 h 336"/>
                  <a:gd name="T74" fmla="*/ 354 w 354"/>
                  <a:gd name="T75" fmla="*/ 336 h 3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id="{4B2DCD1F-122E-4361-BDF9-69879414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0002" y="1948533"/>
                <a:ext cx="1580019" cy="1342505"/>
              </a:xfrm>
              <a:custGeom>
                <a:avLst/>
                <a:gdLst>
                  <a:gd name="T0" fmla="*/ 2147483647 w 860"/>
                  <a:gd name="T1" fmla="*/ 2147483647 h 656"/>
                  <a:gd name="T2" fmla="*/ 2147483647 w 860"/>
                  <a:gd name="T3" fmla="*/ 2147483647 h 656"/>
                  <a:gd name="T4" fmla="*/ 2147483647 w 860"/>
                  <a:gd name="T5" fmla="*/ 2147483647 h 656"/>
                  <a:gd name="T6" fmla="*/ 2147483647 w 860"/>
                  <a:gd name="T7" fmla="*/ 2147483647 h 656"/>
                  <a:gd name="T8" fmla="*/ 2147483647 w 860"/>
                  <a:gd name="T9" fmla="*/ 2147483647 h 656"/>
                  <a:gd name="T10" fmla="*/ 2147483647 w 860"/>
                  <a:gd name="T11" fmla="*/ 2147483647 h 656"/>
                  <a:gd name="T12" fmla="*/ 2147483647 w 860"/>
                  <a:gd name="T13" fmla="*/ 2147483647 h 656"/>
                  <a:gd name="T14" fmla="*/ 2147483647 w 860"/>
                  <a:gd name="T15" fmla="*/ 2147483647 h 656"/>
                  <a:gd name="T16" fmla="*/ 2147483647 w 860"/>
                  <a:gd name="T17" fmla="*/ 2147483647 h 656"/>
                  <a:gd name="T18" fmla="*/ 2147483647 w 860"/>
                  <a:gd name="T19" fmla="*/ 2147483647 h 656"/>
                  <a:gd name="T20" fmla="*/ 2147483647 w 860"/>
                  <a:gd name="T21" fmla="*/ 2147483647 h 656"/>
                  <a:gd name="T22" fmla="*/ 2147483647 w 860"/>
                  <a:gd name="T23" fmla="*/ 2147483647 h 656"/>
                  <a:gd name="T24" fmla="*/ 2147483647 w 860"/>
                  <a:gd name="T25" fmla="*/ 2147483647 h 656"/>
                  <a:gd name="T26" fmla="*/ 2147483647 w 860"/>
                  <a:gd name="T27" fmla="*/ 2147483647 h 656"/>
                  <a:gd name="T28" fmla="*/ 2147483647 w 860"/>
                  <a:gd name="T29" fmla="*/ 2147483647 h 656"/>
                  <a:gd name="T30" fmla="*/ 2147483647 w 860"/>
                  <a:gd name="T31" fmla="*/ 2147483647 h 656"/>
                  <a:gd name="T32" fmla="*/ 2147483647 w 860"/>
                  <a:gd name="T33" fmla="*/ 2147483647 h 656"/>
                  <a:gd name="T34" fmla="*/ 2147483647 w 860"/>
                  <a:gd name="T35" fmla="*/ 2147483647 h 656"/>
                  <a:gd name="T36" fmla="*/ 2147483647 w 860"/>
                  <a:gd name="T37" fmla="*/ 0 h 656"/>
                  <a:gd name="T38" fmla="*/ 2147483647 w 860"/>
                  <a:gd name="T39" fmla="*/ 2147483647 h 656"/>
                  <a:gd name="T40" fmla="*/ 2147483647 w 860"/>
                  <a:gd name="T41" fmla="*/ 2147483647 h 656"/>
                  <a:gd name="T42" fmla="*/ 2147483647 w 860"/>
                  <a:gd name="T43" fmla="*/ 2147483647 h 656"/>
                  <a:gd name="T44" fmla="*/ 2147483647 w 860"/>
                  <a:gd name="T45" fmla="*/ 2147483647 h 656"/>
                  <a:gd name="T46" fmla="*/ 2147483647 w 860"/>
                  <a:gd name="T47" fmla="*/ 2147483647 h 656"/>
                  <a:gd name="T48" fmla="*/ 2147483647 w 860"/>
                  <a:gd name="T49" fmla="*/ 2147483647 h 656"/>
                  <a:gd name="T50" fmla="*/ 2147483647 w 860"/>
                  <a:gd name="T51" fmla="*/ 2147483647 h 656"/>
                  <a:gd name="T52" fmla="*/ 2147483647 w 860"/>
                  <a:gd name="T53" fmla="*/ 2147483647 h 656"/>
                  <a:gd name="T54" fmla="*/ 0 w 860"/>
                  <a:gd name="T55" fmla="*/ 2147483647 h 656"/>
                  <a:gd name="T56" fmla="*/ 2147483647 w 860"/>
                  <a:gd name="T57" fmla="*/ 2147483647 h 656"/>
                  <a:gd name="T58" fmla="*/ 2147483647 w 860"/>
                  <a:gd name="T59" fmla="*/ 2147483647 h 656"/>
                  <a:gd name="T60" fmla="*/ 2147483647 w 860"/>
                  <a:gd name="T61" fmla="*/ 2147483647 h 656"/>
                  <a:gd name="T62" fmla="*/ 2147483647 w 860"/>
                  <a:gd name="T63" fmla="*/ 2147483647 h 656"/>
                  <a:gd name="T64" fmla="*/ 2147483647 w 860"/>
                  <a:gd name="T65" fmla="*/ 2147483647 h 656"/>
                  <a:gd name="T66" fmla="*/ 2147483647 w 860"/>
                  <a:gd name="T67" fmla="*/ 2147483647 h 656"/>
                  <a:gd name="T68" fmla="*/ 2147483647 w 860"/>
                  <a:gd name="T69" fmla="*/ 2147483647 h 656"/>
                  <a:gd name="T70" fmla="*/ 2147483647 w 860"/>
                  <a:gd name="T71" fmla="*/ 2147483647 h 656"/>
                  <a:gd name="T72" fmla="*/ 2147483647 w 860"/>
                  <a:gd name="T73" fmla="*/ 2147483647 h 656"/>
                  <a:gd name="T74" fmla="*/ 2147483647 w 860"/>
                  <a:gd name="T75" fmla="*/ 2147483647 h 656"/>
                  <a:gd name="T76" fmla="*/ 2147483647 w 860"/>
                  <a:gd name="T77" fmla="*/ 2147483647 h 656"/>
                  <a:gd name="T78" fmla="*/ 2147483647 w 860"/>
                  <a:gd name="T79" fmla="*/ 2147483647 h 656"/>
                  <a:gd name="T80" fmla="*/ 2147483647 w 860"/>
                  <a:gd name="T81" fmla="*/ 2147483647 h 656"/>
                  <a:gd name="T82" fmla="*/ 2147483647 w 860"/>
                  <a:gd name="T83" fmla="*/ 2147483647 h 656"/>
                  <a:gd name="T84" fmla="*/ 2147483647 w 860"/>
                  <a:gd name="T85" fmla="*/ 2147483647 h 656"/>
                  <a:gd name="T86" fmla="*/ 2147483647 w 860"/>
                  <a:gd name="T87" fmla="*/ 2147483647 h 656"/>
                  <a:gd name="T88" fmla="*/ 2147483647 w 860"/>
                  <a:gd name="T89" fmla="*/ 2147483647 h 656"/>
                  <a:gd name="T90" fmla="*/ 2147483647 w 860"/>
                  <a:gd name="T91" fmla="*/ 2147483647 h 656"/>
                  <a:gd name="T92" fmla="*/ 2147483647 w 860"/>
                  <a:gd name="T93" fmla="*/ 2147483647 h 656"/>
                  <a:gd name="T94" fmla="*/ 2147483647 w 860"/>
                  <a:gd name="T95" fmla="*/ 2147483647 h 656"/>
                  <a:gd name="T96" fmla="*/ 2147483647 w 860"/>
                  <a:gd name="T97" fmla="*/ 2147483647 h 656"/>
                  <a:gd name="T98" fmla="*/ 2147483647 w 860"/>
                  <a:gd name="T99" fmla="*/ 2147483647 h 656"/>
                  <a:gd name="T100" fmla="*/ 2147483647 w 860"/>
                  <a:gd name="T101" fmla="*/ 2147483647 h 656"/>
                  <a:gd name="T102" fmla="*/ 2147483647 w 860"/>
                  <a:gd name="T103" fmla="*/ 2147483647 h 656"/>
                  <a:gd name="T104" fmla="*/ 2147483647 w 860"/>
                  <a:gd name="T105" fmla="*/ 2147483647 h 656"/>
                  <a:gd name="T106" fmla="*/ 2147483647 w 860"/>
                  <a:gd name="T107" fmla="*/ 2147483647 h 656"/>
                  <a:gd name="T108" fmla="*/ 2147483647 w 860"/>
                  <a:gd name="T109" fmla="*/ 2147483647 h 656"/>
                  <a:gd name="T110" fmla="*/ 2147483647 w 860"/>
                  <a:gd name="T111" fmla="*/ 2147483647 h 656"/>
                  <a:gd name="T112" fmla="*/ 2147483647 w 860"/>
                  <a:gd name="T113" fmla="*/ 2147483647 h 656"/>
                  <a:gd name="T114" fmla="*/ 2147483647 w 860"/>
                  <a:gd name="T115" fmla="*/ 2147483647 h 656"/>
                  <a:gd name="T116" fmla="*/ 2147483647 w 860"/>
                  <a:gd name="T117" fmla="*/ 2147483647 h 656"/>
                  <a:gd name="T118" fmla="*/ 2147483647 w 860"/>
                  <a:gd name="T119" fmla="*/ 2147483647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0"/>
                  <a:gd name="T181" fmla="*/ 0 h 656"/>
                  <a:gd name="T182" fmla="*/ 860 w 860"/>
                  <a:gd name="T183" fmla="*/ 656 h 6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80">
                <a:extLst>
                  <a:ext uri="{FF2B5EF4-FFF2-40B4-BE49-F238E27FC236}">
                    <a16:creationId xmlns:a16="http://schemas.microsoft.com/office/drawing/2014/main" id="{93A93198-FC50-4EA2-9BEA-D106D3601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0582" y="1814906"/>
                <a:ext cx="382938" cy="229965"/>
              </a:xfrm>
              <a:custGeom>
                <a:avLst/>
                <a:gdLst>
                  <a:gd name="T0" fmla="*/ 2147483647 w 210"/>
                  <a:gd name="T1" fmla="*/ 2147483647 h 112"/>
                  <a:gd name="T2" fmla="*/ 2147483647 w 210"/>
                  <a:gd name="T3" fmla="*/ 2147483647 h 112"/>
                  <a:gd name="T4" fmla="*/ 2147483647 w 210"/>
                  <a:gd name="T5" fmla="*/ 0 h 112"/>
                  <a:gd name="T6" fmla="*/ 2147483647 w 210"/>
                  <a:gd name="T7" fmla="*/ 2147483647 h 112"/>
                  <a:gd name="T8" fmla="*/ 2147483647 w 210"/>
                  <a:gd name="T9" fmla="*/ 2147483647 h 112"/>
                  <a:gd name="T10" fmla="*/ 2147483647 w 210"/>
                  <a:gd name="T11" fmla="*/ 2147483647 h 112"/>
                  <a:gd name="T12" fmla="*/ 2147483647 w 210"/>
                  <a:gd name="T13" fmla="*/ 2147483647 h 112"/>
                  <a:gd name="T14" fmla="*/ 0 w 210"/>
                  <a:gd name="T15" fmla="*/ 2147483647 h 112"/>
                  <a:gd name="T16" fmla="*/ 2147483647 w 210"/>
                  <a:gd name="T17" fmla="*/ 2147483647 h 112"/>
                  <a:gd name="T18" fmla="*/ 2147483647 w 210"/>
                  <a:gd name="T19" fmla="*/ 2147483647 h 112"/>
                  <a:gd name="T20" fmla="*/ 2147483647 w 210"/>
                  <a:gd name="T21" fmla="*/ 2147483647 h 112"/>
                  <a:gd name="T22" fmla="*/ 2147483647 w 210"/>
                  <a:gd name="T23" fmla="*/ 2147483647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12"/>
                  <a:gd name="T38" fmla="*/ 210 w 210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81">
                <a:extLst>
                  <a:ext uri="{FF2B5EF4-FFF2-40B4-BE49-F238E27FC236}">
                    <a16:creationId xmlns:a16="http://schemas.microsoft.com/office/drawing/2014/main" id="{E15CA94D-B513-4B45-9B7E-3C1CE17F7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0002" y="1948533"/>
                <a:ext cx="1580019" cy="1342505"/>
              </a:xfrm>
              <a:custGeom>
                <a:avLst/>
                <a:gdLst>
                  <a:gd name="T0" fmla="*/ 2147483647 w 860"/>
                  <a:gd name="T1" fmla="*/ 2147483647 h 656"/>
                  <a:gd name="T2" fmla="*/ 2147483647 w 860"/>
                  <a:gd name="T3" fmla="*/ 2147483647 h 656"/>
                  <a:gd name="T4" fmla="*/ 2147483647 w 860"/>
                  <a:gd name="T5" fmla="*/ 2147483647 h 656"/>
                  <a:gd name="T6" fmla="*/ 2147483647 w 860"/>
                  <a:gd name="T7" fmla="*/ 2147483647 h 656"/>
                  <a:gd name="T8" fmla="*/ 2147483647 w 860"/>
                  <a:gd name="T9" fmla="*/ 2147483647 h 656"/>
                  <a:gd name="T10" fmla="*/ 2147483647 w 860"/>
                  <a:gd name="T11" fmla="*/ 2147483647 h 656"/>
                  <a:gd name="T12" fmla="*/ 2147483647 w 860"/>
                  <a:gd name="T13" fmla="*/ 2147483647 h 656"/>
                  <a:gd name="T14" fmla="*/ 2147483647 w 860"/>
                  <a:gd name="T15" fmla="*/ 2147483647 h 656"/>
                  <a:gd name="T16" fmla="*/ 2147483647 w 860"/>
                  <a:gd name="T17" fmla="*/ 2147483647 h 656"/>
                  <a:gd name="T18" fmla="*/ 2147483647 w 860"/>
                  <a:gd name="T19" fmla="*/ 2147483647 h 656"/>
                  <a:gd name="T20" fmla="*/ 2147483647 w 860"/>
                  <a:gd name="T21" fmla="*/ 2147483647 h 656"/>
                  <a:gd name="T22" fmla="*/ 2147483647 w 860"/>
                  <a:gd name="T23" fmla="*/ 2147483647 h 656"/>
                  <a:gd name="T24" fmla="*/ 2147483647 w 860"/>
                  <a:gd name="T25" fmla="*/ 2147483647 h 656"/>
                  <a:gd name="T26" fmla="*/ 2147483647 w 860"/>
                  <a:gd name="T27" fmla="*/ 2147483647 h 656"/>
                  <a:gd name="T28" fmla="*/ 2147483647 w 860"/>
                  <a:gd name="T29" fmla="*/ 2147483647 h 656"/>
                  <a:gd name="T30" fmla="*/ 2147483647 w 860"/>
                  <a:gd name="T31" fmla="*/ 2147483647 h 656"/>
                  <a:gd name="T32" fmla="*/ 2147483647 w 860"/>
                  <a:gd name="T33" fmla="*/ 2147483647 h 656"/>
                  <a:gd name="T34" fmla="*/ 2147483647 w 860"/>
                  <a:gd name="T35" fmla="*/ 2147483647 h 656"/>
                  <a:gd name="T36" fmla="*/ 2147483647 w 860"/>
                  <a:gd name="T37" fmla="*/ 0 h 656"/>
                  <a:gd name="T38" fmla="*/ 2147483647 w 860"/>
                  <a:gd name="T39" fmla="*/ 2147483647 h 656"/>
                  <a:gd name="T40" fmla="*/ 2147483647 w 860"/>
                  <a:gd name="T41" fmla="*/ 2147483647 h 656"/>
                  <a:gd name="T42" fmla="*/ 2147483647 w 860"/>
                  <a:gd name="T43" fmla="*/ 2147483647 h 656"/>
                  <a:gd name="T44" fmla="*/ 2147483647 w 860"/>
                  <a:gd name="T45" fmla="*/ 2147483647 h 656"/>
                  <a:gd name="T46" fmla="*/ 2147483647 w 860"/>
                  <a:gd name="T47" fmla="*/ 2147483647 h 656"/>
                  <a:gd name="T48" fmla="*/ 2147483647 w 860"/>
                  <a:gd name="T49" fmla="*/ 2147483647 h 656"/>
                  <a:gd name="T50" fmla="*/ 2147483647 w 860"/>
                  <a:gd name="T51" fmla="*/ 2147483647 h 656"/>
                  <a:gd name="T52" fmla="*/ 2147483647 w 860"/>
                  <a:gd name="T53" fmla="*/ 2147483647 h 656"/>
                  <a:gd name="T54" fmla="*/ 0 w 860"/>
                  <a:gd name="T55" fmla="*/ 2147483647 h 656"/>
                  <a:gd name="T56" fmla="*/ 2147483647 w 860"/>
                  <a:gd name="T57" fmla="*/ 2147483647 h 656"/>
                  <a:gd name="T58" fmla="*/ 2147483647 w 860"/>
                  <a:gd name="T59" fmla="*/ 2147483647 h 656"/>
                  <a:gd name="T60" fmla="*/ 2147483647 w 860"/>
                  <a:gd name="T61" fmla="*/ 2147483647 h 656"/>
                  <a:gd name="T62" fmla="*/ 2147483647 w 860"/>
                  <a:gd name="T63" fmla="*/ 2147483647 h 656"/>
                  <a:gd name="T64" fmla="*/ 2147483647 w 860"/>
                  <a:gd name="T65" fmla="*/ 2147483647 h 656"/>
                  <a:gd name="T66" fmla="*/ 2147483647 w 860"/>
                  <a:gd name="T67" fmla="*/ 2147483647 h 656"/>
                  <a:gd name="T68" fmla="*/ 2147483647 w 860"/>
                  <a:gd name="T69" fmla="*/ 2147483647 h 656"/>
                  <a:gd name="T70" fmla="*/ 2147483647 w 860"/>
                  <a:gd name="T71" fmla="*/ 2147483647 h 656"/>
                  <a:gd name="T72" fmla="*/ 2147483647 w 860"/>
                  <a:gd name="T73" fmla="*/ 2147483647 h 656"/>
                  <a:gd name="T74" fmla="*/ 2147483647 w 860"/>
                  <a:gd name="T75" fmla="*/ 2147483647 h 656"/>
                  <a:gd name="T76" fmla="*/ 2147483647 w 860"/>
                  <a:gd name="T77" fmla="*/ 2147483647 h 656"/>
                  <a:gd name="T78" fmla="*/ 2147483647 w 860"/>
                  <a:gd name="T79" fmla="*/ 2147483647 h 656"/>
                  <a:gd name="T80" fmla="*/ 2147483647 w 860"/>
                  <a:gd name="T81" fmla="*/ 2147483647 h 656"/>
                  <a:gd name="T82" fmla="*/ 2147483647 w 860"/>
                  <a:gd name="T83" fmla="*/ 2147483647 h 656"/>
                  <a:gd name="T84" fmla="*/ 2147483647 w 860"/>
                  <a:gd name="T85" fmla="*/ 2147483647 h 656"/>
                  <a:gd name="T86" fmla="*/ 2147483647 w 860"/>
                  <a:gd name="T87" fmla="*/ 2147483647 h 656"/>
                  <a:gd name="T88" fmla="*/ 2147483647 w 860"/>
                  <a:gd name="T89" fmla="*/ 2147483647 h 656"/>
                  <a:gd name="T90" fmla="*/ 2147483647 w 860"/>
                  <a:gd name="T91" fmla="*/ 2147483647 h 656"/>
                  <a:gd name="T92" fmla="*/ 2147483647 w 860"/>
                  <a:gd name="T93" fmla="*/ 2147483647 h 656"/>
                  <a:gd name="T94" fmla="*/ 2147483647 w 860"/>
                  <a:gd name="T95" fmla="*/ 2147483647 h 656"/>
                  <a:gd name="T96" fmla="*/ 2147483647 w 860"/>
                  <a:gd name="T97" fmla="*/ 2147483647 h 656"/>
                  <a:gd name="T98" fmla="*/ 2147483647 w 860"/>
                  <a:gd name="T99" fmla="*/ 2147483647 h 656"/>
                  <a:gd name="T100" fmla="*/ 2147483647 w 860"/>
                  <a:gd name="T101" fmla="*/ 2147483647 h 656"/>
                  <a:gd name="T102" fmla="*/ 2147483647 w 860"/>
                  <a:gd name="T103" fmla="*/ 2147483647 h 656"/>
                  <a:gd name="T104" fmla="*/ 2147483647 w 860"/>
                  <a:gd name="T105" fmla="*/ 2147483647 h 656"/>
                  <a:gd name="T106" fmla="*/ 2147483647 w 860"/>
                  <a:gd name="T107" fmla="*/ 2147483647 h 656"/>
                  <a:gd name="T108" fmla="*/ 2147483647 w 860"/>
                  <a:gd name="T109" fmla="*/ 2147483647 h 656"/>
                  <a:gd name="T110" fmla="*/ 2147483647 w 860"/>
                  <a:gd name="T111" fmla="*/ 2147483647 h 656"/>
                  <a:gd name="T112" fmla="*/ 2147483647 w 860"/>
                  <a:gd name="T113" fmla="*/ 2147483647 h 656"/>
                  <a:gd name="T114" fmla="*/ 2147483647 w 860"/>
                  <a:gd name="T115" fmla="*/ 2147483647 h 656"/>
                  <a:gd name="T116" fmla="*/ 2147483647 w 860"/>
                  <a:gd name="T117" fmla="*/ 2147483647 h 656"/>
                  <a:gd name="T118" fmla="*/ 2147483647 w 860"/>
                  <a:gd name="T119" fmla="*/ 2147483647 h 656"/>
                  <a:gd name="T120" fmla="*/ 2147483647 w 860"/>
                  <a:gd name="T121" fmla="*/ 2147483647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60"/>
                  <a:gd name="T184" fmla="*/ 0 h 656"/>
                  <a:gd name="T185" fmla="*/ 860 w 860"/>
                  <a:gd name="T186" fmla="*/ 656 h 65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82">
                <a:extLst>
                  <a:ext uri="{FF2B5EF4-FFF2-40B4-BE49-F238E27FC236}">
                    <a16:creationId xmlns:a16="http://schemas.microsoft.com/office/drawing/2014/main" id="{7F362DEB-B38F-40F8-9B15-11D4C69EF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0582" y="1799369"/>
                <a:ext cx="382938" cy="229965"/>
              </a:xfrm>
              <a:custGeom>
                <a:avLst/>
                <a:gdLst>
                  <a:gd name="T0" fmla="*/ 2147483647 w 210"/>
                  <a:gd name="T1" fmla="*/ 2147483647 h 112"/>
                  <a:gd name="T2" fmla="*/ 2147483647 w 210"/>
                  <a:gd name="T3" fmla="*/ 2147483647 h 112"/>
                  <a:gd name="T4" fmla="*/ 2147483647 w 210"/>
                  <a:gd name="T5" fmla="*/ 0 h 112"/>
                  <a:gd name="T6" fmla="*/ 2147483647 w 210"/>
                  <a:gd name="T7" fmla="*/ 2147483647 h 112"/>
                  <a:gd name="T8" fmla="*/ 2147483647 w 210"/>
                  <a:gd name="T9" fmla="*/ 2147483647 h 112"/>
                  <a:gd name="T10" fmla="*/ 2147483647 w 210"/>
                  <a:gd name="T11" fmla="*/ 2147483647 h 112"/>
                  <a:gd name="T12" fmla="*/ 2147483647 w 210"/>
                  <a:gd name="T13" fmla="*/ 2147483647 h 112"/>
                  <a:gd name="T14" fmla="*/ 0 w 210"/>
                  <a:gd name="T15" fmla="*/ 2147483647 h 112"/>
                  <a:gd name="T16" fmla="*/ 2147483647 w 210"/>
                  <a:gd name="T17" fmla="*/ 2147483647 h 112"/>
                  <a:gd name="T18" fmla="*/ 2147483647 w 210"/>
                  <a:gd name="T19" fmla="*/ 2147483647 h 112"/>
                  <a:gd name="T20" fmla="*/ 2147483647 w 210"/>
                  <a:gd name="T21" fmla="*/ 2147483647 h 112"/>
                  <a:gd name="T22" fmla="*/ 2147483647 w 210"/>
                  <a:gd name="T23" fmla="*/ 2147483647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12"/>
                  <a:gd name="T38" fmla="*/ 210 w 210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83">
                <a:extLst>
                  <a:ext uri="{FF2B5EF4-FFF2-40B4-BE49-F238E27FC236}">
                    <a16:creationId xmlns:a16="http://schemas.microsoft.com/office/drawing/2014/main" id="{17EDF2E2-E9F6-4248-9C72-752E0ACA6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7814" y="1438880"/>
                <a:ext cx="833454" cy="655713"/>
              </a:xfrm>
              <a:custGeom>
                <a:avLst/>
                <a:gdLst>
                  <a:gd name="T0" fmla="*/ 2147483647 w 455"/>
                  <a:gd name="T1" fmla="*/ 2147483647 h 320"/>
                  <a:gd name="T2" fmla="*/ 2147483647 w 455"/>
                  <a:gd name="T3" fmla="*/ 2147483647 h 320"/>
                  <a:gd name="T4" fmla="*/ 2147483647 w 455"/>
                  <a:gd name="T5" fmla="*/ 2147483647 h 320"/>
                  <a:gd name="T6" fmla="*/ 2147483647 w 455"/>
                  <a:gd name="T7" fmla="*/ 2147483647 h 320"/>
                  <a:gd name="T8" fmla="*/ 2147483647 w 455"/>
                  <a:gd name="T9" fmla="*/ 2147483647 h 320"/>
                  <a:gd name="T10" fmla="*/ 2147483647 w 455"/>
                  <a:gd name="T11" fmla="*/ 2147483647 h 320"/>
                  <a:gd name="T12" fmla="*/ 2147483647 w 455"/>
                  <a:gd name="T13" fmla="*/ 2147483647 h 320"/>
                  <a:gd name="T14" fmla="*/ 2147483647 w 455"/>
                  <a:gd name="T15" fmla="*/ 2147483647 h 320"/>
                  <a:gd name="T16" fmla="*/ 2147483647 w 455"/>
                  <a:gd name="T17" fmla="*/ 2147483647 h 320"/>
                  <a:gd name="T18" fmla="*/ 2147483647 w 455"/>
                  <a:gd name="T19" fmla="*/ 2147483647 h 320"/>
                  <a:gd name="T20" fmla="*/ 2147483647 w 455"/>
                  <a:gd name="T21" fmla="*/ 2147483647 h 320"/>
                  <a:gd name="T22" fmla="*/ 2147483647 w 455"/>
                  <a:gd name="T23" fmla="*/ 2147483647 h 320"/>
                  <a:gd name="T24" fmla="*/ 2147483647 w 455"/>
                  <a:gd name="T25" fmla="*/ 2147483647 h 320"/>
                  <a:gd name="T26" fmla="*/ 2147483647 w 455"/>
                  <a:gd name="T27" fmla="*/ 2147483647 h 320"/>
                  <a:gd name="T28" fmla="*/ 2147483647 w 455"/>
                  <a:gd name="T29" fmla="*/ 2147483647 h 320"/>
                  <a:gd name="T30" fmla="*/ 2147483647 w 455"/>
                  <a:gd name="T31" fmla="*/ 2147483647 h 320"/>
                  <a:gd name="T32" fmla="*/ 2147483647 w 455"/>
                  <a:gd name="T33" fmla="*/ 2147483647 h 320"/>
                  <a:gd name="T34" fmla="*/ 2147483647 w 455"/>
                  <a:gd name="T35" fmla="*/ 2147483647 h 320"/>
                  <a:gd name="T36" fmla="*/ 2147483647 w 455"/>
                  <a:gd name="T37" fmla="*/ 2147483647 h 320"/>
                  <a:gd name="T38" fmla="*/ 2147483647 w 455"/>
                  <a:gd name="T39" fmla="*/ 0 h 320"/>
                  <a:gd name="T40" fmla="*/ 2147483647 w 455"/>
                  <a:gd name="T41" fmla="*/ 2147483647 h 320"/>
                  <a:gd name="T42" fmla="*/ 2147483647 w 455"/>
                  <a:gd name="T43" fmla="*/ 2147483647 h 320"/>
                  <a:gd name="T44" fmla="*/ 2147483647 w 455"/>
                  <a:gd name="T45" fmla="*/ 2147483647 h 320"/>
                  <a:gd name="T46" fmla="*/ 2147483647 w 455"/>
                  <a:gd name="T47" fmla="*/ 2147483647 h 320"/>
                  <a:gd name="T48" fmla="*/ 2147483647 w 455"/>
                  <a:gd name="T49" fmla="*/ 2147483647 h 320"/>
                  <a:gd name="T50" fmla="*/ 0 w 455"/>
                  <a:gd name="T51" fmla="*/ 2147483647 h 320"/>
                  <a:gd name="T52" fmla="*/ 2147483647 w 455"/>
                  <a:gd name="T53" fmla="*/ 2147483647 h 320"/>
                  <a:gd name="T54" fmla="*/ 2147483647 w 455"/>
                  <a:gd name="T55" fmla="*/ 2147483647 h 320"/>
                  <a:gd name="T56" fmla="*/ 2147483647 w 455"/>
                  <a:gd name="T57" fmla="*/ 2147483647 h 320"/>
                  <a:gd name="T58" fmla="*/ 2147483647 w 455"/>
                  <a:gd name="T59" fmla="*/ 2147483647 h 320"/>
                  <a:gd name="T60" fmla="*/ 2147483647 w 455"/>
                  <a:gd name="T61" fmla="*/ 2147483647 h 320"/>
                  <a:gd name="T62" fmla="*/ 2147483647 w 455"/>
                  <a:gd name="T63" fmla="*/ 2147483647 h 320"/>
                  <a:gd name="T64" fmla="*/ 2147483647 w 455"/>
                  <a:gd name="T65" fmla="*/ 2147483647 h 320"/>
                  <a:gd name="T66" fmla="*/ 2147483647 w 455"/>
                  <a:gd name="T67" fmla="*/ 2147483647 h 320"/>
                  <a:gd name="T68" fmla="*/ 2147483647 w 455"/>
                  <a:gd name="T69" fmla="*/ 2147483647 h 320"/>
                  <a:gd name="T70" fmla="*/ 2147483647 w 455"/>
                  <a:gd name="T71" fmla="*/ 2147483647 h 320"/>
                  <a:gd name="T72" fmla="*/ 2147483647 w 455"/>
                  <a:gd name="T73" fmla="*/ 2147483647 h 320"/>
                  <a:gd name="T74" fmla="*/ 2147483647 w 455"/>
                  <a:gd name="T75" fmla="*/ 2147483647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5"/>
                  <a:gd name="T115" fmla="*/ 0 h 320"/>
                  <a:gd name="T116" fmla="*/ 455 w 455"/>
                  <a:gd name="T117" fmla="*/ 320 h 3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84">
                <a:extLst>
                  <a:ext uri="{FF2B5EF4-FFF2-40B4-BE49-F238E27FC236}">
                    <a16:creationId xmlns:a16="http://schemas.microsoft.com/office/drawing/2014/main" id="{1A1EEB8F-8389-4289-AC34-FA891A85D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1200" y="2063517"/>
                <a:ext cx="1773099" cy="1895666"/>
              </a:xfrm>
              <a:custGeom>
                <a:avLst/>
                <a:gdLst>
                  <a:gd name="T0" fmla="*/ 2147483647 w 969"/>
                  <a:gd name="T1" fmla="*/ 2147483647 h 928"/>
                  <a:gd name="T2" fmla="*/ 2147483647 w 969"/>
                  <a:gd name="T3" fmla="*/ 2147483647 h 928"/>
                  <a:gd name="T4" fmla="*/ 2147483647 w 969"/>
                  <a:gd name="T5" fmla="*/ 0 h 928"/>
                  <a:gd name="T6" fmla="*/ 2147483647 w 969"/>
                  <a:gd name="T7" fmla="*/ 2147483647 h 928"/>
                  <a:gd name="T8" fmla="*/ 2147483647 w 969"/>
                  <a:gd name="T9" fmla="*/ 2147483647 h 928"/>
                  <a:gd name="T10" fmla="*/ 2147483647 w 969"/>
                  <a:gd name="T11" fmla="*/ 2147483647 h 928"/>
                  <a:gd name="T12" fmla="*/ 2147483647 w 969"/>
                  <a:gd name="T13" fmla="*/ 2147483647 h 928"/>
                  <a:gd name="T14" fmla="*/ 2147483647 w 969"/>
                  <a:gd name="T15" fmla="*/ 2147483647 h 928"/>
                  <a:gd name="T16" fmla="*/ 2147483647 w 969"/>
                  <a:gd name="T17" fmla="*/ 2147483647 h 928"/>
                  <a:gd name="T18" fmla="*/ 2147483647 w 969"/>
                  <a:gd name="T19" fmla="*/ 2147483647 h 928"/>
                  <a:gd name="T20" fmla="*/ 2147483647 w 969"/>
                  <a:gd name="T21" fmla="*/ 2147483647 h 928"/>
                  <a:gd name="T22" fmla="*/ 2147483647 w 969"/>
                  <a:gd name="T23" fmla="*/ 2147483647 h 928"/>
                  <a:gd name="T24" fmla="*/ 2147483647 w 969"/>
                  <a:gd name="T25" fmla="*/ 2147483647 h 928"/>
                  <a:gd name="T26" fmla="*/ 2147483647 w 969"/>
                  <a:gd name="T27" fmla="*/ 2147483647 h 928"/>
                  <a:gd name="T28" fmla="*/ 2147483647 w 969"/>
                  <a:gd name="T29" fmla="*/ 2147483647 h 928"/>
                  <a:gd name="T30" fmla="*/ 2147483647 w 969"/>
                  <a:gd name="T31" fmla="*/ 2147483647 h 928"/>
                  <a:gd name="T32" fmla="*/ 2147483647 w 969"/>
                  <a:gd name="T33" fmla="*/ 2147483647 h 928"/>
                  <a:gd name="T34" fmla="*/ 0 w 969"/>
                  <a:gd name="T35" fmla="*/ 2147483647 h 928"/>
                  <a:gd name="T36" fmla="*/ 2147483647 w 969"/>
                  <a:gd name="T37" fmla="*/ 2147483647 h 928"/>
                  <a:gd name="T38" fmla="*/ 2147483647 w 969"/>
                  <a:gd name="T39" fmla="*/ 2147483647 h 928"/>
                  <a:gd name="T40" fmla="*/ 2147483647 w 969"/>
                  <a:gd name="T41" fmla="*/ 2147483647 h 928"/>
                  <a:gd name="T42" fmla="*/ 2147483647 w 969"/>
                  <a:gd name="T43" fmla="*/ 2147483647 h 928"/>
                  <a:gd name="T44" fmla="*/ 2147483647 w 969"/>
                  <a:gd name="T45" fmla="*/ 2147483647 h 928"/>
                  <a:gd name="T46" fmla="*/ 2147483647 w 969"/>
                  <a:gd name="T47" fmla="*/ 2147483647 h 928"/>
                  <a:gd name="T48" fmla="*/ 2147483647 w 969"/>
                  <a:gd name="T49" fmla="*/ 2147483647 h 928"/>
                  <a:gd name="T50" fmla="*/ 2147483647 w 969"/>
                  <a:gd name="T51" fmla="*/ 2147483647 h 928"/>
                  <a:gd name="T52" fmla="*/ 2147483647 w 969"/>
                  <a:gd name="T53" fmla="*/ 2147483647 h 928"/>
                  <a:gd name="T54" fmla="*/ 2147483647 w 969"/>
                  <a:gd name="T55" fmla="*/ 2147483647 h 928"/>
                  <a:gd name="T56" fmla="*/ 2147483647 w 969"/>
                  <a:gd name="T57" fmla="*/ 2147483647 h 928"/>
                  <a:gd name="T58" fmla="*/ 2147483647 w 969"/>
                  <a:gd name="T59" fmla="*/ 2147483647 h 928"/>
                  <a:gd name="T60" fmla="*/ 2147483647 w 969"/>
                  <a:gd name="T61" fmla="*/ 2147483647 h 928"/>
                  <a:gd name="T62" fmla="*/ 2147483647 w 969"/>
                  <a:gd name="T63" fmla="*/ 2147483647 h 928"/>
                  <a:gd name="T64" fmla="*/ 2147483647 w 969"/>
                  <a:gd name="T65" fmla="*/ 2147483647 h 928"/>
                  <a:gd name="T66" fmla="*/ 2147483647 w 969"/>
                  <a:gd name="T67" fmla="*/ 2147483647 h 928"/>
                  <a:gd name="T68" fmla="*/ 2147483647 w 969"/>
                  <a:gd name="T69" fmla="*/ 2147483647 h 928"/>
                  <a:gd name="T70" fmla="*/ 2147483647 w 969"/>
                  <a:gd name="T71" fmla="*/ 2147483647 h 928"/>
                  <a:gd name="T72" fmla="*/ 2147483647 w 969"/>
                  <a:gd name="T73" fmla="*/ 2147483647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69"/>
                  <a:gd name="T112" fmla="*/ 0 h 928"/>
                  <a:gd name="T113" fmla="*/ 969 w 969"/>
                  <a:gd name="T114" fmla="*/ 928 h 9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85">
                <a:extLst>
                  <a:ext uri="{FF2B5EF4-FFF2-40B4-BE49-F238E27FC236}">
                    <a16:creationId xmlns:a16="http://schemas.microsoft.com/office/drawing/2014/main" id="{9E60EEE3-E0D1-4600-A402-9FA3393D1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7814" y="1420233"/>
                <a:ext cx="833454" cy="658822"/>
              </a:xfrm>
              <a:custGeom>
                <a:avLst/>
                <a:gdLst>
                  <a:gd name="T0" fmla="*/ 2147483647 w 455"/>
                  <a:gd name="T1" fmla="*/ 2147483647 h 320"/>
                  <a:gd name="T2" fmla="*/ 2147483647 w 455"/>
                  <a:gd name="T3" fmla="*/ 2147483647 h 320"/>
                  <a:gd name="T4" fmla="*/ 2147483647 w 455"/>
                  <a:gd name="T5" fmla="*/ 2147483647 h 320"/>
                  <a:gd name="T6" fmla="*/ 2147483647 w 455"/>
                  <a:gd name="T7" fmla="*/ 2147483647 h 320"/>
                  <a:gd name="T8" fmla="*/ 2147483647 w 455"/>
                  <a:gd name="T9" fmla="*/ 2147483647 h 320"/>
                  <a:gd name="T10" fmla="*/ 2147483647 w 455"/>
                  <a:gd name="T11" fmla="*/ 2147483647 h 320"/>
                  <a:gd name="T12" fmla="*/ 2147483647 w 455"/>
                  <a:gd name="T13" fmla="*/ 2147483647 h 320"/>
                  <a:gd name="T14" fmla="*/ 2147483647 w 455"/>
                  <a:gd name="T15" fmla="*/ 2147483647 h 320"/>
                  <a:gd name="T16" fmla="*/ 2147483647 w 455"/>
                  <a:gd name="T17" fmla="*/ 2147483647 h 320"/>
                  <a:gd name="T18" fmla="*/ 2147483647 w 455"/>
                  <a:gd name="T19" fmla="*/ 2147483647 h 320"/>
                  <a:gd name="T20" fmla="*/ 2147483647 w 455"/>
                  <a:gd name="T21" fmla="*/ 2147483647 h 320"/>
                  <a:gd name="T22" fmla="*/ 2147483647 w 455"/>
                  <a:gd name="T23" fmla="*/ 2147483647 h 320"/>
                  <a:gd name="T24" fmla="*/ 2147483647 w 455"/>
                  <a:gd name="T25" fmla="*/ 2147483647 h 320"/>
                  <a:gd name="T26" fmla="*/ 2147483647 w 455"/>
                  <a:gd name="T27" fmla="*/ 2147483647 h 320"/>
                  <a:gd name="T28" fmla="*/ 2147483647 w 455"/>
                  <a:gd name="T29" fmla="*/ 2147483647 h 320"/>
                  <a:gd name="T30" fmla="*/ 2147483647 w 455"/>
                  <a:gd name="T31" fmla="*/ 2147483647 h 320"/>
                  <a:gd name="T32" fmla="*/ 2147483647 w 455"/>
                  <a:gd name="T33" fmla="*/ 2147483647 h 320"/>
                  <a:gd name="T34" fmla="*/ 2147483647 w 455"/>
                  <a:gd name="T35" fmla="*/ 2147483647 h 320"/>
                  <a:gd name="T36" fmla="*/ 2147483647 w 455"/>
                  <a:gd name="T37" fmla="*/ 2147483647 h 320"/>
                  <a:gd name="T38" fmla="*/ 2147483647 w 455"/>
                  <a:gd name="T39" fmla="*/ 0 h 320"/>
                  <a:gd name="T40" fmla="*/ 2147483647 w 455"/>
                  <a:gd name="T41" fmla="*/ 2147483647 h 320"/>
                  <a:gd name="T42" fmla="*/ 2147483647 w 455"/>
                  <a:gd name="T43" fmla="*/ 2147483647 h 320"/>
                  <a:gd name="T44" fmla="*/ 2147483647 w 455"/>
                  <a:gd name="T45" fmla="*/ 2147483647 h 320"/>
                  <a:gd name="T46" fmla="*/ 2147483647 w 455"/>
                  <a:gd name="T47" fmla="*/ 2147483647 h 320"/>
                  <a:gd name="T48" fmla="*/ 2147483647 w 455"/>
                  <a:gd name="T49" fmla="*/ 2147483647 h 320"/>
                  <a:gd name="T50" fmla="*/ 0 w 455"/>
                  <a:gd name="T51" fmla="*/ 2147483647 h 320"/>
                  <a:gd name="T52" fmla="*/ 2147483647 w 455"/>
                  <a:gd name="T53" fmla="*/ 2147483647 h 320"/>
                  <a:gd name="T54" fmla="*/ 2147483647 w 455"/>
                  <a:gd name="T55" fmla="*/ 2147483647 h 320"/>
                  <a:gd name="T56" fmla="*/ 2147483647 w 455"/>
                  <a:gd name="T57" fmla="*/ 2147483647 h 320"/>
                  <a:gd name="T58" fmla="*/ 2147483647 w 455"/>
                  <a:gd name="T59" fmla="*/ 2147483647 h 320"/>
                  <a:gd name="T60" fmla="*/ 2147483647 w 455"/>
                  <a:gd name="T61" fmla="*/ 2147483647 h 320"/>
                  <a:gd name="T62" fmla="*/ 2147483647 w 455"/>
                  <a:gd name="T63" fmla="*/ 2147483647 h 320"/>
                  <a:gd name="T64" fmla="*/ 2147483647 w 455"/>
                  <a:gd name="T65" fmla="*/ 2147483647 h 320"/>
                  <a:gd name="T66" fmla="*/ 2147483647 w 455"/>
                  <a:gd name="T67" fmla="*/ 2147483647 h 320"/>
                  <a:gd name="T68" fmla="*/ 2147483647 w 455"/>
                  <a:gd name="T69" fmla="*/ 2147483647 h 320"/>
                  <a:gd name="T70" fmla="*/ 2147483647 w 455"/>
                  <a:gd name="T71" fmla="*/ 2147483647 h 320"/>
                  <a:gd name="T72" fmla="*/ 2147483647 w 455"/>
                  <a:gd name="T73" fmla="*/ 2147483647 h 320"/>
                  <a:gd name="T74" fmla="*/ 2147483647 w 455"/>
                  <a:gd name="T75" fmla="*/ 2147483647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5"/>
                  <a:gd name="T115" fmla="*/ 0 h 320"/>
                  <a:gd name="T116" fmla="*/ 455 w 455"/>
                  <a:gd name="T117" fmla="*/ 320 h 3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86">
                <a:extLst>
                  <a:ext uri="{FF2B5EF4-FFF2-40B4-BE49-F238E27FC236}">
                    <a16:creationId xmlns:a16="http://schemas.microsoft.com/office/drawing/2014/main" id="{26AD2BAA-877D-44AD-9A70-E26A88E3A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1200" y="2044871"/>
                <a:ext cx="1773099" cy="1895666"/>
              </a:xfrm>
              <a:custGeom>
                <a:avLst/>
                <a:gdLst>
                  <a:gd name="T0" fmla="*/ 2147483647 w 969"/>
                  <a:gd name="T1" fmla="*/ 2147483647 h 928"/>
                  <a:gd name="T2" fmla="*/ 2147483647 w 969"/>
                  <a:gd name="T3" fmla="*/ 2147483647 h 928"/>
                  <a:gd name="T4" fmla="*/ 2147483647 w 969"/>
                  <a:gd name="T5" fmla="*/ 0 h 928"/>
                  <a:gd name="T6" fmla="*/ 2147483647 w 969"/>
                  <a:gd name="T7" fmla="*/ 2147483647 h 928"/>
                  <a:gd name="T8" fmla="*/ 2147483647 w 969"/>
                  <a:gd name="T9" fmla="*/ 2147483647 h 928"/>
                  <a:gd name="T10" fmla="*/ 2147483647 w 969"/>
                  <a:gd name="T11" fmla="*/ 2147483647 h 928"/>
                  <a:gd name="T12" fmla="*/ 2147483647 w 969"/>
                  <a:gd name="T13" fmla="*/ 2147483647 h 928"/>
                  <a:gd name="T14" fmla="*/ 2147483647 w 969"/>
                  <a:gd name="T15" fmla="*/ 2147483647 h 928"/>
                  <a:gd name="T16" fmla="*/ 2147483647 w 969"/>
                  <a:gd name="T17" fmla="*/ 2147483647 h 928"/>
                  <a:gd name="T18" fmla="*/ 2147483647 w 969"/>
                  <a:gd name="T19" fmla="*/ 2147483647 h 928"/>
                  <a:gd name="T20" fmla="*/ 2147483647 w 969"/>
                  <a:gd name="T21" fmla="*/ 2147483647 h 928"/>
                  <a:gd name="T22" fmla="*/ 2147483647 w 969"/>
                  <a:gd name="T23" fmla="*/ 2147483647 h 928"/>
                  <a:gd name="T24" fmla="*/ 2147483647 w 969"/>
                  <a:gd name="T25" fmla="*/ 2147483647 h 928"/>
                  <a:gd name="T26" fmla="*/ 2147483647 w 969"/>
                  <a:gd name="T27" fmla="*/ 2147483647 h 928"/>
                  <a:gd name="T28" fmla="*/ 2147483647 w 969"/>
                  <a:gd name="T29" fmla="*/ 2147483647 h 928"/>
                  <a:gd name="T30" fmla="*/ 2147483647 w 969"/>
                  <a:gd name="T31" fmla="*/ 2147483647 h 928"/>
                  <a:gd name="T32" fmla="*/ 2147483647 w 969"/>
                  <a:gd name="T33" fmla="*/ 2147483647 h 928"/>
                  <a:gd name="T34" fmla="*/ 0 w 969"/>
                  <a:gd name="T35" fmla="*/ 2147483647 h 928"/>
                  <a:gd name="T36" fmla="*/ 2147483647 w 969"/>
                  <a:gd name="T37" fmla="*/ 2147483647 h 928"/>
                  <a:gd name="T38" fmla="*/ 2147483647 w 969"/>
                  <a:gd name="T39" fmla="*/ 2147483647 h 928"/>
                  <a:gd name="T40" fmla="*/ 2147483647 w 969"/>
                  <a:gd name="T41" fmla="*/ 2147483647 h 928"/>
                  <a:gd name="T42" fmla="*/ 2147483647 w 969"/>
                  <a:gd name="T43" fmla="*/ 2147483647 h 928"/>
                  <a:gd name="T44" fmla="*/ 2147483647 w 969"/>
                  <a:gd name="T45" fmla="*/ 2147483647 h 928"/>
                  <a:gd name="T46" fmla="*/ 2147483647 w 969"/>
                  <a:gd name="T47" fmla="*/ 2147483647 h 928"/>
                  <a:gd name="T48" fmla="*/ 2147483647 w 969"/>
                  <a:gd name="T49" fmla="*/ 2147483647 h 928"/>
                  <a:gd name="T50" fmla="*/ 2147483647 w 969"/>
                  <a:gd name="T51" fmla="*/ 2147483647 h 928"/>
                  <a:gd name="T52" fmla="*/ 2147483647 w 969"/>
                  <a:gd name="T53" fmla="*/ 2147483647 h 928"/>
                  <a:gd name="T54" fmla="*/ 2147483647 w 969"/>
                  <a:gd name="T55" fmla="*/ 2147483647 h 928"/>
                  <a:gd name="T56" fmla="*/ 2147483647 w 969"/>
                  <a:gd name="T57" fmla="*/ 2147483647 h 928"/>
                  <a:gd name="T58" fmla="*/ 2147483647 w 969"/>
                  <a:gd name="T59" fmla="*/ 2147483647 h 928"/>
                  <a:gd name="T60" fmla="*/ 2147483647 w 969"/>
                  <a:gd name="T61" fmla="*/ 2147483647 h 928"/>
                  <a:gd name="T62" fmla="*/ 2147483647 w 969"/>
                  <a:gd name="T63" fmla="*/ 2147483647 h 928"/>
                  <a:gd name="T64" fmla="*/ 2147483647 w 969"/>
                  <a:gd name="T65" fmla="*/ 2147483647 h 928"/>
                  <a:gd name="T66" fmla="*/ 2147483647 w 969"/>
                  <a:gd name="T67" fmla="*/ 2147483647 h 928"/>
                  <a:gd name="T68" fmla="*/ 2147483647 w 969"/>
                  <a:gd name="T69" fmla="*/ 2147483647 h 928"/>
                  <a:gd name="T70" fmla="*/ 2147483647 w 969"/>
                  <a:gd name="T71" fmla="*/ 2147483647 h 928"/>
                  <a:gd name="T72" fmla="*/ 2147483647 w 969"/>
                  <a:gd name="T73" fmla="*/ 2147483647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69"/>
                  <a:gd name="T112" fmla="*/ 0 h 928"/>
                  <a:gd name="T113" fmla="*/ 969 w 969"/>
                  <a:gd name="T114" fmla="*/ 928 h 9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87">
                <a:extLst>
                  <a:ext uri="{FF2B5EF4-FFF2-40B4-BE49-F238E27FC236}">
                    <a16:creationId xmlns:a16="http://schemas.microsoft.com/office/drawing/2014/main" id="{5819F2A6-AE90-4DFE-AC1C-DB9CE98CC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5110" y="1392267"/>
                <a:ext cx="1325801" cy="1224414"/>
              </a:xfrm>
              <a:custGeom>
                <a:avLst/>
                <a:gdLst>
                  <a:gd name="T0" fmla="*/ 2147483647 w 725"/>
                  <a:gd name="T1" fmla="*/ 2147483647 h 600"/>
                  <a:gd name="T2" fmla="*/ 2147483647 w 725"/>
                  <a:gd name="T3" fmla="*/ 2147483647 h 600"/>
                  <a:gd name="T4" fmla="*/ 2147483647 w 725"/>
                  <a:gd name="T5" fmla="*/ 2147483647 h 600"/>
                  <a:gd name="T6" fmla="*/ 2147483647 w 725"/>
                  <a:gd name="T7" fmla="*/ 2147483647 h 600"/>
                  <a:gd name="T8" fmla="*/ 2147483647 w 725"/>
                  <a:gd name="T9" fmla="*/ 2147483647 h 600"/>
                  <a:gd name="T10" fmla="*/ 2147483647 w 725"/>
                  <a:gd name="T11" fmla="*/ 2147483647 h 600"/>
                  <a:gd name="T12" fmla="*/ 2147483647 w 725"/>
                  <a:gd name="T13" fmla="*/ 2147483647 h 600"/>
                  <a:gd name="T14" fmla="*/ 2147483647 w 725"/>
                  <a:gd name="T15" fmla="*/ 2147483647 h 600"/>
                  <a:gd name="T16" fmla="*/ 2147483647 w 725"/>
                  <a:gd name="T17" fmla="*/ 2147483647 h 600"/>
                  <a:gd name="T18" fmla="*/ 2147483647 w 725"/>
                  <a:gd name="T19" fmla="*/ 2147483647 h 600"/>
                  <a:gd name="T20" fmla="*/ 2147483647 w 725"/>
                  <a:gd name="T21" fmla="*/ 2147483647 h 600"/>
                  <a:gd name="T22" fmla="*/ 2147483647 w 725"/>
                  <a:gd name="T23" fmla="*/ 0 h 600"/>
                  <a:gd name="T24" fmla="*/ 2147483647 w 725"/>
                  <a:gd name="T25" fmla="*/ 2147483647 h 600"/>
                  <a:gd name="T26" fmla="*/ 2147483647 w 725"/>
                  <a:gd name="T27" fmla="*/ 2147483647 h 600"/>
                  <a:gd name="T28" fmla="*/ 2147483647 w 725"/>
                  <a:gd name="T29" fmla="*/ 2147483647 h 600"/>
                  <a:gd name="T30" fmla="*/ 2147483647 w 725"/>
                  <a:gd name="T31" fmla="*/ 2147483647 h 600"/>
                  <a:gd name="T32" fmla="*/ 2147483647 w 725"/>
                  <a:gd name="T33" fmla="*/ 2147483647 h 600"/>
                  <a:gd name="T34" fmla="*/ 2147483647 w 725"/>
                  <a:gd name="T35" fmla="*/ 2147483647 h 600"/>
                  <a:gd name="T36" fmla="*/ 2147483647 w 725"/>
                  <a:gd name="T37" fmla="*/ 2147483647 h 600"/>
                  <a:gd name="T38" fmla="*/ 2147483647 w 725"/>
                  <a:gd name="T39" fmla="*/ 2147483647 h 600"/>
                  <a:gd name="T40" fmla="*/ 2147483647 w 725"/>
                  <a:gd name="T41" fmla="*/ 2147483647 h 600"/>
                  <a:gd name="T42" fmla="*/ 0 w 725"/>
                  <a:gd name="T43" fmla="*/ 2147483647 h 600"/>
                  <a:gd name="T44" fmla="*/ 2147483647 w 725"/>
                  <a:gd name="T45" fmla="*/ 2147483647 h 600"/>
                  <a:gd name="T46" fmla="*/ 2147483647 w 725"/>
                  <a:gd name="T47" fmla="*/ 2147483647 h 600"/>
                  <a:gd name="T48" fmla="*/ 2147483647 w 725"/>
                  <a:gd name="T49" fmla="*/ 2147483647 h 600"/>
                  <a:gd name="T50" fmla="*/ 2147483647 w 725"/>
                  <a:gd name="T51" fmla="*/ 2147483647 h 600"/>
                  <a:gd name="T52" fmla="*/ 2147483647 w 725"/>
                  <a:gd name="T53" fmla="*/ 2147483647 h 600"/>
                  <a:gd name="T54" fmla="*/ 2147483647 w 725"/>
                  <a:gd name="T55" fmla="*/ 2147483647 h 600"/>
                  <a:gd name="T56" fmla="*/ 2147483647 w 725"/>
                  <a:gd name="T57" fmla="*/ 2147483647 h 600"/>
                  <a:gd name="T58" fmla="*/ 2147483647 w 725"/>
                  <a:gd name="T59" fmla="*/ 2147483647 h 600"/>
                  <a:gd name="T60" fmla="*/ 2147483647 w 725"/>
                  <a:gd name="T61" fmla="*/ 2147483647 h 600"/>
                  <a:gd name="T62" fmla="*/ 2147483647 w 725"/>
                  <a:gd name="T63" fmla="*/ 2147483647 h 600"/>
                  <a:gd name="T64" fmla="*/ 2147483647 w 725"/>
                  <a:gd name="T65" fmla="*/ 2147483647 h 600"/>
                  <a:gd name="T66" fmla="*/ 2147483647 w 725"/>
                  <a:gd name="T67" fmla="*/ 2147483647 h 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5"/>
                  <a:gd name="T103" fmla="*/ 0 h 600"/>
                  <a:gd name="T104" fmla="*/ 725 w 725"/>
                  <a:gd name="T105" fmla="*/ 600 h 6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7F1B853B-5D98-4793-B495-0210F4BFA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5110" y="1373620"/>
                <a:ext cx="1325801" cy="1227522"/>
              </a:xfrm>
              <a:custGeom>
                <a:avLst/>
                <a:gdLst>
                  <a:gd name="T0" fmla="*/ 2147483647 w 725"/>
                  <a:gd name="T1" fmla="*/ 2147483647 h 600"/>
                  <a:gd name="T2" fmla="*/ 2147483647 w 725"/>
                  <a:gd name="T3" fmla="*/ 2147483647 h 600"/>
                  <a:gd name="T4" fmla="*/ 2147483647 w 725"/>
                  <a:gd name="T5" fmla="*/ 2147483647 h 600"/>
                  <a:gd name="T6" fmla="*/ 2147483647 w 725"/>
                  <a:gd name="T7" fmla="*/ 2147483647 h 600"/>
                  <a:gd name="T8" fmla="*/ 2147483647 w 725"/>
                  <a:gd name="T9" fmla="*/ 2147483647 h 600"/>
                  <a:gd name="T10" fmla="*/ 2147483647 w 725"/>
                  <a:gd name="T11" fmla="*/ 2147483647 h 600"/>
                  <a:gd name="T12" fmla="*/ 2147483647 w 725"/>
                  <a:gd name="T13" fmla="*/ 2147483647 h 600"/>
                  <a:gd name="T14" fmla="*/ 2147483647 w 725"/>
                  <a:gd name="T15" fmla="*/ 2147483647 h 600"/>
                  <a:gd name="T16" fmla="*/ 2147483647 w 725"/>
                  <a:gd name="T17" fmla="*/ 2147483647 h 600"/>
                  <a:gd name="T18" fmla="*/ 2147483647 w 725"/>
                  <a:gd name="T19" fmla="*/ 2147483647 h 600"/>
                  <a:gd name="T20" fmla="*/ 2147483647 w 725"/>
                  <a:gd name="T21" fmla="*/ 2147483647 h 600"/>
                  <a:gd name="T22" fmla="*/ 2147483647 w 725"/>
                  <a:gd name="T23" fmla="*/ 0 h 600"/>
                  <a:gd name="T24" fmla="*/ 2147483647 w 725"/>
                  <a:gd name="T25" fmla="*/ 2147483647 h 600"/>
                  <a:gd name="T26" fmla="*/ 2147483647 w 725"/>
                  <a:gd name="T27" fmla="*/ 2147483647 h 600"/>
                  <a:gd name="T28" fmla="*/ 2147483647 w 725"/>
                  <a:gd name="T29" fmla="*/ 2147483647 h 600"/>
                  <a:gd name="T30" fmla="*/ 2147483647 w 725"/>
                  <a:gd name="T31" fmla="*/ 2147483647 h 600"/>
                  <a:gd name="T32" fmla="*/ 2147483647 w 725"/>
                  <a:gd name="T33" fmla="*/ 2147483647 h 600"/>
                  <a:gd name="T34" fmla="*/ 2147483647 w 725"/>
                  <a:gd name="T35" fmla="*/ 2147483647 h 600"/>
                  <a:gd name="T36" fmla="*/ 2147483647 w 725"/>
                  <a:gd name="T37" fmla="*/ 2147483647 h 600"/>
                  <a:gd name="T38" fmla="*/ 2147483647 w 725"/>
                  <a:gd name="T39" fmla="*/ 2147483647 h 600"/>
                  <a:gd name="T40" fmla="*/ 2147483647 w 725"/>
                  <a:gd name="T41" fmla="*/ 2147483647 h 600"/>
                  <a:gd name="T42" fmla="*/ 0 w 725"/>
                  <a:gd name="T43" fmla="*/ 2147483647 h 600"/>
                  <a:gd name="T44" fmla="*/ 2147483647 w 725"/>
                  <a:gd name="T45" fmla="*/ 2147483647 h 600"/>
                  <a:gd name="T46" fmla="*/ 2147483647 w 725"/>
                  <a:gd name="T47" fmla="*/ 2147483647 h 600"/>
                  <a:gd name="T48" fmla="*/ 2147483647 w 725"/>
                  <a:gd name="T49" fmla="*/ 2147483647 h 600"/>
                  <a:gd name="T50" fmla="*/ 2147483647 w 725"/>
                  <a:gd name="T51" fmla="*/ 2147483647 h 600"/>
                  <a:gd name="T52" fmla="*/ 2147483647 w 725"/>
                  <a:gd name="T53" fmla="*/ 2147483647 h 600"/>
                  <a:gd name="T54" fmla="*/ 2147483647 w 725"/>
                  <a:gd name="T55" fmla="*/ 2147483647 h 600"/>
                  <a:gd name="T56" fmla="*/ 2147483647 w 725"/>
                  <a:gd name="T57" fmla="*/ 2147483647 h 600"/>
                  <a:gd name="T58" fmla="*/ 2147483647 w 725"/>
                  <a:gd name="T59" fmla="*/ 2147483647 h 600"/>
                  <a:gd name="T60" fmla="*/ 2147483647 w 725"/>
                  <a:gd name="T61" fmla="*/ 2147483647 h 600"/>
                  <a:gd name="T62" fmla="*/ 2147483647 w 725"/>
                  <a:gd name="T63" fmla="*/ 2147483647 h 600"/>
                  <a:gd name="T64" fmla="*/ 2147483647 w 725"/>
                  <a:gd name="T65" fmla="*/ 2147483647 h 600"/>
                  <a:gd name="T66" fmla="*/ 2147483647 w 725"/>
                  <a:gd name="T67" fmla="*/ 2147483647 h 600"/>
                  <a:gd name="T68" fmla="*/ 2147483647 w 725"/>
                  <a:gd name="T69" fmla="*/ 2147483647 h 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5"/>
                  <a:gd name="T106" fmla="*/ 0 h 600"/>
                  <a:gd name="T107" fmla="*/ 725 w 725"/>
                  <a:gd name="T108" fmla="*/ 600 h 6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id="{AB3F43D8-4E18-4C46-9A04-4869807AC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052" y="4386564"/>
                <a:ext cx="2204304" cy="1942279"/>
              </a:xfrm>
              <a:custGeom>
                <a:avLst/>
                <a:gdLst>
                  <a:gd name="T0" fmla="*/ 939809827 w 1205"/>
                  <a:gd name="T1" fmla="*/ 364966436 h 952"/>
                  <a:gd name="T2" fmla="*/ 843711118 w 1205"/>
                  <a:gd name="T3" fmla="*/ 321517620 h 952"/>
                  <a:gd name="T4" fmla="*/ 741097716 w 1205"/>
                  <a:gd name="T5" fmla="*/ 304138719 h 952"/>
                  <a:gd name="T6" fmla="*/ 699563957 w 1205"/>
                  <a:gd name="T7" fmla="*/ 251999865 h 952"/>
                  <a:gd name="T8" fmla="*/ 638484315 w 1205"/>
                  <a:gd name="T9" fmla="*/ 208552091 h 952"/>
                  <a:gd name="T10" fmla="*/ 583105367 w 1205"/>
                  <a:gd name="T11" fmla="*/ 156414345 h 952"/>
                  <a:gd name="T12" fmla="*/ 542385606 w 1205"/>
                  <a:gd name="T13" fmla="*/ 147724373 h 952"/>
                  <a:gd name="T14" fmla="*/ 487007561 w 1205"/>
                  <a:gd name="T15" fmla="*/ 139034402 h 952"/>
                  <a:gd name="T16" fmla="*/ 425112905 w 1205"/>
                  <a:gd name="T17" fmla="*/ 112965496 h 952"/>
                  <a:gd name="T18" fmla="*/ 315169911 w 1205"/>
                  <a:gd name="T19" fmla="*/ 69517722 h 952"/>
                  <a:gd name="T20" fmla="*/ 260605864 w 1205"/>
                  <a:gd name="T21" fmla="*/ 52137762 h 952"/>
                  <a:gd name="T22" fmla="*/ 164507098 w 1205"/>
                  <a:gd name="T23" fmla="*/ 17378909 h 952"/>
                  <a:gd name="T24" fmla="*/ 136817624 w 1205"/>
                  <a:gd name="T25" fmla="*/ 0 h 952"/>
                  <a:gd name="T26" fmla="*/ 109943023 w 1205"/>
                  <a:gd name="T27" fmla="*/ 8689976 h 952"/>
                  <a:gd name="T28" fmla="*/ 88769144 w 1205"/>
                  <a:gd name="T29" fmla="*/ 26068881 h 952"/>
                  <a:gd name="T30" fmla="*/ 13844289 w 1205"/>
                  <a:gd name="T31" fmla="*/ 52137762 h 952"/>
                  <a:gd name="T32" fmla="*/ 20359888 w 1205"/>
                  <a:gd name="T33" fmla="*/ 95586595 h 952"/>
                  <a:gd name="T34" fmla="*/ 27689481 w 1205"/>
                  <a:gd name="T35" fmla="*/ 139034402 h 952"/>
                  <a:gd name="T36" fmla="*/ 54564061 w 1205"/>
                  <a:gd name="T37" fmla="*/ 191173190 h 952"/>
                  <a:gd name="T38" fmla="*/ 68409263 w 1205"/>
                  <a:gd name="T39" fmla="*/ 217242063 h 952"/>
                  <a:gd name="T40" fmla="*/ 75738857 w 1205"/>
                  <a:gd name="T41" fmla="*/ 234620964 h 952"/>
                  <a:gd name="T42" fmla="*/ 116458618 w 1205"/>
                  <a:gd name="T43" fmla="*/ 251999865 h 952"/>
                  <a:gd name="T44" fmla="*/ 157992406 w 1205"/>
                  <a:gd name="T45" fmla="*/ 243310936 h 952"/>
                  <a:gd name="T46" fmla="*/ 192196572 w 1205"/>
                  <a:gd name="T47" fmla="*/ 278069846 h 952"/>
                  <a:gd name="T48" fmla="*/ 206041760 w 1205"/>
                  <a:gd name="T49" fmla="*/ 295448747 h 952"/>
                  <a:gd name="T50" fmla="*/ 212556453 w 1205"/>
                  <a:gd name="T51" fmla="*/ 321517620 h 952"/>
                  <a:gd name="T52" fmla="*/ 164507098 w 1205"/>
                  <a:gd name="T53" fmla="*/ 356276465 h 952"/>
                  <a:gd name="T54" fmla="*/ 144147217 w 1205"/>
                  <a:gd name="T55" fmla="*/ 399724239 h 952"/>
                  <a:gd name="T56" fmla="*/ 130302932 w 1205"/>
                  <a:gd name="T57" fmla="*/ 460551956 h 952"/>
                  <a:gd name="T58" fmla="*/ 116458618 w 1205"/>
                  <a:gd name="T59" fmla="*/ 469241928 h 952"/>
                  <a:gd name="T60" fmla="*/ 102613430 w 1205"/>
                  <a:gd name="T61" fmla="*/ 521379674 h 952"/>
                  <a:gd name="T62" fmla="*/ 61893668 w 1205"/>
                  <a:gd name="T63" fmla="*/ 530069646 h 952"/>
                  <a:gd name="T64" fmla="*/ 88769144 w 1205"/>
                  <a:gd name="T65" fmla="*/ 616966367 h 952"/>
                  <a:gd name="T66" fmla="*/ 82253549 w 1205"/>
                  <a:gd name="T67" fmla="*/ 634346310 h 952"/>
                  <a:gd name="T68" fmla="*/ 54564061 w 1205"/>
                  <a:gd name="T69" fmla="*/ 660415183 h 952"/>
                  <a:gd name="T70" fmla="*/ 54564061 w 1205"/>
                  <a:gd name="T71" fmla="*/ 712552929 h 952"/>
                  <a:gd name="T72" fmla="*/ 68409263 w 1205"/>
                  <a:gd name="T73" fmla="*/ 729931830 h 952"/>
                  <a:gd name="T74" fmla="*/ 13844289 w 1205"/>
                  <a:gd name="T75" fmla="*/ 782070618 h 952"/>
                  <a:gd name="T76" fmla="*/ 0 w 1205"/>
                  <a:gd name="T77" fmla="*/ 851587266 h 952"/>
                  <a:gd name="T78" fmla="*/ 48049369 w 1205"/>
                  <a:gd name="T79" fmla="*/ 860277237 h 952"/>
                  <a:gd name="T80" fmla="*/ 88769144 w 1205"/>
                  <a:gd name="T81" fmla="*/ 912414983 h 952"/>
                  <a:gd name="T82" fmla="*/ 96098737 w 1205"/>
                  <a:gd name="T83" fmla="*/ 999311574 h 952"/>
                  <a:gd name="T84" fmla="*/ 178352286 w 1205"/>
                  <a:gd name="T85" fmla="*/ 1008001546 h 952"/>
                  <a:gd name="T86" fmla="*/ 240245983 w 1205"/>
                  <a:gd name="T87" fmla="*/ 990621602 h 952"/>
                  <a:gd name="T88" fmla="*/ 308655218 w 1205"/>
                  <a:gd name="T89" fmla="*/ 981932673 h 952"/>
                  <a:gd name="T90" fmla="*/ 438958093 w 1205"/>
                  <a:gd name="T91" fmla="*/ 1008001546 h 952"/>
                  <a:gd name="T92" fmla="*/ 487007561 w 1205"/>
                  <a:gd name="T93" fmla="*/ 981932673 h 952"/>
                  <a:gd name="T94" fmla="*/ 528541320 w 1205"/>
                  <a:gd name="T95" fmla="*/ 929794927 h 952"/>
                  <a:gd name="T96" fmla="*/ 590434960 w 1205"/>
                  <a:gd name="T97" fmla="*/ 895036082 h 952"/>
                  <a:gd name="T98" fmla="*/ 638484315 w 1205"/>
                  <a:gd name="T99" fmla="*/ 816828421 h 952"/>
                  <a:gd name="T100" fmla="*/ 658844196 w 1205"/>
                  <a:gd name="T101" fmla="*/ 721242901 h 952"/>
                  <a:gd name="T102" fmla="*/ 685718769 w 1205"/>
                  <a:gd name="T103" fmla="*/ 643035240 h 952"/>
                  <a:gd name="T104" fmla="*/ 754942002 w 1205"/>
                  <a:gd name="T105" fmla="*/ 547448677 h 952"/>
                  <a:gd name="T106" fmla="*/ 768787190 w 1205"/>
                  <a:gd name="T107" fmla="*/ 512690745 h 952"/>
                  <a:gd name="T108" fmla="*/ 768787190 w 1205"/>
                  <a:gd name="T109" fmla="*/ 512690745 h 952"/>
                  <a:gd name="T110" fmla="*/ 829866832 w 1205"/>
                  <a:gd name="T111" fmla="*/ 477931900 h 952"/>
                  <a:gd name="T112" fmla="*/ 974014219 w 1205"/>
                  <a:gd name="T113" fmla="*/ 408414210 h 952"/>
                  <a:gd name="T114" fmla="*/ 981343812 w 1205"/>
                  <a:gd name="T115" fmla="*/ 399724239 h 952"/>
                  <a:gd name="T116" fmla="*/ 981343812 w 1205"/>
                  <a:gd name="T117" fmla="*/ 373655366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5"/>
                  <a:gd name="T178" fmla="*/ 0 h 952"/>
                  <a:gd name="T179" fmla="*/ 1205 w 1205"/>
                  <a:gd name="T180" fmla="*/ 952 h 9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19">
                <a:extLst>
                  <a:ext uri="{FF2B5EF4-FFF2-40B4-BE49-F238E27FC236}">
                    <a16:creationId xmlns:a16="http://schemas.microsoft.com/office/drawing/2014/main" id="{1733E385-A988-44BD-A772-B77ABD9B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5619" y="6055367"/>
                <a:ext cx="595324" cy="422640"/>
              </a:xfrm>
              <a:custGeom>
                <a:avLst/>
                <a:gdLst>
                  <a:gd name="T0" fmla="*/ 0 w 328"/>
                  <a:gd name="T1" fmla="*/ 2147483647 h 208"/>
                  <a:gd name="T2" fmla="*/ 0 w 328"/>
                  <a:gd name="T3" fmla="*/ 2147483647 h 208"/>
                  <a:gd name="T4" fmla="*/ 2147483647 w 328"/>
                  <a:gd name="T5" fmla="*/ 2147483647 h 208"/>
                  <a:gd name="T6" fmla="*/ 2147483647 w 328"/>
                  <a:gd name="T7" fmla="*/ 2147483647 h 208"/>
                  <a:gd name="T8" fmla="*/ 2147483647 w 328"/>
                  <a:gd name="T9" fmla="*/ 2147483647 h 208"/>
                  <a:gd name="T10" fmla="*/ 2147483647 w 328"/>
                  <a:gd name="T11" fmla="*/ 2147483647 h 208"/>
                  <a:gd name="T12" fmla="*/ 2147483647 w 328"/>
                  <a:gd name="T13" fmla="*/ 2147483647 h 208"/>
                  <a:gd name="T14" fmla="*/ 2147483647 w 328"/>
                  <a:gd name="T15" fmla="*/ 2147483647 h 208"/>
                  <a:gd name="T16" fmla="*/ 2147483647 w 328"/>
                  <a:gd name="T17" fmla="*/ 2147483647 h 208"/>
                  <a:gd name="T18" fmla="*/ 2147483647 w 328"/>
                  <a:gd name="T19" fmla="*/ 2147483647 h 208"/>
                  <a:gd name="T20" fmla="*/ 2147483647 w 328"/>
                  <a:gd name="T21" fmla="*/ 2147483647 h 208"/>
                  <a:gd name="T22" fmla="*/ 2147483647 w 328"/>
                  <a:gd name="T23" fmla="*/ 2147483647 h 208"/>
                  <a:gd name="T24" fmla="*/ 2147483647 w 328"/>
                  <a:gd name="T25" fmla="*/ 2147483647 h 208"/>
                  <a:gd name="T26" fmla="*/ 2147483647 w 328"/>
                  <a:gd name="T27" fmla="*/ 2147483647 h 208"/>
                  <a:gd name="T28" fmla="*/ 2147483647 w 328"/>
                  <a:gd name="T29" fmla="*/ 2147483647 h 208"/>
                  <a:gd name="T30" fmla="*/ 2147483647 w 328"/>
                  <a:gd name="T31" fmla="*/ 2147483647 h 208"/>
                  <a:gd name="T32" fmla="*/ 2147483647 w 328"/>
                  <a:gd name="T33" fmla="*/ 0 h 208"/>
                  <a:gd name="T34" fmla="*/ 2147483647 w 328"/>
                  <a:gd name="T35" fmla="*/ 2147483647 h 208"/>
                  <a:gd name="T36" fmla="*/ 2147483647 w 328"/>
                  <a:gd name="T37" fmla="*/ 2147483647 h 208"/>
                  <a:gd name="T38" fmla="*/ 2147483647 w 328"/>
                  <a:gd name="T39" fmla="*/ 2147483647 h 208"/>
                  <a:gd name="T40" fmla="*/ 2147483647 w 328"/>
                  <a:gd name="T41" fmla="*/ 2147483647 h 208"/>
                  <a:gd name="T42" fmla="*/ 2147483647 w 328"/>
                  <a:gd name="T43" fmla="*/ 2147483647 h 208"/>
                  <a:gd name="T44" fmla="*/ 2147483647 w 328"/>
                  <a:gd name="T45" fmla="*/ 2147483647 h 208"/>
                  <a:gd name="T46" fmla="*/ 2147483647 w 328"/>
                  <a:gd name="T47" fmla="*/ 2147483647 h 208"/>
                  <a:gd name="T48" fmla="*/ 2147483647 w 328"/>
                  <a:gd name="T49" fmla="*/ 2147483647 h 208"/>
                  <a:gd name="T50" fmla="*/ 2147483647 w 328"/>
                  <a:gd name="T51" fmla="*/ 2147483647 h 208"/>
                  <a:gd name="T52" fmla="*/ 2147483647 w 328"/>
                  <a:gd name="T53" fmla="*/ 2147483647 h 208"/>
                  <a:gd name="T54" fmla="*/ 2147483647 w 328"/>
                  <a:gd name="T55" fmla="*/ 2147483647 h 208"/>
                  <a:gd name="T56" fmla="*/ 2147483647 w 328"/>
                  <a:gd name="T57" fmla="*/ 2147483647 h 208"/>
                  <a:gd name="T58" fmla="*/ 2147483647 w 328"/>
                  <a:gd name="T59" fmla="*/ 2147483647 h 208"/>
                  <a:gd name="T60" fmla="*/ 2147483647 w 328"/>
                  <a:gd name="T61" fmla="*/ 2147483647 h 208"/>
                  <a:gd name="T62" fmla="*/ 2147483647 w 328"/>
                  <a:gd name="T63" fmla="*/ 2147483647 h 208"/>
                  <a:gd name="T64" fmla="*/ 2147483647 w 328"/>
                  <a:gd name="T65" fmla="*/ 2147483647 h 208"/>
                  <a:gd name="T66" fmla="*/ 2147483647 w 328"/>
                  <a:gd name="T67" fmla="*/ 2147483647 h 208"/>
                  <a:gd name="T68" fmla="*/ 2147483647 w 328"/>
                  <a:gd name="T69" fmla="*/ 2147483647 h 208"/>
                  <a:gd name="T70" fmla="*/ 2147483647 w 328"/>
                  <a:gd name="T71" fmla="*/ 2147483647 h 208"/>
                  <a:gd name="T72" fmla="*/ 2147483647 w 328"/>
                  <a:gd name="T73" fmla="*/ 2147483647 h 208"/>
                  <a:gd name="T74" fmla="*/ 0 w 328"/>
                  <a:gd name="T75" fmla="*/ 2147483647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208"/>
                  <a:gd name="T116" fmla="*/ 328 w 328"/>
                  <a:gd name="T117" fmla="*/ 208 h 2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23">
                <a:extLst>
                  <a:ext uri="{FF2B5EF4-FFF2-40B4-BE49-F238E27FC236}">
                    <a16:creationId xmlns:a16="http://schemas.microsoft.com/office/drawing/2014/main" id="{A32BFA2F-664B-4D39-8F19-6F530C3CC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951" y="5368578"/>
                <a:ext cx="305708" cy="584238"/>
              </a:xfrm>
              <a:custGeom>
                <a:avLst/>
                <a:gdLst>
                  <a:gd name="T0" fmla="*/ 0 w 168"/>
                  <a:gd name="T1" fmla="*/ 2147483647 h 288"/>
                  <a:gd name="T2" fmla="*/ 2147483647 w 168"/>
                  <a:gd name="T3" fmla="*/ 2147483647 h 288"/>
                  <a:gd name="T4" fmla="*/ 2147483647 w 168"/>
                  <a:gd name="T5" fmla="*/ 2147483647 h 288"/>
                  <a:gd name="T6" fmla="*/ 2147483647 w 168"/>
                  <a:gd name="T7" fmla="*/ 2147483647 h 288"/>
                  <a:gd name="T8" fmla="*/ 2147483647 w 168"/>
                  <a:gd name="T9" fmla="*/ 0 h 288"/>
                  <a:gd name="T10" fmla="*/ 2147483647 w 168"/>
                  <a:gd name="T11" fmla="*/ 2147483647 h 288"/>
                  <a:gd name="T12" fmla="*/ 2147483647 w 168"/>
                  <a:gd name="T13" fmla="*/ 2147483647 h 288"/>
                  <a:gd name="T14" fmla="*/ 2147483647 w 168"/>
                  <a:gd name="T15" fmla="*/ 2147483647 h 288"/>
                  <a:gd name="T16" fmla="*/ 2147483647 w 168"/>
                  <a:gd name="T17" fmla="*/ 2147483647 h 288"/>
                  <a:gd name="T18" fmla="*/ 2147483647 w 168"/>
                  <a:gd name="T19" fmla="*/ 2147483647 h 288"/>
                  <a:gd name="T20" fmla="*/ 2147483647 w 168"/>
                  <a:gd name="T21" fmla="*/ 2147483647 h 288"/>
                  <a:gd name="T22" fmla="*/ 2147483647 w 168"/>
                  <a:gd name="T23" fmla="*/ 2147483647 h 288"/>
                  <a:gd name="T24" fmla="*/ 2147483647 w 168"/>
                  <a:gd name="T25" fmla="*/ 2147483647 h 288"/>
                  <a:gd name="T26" fmla="*/ 2147483647 w 168"/>
                  <a:gd name="T27" fmla="*/ 2147483647 h 288"/>
                  <a:gd name="T28" fmla="*/ 2147483647 w 168"/>
                  <a:gd name="T29" fmla="*/ 2147483647 h 288"/>
                  <a:gd name="T30" fmla="*/ 2147483647 w 168"/>
                  <a:gd name="T31" fmla="*/ 2147483647 h 288"/>
                  <a:gd name="T32" fmla="*/ 2147483647 w 168"/>
                  <a:gd name="T33" fmla="*/ 2147483647 h 288"/>
                  <a:gd name="T34" fmla="*/ 2147483647 w 168"/>
                  <a:gd name="T35" fmla="*/ 2147483647 h 288"/>
                  <a:gd name="T36" fmla="*/ 2147483647 w 168"/>
                  <a:gd name="T37" fmla="*/ 2147483647 h 288"/>
                  <a:gd name="T38" fmla="*/ 2147483647 w 168"/>
                  <a:gd name="T39" fmla="*/ 2147483647 h 288"/>
                  <a:gd name="T40" fmla="*/ 2147483647 w 168"/>
                  <a:gd name="T41" fmla="*/ 2147483647 h 288"/>
                  <a:gd name="T42" fmla="*/ 2147483647 w 168"/>
                  <a:gd name="T43" fmla="*/ 2147483647 h 288"/>
                  <a:gd name="T44" fmla="*/ 2147483647 w 168"/>
                  <a:gd name="T45" fmla="*/ 2147483647 h 288"/>
                  <a:gd name="T46" fmla="*/ 0 w 168"/>
                  <a:gd name="T47" fmla="*/ 2147483647 h 288"/>
                  <a:gd name="T48" fmla="*/ 0 w 168"/>
                  <a:gd name="T49" fmla="*/ 2147483647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288"/>
                  <a:gd name="T77" fmla="*/ 168 w 168"/>
                  <a:gd name="T78" fmla="*/ 288 h 2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920C9A30-A166-4102-BCEE-802627F04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039" y="3926629"/>
                <a:ext cx="2159252" cy="2209537"/>
              </a:xfrm>
              <a:custGeom>
                <a:avLst/>
                <a:gdLst>
                  <a:gd name="T0" fmla="*/ 2147483647 w 1180"/>
                  <a:gd name="T1" fmla="*/ 2147483647 h 1080"/>
                  <a:gd name="T2" fmla="*/ 2147483647 w 1180"/>
                  <a:gd name="T3" fmla="*/ 2147483647 h 1080"/>
                  <a:gd name="T4" fmla="*/ 2147483647 w 1180"/>
                  <a:gd name="T5" fmla="*/ 2147483647 h 1080"/>
                  <a:gd name="T6" fmla="*/ 2147483647 w 1180"/>
                  <a:gd name="T7" fmla="*/ 2147483647 h 1080"/>
                  <a:gd name="T8" fmla="*/ 2147483647 w 1180"/>
                  <a:gd name="T9" fmla="*/ 2147483647 h 1080"/>
                  <a:gd name="T10" fmla="*/ 2147483647 w 1180"/>
                  <a:gd name="T11" fmla="*/ 2147483647 h 1080"/>
                  <a:gd name="T12" fmla="*/ 2147483647 w 1180"/>
                  <a:gd name="T13" fmla="*/ 2147483647 h 1080"/>
                  <a:gd name="T14" fmla="*/ 2147483647 w 1180"/>
                  <a:gd name="T15" fmla="*/ 2147483647 h 1080"/>
                  <a:gd name="T16" fmla="*/ 2147483647 w 1180"/>
                  <a:gd name="T17" fmla="*/ 2147483647 h 1080"/>
                  <a:gd name="T18" fmla="*/ 2147483647 w 1180"/>
                  <a:gd name="T19" fmla="*/ 2147483647 h 1080"/>
                  <a:gd name="T20" fmla="*/ 2147483647 w 1180"/>
                  <a:gd name="T21" fmla="*/ 2147483647 h 1080"/>
                  <a:gd name="T22" fmla="*/ 2147483647 w 1180"/>
                  <a:gd name="T23" fmla="*/ 2147483647 h 1080"/>
                  <a:gd name="T24" fmla="*/ 2147483647 w 1180"/>
                  <a:gd name="T25" fmla="*/ 2147483647 h 1080"/>
                  <a:gd name="T26" fmla="*/ 2147483647 w 1180"/>
                  <a:gd name="T27" fmla="*/ 2147483647 h 1080"/>
                  <a:gd name="T28" fmla="*/ 2147483647 w 1180"/>
                  <a:gd name="T29" fmla="*/ 0 h 1080"/>
                  <a:gd name="T30" fmla="*/ 2147483647 w 1180"/>
                  <a:gd name="T31" fmla="*/ 2147483647 h 1080"/>
                  <a:gd name="T32" fmla="*/ 2147483647 w 1180"/>
                  <a:gd name="T33" fmla="*/ 2147483647 h 1080"/>
                  <a:gd name="T34" fmla="*/ 2147483647 w 1180"/>
                  <a:gd name="T35" fmla="*/ 2147483647 h 1080"/>
                  <a:gd name="T36" fmla="*/ 2147483647 w 1180"/>
                  <a:gd name="T37" fmla="*/ 2147483647 h 1080"/>
                  <a:gd name="T38" fmla="*/ 2147483647 w 1180"/>
                  <a:gd name="T39" fmla="*/ 2147483647 h 1080"/>
                  <a:gd name="T40" fmla="*/ 2147483647 w 1180"/>
                  <a:gd name="T41" fmla="*/ 2147483647 h 1080"/>
                  <a:gd name="T42" fmla="*/ 2147483647 w 1180"/>
                  <a:gd name="T43" fmla="*/ 2147483647 h 1080"/>
                  <a:gd name="T44" fmla="*/ 2147483647 w 1180"/>
                  <a:gd name="T45" fmla="*/ 2147483647 h 1080"/>
                  <a:gd name="T46" fmla="*/ 2147483647 w 1180"/>
                  <a:gd name="T47" fmla="*/ 2147483647 h 1080"/>
                  <a:gd name="T48" fmla="*/ 2147483647 w 1180"/>
                  <a:gd name="T49" fmla="*/ 2147483647 h 1080"/>
                  <a:gd name="T50" fmla="*/ 2147483647 w 1180"/>
                  <a:gd name="T51" fmla="*/ 2147483647 h 1080"/>
                  <a:gd name="T52" fmla="*/ 2147483647 w 1180"/>
                  <a:gd name="T53" fmla="*/ 2147483647 h 1080"/>
                  <a:gd name="T54" fmla="*/ 2147483647 w 1180"/>
                  <a:gd name="T55" fmla="*/ 2147483647 h 1080"/>
                  <a:gd name="T56" fmla="*/ 2147483647 w 1180"/>
                  <a:gd name="T57" fmla="*/ 2147483647 h 1080"/>
                  <a:gd name="T58" fmla="*/ 2147483647 w 1180"/>
                  <a:gd name="T59" fmla="*/ 2147483647 h 1080"/>
                  <a:gd name="T60" fmla="*/ 2147483647 w 1180"/>
                  <a:gd name="T61" fmla="*/ 2147483647 h 1080"/>
                  <a:gd name="T62" fmla="*/ 2147483647 w 1180"/>
                  <a:gd name="T63" fmla="*/ 2147483647 h 1080"/>
                  <a:gd name="T64" fmla="*/ 2147483647 w 1180"/>
                  <a:gd name="T65" fmla="*/ 2147483647 h 1080"/>
                  <a:gd name="T66" fmla="*/ 2147483647 w 1180"/>
                  <a:gd name="T67" fmla="*/ 2147483647 h 1080"/>
                  <a:gd name="T68" fmla="*/ 2147483647 w 1180"/>
                  <a:gd name="T69" fmla="*/ 2147483647 h 1080"/>
                  <a:gd name="T70" fmla="*/ 2147483647 w 1180"/>
                  <a:gd name="T71" fmla="*/ 2147483647 h 1080"/>
                  <a:gd name="T72" fmla="*/ 2147483647 w 1180"/>
                  <a:gd name="T73" fmla="*/ 2147483647 h 1080"/>
                  <a:gd name="T74" fmla="*/ 2147483647 w 1180"/>
                  <a:gd name="T75" fmla="*/ 2147483647 h 1080"/>
                  <a:gd name="T76" fmla="*/ 2147483647 w 1180"/>
                  <a:gd name="T77" fmla="*/ 2147483647 h 1080"/>
                  <a:gd name="T78" fmla="*/ 2147483647 w 1180"/>
                  <a:gd name="T79" fmla="*/ 2147483647 h 1080"/>
                  <a:gd name="T80" fmla="*/ 2147483647 w 1180"/>
                  <a:gd name="T81" fmla="*/ 2147483647 h 1080"/>
                  <a:gd name="T82" fmla="*/ 2147483647 w 1180"/>
                  <a:gd name="T83" fmla="*/ 2147483647 h 1080"/>
                  <a:gd name="T84" fmla="*/ 2147483647 w 1180"/>
                  <a:gd name="T85" fmla="*/ 2147483647 h 1080"/>
                  <a:gd name="T86" fmla="*/ 2147483647 w 1180"/>
                  <a:gd name="T87" fmla="*/ 2147483647 h 1080"/>
                  <a:gd name="T88" fmla="*/ 2147483647 w 1180"/>
                  <a:gd name="T89" fmla="*/ 2147483647 h 1080"/>
                  <a:gd name="T90" fmla="*/ 2147483647 w 1180"/>
                  <a:gd name="T91" fmla="*/ 2147483647 h 1080"/>
                  <a:gd name="T92" fmla="*/ 2147483647 w 1180"/>
                  <a:gd name="T93" fmla="*/ 2147483647 h 1080"/>
                  <a:gd name="T94" fmla="*/ 2147483647 w 1180"/>
                  <a:gd name="T95" fmla="*/ 2147483647 h 1080"/>
                  <a:gd name="T96" fmla="*/ 2147483647 w 1180"/>
                  <a:gd name="T97" fmla="*/ 2147483647 h 1080"/>
                  <a:gd name="T98" fmla="*/ 2147483647 w 1180"/>
                  <a:gd name="T99" fmla="*/ 2147483647 h 1080"/>
                  <a:gd name="T100" fmla="*/ 2147483647 w 1180"/>
                  <a:gd name="T101" fmla="*/ 2147483647 h 1080"/>
                  <a:gd name="T102" fmla="*/ 2147483647 w 1180"/>
                  <a:gd name="T103" fmla="*/ 2147483647 h 1080"/>
                  <a:gd name="T104" fmla="*/ 2147483647 w 1180"/>
                  <a:gd name="T105" fmla="*/ 2147483647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80"/>
                  <a:gd name="T160" fmla="*/ 0 h 1080"/>
                  <a:gd name="T161" fmla="*/ 1180 w 1180"/>
                  <a:gd name="T162" fmla="*/ 1080 h 10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30">
                <a:extLst>
                  <a:ext uri="{FF2B5EF4-FFF2-40B4-BE49-F238E27FC236}">
                    <a16:creationId xmlns:a16="http://schemas.microsoft.com/office/drawing/2014/main" id="{CBA0AD6B-D0B8-419A-8266-C83F38125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8713" y="2832737"/>
                <a:ext cx="595324" cy="469254"/>
              </a:xfrm>
              <a:custGeom>
                <a:avLst/>
                <a:gdLst>
                  <a:gd name="T0" fmla="*/ 0 w 328"/>
                  <a:gd name="T1" fmla="*/ 0 h 232"/>
                  <a:gd name="T2" fmla="*/ 328 w 328"/>
                  <a:gd name="T3" fmla="*/ 232 h 232"/>
                </a:gdLst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T0" t="T1" r="T2" b="T3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34">
                <a:extLst>
                  <a:ext uri="{FF2B5EF4-FFF2-40B4-BE49-F238E27FC236}">
                    <a16:creationId xmlns:a16="http://schemas.microsoft.com/office/drawing/2014/main" id="{3B52FC90-6E84-48EB-A7CF-6FC2554F3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3869" y="2341727"/>
                <a:ext cx="617849" cy="658822"/>
              </a:xfrm>
              <a:custGeom>
                <a:avLst/>
                <a:gdLst>
                  <a:gd name="T0" fmla="*/ 0 w 337"/>
                  <a:gd name="T1" fmla="*/ 0 h 320"/>
                  <a:gd name="T2" fmla="*/ 337 w 337"/>
                  <a:gd name="T3" fmla="*/ 320 h 320"/>
                </a:gdLst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T0" t="T1" r="T2" b="T3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38">
                <a:extLst>
                  <a:ext uri="{FF2B5EF4-FFF2-40B4-BE49-F238E27FC236}">
                    <a16:creationId xmlns:a16="http://schemas.microsoft.com/office/drawing/2014/main" id="{97E41692-9F44-4C74-83BD-94CB0DEF8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2897" y="2030962"/>
                <a:ext cx="1370852" cy="1811758"/>
              </a:xfrm>
              <a:custGeom>
                <a:avLst/>
                <a:gdLst>
                  <a:gd name="T0" fmla="*/ 0 w 750"/>
                  <a:gd name="T1" fmla="*/ 0 h 888"/>
                  <a:gd name="T2" fmla="*/ 750 w 750"/>
                  <a:gd name="T3" fmla="*/ 888 h 888"/>
                </a:gdLst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26" y="632"/>
                  </a:cxn>
                  <a:cxn ang="0">
                    <a:pos x="76" y="672"/>
                  </a:cxn>
                  <a:cxn ang="0">
                    <a:pos x="186" y="704"/>
                  </a:cxn>
                  <a:cxn ang="0">
                    <a:pos x="144" y="776"/>
                  </a:cxn>
                  <a:cxn ang="0">
                    <a:pos x="118" y="864"/>
                  </a:cxn>
                  <a:cxn ang="0">
                    <a:pos x="194" y="864"/>
                  </a:cxn>
                </a:cxnLst>
                <a:rect l="T0" t="T1" r="T2" b="T3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3">
                <a:extLst>
                  <a:ext uri="{FF2B5EF4-FFF2-40B4-BE49-F238E27FC236}">
                    <a16:creationId xmlns:a16="http://schemas.microsoft.com/office/drawing/2014/main" id="{80A01902-C5DF-4E09-B409-C26061F95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851" y="2913537"/>
                <a:ext cx="1065148" cy="637067"/>
              </a:xfrm>
              <a:custGeom>
                <a:avLst/>
                <a:gdLst>
                  <a:gd name="T0" fmla="*/ 0 w 581"/>
                  <a:gd name="T1" fmla="*/ 0 h 312"/>
                  <a:gd name="T2" fmla="*/ 581 w 581"/>
                  <a:gd name="T3" fmla="*/ 312 h 312"/>
                </a:gdLst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T0" t="T1" r="T2" b="T3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92D050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81">
                <a:extLst>
                  <a:ext uri="{FF2B5EF4-FFF2-40B4-BE49-F238E27FC236}">
                    <a16:creationId xmlns:a16="http://schemas.microsoft.com/office/drawing/2014/main" id="{8098B8C0-93DD-4DB0-820D-67D5A73F6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2506" y="1950164"/>
                <a:ext cx="1580019" cy="1342505"/>
              </a:xfrm>
              <a:custGeom>
                <a:avLst/>
                <a:gdLst>
                  <a:gd name="T0" fmla="*/ 2147483647 w 860"/>
                  <a:gd name="T1" fmla="*/ 2147483647 h 656"/>
                  <a:gd name="T2" fmla="*/ 2147483647 w 860"/>
                  <a:gd name="T3" fmla="*/ 2147483647 h 656"/>
                  <a:gd name="T4" fmla="*/ 2147483647 w 860"/>
                  <a:gd name="T5" fmla="*/ 2147483647 h 656"/>
                  <a:gd name="T6" fmla="*/ 2147483647 w 860"/>
                  <a:gd name="T7" fmla="*/ 2147483647 h 656"/>
                  <a:gd name="T8" fmla="*/ 2147483647 w 860"/>
                  <a:gd name="T9" fmla="*/ 2147483647 h 656"/>
                  <a:gd name="T10" fmla="*/ 2147483647 w 860"/>
                  <a:gd name="T11" fmla="*/ 2147483647 h 656"/>
                  <a:gd name="T12" fmla="*/ 2147483647 w 860"/>
                  <a:gd name="T13" fmla="*/ 2147483647 h 656"/>
                  <a:gd name="T14" fmla="*/ 2147483647 w 860"/>
                  <a:gd name="T15" fmla="*/ 2147483647 h 656"/>
                  <a:gd name="T16" fmla="*/ 2147483647 w 860"/>
                  <a:gd name="T17" fmla="*/ 2147483647 h 656"/>
                  <a:gd name="T18" fmla="*/ 2147483647 w 860"/>
                  <a:gd name="T19" fmla="*/ 2147483647 h 656"/>
                  <a:gd name="T20" fmla="*/ 2147483647 w 860"/>
                  <a:gd name="T21" fmla="*/ 2147483647 h 656"/>
                  <a:gd name="T22" fmla="*/ 2147483647 w 860"/>
                  <a:gd name="T23" fmla="*/ 2147483647 h 656"/>
                  <a:gd name="T24" fmla="*/ 2147483647 w 860"/>
                  <a:gd name="T25" fmla="*/ 2147483647 h 656"/>
                  <a:gd name="T26" fmla="*/ 2147483647 w 860"/>
                  <a:gd name="T27" fmla="*/ 2147483647 h 656"/>
                  <a:gd name="T28" fmla="*/ 2147483647 w 860"/>
                  <a:gd name="T29" fmla="*/ 2147483647 h 656"/>
                  <a:gd name="T30" fmla="*/ 2147483647 w 860"/>
                  <a:gd name="T31" fmla="*/ 2147483647 h 656"/>
                  <a:gd name="T32" fmla="*/ 2147483647 w 860"/>
                  <a:gd name="T33" fmla="*/ 2147483647 h 656"/>
                  <a:gd name="T34" fmla="*/ 2147483647 w 860"/>
                  <a:gd name="T35" fmla="*/ 2147483647 h 656"/>
                  <a:gd name="T36" fmla="*/ 2147483647 w 860"/>
                  <a:gd name="T37" fmla="*/ 0 h 656"/>
                  <a:gd name="T38" fmla="*/ 2147483647 w 860"/>
                  <a:gd name="T39" fmla="*/ 2147483647 h 656"/>
                  <a:gd name="T40" fmla="*/ 2147483647 w 860"/>
                  <a:gd name="T41" fmla="*/ 2147483647 h 656"/>
                  <a:gd name="T42" fmla="*/ 2147483647 w 860"/>
                  <a:gd name="T43" fmla="*/ 2147483647 h 656"/>
                  <a:gd name="T44" fmla="*/ 2147483647 w 860"/>
                  <a:gd name="T45" fmla="*/ 2147483647 h 656"/>
                  <a:gd name="T46" fmla="*/ 2147483647 w 860"/>
                  <a:gd name="T47" fmla="*/ 2147483647 h 656"/>
                  <a:gd name="T48" fmla="*/ 2147483647 w 860"/>
                  <a:gd name="T49" fmla="*/ 2147483647 h 656"/>
                  <a:gd name="T50" fmla="*/ 2147483647 w 860"/>
                  <a:gd name="T51" fmla="*/ 2147483647 h 656"/>
                  <a:gd name="T52" fmla="*/ 2147483647 w 860"/>
                  <a:gd name="T53" fmla="*/ 2147483647 h 656"/>
                  <a:gd name="T54" fmla="*/ 0 w 860"/>
                  <a:gd name="T55" fmla="*/ 2147483647 h 656"/>
                  <a:gd name="T56" fmla="*/ 2147483647 w 860"/>
                  <a:gd name="T57" fmla="*/ 2147483647 h 656"/>
                  <a:gd name="T58" fmla="*/ 2147483647 w 860"/>
                  <a:gd name="T59" fmla="*/ 2147483647 h 656"/>
                  <a:gd name="T60" fmla="*/ 2147483647 w 860"/>
                  <a:gd name="T61" fmla="*/ 2147483647 h 656"/>
                  <a:gd name="T62" fmla="*/ 2147483647 w 860"/>
                  <a:gd name="T63" fmla="*/ 2147483647 h 656"/>
                  <a:gd name="T64" fmla="*/ 2147483647 w 860"/>
                  <a:gd name="T65" fmla="*/ 2147483647 h 656"/>
                  <a:gd name="T66" fmla="*/ 2147483647 w 860"/>
                  <a:gd name="T67" fmla="*/ 2147483647 h 656"/>
                  <a:gd name="T68" fmla="*/ 2147483647 w 860"/>
                  <a:gd name="T69" fmla="*/ 2147483647 h 656"/>
                  <a:gd name="T70" fmla="*/ 2147483647 w 860"/>
                  <a:gd name="T71" fmla="*/ 2147483647 h 656"/>
                  <a:gd name="T72" fmla="*/ 2147483647 w 860"/>
                  <a:gd name="T73" fmla="*/ 2147483647 h 656"/>
                  <a:gd name="T74" fmla="*/ 2147483647 w 860"/>
                  <a:gd name="T75" fmla="*/ 2147483647 h 656"/>
                  <a:gd name="T76" fmla="*/ 2147483647 w 860"/>
                  <a:gd name="T77" fmla="*/ 2147483647 h 656"/>
                  <a:gd name="T78" fmla="*/ 2147483647 w 860"/>
                  <a:gd name="T79" fmla="*/ 2147483647 h 656"/>
                  <a:gd name="T80" fmla="*/ 2147483647 w 860"/>
                  <a:gd name="T81" fmla="*/ 2147483647 h 656"/>
                  <a:gd name="T82" fmla="*/ 2147483647 w 860"/>
                  <a:gd name="T83" fmla="*/ 2147483647 h 656"/>
                  <a:gd name="T84" fmla="*/ 2147483647 w 860"/>
                  <a:gd name="T85" fmla="*/ 2147483647 h 656"/>
                  <a:gd name="T86" fmla="*/ 2147483647 w 860"/>
                  <a:gd name="T87" fmla="*/ 2147483647 h 656"/>
                  <a:gd name="T88" fmla="*/ 2147483647 w 860"/>
                  <a:gd name="T89" fmla="*/ 2147483647 h 656"/>
                  <a:gd name="T90" fmla="*/ 2147483647 w 860"/>
                  <a:gd name="T91" fmla="*/ 2147483647 h 656"/>
                  <a:gd name="T92" fmla="*/ 2147483647 w 860"/>
                  <a:gd name="T93" fmla="*/ 2147483647 h 656"/>
                  <a:gd name="T94" fmla="*/ 2147483647 w 860"/>
                  <a:gd name="T95" fmla="*/ 2147483647 h 656"/>
                  <a:gd name="T96" fmla="*/ 2147483647 w 860"/>
                  <a:gd name="T97" fmla="*/ 2147483647 h 656"/>
                  <a:gd name="T98" fmla="*/ 2147483647 w 860"/>
                  <a:gd name="T99" fmla="*/ 2147483647 h 656"/>
                  <a:gd name="T100" fmla="*/ 2147483647 w 860"/>
                  <a:gd name="T101" fmla="*/ 2147483647 h 656"/>
                  <a:gd name="T102" fmla="*/ 2147483647 w 860"/>
                  <a:gd name="T103" fmla="*/ 2147483647 h 656"/>
                  <a:gd name="T104" fmla="*/ 2147483647 w 860"/>
                  <a:gd name="T105" fmla="*/ 2147483647 h 656"/>
                  <a:gd name="T106" fmla="*/ 2147483647 w 860"/>
                  <a:gd name="T107" fmla="*/ 2147483647 h 656"/>
                  <a:gd name="T108" fmla="*/ 2147483647 w 860"/>
                  <a:gd name="T109" fmla="*/ 2147483647 h 656"/>
                  <a:gd name="T110" fmla="*/ 2147483647 w 860"/>
                  <a:gd name="T111" fmla="*/ 2147483647 h 656"/>
                  <a:gd name="T112" fmla="*/ 2147483647 w 860"/>
                  <a:gd name="T113" fmla="*/ 2147483647 h 656"/>
                  <a:gd name="T114" fmla="*/ 2147483647 w 860"/>
                  <a:gd name="T115" fmla="*/ 2147483647 h 656"/>
                  <a:gd name="T116" fmla="*/ 2147483647 w 860"/>
                  <a:gd name="T117" fmla="*/ 2147483647 h 656"/>
                  <a:gd name="T118" fmla="*/ 2147483647 w 860"/>
                  <a:gd name="T119" fmla="*/ 2147483647 h 656"/>
                  <a:gd name="T120" fmla="*/ 2147483647 w 860"/>
                  <a:gd name="T121" fmla="*/ 2147483647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60"/>
                  <a:gd name="T184" fmla="*/ 0 h 656"/>
                  <a:gd name="T185" fmla="*/ 860 w 860"/>
                  <a:gd name="T186" fmla="*/ 656 h 65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9" name="Gruppieren 117">
                <a:extLst>
                  <a:ext uri="{FF2B5EF4-FFF2-40B4-BE49-F238E27FC236}">
                    <a16:creationId xmlns:a16="http://schemas.microsoft.com/office/drawing/2014/main" id="{EF1C4BBA-2E87-4D8C-ABB6-154EFB22C727}"/>
                  </a:ext>
                </a:extLst>
              </p:cNvPr>
              <p:cNvGrpSpPr/>
              <p:nvPr/>
            </p:nvGrpSpPr>
            <p:grpSpPr>
              <a:xfrm>
                <a:off x="4351402" y="918426"/>
                <a:ext cx="1312949" cy="2079017"/>
                <a:chOff x="6589666" y="3945772"/>
                <a:chExt cx="701686" cy="1062037"/>
              </a:xfrm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AE7C95E-21DE-4260-8D4B-BE46B20C9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7831" y="3945772"/>
                  <a:ext cx="653521" cy="1062037"/>
                </a:xfrm>
                <a:custGeom>
                  <a:avLst/>
                  <a:gdLst>
                    <a:gd name="T0" fmla="*/ 276487784 w 666"/>
                    <a:gd name="T1" fmla="*/ 104897067 h 1016"/>
                    <a:gd name="T2" fmla="*/ 345404995 w 666"/>
                    <a:gd name="T3" fmla="*/ 26223744 h 1016"/>
                    <a:gd name="T4" fmla="*/ 221518629 w 666"/>
                    <a:gd name="T5" fmla="*/ 26223744 h 1016"/>
                    <a:gd name="T6" fmla="*/ 207571422 w 666"/>
                    <a:gd name="T7" fmla="*/ 87414228 h 1016"/>
                    <a:gd name="T8" fmla="*/ 165728894 w 666"/>
                    <a:gd name="T9" fmla="*/ 148603675 h 1016"/>
                    <a:gd name="T10" fmla="*/ 138654210 w 666"/>
                    <a:gd name="T11" fmla="*/ 218535032 h 1016"/>
                    <a:gd name="T12" fmla="*/ 165728894 w 666"/>
                    <a:gd name="T13" fmla="*/ 253500710 h 1016"/>
                    <a:gd name="T14" fmla="*/ 138654210 w 666"/>
                    <a:gd name="T15" fmla="*/ 349656913 h 1016"/>
                    <a:gd name="T16" fmla="*/ 152601418 w 666"/>
                    <a:gd name="T17" fmla="*/ 375880649 h 1016"/>
                    <a:gd name="T18" fmla="*/ 187060023 w 666"/>
                    <a:gd name="T19" fmla="*/ 349656913 h 1016"/>
                    <a:gd name="T20" fmla="*/ 152601418 w 666"/>
                    <a:gd name="T21" fmla="*/ 463294845 h 1016"/>
                    <a:gd name="T22" fmla="*/ 193623308 w 666"/>
                    <a:gd name="T23" fmla="*/ 507002465 h 1016"/>
                    <a:gd name="T24" fmla="*/ 248593369 w 666"/>
                    <a:gd name="T25" fmla="*/ 489519626 h 1016"/>
                    <a:gd name="T26" fmla="*/ 235465836 w 666"/>
                    <a:gd name="T27" fmla="*/ 541968144 h 1016"/>
                    <a:gd name="T28" fmla="*/ 269924499 w 666"/>
                    <a:gd name="T29" fmla="*/ 629382470 h 1016"/>
                    <a:gd name="T30" fmla="*/ 242029178 w 666"/>
                    <a:gd name="T31" fmla="*/ 708054723 h 1016"/>
                    <a:gd name="T32" fmla="*/ 165728894 w 666"/>
                    <a:gd name="T33" fmla="*/ 681830987 h 1016"/>
                    <a:gd name="T34" fmla="*/ 131270288 w 666"/>
                    <a:gd name="T35" fmla="*/ 743020402 h 1016"/>
                    <a:gd name="T36" fmla="*/ 173112816 w 666"/>
                    <a:gd name="T37" fmla="*/ 812951758 h 1016"/>
                    <a:gd name="T38" fmla="*/ 82864447 w 666"/>
                    <a:gd name="T39" fmla="*/ 847917437 h 1016"/>
                    <a:gd name="T40" fmla="*/ 82864447 w 666"/>
                    <a:gd name="T41" fmla="*/ 882883115 h 1016"/>
                    <a:gd name="T42" fmla="*/ 138654210 w 666"/>
                    <a:gd name="T43" fmla="*/ 900365954 h 1016"/>
                    <a:gd name="T44" fmla="*/ 179676101 w 666"/>
                    <a:gd name="T45" fmla="*/ 944073574 h 1016"/>
                    <a:gd name="T46" fmla="*/ 242029178 w 666"/>
                    <a:gd name="T47" fmla="*/ 926590735 h 1016"/>
                    <a:gd name="T48" fmla="*/ 187060023 w 666"/>
                    <a:gd name="T49" fmla="*/ 979039253 h 1016"/>
                    <a:gd name="T50" fmla="*/ 104195576 w 666"/>
                    <a:gd name="T51" fmla="*/ 987780150 h 1016"/>
                    <a:gd name="T52" fmla="*/ 0 w 666"/>
                    <a:gd name="T53" fmla="*/ 1075194345 h 1016"/>
                    <a:gd name="T54" fmla="*/ 41842542 w 666"/>
                    <a:gd name="T55" fmla="*/ 1110160285 h 1016"/>
                    <a:gd name="T56" fmla="*/ 76301162 w 666"/>
                    <a:gd name="T57" fmla="*/ 1066453448 h 1016"/>
                    <a:gd name="T58" fmla="*/ 179676101 w 666"/>
                    <a:gd name="T59" fmla="*/ 1048970609 h 1016"/>
                    <a:gd name="T60" fmla="*/ 276487784 w 666"/>
                    <a:gd name="T61" fmla="*/ 1075194345 h 1016"/>
                    <a:gd name="T62" fmla="*/ 345404995 w 666"/>
                    <a:gd name="T63" fmla="*/ 1057711506 h 1016"/>
                    <a:gd name="T64" fmla="*/ 470111035 w 666"/>
                    <a:gd name="T65" fmla="*/ 1057711506 h 1016"/>
                    <a:gd name="T66" fmla="*/ 511953677 w 666"/>
                    <a:gd name="T67" fmla="*/ 1014004931 h 1016"/>
                    <a:gd name="T68" fmla="*/ 484059262 w 666"/>
                    <a:gd name="T69" fmla="*/ 952814471 h 1016"/>
                    <a:gd name="T70" fmla="*/ 532465075 w 666"/>
                    <a:gd name="T71" fmla="*/ 917848793 h 1016"/>
                    <a:gd name="T72" fmla="*/ 546412282 w 666"/>
                    <a:gd name="T73" fmla="*/ 830434597 h 1016"/>
                    <a:gd name="T74" fmla="*/ 442216621 w 666"/>
                    <a:gd name="T75" fmla="*/ 795468919 h 1016"/>
                    <a:gd name="T76" fmla="*/ 429089145 w 666"/>
                    <a:gd name="T77" fmla="*/ 690571884 h 1016"/>
                    <a:gd name="T78" fmla="*/ 442216621 w 666"/>
                    <a:gd name="T79" fmla="*/ 629382470 h 1016"/>
                    <a:gd name="T80" fmla="*/ 393810808 w 666"/>
                    <a:gd name="T81" fmla="*/ 559451114 h 1016"/>
                    <a:gd name="T82" fmla="*/ 373299410 w 666"/>
                    <a:gd name="T83" fmla="*/ 428329167 h 1016"/>
                    <a:gd name="T84" fmla="*/ 338840804 w 666"/>
                    <a:gd name="T85" fmla="*/ 375880649 h 1016"/>
                    <a:gd name="T86" fmla="*/ 276487784 w 666"/>
                    <a:gd name="T87" fmla="*/ 349656913 h 1016"/>
                    <a:gd name="T88" fmla="*/ 318330311 w 666"/>
                    <a:gd name="T89" fmla="*/ 305949293 h 1016"/>
                    <a:gd name="T90" fmla="*/ 366736124 w 666"/>
                    <a:gd name="T91" fmla="*/ 244759813 h 1016"/>
                    <a:gd name="T92" fmla="*/ 401194730 w 666"/>
                    <a:gd name="T93" fmla="*/ 157345618 h 1016"/>
                    <a:gd name="T94" fmla="*/ 310946389 w 666"/>
                    <a:gd name="T95" fmla="*/ 131120803 h 10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66"/>
                    <a:gd name="T145" fmla="*/ 0 h 1016"/>
                    <a:gd name="T146" fmla="*/ 666 w 666"/>
                    <a:gd name="T147" fmla="*/ 1016 h 10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477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Freeform 11">
                  <a:extLst>
                    <a:ext uri="{FF2B5EF4-FFF2-40B4-BE49-F238E27FC236}">
                      <a16:creationId xmlns:a16="http://schemas.microsoft.com/office/drawing/2014/main" id="{AF1F3E3E-112C-4384-A056-10EE2F3AE2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89666" y="4334623"/>
                  <a:ext cx="197777" cy="149225"/>
                </a:xfrm>
                <a:custGeom>
                  <a:avLst/>
                  <a:gdLst>
                    <a:gd name="T0" fmla="*/ 2147483647 w 202"/>
                    <a:gd name="T1" fmla="*/ 2147483647 h 144"/>
                    <a:gd name="T2" fmla="*/ 2147483647 w 202"/>
                    <a:gd name="T3" fmla="*/ 2147483647 h 144"/>
                    <a:gd name="T4" fmla="*/ 2147483647 w 202"/>
                    <a:gd name="T5" fmla="*/ 2147483647 h 144"/>
                    <a:gd name="T6" fmla="*/ 2147483647 w 202"/>
                    <a:gd name="T7" fmla="*/ 0 h 144"/>
                    <a:gd name="T8" fmla="*/ 2147483647 w 202"/>
                    <a:gd name="T9" fmla="*/ 0 h 144"/>
                    <a:gd name="T10" fmla="*/ 2147483647 w 202"/>
                    <a:gd name="T11" fmla="*/ 0 h 144"/>
                    <a:gd name="T12" fmla="*/ 2147483647 w 202"/>
                    <a:gd name="T13" fmla="*/ 0 h 144"/>
                    <a:gd name="T14" fmla="*/ 2147483647 w 202"/>
                    <a:gd name="T15" fmla="*/ 2147483647 h 144"/>
                    <a:gd name="T16" fmla="*/ 2147483647 w 202"/>
                    <a:gd name="T17" fmla="*/ 0 h 144"/>
                    <a:gd name="T18" fmla="*/ 2147483647 w 202"/>
                    <a:gd name="T19" fmla="*/ 2147483647 h 144"/>
                    <a:gd name="T20" fmla="*/ 2147483647 w 202"/>
                    <a:gd name="T21" fmla="*/ 2147483647 h 144"/>
                    <a:gd name="T22" fmla="*/ 2147483647 w 202"/>
                    <a:gd name="T23" fmla="*/ 2147483647 h 144"/>
                    <a:gd name="T24" fmla="*/ 2147483647 w 202"/>
                    <a:gd name="T25" fmla="*/ 2147483647 h 144"/>
                    <a:gd name="T26" fmla="*/ 2147483647 w 202"/>
                    <a:gd name="T27" fmla="*/ 2147483647 h 144"/>
                    <a:gd name="T28" fmla="*/ 0 w 202"/>
                    <a:gd name="T29" fmla="*/ 2147483647 h 144"/>
                    <a:gd name="T30" fmla="*/ 2147483647 w 202"/>
                    <a:gd name="T31" fmla="*/ 2147483647 h 144"/>
                    <a:gd name="T32" fmla="*/ 2147483647 w 202"/>
                    <a:gd name="T33" fmla="*/ 2147483647 h 144"/>
                    <a:gd name="T34" fmla="*/ 2147483647 w 202"/>
                    <a:gd name="T35" fmla="*/ 2147483647 h 144"/>
                    <a:gd name="T36" fmla="*/ 2147483647 w 202"/>
                    <a:gd name="T37" fmla="*/ 2147483647 h 144"/>
                    <a:gd name="T38" fmla="*/ 2147483647 w 202"/>
                    <a:gd name="T39" fmla="*/ 2147483647 h 144"/>
                    <a:gd name="T40" fmla="*/ 2147483647 w 202"/>
                    <a:gd name="T41" fmla="*/ 2147483647 h 144"/>
                    <a:gd name="T42" fmla="*/ 2147483647 w 202"/>
                    <a:gd name="T43" fmla="*/ 2147483647 h 144"/>
                    <a:gd name="T44" fmla="*/ 2147483647 w 202"/>
                    <a:gd name="T45" fmla="*/ 2147483647 h 144"/>
                    <a:gd name="T46" fmla="*/ 2147483647 w 202"/>
                    <a:gd name="T47" fmla="*/ 2147483647 h 144"/>
                    <a:gd name="T48" fmla="*/ 2147483647 w 202"/>
                    <a:gd name="T49" fmla="*/ 2147483647 h 144"/>
                    <a:gd name="T50" fmla="*/ 2147483647 w 202"/>
                    <a:gd name="T51" fmla="*/ 2147483647 h 144"/>
                    <a:gd name="T52" fmla="*/ 2147483647 w 202"/>
                    <a:gd name="T53" fmla="*/ 2147483647 h 1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02"/>
                    <a:gd name="T82" fmla="*/ 0 h 144"/>
                    <a:gd name="T83" fmla="*/ 202 w 202"/>
                    <a:gd name="T84" fmla="*/ 144 h 1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477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A15D99F-FEC9-435C-831B-4513B34C3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6" y="2010407"/>
            <a:ext cx="5693133" cy="2845182"/>
          </a:xfrm>
          <a:prstGeom prst="rect">
            <a:avLst/>
          </a:prstGeom>
        </p:spPr>
      </p:pic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0B20E857-F6D7-45AB-9A06-84EA7DCB9659}"/>
              </a:ext>
            </a:extLst>
          </p:cNvPr>
          <p:cNvSpPr txBox="1"/>
          <p:nvPr/>
        </p:nvSpPr>
        <p:spPr>
          <a:xfrm>
            <a:off x="356506" y="6316721"/>
            <a:ext cx="5219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 err="1">
                <a:effectLst/>
                <a:latin typeface="BlinkMacSystemFont"/>
              </a:rPr>
              <a:t>Kirchhof</a:t>
            </a:r>
            <a:r>
              <a:rPr lang="cs-CZ" b="0" i="0" dirty="0">
                <a:effectLst/>
                <a:latin typeface="BlinkMacSystemFont"/>
              </a:rPr>
              <a:t> P et al. </a:t>
            </a:r>
            <a:r>
              <a:rPr lang="en-US" b="0" i="0" dirty="0">
                <a:effectLst/>
                <a:latin typeface="BlinkMacSystemFont"/>
              </a:rPr>
              <a:t>N </a:t>
            </a:r>
            <a:r>
              <a:rPr lang="en-US" b="0" i="0" dirty="0" err="1">
                <a:effectLst/>
                <a:latin typeface="BlinkMacSystemFont"/>
              </a:rPr>
              <a:t>Engl</a:t>
            </a:r>
            <a:r>
              <a:rPr lang="en-US" b="0" i="0" dirty="0">
                <a:effectLst/>
                <a:latin typeface="BlinkMacSystemFont"/>
              </a:rPr>
              <a:t> J Med 2020;383(14):1305-16.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8671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313200" y="3473049"/>
            <a:ext cx="3534324" cy="197361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400"/>
              </a:spcAft>
            </a:pPr>
            <a:r>
              <a:rPr lang="de-DE" sz="2400" b="1" dirty="0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Rhythm Control</a:t>
            </a:r>
          </a:p>
          <a:p>
            <a:pPr marL="285750" lvl="0" indent="-285750">
              <a:buSzPct val="15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dirty="0" err="1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nticoagulation</a:t>
            </a:r>
            <a:endParaRPr lang="cs-CZ" dirty="0">
              <a:solidFill>
                <a:srgbClr val="3DA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SzPct val="15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rhythm </a:t>
            </a:r>
            <a:r>
              <a:rPr lang="cs-CZ" dirty="0" err="1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endParaRPr lang="cs-CZ" dirty="0">
              <a:solidFill>
                <a:srgbClr val="3DA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escalation</a:t>
            </a:r>
            <a:r>
              <a:rPr lang="cs-CZ" dirty="0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dirty="0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AADs</a:t>
            </a:r>
            <a:endParaRPr lang="cs-CZ" dirty="0">
              <a:solidFill>
                <a:srgbClr val="3DA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 a</a:t>
            </a:r>
            <a:r>
              <a:rPr lang="de-DE" dirty="0" err="1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blation</a:t>
            </a:r>
            <a:r>
              <a:rPr lang="de-DE" dirty="0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cs-CZ" dirty="0" err="1">
                <a:solidFill>
                  <a:srgbClr val="3DA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reablation</a:t>
            </a:r>
            <a:endParaRPr lang="de-DE" dirty="0">
              <a:solidFill>
                <a:srgbClr val="3DA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aute 10"/>
          <p:cNvSpPr/>
          <p:nvPr/>
        </p:nvSpPr>
        <p:spPr bwMode="auto">
          <a:xfrm rot="5400000">
            <a:off x="5753674" y="372433"/>
            <a:ext cx="712360" cy="4389120"/>
          </a:xfrm>
          <a:prstGeom prst="diamond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44083"/>
            <a:r>
              <a:rPr lang="de-D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Randomization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8826217" y="3466960"/>
            <a:ext cx="2990137" cy="1137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bIns="115200" rtlCol="0" anchor="ctr">
            <a:spAutoFit/>
          </a:bodyPr>
          <a:lstStyle/>
          <a:p>
            <a:pPr>
              <a:spcAft>
                <a:spcPts val="400"/>
              </a:spcAft>
            </a:pPr>
            <a:r>
              <a:rPr lang="de-DE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</a:t>
            </a:r>
            <a:r>
              <a:rPr lang="de-D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§"/>
            </a:pP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anticoagulation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50000"/>
              <a:buFont typeface="Wingdings" panose="05000000000000000000" pitchFamily="2" charset="2"/>
              <a:buChar char="§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Gerade Verbindung mit Pfeil 26"/>
          <p:cNvCxnSpPr>
            <a:cxnSpLocks/>
            <a:stCxn id="63" idx="2"/>
            <a:endCxn id="11" idx="1"/>
          </p:cNvCxnSpPr>
          <p:nvPr/>
        </p:nvCxnSpPr>
        <p:spPr bwMode="auto">
          <a:xfrm>
            <a:off x="6108700" y="1930518"/>
            <a:ext cx="1154" cy="280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 bwMode="auto">
          <a:xfrm>
            <a:off x="635000" y="693203"/>
            <a:ext cx="10947399" cy="123731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 at risk for cardiovascular events</a:t>
            </a:r>
            <a:r>
              <a:rPr lang="en-GB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(≈ CHA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</a:t>
            </a:r>
            <a:r>
              <a:rPr lang="en-GB" sz="2400" baseline="-2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score ≥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with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onset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atrial fibrillation (≤1 year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en-GB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ECG) </a:t>
            </a:r>
          </a:p>
        </p:txBody>
      </p: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4D2056C9-5361-4ACD-A6B9-F6FC6CD81367}"/>
              </a:ext>
            </a:extLst>
          </p:cNvPr>
          <p:cNvCxnSpPr>
            <a:cxnSpLocks/>
            <a:stCxn id="11" idx="0"/>
            <a:endCxn id="37" idx="0"/>
          </p:cNvCxnSpPr>
          <p:nvPr/>
        </p:nvCxnSpPr>
        <p:spPr>
          <a:xfrm>
            <a:off x="8304414" y="2566993"/>
            <a:ext cx="2016872" cy="89996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4387A43E-1E85-4652-B8F3-4082CA703DF7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rot="10800000" flipV="1">
            <a:off x="2080362" y="2566993"/>
            <a:ext cx="1834932" cy="90605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">
            <a:extLst>
              <a:ext uri="{FF2B5EF4-FFF2-40B4-BE49-F238E27FC236}">
                <a16:creationId xmlns:a16="http://schemas.microsoft.com/office/drawing/2014/main" id="{1E7991FF-907B-4E27-8AFE-E634585E2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991126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       </a:t>
            </a:r>
            <a:r>
              <a:rPr lang="cs-CZ" altLang="en-US" sz="2800" b="1" dirty="0"/>
              <a:t>Design</a:t>
            </a:r>
            <a:endParaRPr lang="cs-CZ" altLang="en-US" sz="3200" b="1" dirty="0"/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id="{70CAD7E7-5097-45DA-BD80-1C6528634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1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4F86BEF-47E2-401B-91AD-332F8F3C1DED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467B89A-A896-4395-AA47-A9FF62555712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9" name="Obrázek 18" descr="Výřez obrazovky">
              <a:extLst>
                <a:ext uri="{FF2B5EF4-FFF2-40B4-BE49-F238E27FC236}">
                  <a16:creationId xmlns:a16="http://schemas.microsoft.com/office/drawing/2014/main" id="{6EC726A8-E6F8-476E-AC92-081645DB7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DB3DF8C2-B1E8-4002-B5B5-1E9F801B7896}"/>
              </a:ext>
            </a:extLst>
          </p:cNvPr>
          <p:cNvGrpSpPr>
            <a:grpSpLocks noChangeAspect="1"/>
          </p:cNvGrpSpPr>
          <p:nvPr/>
        </p:nvGrpSpPr>
        <p:grpSpPr>
          <a:xfrm>
            <a:off x="4055282" y="3020458"/>
            <a:ext cx="4109144" cy="3080727"/>
            <a:chOff x="3171495" y="916796"/>
            <a:chExt cx="7452804" cy="5587553"/>
          </a:xfrm>
        </p:grpSpPr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E47E4949-390A-4F94-BE32-4D82B983F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3968" y="3418450"/>
              <a:ext cx="45052" cy="15539"/>
            </a:xfrm>
            <a:custGeom>
              <a:avLst/>
              <a:gdLst>
                <a:gd name="T0" fmla="*/ 2147483647 w 26"/>
                <a:gd name="T1" fmla="*/ 2147483647 h 8"/>
                <a:gd name="T2" fmla="*/ 2147483647 w 26"/>
                <a:gd name="T3" fmla="*/ 2147483647 h 8"/>
                <a:gd name="T4" fmla="*/ 0 w 26"/>
                <a:gd name="T5" fmla="*/ 0 h 8"/>
                <a:gd name="T6" fmla="*/ 2147483647 w 26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4069DA80-1024-4E17-9276-73702FCE9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9019" y="3433993"/>
              <a:ext cx="28963" cy="3106"/>
            </a:xfrm>
            <a:custGeom>
              <a:avLst/>
              <a:gdLst>
                <a:gd name="T0" fmla="*/ 2147483647 w 17"/>
                <a:gd name="T1" fmla="*/ 0 h 1"/>
                <a:gd name="T2" fmla="*/ 0 w 17"/>
                <a:gd name="T3" fmla="*/ 0 h 1"/>
                <a:gd name="T4" fmla="*/ 214748364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3" name="Line 54">
              <a:extLst>
                <a:ext uri="{FF2B5EF4-FFF2-40B4-BE49-F238E27FC236}">
                  <a16:creationId xmlns:a16="http://schemas.microsoft.com/office/drawing/2014/main" id="{F4C03AB5-A429-471A-9D1A-1132112A3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2931" y="3415345"/>
              <a:ext cx="48269" cy="248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4" name="Line 55">
              <a:extLst>
                <a:ext uri="{FF2B5EF4-FFF2-40B4-BE49-F238E27FC236}">
                  <a16:creationId xmlns:a16="http://schemas.microsoft.com/office/drawing/2014/main" id="{4EEA39AE-3903-4902-9352-79AD826D1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2931" y="3415345"/>
              <a:ext cx="48269" cy="248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E440AD97-EF43-458D-854F-0FBA998B9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095" y="3418450"/>
              <a:ext cx="12872" cy="3109"/>
            </a:xfrm>
            <a:custGeom>
              <a:avLst/>
              <a:gdLst>
                <a:gd name="T0" fmla="*/ 0 w 8"/>
                <a:gd name="T1" fmla="*/ 0 h 1"/>
                <a:gd name="T2" fmla="*/ 2147483647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6" name="Freeform 58">
              <a:extLst>
                <a:ext uri="{FF2B5EF4-FFF2-40B4-BE49-F238E27FC236}">
                  <a16:creationId xmlns:a16="http://schemas.microsoft.com/office/drawing/2014/main" id="{C4D77342-E8B1-4B55-B92B-36BDB9B61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095" y="3418450"/>
              <a:ext cx="12872" cy="3109"/>
            </a:xfrm>
            <a:custGeom>
              <a:avLst/>
              <a:gdLst>
                <a:gd name="T0" fmla="*/ 0 w 8"/>
                <a:gd name="T1" fmla="*/ 0 h 1"/>
                <a:gd name="T2" fmla="*/ 2147483647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F3F7BB18-39B1-4F9B-BD2D-3BAED8702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00" y="4888369"/>
              <a:ext cx="1106979" cy="1441949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571663B1-3A12-45F4-8D13-08D5B7EF2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00" y="4888369"/>
              <a:ext cx="1106979" cy="1441949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EA8CAC91-0072-4978-9237-57885648E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01" y="4907015"/>
              <a:ext cx="447298" cy="394670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2147483647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0 w 244"/>
                <a:gd name="T17" fmla="*/ 2147483647 h 192"/>
                <a:gd name="T18" fmla="*/ 0 w 244"/>
                <a:gd name="T19" fmla="*/ 2147483647 h 192"/>
                <a:gd name="T20" fmla="*/ 2147483647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31" name="Freeform 70">
              <a:extLst>
                <a:ext uri="{FF2B5EF4-FFF2-40B4-BE49-F238E27FC236}">
                  <a16:creationId xmlns:a16="http://schemas.microsoft.com/office/drawing/2014/main" id="{298D0513-32D1-43C9-94FA-08572080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01" y="4907015"/>
              <a:ext cx="447298" cy="394670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0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2147483647 w 244"/>
                <a:gd name="T17" fmla="*/ 2147483647 h 192"/>
                <a:gd name="T18" fmla="*/ 0 w 244"/>
                <a:gd name="T19" fmla="*/ 2147483647 h 192"/>
                <a:gd name="T20" fmla="*/ 0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2147483647 w 244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32" name="Freeform 75">
              <a:extLst>
                <a:ext uri="{FF2B5EF4-FFF2-40B4-BE49-F238E27FC236}">
                  <a16:creationId xmlns:a16="http://schemas.microsoft.com/office/drawing/2014/main" id="{8762185B-3473-4CA8-AF4B-E8868AB13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8469" y="3303470"/>
              <a:ext cx="1631506" cy="120576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0 w 893"/>
                <a:gd name="T51" fmla="*/ 2147483647 h 592"/>
                <a:gd name="T52" fmla="*/ 2147483647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sp>
          <p:nvSpPr>
            <p:cNvPr id="33" name="Freeform 77">
              <a:extLst>
                <a:ext uri="{FF2B5EF4-FFF2-40B4-BE49-F238E27FC236}">
                  <a16:creationId xmlns:a16="http://schemas.microsoft.com/office/drawing/2014/main" id="{A39736F5-49E6-42AC-BB64-0B08E4D9F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8469" y="3303470"/>
              <a:ext cx="1631506" cy="120576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2147483647 w 893"/>
                <a:gd name="T51" fmla="*/ 2147483647 h 592"/>
                <a:gd name="T52" fmla="*/ 0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2147483647 w 893"/>
                <a:gd name="T121" fmla="*/ 2147483647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77">
                <a:solidFill>
                  <a:srgbClr val="000000"/>
                </a:solidFill>
              </a:endParaRPr>
            </a:p>
          </p:txBody>
        </p:sp>
        <p:grpSp>
          <p:nvGrpSpPr>
            <p:cNvPr id="34" name="Group 3">
              <a:extLst>
                <a:ext uri="{FF2B5EF4-FFF2-40B4-BE49-F238E27FC236}">
                  <a16:creationId xmlns:a16="http://schemas.microsoft.com/office/drawing/2014/main" id="{24E65C5B-6EEA-4F68-8FB7-2F45E25F994C}"/>
                </a:ext>
              </a:extLst>
            </p:cNvPr>
            <p:cNvGrpSpPr/>
            <p:nvPr/>
          </p:nvGrpSpPr>
          <p:grpSpPr>
            <a:xfrm>
              <a:off x="3171495" y="916796"/>
              <a:ext cx="7452804" cy="5587553"/>
              <a:chOff x="3171495" y="916796"/>
              <a:chExt cx="7452804" cy="5587553"/>
            </a:xfrm>
          </p:grpSpPr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D7D52A8E-A742-4E60-9CEA-6BDCA8E70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548" y="4384932"/>
                <a:ext cx="2204304" cy="1942279"/>
              </a:xfrm>
              <a:custGeom>
                <a:avLst/>
                <a:gdLst>
                  <a:gd name="T0" fmla="*/ 2147483647 w 1205"/>
                  <a:gd name="T1" fmla="*/ 2147483647 h 952"/>
                  <a:gd name="T2" fmla="*/ 2147483647 w 1205"/>
                  <a:gd name="T3" fmla="*/ 2147483647 h 952"/>
                  <a:gd name="T4" fmla="*/ 2147483647 w 1205"/>
                  <a:gd name="T5" fmla="*/ 2147483647 h 952"/>
                  <a:gd name="T6" fmla="*/ 2147483647 w 1205"/>
                  <a:gd name="T7" fmla="*/ 2147483647 h 952"/>
                  <a:gd name="T8" fmla="*/ 2147483647 w 1205"/>
                  <a:gd name="T9" fmla="*/ 2147483647 h 952"/>
                  <a:gd name="T10" fmla="*/ 2147483647 w 1205"/>
                  <a:gd name="T11" fmla="*/ 2147483647 h 952"/>
                  <a:gd name="T12" fmla="*/ 2147483647 w 1205"/>
                  <a:gd name="T13" fmla="*/ 2147483647 h 952"/>
                  <a:gd name="T14" fmla="*/ 2147483647 w 1205"/>
                  <a:gd name="T15" fmla="*/ 2147483647 h 952"/>
                  <a:gd name="T16" fmla="*/ 2147483647 w 1205"/>
                  <a:gd name="T17" fmla="*/ 2147483647 h 952"/>
                  <a:gd name="T18" fmla="*/ 2147483647 w 1205"/>
                  <a:gd name="T19" fmla="*/ 2147483647 h 952"/>
                  <a:gd name="T20" fmla="*/ 2147483647 w 1205"/>
                  <a:gd name="T21" fmla="*/ 2147483647 h 952"/>
                  <a:gd name="T22" fmla="*/ 2147483647 w 1205"/>
                  <a:gd name="T23" fmla="*/ 2147483647 h 952"/>
                  <a:gd name="T24" fmla="*/ 2147483647 w 1205"/>
                  <a:gd name="T25" fmla="*/ 0 h 952"/>
                  <a:gd name="T26" fmla="*/ 2147483647 w 1205"/>
                  <a:gd name="T27" fmla="*/ 2147483647 h 952"/>
                  <a:gd name="T28" fmla="*/ 2147483647 w 1205"/>
                  <a:gd name="T29" fmla="*/ 2147483647 h 952"/>
                  <a:gd name="T30" fmla="*/ 2147483647 w 1205"/>
                  <a:gd name="T31" fmla="*/ 2147483647 h 952"/>
                  <a:gd name="T32" fmla="*/ 2147483647 w 1205"/>
                  <a:gd name="T33" fmla="*/ 2147483647 h 952"/>
                  <a:gd name="T34" fmla="*/ 2147483647 w 1205"/>
                  <a:gd name="T35" fmla="*/ 2147483647 h 952"/>
                  <a:gd name="T36" fmla="*/ 2147483647 w 1205"/>
                  <a:gd name="T37" fmla="*/ 2147483647 h 952"/>
                  <a:gd name="T38" fmla="*/ 2147483647 w 1205"/>
                  <a:gd name="T39" fmla="*/ 2147483647 h 952"/>
                  <a:gd name="T40" fmla="*/ 2147483647 w 1205"/>
                  <a:gd name="T41" fmla="*/ 2147483647 h 952"/>
                  <a:gd name="T42" fmla="*/ 2147483647 w 1205"/>
                  <a:gd name="T43" fmla="*/ 2147483647 h 952"/>
                  <a:gd name="T44" fmla="*/ 2147483647 w 1205"/>
                  <a:gd name="T45" fmla="*/ 2147483647 h 952"/>
                  <a:gd name="T46" fmla="*/ 2147483647 w 1205"/>
                  <a:gd name="T47" fmla="*/ 2147483647 h 952"/>
                  <a:gd name="T48" fmla="*/ 2147483647 w 1205"/>
                  <a:gd name="T49" fmla="*/ 2147483647 h 952"/>
                  <a:gd name="T50" fmla="*/ 2147483647 w 1205"/>
                  <a:gd name="T51" fmla="*/ 2147483647 h 952"/>
                  <a:gd name="T52" fmla="*/ 2147483647 w 1205"/>
                  <a:gd name="T53" fmla="*/ 2147483647 h 952"/>
                  <a:gd name="T54" fmla="*/ 2147483647 w 1205"/>
                  <a:gd name="T55" fmla="*/ 2147483647 h 952"/>
                  <a:gd name="T56" fmla="*/ 2147483647 w 1205"/>
                  <a:gd name="T57" fmla="*/ 2147483647 h 952"/>
                  <a:gd name="T58" fmla="*/ 2147483647 w 1205"/>
                  <a:gd name="T59" fmla="*/ 2147483647 h 952"/>
                  <a:gd name="T60" fmla="*/ 2147483647 w 1205"/>
                  <a:gd name="T61" fmla="*/ 2147483647 h 952"/>
                  <a:gd name="T62" fmla="*/ 2147483647 w 1205"/>
                  <a:gd name="T63" fmla="*/ 2147483647 h 952"/>
                  <a:gd name="T64" fmla="*/ 2147483647 w 1205"/>
                  <a:gd name="T65" fmla="*/ 2147483647 h 952"/>
                  <a:gd name="T66" fmla="*/ 2147483647 w 1205"/>
                  <a:gd name="T67" fmla="*/ 2147483647 h 952"/>
                  <a:gd name="T68" fmla="*/ 2147483647 w 1205"/>
                  <a:gd name="T69" fmla="*/ 2147483647 h 952"/>
                  <a:gd name="T70" fmla="*/ 2147483647 w 1205"/>
                  <a:gd name="T71" fmla="*/ 2147483647 h 952"/>
                  <a:gd name="T72" fmla="*/ 2147483647 w 1205"/>
                  <a:gd name="T73" fmla="*/ 2147483647 h 952"/>
                  <a:gd name="T74" fmla="*/ 2147483647 w 1205"/>
                  <a:gd name="T75" fmla="*/ 2147483647 h 952"/>
                  <a:gd name="T76" fmla="*/ 0 w 1205"/>
                  <a:gd name="T77" fmla="*/ 2147483647 h 952"/>
                  <a:gd name="T78" fmla="*/ 2147483647 w 1205"/>
                  <a:gd name="T79" fmla="*/ 2147483647 h 952"/>
                  <a:gd name="T80" fmla="*/ 2147483647 w 1205"/>
                  <a:gd name="T81" fmla="*/ 2147483647 h 952"/>
                  <a:gd name="T82" fmla="*/ 2147483647 w 1205"/>
                  <a:gd name="T83" fmla="*/ 2147483647 h 952"/>
                  <a:gd name="T84" fmla="*/ 2147483647 w 1205"/>
                  <a:gd name="T85" fmla="*/ 2147483647 h 952"/>
                  <a:gd name="T86" fmla="*/ 2147483647 w 1205"/>
                  <a:gd name="T87" fmla="*/ 2147483647 h 952"/>
                  <a:gd name="T88" fmla="*/ 2147483647 w 1205"/>
                  <a:gd name="T89" fmla="*/ 2147483647 h 952"/>
                  <a:gd name="T90" fmla="*/ 2147483647 w 1205"/>
                  <a:gd name="T91" fmla="*/ 2147483647 h 952"/>
                  <a:gd name="T92" fmla="*/ 2147483647 w 1205"/>
                  <a:gd name="T93" fmla="*/ 2147483647 h 952"/>
                  <a:gd name="T94" fmla="*/ 2147483647 w 1205"/>
                  <a:gd name="T95" fmla="*/ 2147483647 h 952"/>
                  <a:gd name="T96" fmla="*/ 2147483647 w 1205"/>
                  <a:gd name="T97" fmla="*/ 2147483647 h 952"/>
                  <a:gd name="T98" fmla="*/ 2147483647 w 1205"/>
                  <a:gd name="T99" fmla="*/ 2147483647 h 952"/>
                  <a:gd name="T100" fmla="*/ 2147483647 w 1205"/>
                  <a:gd name="T101" fmla="*/ 2147483647 h 952"/>
                  <a:gd name="T102" fmla="*/ 2147483647 w 1205"/>
                  <a:gd name="T103" fmla="*/ 2147483647 h 952"/>
                  <a:gd name="T104" fmla="*/ 2147483647 w 1205"/>
                  <a:gd name="T105" fmla="*/ 2147483647 h 952"/>
                  <a:gd name="T106" fmla="*/ 2147483647 w 1205"/>
                  <a:gd name="T107" fmla="*/ 2147483647 h 952"/>
                  <a:gd name="T108" fmla="*/ 2147483647 w 1205"/>
                  <a:gd name="T109" fmla="*/ 2147483647 h 952"/>
                  <a:gd name="T110" fmla="*/ 2147483647 w 1205"/>
                  <a:gd name="T111" fmla="*/ 2147483647 h 952"/>
                  <a:gd name="T112" fmla="*/ 2147483647 w 1205"/>
                  <a:gd name="T113" fmla="*/ 2147483647 h 952"/>
                  <a:gd name="T114" fmla="*/ 2147483647 w 1205"/>
                  <a:gd name="T115" fmla="*/ 2147483647 h 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5"/>
                  <a:gd name="T175" fmla="*/ 0 h 952"/>
                  <a:gd name="T176" fmla="*/ 1205 w 1205"/>
                  <a:gd name="T177" fmla="*/ 952 h 95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3288C69B-BBB5-490F-901E-312986F18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495" y="4742309"/>
                <a:ext cx="772312" cy="1258599"/>
              </a:xfrm>
              <a:custGeom>
                <a:avLst/>
                <a:gdLst>
                  <a:gd name="T0" fmla="*/ 2147483647 w 421"/>
                  <a:gd name="T1" fmla="*/ 2147483647 h 616"/>
                  <a:gd name="T2" fmla="*/ 2147483647 w 421"/>
                  <a:gd name="T3" fmla="*/ 2147483647 h 616"/>
                  <a:gd name="T4" fmla="*/ 2147483647 w 421"/>
                  <a:gd name="T5" fmla="*/ 2147483647 h 616"/>
                  <a:gd name="T6" fmla="*/ 2147483647 w 421"/>
                  <a:gd name="T7" fmla="*/ 2147483647 h 616"/>
                  <a:gd name="T8" fmla="*/ 2147483647 w 421"/>
                  <a:gd name="T9" fmla="*/ 2147483647 h 616"/>
                  <a:gd name="T10" fmla="*/ 2147483647 w 421"/>
                  <a:gd name="T11" fmla="*/ 2147483647 h 616"/>
                  <a:gd name="T12" fmla="*/ 2147483647 w 421"/>
                  <a:gd name="T13" fmla="*/ 2147483647 h 616"/>
                  <a:gd name="T14" fmla="*/ 2147483647 w 421"/>
                  <a:gd name="T15" fmla="*/ 2147483647 h 616"/>
                  <a:gd name="T16" fmla="*/ 2147483647 w 421"/>
                  <a:gd name="T17" fmla="*/ 2147483647 h 616"/>
                  <a:gd name="T18" fmla="*/ 2147483647 w 421"/>
                  <a:gd name="T19" fmla="*/ 2147483647 h 616"/>
                  <a:gd name="T20" fmla="*/ 2147483647 w 421"/>
                  <a:gd name="T21" fmla="*/ 2147483647 h 616"/>
                  <a:gd name="T22" fmla="*/ 2147483647 w 421"/>
                  <a:gd name="T23" fmla="*/ 2147483647 h 616"/>
                  <a:gd name="T24" fmla="*/ 2147483647 w 421"/>
                  <a:gd name="T25" fmla="*/ 2147483647 h 616"/>
                  <a:gd name="T26" fmla="*/ 2147483647 w 421"/>
                  <a:gd name="T27" fmla="*/ 2147483647 h 616"/>
                  <a:gd name="T28" fmla="*/ 2147483647 w 421"/>
                  <a:gd name="T29" fmla="*/ 2147483647 h 616"/>
                  <a:gd name="T30" fmla="*/ 2147483647 w 421"/>
                  <a:gd name="T31" fmla="*/ 2147483647 h 616"/>
                  <a:gd name="T32" fmla="*/ 2147483647 w 421"/>
                  <a:gd name="T33" fmla="*/ 2147483647 h 616"/>
                  <a:gd name="T34" fmla="*/ 2147483647 w 421"/>
                  <a:gd name="T35" fmla="*/ 2147483647 h 616"/>
                  <a:gd name="T36" fmla="*/ 2147483647 w 421"/>
                  <a:gd name="T37" fmla="*/ 2147483647 h 616"/>
                  <a:gd name="T38" fmla="*/ 2147483647 w 421"/>
                  <a:gd name="T39" fmla="*/ 2147483647 h 616"/>
                  <a:gd name="T40" fmla="*/ 2147483647 w 421"/>
                  <a:gd name="T41" fmla="*/ 2147483647 h 616"/>
                  <a:gd name="T42" fmla="*/ 2147483647 w 421"/>
                  <a:gd name="T43" fmla="*/ 2147483647 h 616"/>
                  <a:gd name="T44" fmla="*/ 2147483647 w 421"/>
                  <a:gd name="T45" fmla="*/ 2147483647 h 616"/>
                  <a:gd name="T46" fmla="*/ 2147483647 w 421"/>
                  <a:gd name="T47" fmla="*/ 2147483647 h 616"/>
                  <a:gd name="T48" fmla="*/ 2147483647 w 421"/>
                  <a:gd name="T49" fmla="*/ 2147483647 h 616"/>
                  <a:gd name="T50" fmla="*/ 2147483647 w 421"/>
                  <a:gd name="T51" fmla="*/ 2147483647 h 616"/>
                  <a:gd name="T52" fmla="*/ 2147483647 w 421"/>
                  <a:gd name="T53" fmla="*/ 2147483647 h 616"/>
                  <a:gd name="T54" fmla="*/ 2147483647 w 421"/>
                  <a:gd name="T55" fmla="*/ 2147483647 h 616"/>
                  <a:gd name="T56" fmla="*/ 2147483647 w 421"/>
                  <a:gd name="T57" fmla="*/ 2147483647 h 616"/>
                  <a:gd name="T58" fmla="*/ 2147483647 w 421"/>
                  <a:gd name="T59" fmla="*/ 2147483647 h 616"/>
                  <a:gd name="T60" fmla="*/ 2147483647 w 421"/>
                  <a:gd name="T61" fmla="*/ 2147483647 h 616"/>
                  <a:gd name="T62" fmla="*/ 2147483647 w 421"/>
                  <a:gd name="T63" fmla="*/ 2147483647 h 616"/>
                  <a:gd name="T64" fmla="*/ 2147483647 w 421"/>
                  <a:gd name="T65" fmla="*/ 2147483647 h 6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616"/>
                  <a:gd name="T101" fmla="*/ 421 w 421"/>
                  <a:gd name="T102" fmla="*/ 616 h 6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7E2BA535-F976-43A7-BD5C-A96BB0814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548" y="4384932"/>
                <a:ext cx="2204304" cy="1942279"/>
              </a:xfrm>
              <a:custGeom>
                <a:avLst/>
                <a:gdLst>
                  <a:gd name="T0" fmla="*/ 939809827 w 1205"/>
                  <a:gd name="T1" fmla="*/ 364966436 h 952"/>
                  <a:gd name="T2" fmla="*/ 843711118 w 1205"/>
                  <a:gd name="T3" fmla="*/ 321517620 h 952"/>
                  <a:gd name="T4" fmla="*/ 741097716 w 1205"/>
                  <a:gd name="T5" fmla="*/ 304138719 h 952"/>
                  <a:gd name="T6" fmla="*/ 699563957 w 1205"/>
                  <a:gd name="T7" fmla="*/ 251999865 h 952"/>
                  <a:gd name="T8" fmla="*/ 638484315 w 1205"/>
                  <a:gd name="T9" fmla="*/ 208552091 h 952"/>
                  <a:gd name="T10" fmla="*/ 583105367 w 1205"/>
                  <a:gd name="T11" fmla="*/ 156414345 h 952"/>
                  <a:gd name="T12" fmla="*/ 542385606 w 1205"/>
                  <a:gd name="T13" fmla="*/ 147724373 h 952"/>
                  <a:gd name="T14" fmla="*/ 487007561 w 1205"/>
                  <a:gd name="T15" fmla="*/ 139034402 h 952"/>
                  <a:gd name="T16" fmla="*/ 425112905 w 1205"/>
                  <a:gd name="T17" fmla="*/ 112965496 h 952"/>
                  <a:gd name="T18" fmla="*/ 315169911 w 1205"/>
                  <a:gd name="T19" fmla="*/ 69517722 h 952"/>
                  <a:gd name="T20" fmla="*/ 260605864 w 1205"/>
                  <a:gd name="T21" fmla="*/ 52137762 h 952"/>
                  <a:gd name="T22" fmla="*/ 164507098 w 1205"/>
                  <a:gd name="T23" fmla="*/ 17378909 h 952"/>
                  <a:gd name="T24" fmla="*/ 136817624 w 1205"/>
                  <a:gd name="T25" fmla="*/ 0 h 952"/>
                  <a:gd name="T26" fmla="*/ 109943023 w 1205"/>
                  <a:gd name="T27" fmla="*/ 8689976 h 952"/>
                  <a:gd name="T28" fmla="*/ 88769144 w 1205"/>
                  <a:gd name="T29" fmla="*/ 26068881 h 952"/>
                  <a:gd name="T30" fmla="*/ 13844289 w 1205"/>
                  <a:gd name="T31" fmla="*/ 52137762 h 952"/>
                  <a:gd name="T32" fmla="*/ 20359888 w 1205"/>
                  <a:gd name="T33" fmla="*/ 95586595 h 952"/>
                  <a:gd name="T34" fmla="*/ 27689481 w 1205"/>
                  <a:gd name="T35" fmla="*/ 139034402 h 952"/>
                  <a:gd name="T36" fmla="*/ 54564061 w 1205"/>
                  <a:gd name="T37" fmla="*/ 191173190 h 952"/>
                  <a:gd name="T38" fmla="*/ 68409263 w 1205"/>
                  <a:gd name="T39" fmla="*/ 217242063 h 952"/>
                  <a:gd name="T40" fmla="*/ 75738857 w 1205"/>
                  <a:gd name="T41" fmla="*/ 234620964 h 952"/>
                  <a:gd name="T42" fmla="*/ 116458618 w 1205"/>
                  <a:gd name="T43" fmla="*/ 251999865 h 952"/>
                  <a:gd name="T44" fmla="*/ 157992406 w 1205"/>
                  <a:gd name="T45" fmla="*/ 243310936 h 952"/>
                  <a:gd name="T46" fmla="*/ 192196572 w 1205"/>
                  <a:gd name="T47" fmla="*/ 278069846 h 952"/>
                  <a:gd name="T48" fmla="*/ 206041760 w 1205"/>
                  <a:gd name="T49" fmla="*/ 295448747 h 952"/>
                  <a:gd name="T50" fmla="*/ 212556453 w 1205"/>
                  <a:gd name="T51" fmla="*/ 321517620 h 952"/>
                  <a:gd name="T52" fmla="*/ 164507098 w 1205"/>
                  <a:gd name="T53" fmla="*/ 356276465 h 952"/>
                  <a:gd name="T54" fmla="*/ 144147217 w 1205"/>
                  <a:gd name="T55" fmla="*/ 399724239 h 952"/>
                  <a:gd name="T56" fmla="*/ 130302932 w 1205"/>
                  <a:gd name="T57" fmla="*/ 460551956 h 952"/>
                  <a:gd name="T58" fmla="*/ 116458618 w 1205"/>
                  <a:gd name="T59" fmla="*/ 469241928 h 952"/>
                  <a:gd name="T60" fmla="*/ 102613430 w 1205"/>
                  <a:gd name="T61" fmla="*/ 521379674 h 952"/>
                  <a:gd name="T62" fmla="*/ 61893668 w 1205"/>
                  <a:gd name="T63" fmla="*/ 530069646 h 952"/>
                  <a:gd name="T64" fmla="*/ 88769144 w 1205"/>
                  <a:gd name="T65" fmla="*/ 616966367 h 952"/>
                  <a:gd name="T66" fmla="*/ 82253549 w 1205"/>
                  <a:gd name="T67" fmla="*/ 634346310 h 952"/>
                  <a:gd name="T68" fmla="*/ 54564061 w 1205"/>
                  <a:gd name="T69" fmla="*/ 660415183 h 952"/>
                  <a:gd name="T70" fmla="*/ 54564061 w 1205"/>
                  <a:gd name="T71" fmla="*/ 712552929 h 952"/>
                  <a:gd name="T72" fmla="*/ 68409263 w 1205"/>
                  <a:gd name="T73" fmla="*/ 729931830 h 952"/>
                  <a:gd name="T74" fmla="*/ 13844289 w 1205"/>
                  <a:gd name="T75" fmla="*/ 782070618 h 952"/>
                  <a:gd name="T76" fmla="*/ 0 w 1205"/>
                  <a:gd name="T77" fmla="*/ 851587266 h 952"/>
                  <a:gd name="T78" fmla="*/ 48049369 w 1205"/>
                  <a:gd name="T79" fmla="*/ 860277237 h 952"/>
                  <a:gd name="T80" fmla="*/ 88769144 w 1205"/>
                  <a:gd name="T81" fmla="*/ 912414983 h 952"/>
                  <a:gd name="T82" fmla="*/ 96098737 w 1205"/>
                  <a:gd name="T83" fmla="*/ 999311574 h 952"/>
                  <a:gd name="T84" fmla="*/ 178352286 w 1205"/>
                  <a:gd name="T85" fmla="*/ 1008001546 h 952"/>
                  <a:gd name="T86" fmla="*/ 240245983 w 1205"/>
                  <a:gd name="T87" fmla="*/ 990621602 h 952"/>
                  <a:gd name="T88" fmla="*/ 308655218 w 1205"/>
                  <a:gd name="T89" fmla="*/ 981932673 h 952"/>
                  <a:gd name="T90" fmla="*/ 438958093 w 1205"/>
                  <a:gd name="T91" fmla="*/ 1008001546 h 952"/>
                  <a:gd name="T92" fmla="*/ 487007561 w 1205"/>
                  <a:gd name="T93" fmla="*/ 981932673 h 952"/>
                  <a:gd name="T94" fmla="*/ 528541320 w 1205"/>
                  <a:gd name="T95" fmla="*/ 929794927 h 952"/>
                  <a:gd name="T96" fmla="*/ 590434960 w 1205"/>
                  <a:gd name="T97" fmla="*/ 895036082 h 952"/>
                  <a:gd name="T98" fmla="*/ 638484315 w 1205"/>
                  <a:gd name="T99" fmla="*/ 816828421 h 952"/>
                  <a:gd name="T100" fmla="*/ 658844196 w 1205"/>
                  <a:gd name="T101" fmla="*/ 721242901 h 952"/>
                  <a:gd name="T102" fmla="*/ 685718769 w 1205"/>
                  <a:gd name="T103" fmla="*/ 643035240 h 952"/>
                  <a:gd name="T104" fmla="*/ 754942002 w 1205"/>
                  <a:gd name="T105" fmla="*/ 547448677 h 952"/>
                  <a:gd name="T106" fmla="*/ 768787190 w 1205"/>
                  <a:gd name="T107" fmla="*/ 512690745 h 952"/>
                  <a:gd name="T108" fmla="*/ 768787190 w 1205"/>
                  <a:gd name="T109" fmla="*/ 512690745 h 952"/>
                  <a:gd name="T110" fmla="*/ 829866832 w 1205"/>
                  <a:gd name="T111" fmla="*/ 477931900 h 952"/>
                  <a:gd name="T112" fmla="*/ 974014219 w 1205"/>
                  <a:gd name="T113" fmla="*/ 408414210 h 952"/>
                  <a:gd name="T114" fmla="*/ 981343812 w 1205"/>
                  <a:gd name="T115" fmla="*/ 399724239 h 952"/>
                  <a:gd name="T116" fmla="*/ 981343812 w 1205"/>
                  <a:gd name="T117" fmla="*/ 373655366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5"/>
                  <a:gd name="T178" fmla="*/ 0 h 952"/>
                  <a:gd name="T179" fmla="*/ 1205 w 1205"/>
                  <a:gd name="T180" fmla="*/ 952 h 9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4061947F-A9D4-4B95-A63D-C904A631D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495" y="4742309"/>
                <a:ext cx="772312" cy="1258599"/>
              </a:xfrm>
              <a:custGeom>
                <a:avLst/>
                <a:gdLst>
                  <a:gd name="T0" fmla="*/ 2147483647 w 421"/>
                  <a:gd name="T1" fmla="*/ 2147483647 h 616"/>
                  <a:gd name="T2" fmla="*/ 2147483647 w 421"/>
                  <a:gd name="T3" fmla="*/ 2147483647 h 616"/>
                  <a:gd name="T4" fmla="*/ 2147483647 w 421"/>
                  <a:gd name="T5" fmla="*/ 2147483647 h 616"/>
                  <a:gd name="T6" fmla="*/ 2147483647 w 421"/>
                  <a:gd name="T7" fmla="*/ 2147483647 h 616"/>
                  <a:gd name="T8" fmla="*/ 2147483647 w 421"/>
                  <a:gd name="T9" fmla="*/ 2147483647 h 616"/>
                  <a:gd name="T10" fmla="*/ 2147483647 w 421"/>
                  <a:gd name="T11" fmla="*/ 2147483647 h 616"/>
                  <a:gd name="T12" fmla="*/ 2147483647 w 421"/>
                  <a:gd name="T13" fmla="*/ 2147483647 h 616"/>
                  <a:gd name="T14" fmla="*/ 2147483647 w 421"/>
                  <a:gd name="T15" fmla="*/ 2147483647 h 616"/>
                  <a:gd name="T16" fmla="*/ 2147483647 w 421"/>
                  <a:gd name="T17" fmla="*/ 2147483647 h 616"/>
                  <a:gd name="T18" fmla="*/ 2147483647 w 421"/>
                  <a:gd name="T19" fmla="*/ 2147483647 h 616"/>
                  <a:gd name="T20" fmla="*/ 2147483647 w 421"/>
                  <a:gd name="T21" fmla="*/ 2147483647 h 616"/>
                  <a:gd name="T22" fmla="*/ 2147483647 w 421"/>
                  <a:gd name="T23" fmla="*/ 2147483647 h 616"/>
                  <a:gd name="T24" fmla="*/ 2147483647 w 421"/>
                  <a:gd name="T25" fmla="*/ 2147483647 h 616"/>
                  <a:gd name="T26" fmla="*/ 2147483647 w 421"/>
                  <a:gd name="T27" fmla="*/ 2147483647 h 616"/>
                  <a:gd name="T28" fmla="*/ 2147483647 w 421"/>
                  <a:gd name="T29" fmla="*/ 2147483647 h 616"/>
                  <a:gd name="T30" fmla="*/ 2147483647 w 421"/>
                  <a:gd name="T31" fmla="*/ 2147483647 h 616"/>
                  <a:gd name="T32" fmla="*/ 2147483647 w 421"/>
                  <a:gd name="T33" fmla="*/ 2147483647 h 616"/>
                  <a:gd name="T34" fmla="*/ 2147483647 w 421"/>
                  <a:gd name="T35" fmla="*/ 2147483647 h 616"/>
                  <a:gd name="T36" fmla="*/ 2147483647 w 421"/>
                  <a:gd name="T37" fmla="*/ 2147483647 h 616"/>
                  <a:gd name="T38" fmla="*/ 2147483647 w 421"/>
                  <a:gd name="T39" fmla="*/ 2147483647 h 616"/>
                  <a:gd name="T40" fmla="*/ 2147483647 w 421"/>
                  <a:gd name="T41" fmla="*/ 2147483647 h 616"/>
                  <a:gd name="T42" fmla="*/ 2147483647 w 421"/>
                  <a:gd name="T43" fmla="*/ 2147483647 h 616"/>
                  <a:gd name="T44" fmla="*/ 2147483647 w 421"/>
                  <a:gd name="T45" fmla="*/ 2147483647 h 616"/>
                  <a:gd name="T46" fmla="*/ 2147483647 w 421"/>
                  <a:gd name="T47" fmla="*/ 2147483647 h 616"/>
                  <a:gd name="T48" fmla="*/ 2147483647 w 421"/>
                  <a:gd name="T49" fmla="*/ 2147483647 h 616"/>
                  <a:gd name="T50" fmla="*/ 2147483647 w 421"/>
                  <a:gd name="T51" fmla="*/ 2147483647 h 616"/>
                  <a:gd name="T52" fmla="*/ 2147483647 w 421"/>
                  <a:gd name="T53" fmla="*/ 2147483647 h 616"/>
                  <a:gd name="T54" fmla="*/ 2147483647 w 421"/>
                  <a:gd name="T55" fmla="*/ 2147483647 h 616"/>
                  <a:gd name="T56" fmla="*/ 2147483647 w 421"/>
                  <a:gd name="T57" fmla="*/ 2147483647 h 616"/>
                  <a:gd name="T58" fmla="*/ 2147483647 w 421"/>
                  <a:gd name="T59" fmla="*/ 2147483647 h 616"/>
                  <a:gd name="T60" fmla="*/ 2147483647 w 421"/>
                  <a:gd name="T61" fmla="*/ 2147483647 h 616"/>
                  <a:gd name="T62" fmla="*/ 2147483647 w 421"/>
                  <a:gd name="T63" fmla="*/ 2147483647 h 616"/>
                  <a:gd name="T64" fmla="*/ 2147483647 w 421"/>
                  <a:gd name="T65" fmla="*/ 2147483647 h 616"/>
                  <a:gd name="T66" fmla="*/ 2147483647 w 421"/>
                  <a:gd name="T67" fmla="*/ 2147483647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1"/>
                  <a:gd name="T103" fmla="*/ 0 h 616"/>
                  <a:gd name="T104" fmla="*/ 421 w 421"/>
                  <a:gd name="T105" fmla="*/ 616 h 6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B4A2FE67-66C0-47D5-BB06-3E2CDBEFD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447" y="1637768"/>
                <a:ext cx="724042" cy="832850"/>
              </a:xfrm>
              <a:custGeom>
                <a:avLst/>
                <a:gdLst>
                  <a:gd name="T0" fmla="*/ 2147483647 w 396"/>
                  <a:gd name="T1" fmla="*/ 2147483647 h 408"/>
                  <a:gd name="T2" fmla="*/ 2147483647 w 396"/>
                  <a:gd name="T3" fmla="*/ 2147483647 h 408"/>
                  <a:gd name="T4" fmla="*/ 2147483647 w 396"/>
                  <a:gd name="T5" fmla="*/ 2147483647 h 408"/>
                  <a:gd name="T6" fmla="*/ 2147483647 w 396"/>
                  <a:gd name="T7" fmla="*/ 2147483647 h 408"/>
                  <a:gd name="T8" fmla="*/ 2147483647 w 396"/>
                  <a:gd name="T9" fmla="*/ 2147483647 h 408"/>
                  <a:gd name="T10" fmla="*/ 2147483647 w 396"/>
                  <a:gd name="T11" fmla="*/ 2147483647 h 408"/>
                  <a:gd name="T12" fmla="*/ 2147483647 w 396"/>
                  <a:gd name="T13" fmla="*/ 2147483647 h 408"/>
                  <a:gd name="T14" fmla="*/ 2147483647 w 396"/>
                  <a:gd name="T15" fmla="*/ 2147483647 h 408"/>
                  <a:gd name="T16" fmla="*/ 2147483647 w 396"/>
                  <a:gd name="T17" fmla="*/ 2147483647 h 408"/>
                  <a:gd name="T18" fmla="*/ 2147483647 w 396"/>
                  <a:gd name="T19" fmla="*/ 2147483647 h 408"/>
                  <a:gd name="T20" fmla="*/ 2147483647 w 396"/>
                  <a:gd name="T21" fmla="*/ 2147483647 h 408"/>
                  <a:gd name="T22" fmla="*/ 2147483647 w 396"/>
                  <a:gd name="T23" fmla="*/ 0 h 408"/>
                  <a:gd name="T24" fmla="*/ 2147483647 w 396"/>
                  <a:gd name="T25" fmla="*/ 0 h 408"/>
                  <a:gd name="T26" fmla="*/ 2147483647 w 396"/>
                  <a:gd name="T27" fmla="*/ 2147483647 h 408"/>
                  <a:gd name="T28" fmla="*/ 2147483647 w 396"/>
                  <a:gd name="T29" fmla="*/ 2147483647 h 408"/>
                  <a:gd name="T30" fmla="*/ 2147483647 w 396"/>
                  <a:gd name="T31" fmla="*/ 2147483647 h 408"/>
                  <a:gd name="T32" fmla="*/ 2147483647 w 396"/>
                  <a:gd name="T33" fmla="*/ 2147483647 h 408"/>
                  <a:gd name="T34" fmla="*/ 2147483647 w 396"/>
                  <a:gd name="T35" fmla="*/ 2147483647 h 408"/>
                  <a:gd name="T36" fmla="*/ 2147483647 w 396"/>
                  <a:gd name="T37" fmla="*/ 2147483647 h 408"/>
                  <a:gd name="T38" fmla="*/ 2147483647 w 396"/>
                  <a:gd name="T39" fmla="*/ 2147483647 h 408"/>
                  <a:gd name="T40" fmla="*/ 2147483647 w 396"/>
                  <a:gd name="T41" fmla="*/ 2147483647 h 408"/>
                  <a:gd name="T42" fmla="*/ 2147483647 w 396"/>
                  <a:gd name="T43" fmla="*/ 2147483647 h 408"/>
                  <a:gd name="T44" fmla="*/ 2147483647 w 396"/>
                  <a:gd name="T45" fmla="*/ 2147483647 h 408"/>
                  <a:gd name="T46" fmla="*/ 2147483647 w 396"/>
                  <a:gd name="T47" fmla="*/ 2147483647 h 408"/>
                  <a:gd name="T48" fmla="*/ 2147483647 w 396"/>
                  <a:gd name="T49" fmla="*/ 2147483647 h 408"/>
                  <a:gd name="T50" fmla="*/ 2147483647 w 396"/>
                  <a:gd name="T51" fmla="*/ 2147483647 h 408"/>
                  <a:gd name="T52" fmla="*/ 2147483647 w 396"/>
                  <a:gd name="T53" fmla="*/ 2147483647 h 408"/>
                  <a:gd name="T54" fmla="*/ 2147483647 w 396"/>
                  <a:gd name="T55" fmla="*/ 2147483647 h 408"/>
                  <a:gd name="T56" fmla="*/ 2147483647 w 396"/>
                  <a:gd name="T57" fmla="*/ 2147483647 h 408"/>
                  <a:gd name="T58" fmla="*/ 2147483647 w 396"/>
                  <a:gd name="T59" fmla="*/ 2147483647 h 408"/>
                  <a:gd name="T60" fmla="*/ 2147483647 w 396"/>
                  <a:gd name="T61" fmla="*/ 2147483647 h 408"/>
                  <a:gd name="T62" fmla="*/ 2147483647 w 396"/>
                  <a:gd name="T63" fmla="*/ 2147483647 h 408"/>
                  <a:gd name="T64" fmla="*/ 0 w 396"/>
                  <a:gd name="T65" fmla="*/ 2147483647 h 408"/>
                  <a:gd name="T66" fmla="*/ 2147483647 w 396"/>
                  <a:gd name="T67" fmla="*/ 2147483647 h 408"/>
                  <a:gd name="T68" fmla="*/ 2147483647 w 396"/>
                  <a:gd name="T69" fmla="*/ 2147483647 h 408"/>
                  <a:gd name="T70" fmla="*/ 2147483647 w 396"/>
                  <a:gd name="T71" fmla="*/ 2147483647 h 408"/>
                  <a:gd name="T72" fmla="*/ 2147483647 w 396"/>
                  <a:gd name="T73" fmla="*/ 2147483647 h 408"/>
                  <a:gd name="T74" fmla="*/ 2147483647 w 396"/>
                  <a:gd name="T75" fmla="*/ 2147483647 h 408"/>
                  <a:gd name="T76" fmla="*/ 2147483647 w 396"/>
                  <a:gd name="T77" fmla="*/ 2147483647 h 408"/>
                  <a:gd name="T78" fmla="*/ 2147483647 w 396"/>
                  <a:gd name="T79" fmla="*/ 2147483647 h 408"/>
                  <a:gd name="T80" fmla="*/ 2147483647 w 396"/>
                  <a:gd name="T81" fmla="*/ 2147483647 h 408"/>
                  <a:gd name="T82" fmla="*/ 2147483647 w 396"/>
                  <a:gd name="T83" fmla="*/ 2147483647 h 408"/>
                  <a:gd name="T84" fmla="*/ 2147483647 w 396"/>
                  <a:gd name="T85" fmla="*/ 2147483647 h 408"/>
                  <a:gd name="T86" fmla="*/ 2147483647 w 396"/>
                  <a:gd name="T87" fmla="*/ 2147483647 h 408"/>
                  <a:gd name="T88" fmla="*/ 2147483647 w 396"/>
                  <a:gd name="T89" fmla="*/ 2147483647 h 408"/>
                  <a:gd name="T90" fmla="*/ 2147483647 w 396"/>
                  <a:gd name="T91" fmla="*/ 2147483647 h 408"/>
                  <a:gd name="T92" fmla="*/ 2147483647 w 396"/>
                  <a:gd name="T93" fmla="*/ 2147483647 h 408"/>
                  <a:gd name="T94" fmla="*/ 2147483647 w 396"/>
                  <a:gd name="T95" fmla="*/ 2147483647 h 408"/>
                  <a:gd name="T96" fmla="*/ 2147483647 w 396"/>
                  <a:gd name="T97" fmla="*/ 2147483647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408"/>
                  <a:gd name="T149" fmla="*/ 396 w 396"/>
                  <a:gd name="T150" fmla="*/ 408 h 4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3D3F01D1-66D6-4396-9791-8009B07ED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8924" y="1687493"/>
                <a:ext cx="370068" cy="292119"/>
              </a:xfrm>
              <a:custGeom>
                <a:avLst/>
                <a:gdLst>
                  <a:gd name="T0" fmla="*/ 2147483647 w 202"/>
                  <a:gd name="T1" fmla="*/ 2147483647 h 144"/>
                  <a:gd name="T2" fmla="*/ 2147483647 w 202"/>
                  <a:gd name="T3" fmla="*/ 2147483647 h 144"/>
                  <a:gd name="T4" fmla="*/ 2147483647 w 202"/>
                  <a:gd name="T5" fmla="*/ 2147483647 h 144"/>
                  <a:gd name="T6" fmla="*/ 2147483647 w 202"/>
                  <a:gd name="T7" fmla="*/ 0 h 144"/>
                  <a:gd name="T8" fmla="*/ 2147483647 w 202"/>
                  <a:gd name="T9" fmla="*/ 0 h 144"/>
                  <a:gd name="T10" fmla="*/ 2147483647 w 202"/>
                  <a:gd name="T11" fmla="*/ 0 h 144"/>
                  <a:gd name="T12" fmla="*/ 2147483647 w 202"/>
                  <a:gd name="T13" fmla="*/ 0 h 144"/>
                  <a:gd name="T14" fmla="*/ 2147483647 w 202"/>
                  <a:gd name="T15" fmla="*/ 2147483647 h 144"/>
                  <a:gd name="T16" fmla="*/ 2147483647 w 202"/>
                  <a:gd name="T17" fmla="*/ 0 h 144"/>
                  <a:gd name="T18" fmla="*/ 2147483647 w 202"/>
                  <a:gd name="T19" fmla="*/ 2147483647 h 144"/>
                  <a:gd name="T20" fmla="*/ 2147483647 w 202"/>
                  <a:gd name="T21" fmla="*/ 2147483647 h 144"/>
                  <a:gd name="T22" fmla="*/ 2147483647 w 202"/>
                  <a:gd name="T23" fmla="*/ 2147483647 h 144"/>
                  <a:gd name="T24" fmla="*/ 2147483647 w 202"/>
                  <a:gd name="T25" fmla="*/ 2147483647 h 144"/>
                  <a:gd name="T26" fmla="*/ 2147483647 w 202"/>
                  <a:gd name="T27" fmla="*/ 2147483647 h 144"/>
                  <a:gd name="T28" fmla="*/ 0 w 202"/>
                  <a:gd name="T29" fmla="*/ 2147483647 h 144"/>
                  <a:gd name="T30" fmla="*/ 2147483647 w 202"/>
                  <a:gd name="T31" fmla="*/ 2147483647 h 144"/>
                  <a:gd name="T32" fmla="*/ 2147483647 w 202"/>
                  <a:gd name="T33" fmla="*/ 2147483647 h 144"/>
                  <a:gd name="T34" fmla="*/ 2147483647 w 202"/>
                  <a:gd name="T35" fmla="*/ 2147483647 h 144"/>
                  <a:gd name="T36" fmla="*/ 2147483647 w 202"/>
                  <a:gd name="T37" fmla="*/ 2147483647 h 144"/>
                  <a:gd name="T38" fmla="*/ 2147483647 w 202"/>
                  <a:gd name="T39" fmla="*/ 2147483647 h 144"/>
                  <a:gd name="T40" fmla="*/ 2147483647 w 202"/>
                  <a:gd name="T41" fmla="*/ 2147483647 h 144"/>
                  <a:gd name="T42" fmla="*/ 2147483647 w 202"/>
                  <a:gd name="T43" fmla="*/ 2147483647 h 144"/>
                  <a:gd name="T44" fmla="*/ 2147483647 w 202"/>
                  <a:gd name="T45" fmla="*/ 2147483647 h 144"/>
                  <a:gd name="T46" fmla="*/ 2147483647 w 202"/>
                  <a:gd name="T47" fmla="*/ 2147483647 h 144"/>
                  <a:gd name="T48" fmla="*/ 2147483647 w 202"/>
                  <a:gd name="T49" fmla="*/ 2147483647 h 144"/>
                  <a:gd name="T50" fmla="*/ 2147483647 w 202"/>
                  <a:gd name="T51" fmla="*/ 2147483647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"/>
                  <a:gd name="T79" fmla="*/ 0 h 144"/>
                  <a:gd name="T80" fmla="*/ 202 w 202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5C3C7FCD-1C03-4FC3-A57E-A9E009F90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024" y="916796"/>
                <a:ext cx="1222827" cy="2079017"/>
              </a:xfrm>
              <a:custGeom>
                <a:avLst/>
                <a:gdLst>
                  <a:gd name="T0" fmla="*/ 2147483647 w 666"/>
                  <a:gd name="T1" fmla="*/ 2147483647 h 1016"/>
                  <a:gd name="T2" fmla="*/ 2147483647 w 666"/>
                  <a:gd name="T3" fmla="*/ 2147483647 h 1016"/>
                  <a:gd name="T4" fmla="*/ 2147483647 w 666"/>
                  <a:gd name="T5" fmla="*/ 2147483647 h 1016"/>
                  <a:gd name="T6" fmla="*/ 2147483647 w 666"/>
                  <a:gd name="T7" fmla="*/ 2147483647 h 1016"/>
                  <a:gd name="T8" fmla="*/ 2147483647 w 666"/>
                  <a:gd name="T9" fmla="*/ 2147483647 h 1016"/>
                  <a:gd name="T10" fmla="*/ 2147483647 w 666"/>
                  <a:gd name="T11" fmla="*/ 2147483647 h 1016"/>
                  <a:gd name="T12" fmla="*/ 2147483647 w 666"/>
                  <a:gd name="T13" fmla="*/ 2147483647 h 1016"/>
                  <a:gd name="T14" fmla="*/ 2147483647 w 666"/>
                  <a:gd name="T15" fmla="*/ 2147483647 h 1016"/>
                  <a:gd name="T16" fmla="*/ 2147483647 w 666"/>
                  <a:gd name="T17" fmla="*/ 2147483647 h 1016"/>
                  <a:gd name="T18" fmla="*/ 2147483647 w 666"/>
                  <a:gd name="T19" fmla="*/ 2147483647 h 1016"/>
                  <a:gd name="T20" fmla="*/ 2147483647 w 666"/>
                  <a:gd name="T21" fmla="*/ 2147483647 h 1016"/>
                  <a:gd name="T22" fmla="*/ 2147483647 w 666"/>
                  <a:gd name="T23" fmla="*/ 2147483647 h 1016"/>
                  <a:gd name="T24" fmla="*/ 2147483647 w 666"/>
                  <a:gd name="T25" fmla="*/ 2147483647 h 1016"/>
                  <a:gd name="T26" fmla="*/ 2147483647 w 666"/>
                  <a:gd name="T27" fmla="*/ 2147483647 h 1016"/>
                  <a:gd name="T28" fmla="*/ 2147483647 w 666"/>
                  <a:gd name="T29" fmla="*/ 2147483647 h 1016"/>
                  <a:gd name="T30" fmla="*/ 2147483647 w 666"/>
                  <a:gd name="T31" fmla="*/ 2147483647 h 1016"/>
                  <a:gd name="T32" fmla="*/ 2147483647 w 666"/>
                  <a:gd name="T33" fmla="*/ 2147483647 h 1016"/>
                  <a:gd name="T34" fmla="*/ 2147483647 w 666"/>
                  <a:gd name="T35" fmla="*/ 2147483647 h 1016"/>
                  <a:gd name="T36" fmla="*/ 2147483647 w 666"/>
                  <a:gd name="T37" fmla="*/ 2147483647 h 1016"/>
                  <a:gd name="T38" fmla="*/ 2147483647 w 666"/>
                  <a:gd name="T39" fmla="*/ 2147483647 h 1016"/>
                  <a:gd name="T40" fmla="*/ 2147483647 w 666"/>
                  <a:gd name="T41" fmla="*/ 2147483647 h 1016"/>
                  <a:gd name="T42" fmla="*/ 2147483647 w 666"/>
                  <a:gd name="T43" fmla="*/ 2147483647 h 1016"/>
                  <a:gd name="T44" fmla="*/ 2147483647 w 666"/>
                  <a:gd name="T45" fmla="*/ 2147483647 h 1016"/>
                  <a:gd name="T46" fmla="*/ 2147483647 w 666"/>
                  <a:gd name="T47" fmla="*/ 2147483647 h 1016"/>
                  <a:gd name="T48" fmla="*/ 2147483647 w 666"/>
                  <a:gd name="T49" fmla="*/ 2147483647 h 1016"/>
                  <a:gd name="T50" fmla="*/ 2147483647 w 666"/>
                  <a:gd name="T51" fmla="*/ 2147483647 h 1016"/>
                  <a:gd name="T52" fmla="*/ 0 w 666"/>
                  <a:gd name="T53" fmla="*/ 2147483647 h 1016"/>
                  <a:gd name="T54" fmla="*/ 2147483647 w 666"/>
                  <a:gd name="T55" fmla="*/ 2147483647 h 1016"/>
                  <a:gd name="T56" fmla="*/ 2147483647 w 666"/>
                  <a:gd name="T57" fmla="*/ 2147483647 h 1016"/>
                  <a:gd name="T58" fmla="*/ 2147483647 w 666"/>
                  <a:gd name="T59" fmla="*/ 2147483647 h 1016"/>
                  <a:gd name="T60" fmla="*/ 2147483647 w 666"/>
                  <a:gd name="T61" fmla="*/ 2147483647 h 1016"/>
                  <a:gd name="T62" fmla="*/ 2147483647 w 666"/>
                  <a:gd name="T63" fmla="*/ 2147483647 h 1016"/>
                  <a:gd name="T64" fmla="*/ 2147483647 w 666"/>
                  <a:gd name="T65" fmla="*/ 2147483647 h 1016"/>
                  <a:gd name="T66" fmla="*/ 2147483647 w 666"/>
                  <a:gd name="T67" fmla="*/ 2147483647 h 1016"/>
                  <a:gd name="T68" fmla="*/ 2147483647 w 666"/>
                  <a:gd name="T69" fmla="*/ 2147483647 h 1016"/>
                  <a:gd name="T70" fmla="*/ 2147483647 w 666"/>
                  <a:gd name="T71" fmla="*/ 2147483647 h 1016"/>
                  <a:gd name="T72" fmla="*/ 2147483647 w 666"/>
                  <a:gd name="T73" fmla="*/ 2147483647 h 1016"/>
                  <a:gd name="T74" fmla="*/ 2147483647 w 666"/>
                  <a:gd name="T75" fmla="*/ 2147483647 h 1016"/>
                  <a:gd name="T76" fmla="*/ 2147483647 w 666"/>
                  <a:gd name="T77" fmla="*/ 2147483647 h 1016"/>
                  <a:gd name="T78" fmla="*/ 2147483647 w 666"/>
                  <a:gd name="T79" fmla="*/ 2147483647 h 1016"/>
                  <a:gd name="T80" fmla="*/ 2147483647 w 666"/>
                  <a:gd name="T81" fmla="*/ 2147483647 h 1016"/>
                  <a:gd name="T82" fmla="*/ 2147483647 w 666"/>
                  <a:gd name="T83" fmla="*/ 2147483647 h 1016"/>
                  <a:gd name="T84" fmla="*/ 2147483647 w 666"/>
                  <a:gd name="T85" fmla="*/ 2147483647 h 1016"/>
                  <a:gd name="T86" fmla="*/ 2147483647 w 666"/>
                  <a:gd name="T87" fmla="*/ 2147483647 h 1016"/>
                  <a:gd name="T88" fmla="*/ 2147483647 w 666"/>
                  <a:gd name="T89" fmla="*/ 2147483647 h 1016"/>
                  <a:gd name="T90" fmla="*/ 2147483647 w 666"/>
                  <a:gd name="T91" fmla="*/ 2147483647 h 1016"/>
                  <a:gd name="T92" fmla="*/ 2147483647 w 666"/>
                  <a:gd name="T93" fmla="*/ 2147483647 h 1016"/>
                  <a:gd name="T94" fmla="*/ 2147483647 w 666"/>
                  <a:gd name="T95" fmla="*/ 2147483647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6"/>
                  <a:gd name="T145" fmla="*/ 0 h 1016"/>
                  <a:gd name="T146" fmla="*/ 666 w 666"/>
                  <a:gd name="T147" fmla="*/ 1016 h 10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AD898D10-60E8-4803-9071-A3B9631C2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8924" y="1687493"/>
                <a:ext cx="370068" cy="292119"/>
              </a:xfrm>
              <a:custGeom>
                <a:avLst/>
                <a:gdLst>
                  <a:gd name="T0" fmla="*/ 2147483647 w 202"/>
                  <a:gd name="T1" fmla="*/ 2147483647 h 144"/>
                  <a:gd name="T2" fmla="*/ 2147483647 w 202"/>
                  <a:gd name="T3" fmla="*/ 2147483647 h 144"/>
                  <a:gd name="T4" fmla="*/ 2147483647 w 202"/>
                  <a:gd name="T5" fmla="*/ 2147483647 h 144"/>
                  <a:gd name="T6" fmla="*/ 2147483647 w 202"/>
                  <a:gd name="T7" fmla="*/ 0 h 144"/>
                  <a:gd name="T8" fmla="*/ 2147483647 w 202"/>
                  <a:gd name="T9" fmla="*/ 0 h 144"/>
                  <a:gd name="T10" fmla="*/ 2147483647 w 202"/>
                  <a:gd name="T11" fmla="*/ 0 h 144"/>
                  <a:gd name="T12" fmla="*/ 2147483647 w 202"/>
                  <a:gd name="T13" fmla="*/ 0 h 144"/>
                  <a:gd name="T14" fmla="*/ 2147483647 w 202"/>
                  <a:gd name="T15" fmla="*/ 2147483647 h 144"/>
                  <a:gd name="T16" fmla="*/ 2147483647 w 202"/>
                  <a:gd name="T17" fmla="*/ 0 h 144"/>
                  <a:gd name="T18" fmla="*/ 2147483647 w 202"/>
                  <a:gd name="T19" fmla="*/ 2147483647 h 144"/>
                  <a:gd name="T20" fmla="*/ 2147483647 w 202"/>
                  <a:gd name="T21" fmla="*/ 2147483647 h 144"/>
                  <a:gd name="T22" fmla="*/ 2147483647 w 202"/>
                  <a:gd name="T23" fmla="*/ 2147483647 h 144"/>
                  <a:gd name="T24" fmla="*/ 2147483647 w 202"/>
                  <a:gd name="T25" fmla="*/ 2147483647 h 144"/>
                  <a:gd name="T26" fmla="*/ 2147483647 w 202"/>
                  <a:gd name="T27" fmla="*/ 2147483647 h 144"/>
                  <a:gd name="T28" fmla="*/ 0 w 202"/>
                  <a:gd name="T29" fmla="*/ 2147483647 h 144"/>
                  <a:gd name="T30" fmla="*/ 2147483647 w 202"/>
                  <a:gd name="T31" fmla="*/ 2147483647 h 144"/>
                  <a:gd name="T32" fmla="*/ 2147483647 w 202"/>
                  <a:gd name="T33" fmla="*/ 2147483647 h 144"/>
                  <a:gd name="T34" fmla="*/ 2147483647 w 202"/>
                  <a:gd name="T35" fmla="*/ 2147483647 h 144"/>
                  <a:gd name="T36" fmla="*/ 2147483647 w 202"/>
                  <a:gd name="T37" fmla="*/ 2147483647 h 144"/>
                  <a:gd name="T38" fmla="*/ 2147483647 w 202"/>
                  <a:gd name="T39" fmla="*/ 2147483647 h 144"/>
                  <a:gd name="T40" fmla="*/ 2147483647 w 202"/>
                  <a:gd name="T41" fmla="*/ 2147483647 h 144"/>
                  <a:gd name="T42" fmla="*/ 2147483647 w 202"/>
                  <a:gd name="T43" fmla="*/ 2147483647 h 144"/>
                  <a:gd name="T44" fmla="*/ 2147483647 w 202"/>
                  <a:gd name="T45" fmla="*/ 2147483647 h 144"/>
                  <a:gd name="T46" fmla="*/ 2147483647 w 202"/>
                  <a:gd name="T47" fmla="*/ 2147483647 h 144"/>
                  <a:gd name="T48" fmla="*/ 2147483647 w 202"/>
                  <a:gd name="T49" fmla="*/ 2147483647 h 144"/>
                  <a:gd name="T50" fmla="*/ 2147483647 w 202"/>
                  <a:gd name="T51" fmla="*/ 2147483647 h 144"/>
                  <a:gd name="T52" fmla="*/ 2147483647 w 202"/>
                  <a:gd name="T53" fmla="*/ 2147483647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2"/>
                  <a:gd name="T82" fmla="*/ 0 h 144"/>
                  <a:gd name="T83" fmla="*/ 202 w 202"/>
                  <a:gd name="T84" fmla="*/ 144 h 1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12">
                <a:extLst>
                  <a:ext uri="{FF2B5EF4-FFF2-40B4-BE49-F238E27FC236}">
                    <a16:creationId xmlns:a16="http://schemas.microsoft.com/office/drawing/2014/main" id="{86431823-F067-407F-B4CB-F7B64CACA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024" y="916796"/>
                <a:ext cx="1222828" cy="2079016"/>
              </a:xfrm>
              <a:custGeom>
                <a:avLst/>
                <a:gdLst>
                  <a:gd name="T0" fmla="*/ 276487784 w 666"/>
                  <a:gd name="T1" fmla="*/ 104897067 h 1016"/>
                  <a:gd name="T2" fmla="*/ 345404995 w 666"/>
                  <a:gd name="T3" fmla="*/ 26223744 h 1016"/>
                  <a:gd name="T4" fmla="*/ 221518629 w 666"/>
                  <a:gd name="T5" fmla="*/ 26223744 h 1016"/>
                  <a:gd name="T6" fmla="*/ 207571422 w 666"/>
                  <a:gd name="T7" fmla="*/ 87414228 h 1016"/>
                  <a:gd name="T8" fmla="*/ 165728894 w 666"/>
                  <a:gd name="T9" fmla="*/ 148603675 h 1016"/>
                  <a:gd name="T10" fmla="*/ 138654210 w 666"/>
                  <a:gd name="T11" fmla="*/ 218535032 h 1016"/>
                  <a:gd name="T12" fmla="*/ 165728894 w 666"/>
                  <a:gd name="T13" fmla="*/ 253500710 h 1016"/>
                  <a:gd name="T14" fmla="*/ 138654210 w 666"/>
                  <a:gd name="T15" fmla="*/ 349656913 h 1016"/>
                  <a:gd name="T16" fmla="*/ 152601418 w 666"/>
                  <a:gd name="T17" fmla="*/ 375880649 h 1016"/>
                  <a:gd name="T18" fmla="*/ 187060023 w 666"/>
                  <a:gd name="T19" fmla="*/ 349656913 h 1016"/>
                  <a:gd name="T20" fmla="*/ 152601418 w 666"/>
                  <a:gd name="T21" fmla="*/ 463294845 h 1016"/>
                  <a:gd name="T22" fmla="*/ 193623308 w 666"/>
                  <a:gd name="T23" fmla="*/ 507002465 h 1016"/>
                  <a:gd name="T24" fmla="*/ 248593369 w 666"/>
                  <a:gd name="T25" fmla="*/ 489519626 h 1016"/>
                  <a:gd name="T26" fmla="*/ 235465836 w 666"/>
                  <a:gd name="T27" fmla="*/ 541968144 h 1016"/>
                  <a:gd name="T28" fmla="*/ 269924499 w 666"/>
                  <a:gd name="T29" fmla="*/ 629382470 h 1016"/>
                  <a:gd name="T30" fmla="*/ 242029178 w 666"/>
                  <a:gd name="T31" fmla="*/ 708054723 h 1016"/>
                  <a:gd name="T32" fmla="*/ 165728894 w 666"/>
                  <a:gd name="T33" fmla="*/ 681830987 h 1016"/>
                  <a:gd name="T34" fmla="*/ 131270288 w 666"/>
                  <a:gd name="T35" fmla="*/ 743020402 h 1016"/>
                  <a:gd name="T36" fmla="*/ 173112816 w 666"/>
                  <a:gd name="T37" fmla="*/ 812951758 h 1016"/>
                  <a:gd name="T38" fmla="*/ 82864447 w 666"/>
                  <a:gd name="T39" fmla="*/ 847917437 h 1016"/>
                  <a:gd name="T40" fmla="*/ 82864447 w 666"/>
                  <a:gd name="T41" fmla="*/ 882883115 h 1016"/>
                  <a:gd name="T42" fmla="*/ 138654210 w 666"/>
                  <a:gd name="T43" fmla="*/ 900365954 h 1016"/>
                  <a:gd name="T44" fmla="*/ 179676101 w 666"/>
                  <a:gd name="T45" fmla="*/ 944073574 h 1016"/>
                  <a:gd name="T46" fmla="*/ 242029178 w 666"/>
                  <a:gd name="T47" fmla="*/ 926590735 h 1016"/>
                  <a:gd name="T48" fmla="*/ 187060023 w 666"/>
                  <a:gd name="T49" fmla="*/ 979039253 h 1016"/>
                  <a:gd name="T50" fmla="*/ 104195576 w 666"/>
                  <a:gd name="T51" fmla="*/ 987780150 h 1016"/>
                  <a:gd name="T52" fmla="*/ 0 w 666"/>
                  <a:gd name="T53" fmla="*/ 1075194345 h 1016"/>
                  <a:gd name="T54" fmla="*/ 41842542 w 666"/>
                  <a:gd name="T55" fmla="*/ 1110160285 h 1016"/>
                  <a:gd name="T56" fmla="*/ 76301162 w 666"/>
                  <a:gd name="T57" fmla="*/ 1066453448 h 1016"/>
                  <a:gd name="T58" fmla="*/ 179676101 w 666"/>
                  <a:gd name="T59" fmla="*/ 1048970609 h 1016"/>
                  <a:gd name="T60" fmla="*/ 276487784 w 666"/>
                  <a:gd name="T61" fmla="*/ 1075194345 h 1016"/>
                  <a:gd name="T62" fmla="*/ 345404995 w 666"/>
                  <a:gd name="T63" fmla="*/ 1057711506 h 1016"/>
                  <a:gd name="T64" fmla="*/ 470111035 w 666"/>
                  <a:gd name="T65" fmla="*/ 1057711506 h 1016"/>
                  <a:gd name="T66" fmla="*/ 511953677 w 666"/>
                  <a:gd name="T67" fmla="*/ 1014004931 h 1016"/>
                  <a:gd name="T68" fmla="*/ 484059262 w 666"/>
                  <a:gd name="T69" fmla="*/ 952814471 h 1016"/>
                  <a:gd name="T70" fmla="*/ 532465075 w 666"/>
                  <a:gd name="T71" fmla="*/ 917848793 h 1016"/>
                  <a:gd name="T72" fmla="*/ 546412282 w 666"/>
                  <a:gd name="T73" fmla="*/ 830434597 h 1016"/>
                  <a:gd name="T74" fmla="*/ 442216621 w 666"/>
                  <a:gd name="T75" fmla="*/ 795468919 h 1016"/>
                  <a:gd name="T76" fmla="*/ 429089145 w 666"/>
                  <a:gd name="T77" fmla="*/ 690571884 h 1016"/>
                  <a:gd name="T78" fmla="*/ 442216621 w 666"/>
                  <a:gd name="T79" fmla="*/ 629382470 h 1016"/>
                  <a:gd name="T80" fmla="*/ 393810808 w 666"/>
                  <a:gd name="T81" fmla="*/ 559451114 h 1016"/>
                  <a:gd name="T82" fmla="*/ 373299410 w 666"/>
                  <a:gd name="T83" fmla="*/ 428329167 h 1016"/>
                  <a:gd name="T84" fmla="*/ 338840804 w 666"/>
                  <a:gd name="T85" fmla="*/ 375880649 h 1016"/>
                  <a:gd name="T86" fmla="*/ 276487784 w 666"/>
                  <a:gd name="T87" fmla="*/ 349656913 h 1016"/>
                  <a:gd name="T88" fmla="*/ 318330311 w 666"/>
                  <a:gd name="T89" fmla="*/ 305949293 h 1016"/>
                  <a:gd name="T90" fmla="*/ 366736124 w 666"/>
                  <a:gd name="T91" fmla="*/ 244759813 h 1016"/>
                  <a:gd name="T92" fmla="*/ 401194730 w 666"/>
                  <a:gd name="T93" fmla="*/ 157345618 h 1016"/>
                  <a:gd name="T94" fmla="*/ 310946389 w 666"/>
                  <a:gd name="T95" fmla="*/ 131120803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6"/>
                  <a:gd name="T145" fmla="*/ 0 h 1016"/>
                  <a:gd name="T146" fmla="*/ 666 w 666"/>
                  <a:gd name="T147" fmla="*/ 1016 h 10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F4DF1164-3422-4419-AF75-70E526C8F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2154" y="1833549"/>
                <a:ext cx="122282" cy="127414"/>
              </a:xfrm>
              <a:custGeom>
                <a:avLst/>
                <a:gdLst>
                  <a:gd name="T0" fmla="*/ 0 w 67"/>
                  <a:gd name="T1" fmla="*/ 2147483647 h 64"/>
                  <a:gd name="T2" fmla="*/ 2147483647 w 67"/>
                  <a:gd name="T3" fmla="*/ 2147483647 h 64"/>
                  <a:gd name="T4" fmla="*/ 2147483647 w 67"/>
                  <a:gd name="T5" fmla="*/ 2147483647 h 64"/>
                  <a:gd name="T6" fmla="*/ 2147483647 w 67"/>
                  <a:gd name="T7" fmla="*/ 2147483647 h 64"/>
                  <a:gd name="T8" fmla="*/ 2147483647 w 67"/>
                  <a:gd name="T9" fmla="*/ 0 h 64"/>
                  <a:gd name="T10" fmla="*/ 0 w 67"/>
                  <a:gd name="T11" fmla="*/ 2147483647 h 64"/>
                  <a:gd name="T12" fmla="*/ 0 w 67"/>
                  <a:gd name="T13" fmla="*/ 214748364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64"/>
                  <a:gd name="T23" fmla="*/ 67 w 67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39216684-7638-4C15-99BE-A786E702A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2154" y="1833549"/>
                <a:ext cx="122282" cy="127414"/>
              </a:xfrm>
              <a:custGeom>
                <a:avLst/>
                <a:gdLst>
                  <a:gd name="T0" fmla="*/ 0 w 67"/>
                  <a:gd name="T1" fmla="*/ 2147483647 h 64"/>
                  <a:gd name="T2" fmla="*/ 2147483647 w 67"/>
                  <a:gd name="T3" fmla="*/ 2147483647 h 64"/>
                  <a:gd name="T4" fmla="*/ 2147483647 w 67"/>
                  <a:gd name="T5" fmla="*/ 2147483647 h 64"/>
                  <a:gd name="T6" fmla="*/ 2147483647 w 67"/>
                  <a:gd name="T7" fmla="*/ 2147483647 h 64"/>
                  <a:gd name="T8" fmla="*/ 2147483647 w 67"/>
                  <a:gd name="T9" fmla="*/ 0 h 64"/>
                  <a:gd name="T10" fmla="*/ 0 w 67"/>
                  <a:gd name="T11" fmla="*/ 2147483647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64"/>
                  <a:gd name="T20" fmla="*/ 67 w 6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3399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49D4929C-1EF8-4568-B3E3-7E59F95D1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2154" y="1833549"/>
                <a:ext cx="122282" cy="127414"/>
              </a:xfrm>
              <a:custGeom>
                <a:avLst/>
                <a:gdLst>
                  <a:gd name="T0" fmla="*/ 0 w 67"/>
                  <a:gd name="T1" fmla="*/ 2147483647 h 64"/>
                  <a:gd name="T2" fmla="*/ 2147483647 w 67"/>
                  <a:gd name="T3" fmla="*/ 2147483647 h 64"/>
                  <a:gd name="T4" fmla="*/ 2147483647 w 67"/>
                  <a:gd name="T5" fmla="*/ 2147483647 h 64"/>
                  <a:gd name="T6" fmla="*/ 2147483647 w 67"/>
                  <a:gd name="T7" fmla="*/ 2147483647 h 64"/>
                  <a:gd name="T8" fmla="*/ 2147483647 w 67"/>
                  <a:gd name="T9" fmla="*/ 0 h 64"/>
                  <a:gd name="T10" fmla="*/ 0 w 67"/>
                  <a:gd name="T11" fmla="*/ 2147483647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64"/>
                  <a:gd name="T20" fmla="*/ 67 w 6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018BFAC0-A1E4-45E4-899D-72FF3BC21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5923" y="1699923"/>
                <a:ext cx="199514" cy="363594"/>
              </a:xfrm>
              <a:custGeom>
                <a:avLst/>
                <a:gdLst>
                  <a:gd name="T0" fmla="*/ 0 w 109"/>
                  <a:gd name="T1" fmla="*/ 2147483647 h 176"/>
                  <a:gd name="T2" fmla="*/ 2147483647 w 109"/>
                  <a:gd name="T3" fmla="*/ 2147483647 h 176"/>
                  <a:gd name="T4" fmla="*/ 2147483647 w 109"/>
                  <a:gd name="T5" fmla="*/ 2147483647 h 176"/>
                  <a:gd name="T6" fmla="*/ 2147483647 w 109"/>
                  <a:gd name="T7" fmla="*/ 2147483647 h 176"/>
                  <a:gd name="T8" fmla="*/ 2147483647 w 109"/>
                  <a:gd name="T9" fmla="*/ 2147483647 h 176"/>
                  <a:gd name="T10" fmla="*/ 2147483647 w 109"/>
                  <a:gd name="T11" fmla="*/ 2147483647 h 176"/>
                  <a:gd name="T12" fmla="*/ 2147483647 w 109"/>
                  <a:gd name="T13" fmla="*/ 2147483647 h 176"/>
                  <a:gd name="T14" fmla="*/ 2147483647 w 109"/>
                  <a:gd name="T15" fmla="*/ 2147483647 h 176"/>
                  <a:gd name="T16" fmla="*/ 2147483647 w 109"/>
                  <a:gd name="T17" fmla="*/ 0 h 176"/>
                  <a:gd name="T18" fmla="*/ 2147483647 w 109"/>
                  <a:gd name="T19" fmla="*/ 2147483647 h 176"/>
                  <a:gd name="T20" fmla="*/ 2147483647 w 109"/>
                  <a:gd name="T21" fmla="*/ 2147483647 h 176"/>
                  <a:gd name="T22" fmla="*/ 2147483647 w 109"/>
                  <a:gd name="T23" fmla="*/ 2147483647 h 176"/>
                  <a:gd name="T24" fmla="*/ 2147483647 w 109"/>
                  <a:gd name="T25" fmla="*/ 2147483647 h 176"/>
                  <a:gd name="T26" fmla="*/ 0 w 109"/>
                  <a:gd name="T27" fmla="*/ 2147483647 h 176"/>
                  <a:gd name="T28" fmla="*/ 2147483647 w 109"/>
                  <a:gd name="T29" fmla="*/ 2147483647 h 176"/>
                  <a:gd name="T30" fmla="*/ 2147483647 w 109"/>
                  <a:gd name="T31" fmla="*/ 2147483647 h 176"/>
                  <a:gd name="T32" fmla="*/ 2147483647 w 109"/>
                  <a:gd name="T33" fmla="*/ 2147483647 h 176"/>
                  <a:gd name="T34" fmla="*/ 2147483647 w 109"/>
                  <a:gd name="T35" fmla="*/ 2147483647 h 176"/>
                  <a:gd name="T36" fmla="*/ 2147483647 w 109"/>
                  <a:gd name="T37" fmla="*/ 2147483647 h 176"/>
                  <a:gd name="T38" fmla="*/ 0 w 109"/>
                  <a:gd name="T39" fmla="*/ 2147483647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176"/>
                  <a:gd name="T62" fmla="*/ 109 w 109"/>
                  <a:gd name="T63" fmla="*/ 176 h 1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33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2DC4FBC-0A5B-4E5F-8433-30A044418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3115" y="6053736"/>
                <a:ext cx="595324" cy="422640"/>
              </a:xfrm>
              <a:custGeom>
                <a:avLst/>
                <a:gdLst>
                  <a:gd name="T0" fmla="*/ 0 w 328"/>
                  <a:gd name="T1" fmla="*/ 2147483647 h 208"/>
                  <a:gd name="T2" fmla="*/ 0 w 328"/>
                  <a:gd name="T3" fmla="*/ 2147483647 h 208"/>
                  <a:gd name="T4" fmla="*/ 2147483647 w 328"/>
                  <a:gd name="T5" fmla="*/ 2147483647 h 208"/>
                  <a:gd name="T6" fmla="*/ 2147483647 w 328"/>
                  <a:gd name="T7" fmla="*/ 2147483647 h 208"/>
                  <a:gd name="T8" fmla="*/ 2147483647 w 328"/>
                  <a:gd name="T9" fmla="*/ 2147483647 h 208"/>
                  <a:gd name="T10" fmla="*/ 2147483647 w 328"/>
                  <a:gd name="T11" fmla="*/ 2147483647 h 208"/>
                  <a:gd name="T12" fmla="*/ 2147483647 w 328"/>
                  <a:gd name="T13" fmla="*/ 2147483647 h 208"/>
                  <a:gd name="T14" fmla="*/ 2147483647 w 328"/>
                  <a:gd name="T15" fmla="*/ 2147483647 h 208"/>
                  <a:gd name="T16" fmla="*/ 2147483647 w 328"/>
                  <a:gd name="T17" fmla="*/ 2147483647 h 208"/>
                  <a:gd name="T18" fmla="*/ 2147483647 w 328"/>
                  <a:gd name="T19" fmla="*/ 2147483647 h 208"/>
                  <a:gd name="T20" fmla="*/ 2147483647 w 328"/>
                  <a:gd name="T21" fmla="*/ 2147483647 h 208"/>
                  <a:gd name="T22" fmla="*/ 2147483647 w 328"/>
                  <a:gd name="T23" fmla="*/ 2147483647 h 208"/>
                  <a:gd name="T24" fmla="*/ 2147483647 w 328"/>
                  <a:gd name="T25" fmla="*/ 2147483647 h 208"/>
                  <a:gd name="T26" fmla="*/ 2147483647 w 328"/>
                  <a:gd name="T27" fmla="*/ 2147483647 h 208"/>
                  <a:gd name="T28" fmla="*/ 2147483647 w 328"/>
                  <a:gd name="T29" fmla="*/ 2147483647 h 208"/>
                  <a:gd name="T30" fmla="*/ 2147483647 w 328"/>
                  <a:gd name="T31" fmla="*/ 2147483647 h 208"/>
                  <a:gd name="T32" fmla="*/ 2147483647 w 328"/>
                  <a:gd name="T33" fmla="*/ 0 h 208"/>
                  <a:gd name="T34" fmla="*/ 2147483647 w 328"/>
                  <a:gd name="T35" fmla="*/ 2147483647 h 208"/>
                  <a:gd name="T36" fmla="*/ 2147483647 w 328"/>
                  <a:gd name="T37" fmla="*/ 2147483647 h 208"/>
                  <a:gd name="T38" fmla="*/ 2147483647 w 328"/>
                  <a:gd name="T39" fmla="*/ 2147483647 h 208"/>
                  <a:gd name="T40" fmla="*/ 2147483647 w 328"/>
                  <a:gd name="T41" fmla="*/ 2147483647 h 208"/>
                  <a:gd name="T42" fmla="*/ 2147483647 w 328"/>
                  <a:gd name="T43" fmla="*/ 2147483647 h 208"/>
                  <a:gd name="T44" fmla="*/ 2147483647 w 328"/>
                  <a:gd name="T45" fmla="*/ 2147483647 h 208"/>
                  <a:gd name="T46" fmla="*/ 2147483647 w 328"/>
                  <a:gd name="T47" fmla="*/ 2147483647 h 208"/>
                  <a:gd name="T48" fmla="*/ 2147483647 w 328"/>
                  <a:gd name="T49" fmla="*/ 2147483647 h 208"/>
                  <a:gd name="T50" fmla="*/ 2147483647 w 328"/>
                  <a:gd name="T51" fmla="*/ 2147483647 h 208"/>
                  <a:gd name="T52" fmla="*/ 2147483647 w 328"/>
                  <a:gd name="T53" fmla="*/ 2147483647 h 208"/>
                  <a:gd name="T54" fmla="*/ 2147483647 w 328"/>
                  <a:gd name="T55" fmla="*/ 2147483647 h 208"/>
                  <a:gd name="T56" fmla="*/ 2147483647 w 328"/>
                  <a:gd name="T57" fmla="*/ 2147483647 h 208"/>
                  <a:gd name="T58" fmla="*/ 2147483647 w 328"/>
                  <a:gd name="T59" fmla="*/ 2147483647 h 208"/>
                  <a:gd name="T60" fmla="*/ 2147483647 w 328"/>
                  <a:gd name="T61" fmla="*/ 2147483647 h 208"/>
                  <a:gd name="T62" fmla="*/ 2147483647 w 328"/>
                  <a:gd name="T63" fmla="*/ 2147483647 h 208"/>
                  <a:gd name="T64" fmla="*/ 2147483647 w 328"/>
                  <a:gd name="T65" fmla="*/ 2147483647 h 208"/>
                  <a:gd name="T66" fmla="*/ 2147483647 w 328"/>
                  <a:gd name="T67" fmla="*/ 2147483647 h 208"/>
                  <a:gd name="T68" fmla="*/ 2147483647 w 328"/>
                  <a:gd name="T69" fmla="*/ 2147483647 h 208"/>
                  <a:gd name="T70" fmla="*/ 2147483647 w 328"/>
                  <a:gd name="T71" fmla="*/ 2147483647 h 208"/>
                  <a:gd name="T72" fmla="*/ 2147483647 w 328"/>
                  <a:gd name="T73" fmla="*/ 2147483647 h 208"/>
                  <a:gd name="T74" fmla="*/ 0 w 328"/>
                  <a:gd name="T75" fmla="*/ 2147483647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208"/>
                  <a:gd name="T116" fmla="*/ 328 w 328"/>
                  <a:gd name="T117" fmla="*/ 208 h 2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C5E82F3D-257F-46B4-B027-2A92B8DBE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5923" y="1699923"/>
                <a:ext cx="199514" cy="363594"/>
              </a:xfrm>
              <a:custGeom>
                <a:avLst/>
                <a:gdLst>
                  <a:gd name="T0" fmla="*/ 0 w 109"/>
                  <a:gd name="T1" fmla="*/ 2147483647 h 176"/>
                  <a:gd name="T2" fmla="*/ 2147483647 w 109"/>
                  <a:gd name="T3" fmla="*/ 2147483647 h 176"/>
                  <a:gd name="T4" fmla="*/ 2147483647 w 109"/>
                  <a:gd name="T5" fmla="*/ 2147483647 h 176"/>
                  <a:gd name="T6" fmla="*/ 2147483647 w 109"/>
                  <a:gd name="T7" fmla="*/ 2147483647 h 176"/>
                  <a:gd name="T8" fmla="*/ 2147483647 w 109"/>
                  <a:gd name="T9" fmla="*/ 2147483647 h 176"/>
                  <a:gd name="T10" fmla="*/ 2147483647 w 109"/>
                  <a:gd name="T11" fmla="*/ 2147483647 h 176"/>
                  <a:gd name="T12" fmla="*/ 2147483647 w 109"/>
                  <a:gd name="T13" fmla="*/ 2147483647 h 176"/>
                  <a:gd name="T14" fmla="*/ 2147483647 w 109"/>
                  <a:gd name="T15" fmla="*/ 2147483647 h 176"/>
                  <a:gd name="T16" fmla="*/ 2147483647 w 109"/>
                  <a:gd name="T17" fmla="*/ 0 h 176"/>
                  <a:gd name="T18" fmla="*/ 2147483647 w 109"/>
                  <a:gd name="T19" fmla="*/ 2147483647 h 176"/>
                  <a:gd name="T20" fmla="*/ 2147483647 w 109"/>
                  <a:gd name="T21" fmla="*/ 2147483647 h 176"/>
                  <a:gd name="T22" fmla="*/ 2147483647 w 109"/>
                  <a:gd name="T23" fmla="*/ 2147483647 h 176"/>
                  <a:gd name="T24" fmla="*/ 2147483647 w 109"/>
                  <a:gd name="T25" fmla="*/ 2147483647 h 176"/>
                  <a:gd name="T26" fmla="*/ 0 w 109"/>
                  <a:gd name="T27" fmla="*/ 2147483647 h 176"/>
                  <a:gd name="T28" fmla="*/ 2147483647 w 109"/>
                  <a:gd name="T29" fmla="*/ 2147483647 h 176"/>
                  <a:gd name="T30" fmla="*/ 2147483647 w 109"/>
                  <a:gd name="T31" fmla="*/ 2147483647 h 176"/>
                  <a:gd name="T32" fmla="*/ 2147483647 w 109"/>
                  <a:gd name="T33" fmla="*/ 2147483647 h 176"/>
                  <a:gd name="T34" fmla="*/ 2147483647 w 109"/>
                  <a:gd name="T35" fmla="*/ 2147483647 h 176"/>
                  <a:gd name="T36" fmla="*/ 2147483647 w 109"/>
                  <a:gd name="T37" fmla="*/ 2147483647 h 176"/>
                  <a:gd name="T38" fmla="*/ 0 w 109"/>
                  <a:gd name="T39" fmla="*/ 2147483647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176"/>
                  <a:gd name="T62" fmla="*/ 109 w 109"/>
                  <a:gd name="T63" fmla="*/ 176 h 1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7B06B8DD-FD27-4153-A665-561F427C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3115" y="6053736"/>
                <a:ext cx="595324" cy="422640"/>
              </a:xfrm>
              <a:custGeom>
                <a:avLst/>
                <a:gdLst>
                  <a:gd name="T0" fmla="*/ 0 w 328"/>
                  <a:gd name="T1" fmla="*/ 2147483647 h 208"/>
                  <a:gd name="T2" fmla="*/ 0 w 328"/>
                  <a:gd name="T3" fmla="*/ 2147483647 h 208"/>
                  <a:gd name="T4" fmla="*/ 2147483647 w 328"/>
                  <a:gd name="T5" fmla="*/ 2147483647 h 208"/>
                  <a:gd name="T6" fmla="*/ 2147483647 w 328"/>
                  <a:gd name="T7" fmla="*/ 2147483647 h 208"/>
                  <a:gd name="T8" fmla="*/ 2147483647 w 328"/>
                  <a:gd name="T9" fmla="*/ 2147483647 h 208"/>
                  <a:gd name="T10" fmla="*/ 2147483647 w 328"/>
                  <a:gd name="T11" fmla="*/ 2147483647 h 208"/>
                  <a:gd name="T12" fmla="*/ 2147483647 w 328"/>
                  <a:gd name="T13" fmla="*/ 2147483647 h 208"/>
                  <a:gd name="T14" fmla="*/ 2147483647 w 328"/>
                  <a:gd name="T15" fmla="*/ 2147483647 h 208"/>
                  <a:gd name="T16" fmla="*/ 2147483647 w 328"/>
                  <a:gd name="T17" fmla="*/ 2147483647 h 208"/>
                  <a:gd name="T18" fmla="*/ 2147483647 w 328"/>
                  <a:gd name="T19" fmla="*/ 2147483647 h 208"/>
                  <a:gd name="T20" fmla="*/ 2147483647 w 328"/>
                  <a:gd name="T21" fmla="*/ 2147483647 h 208"/>
                  <a:gd name="T22" fmla="*/ 2147483647 w 328"/>
                  <a:gd name="T23" fmla="*/ 2147483647 h 208"/>
                  <a:gd name="T24" fmla="*/ 2147483647 w 328"/>
                  <a:gd name="T25" fmla="*/ 2147483647 h 208"/>
                  <a:gd name="T26" fmla="*/ 2147483647 w 328"/>
                  <a:gd name="T27" fmla="*/ 2147483647 h 208"/>
                  <a:gd name="T28" fmla="*/ 2147483647 w 328"/>
                  <a:gd name="T29" fmla="*/ 2147483647 h 208"/>
                  <a:gd name="T30" fmla="*/ 2147483647 w 328"/>
                  <a:gd name="T31" fmla="*/ 2147483647 h 208"/>
                  <a:gd name="T32" fmla="*/ 2147483647 w 328"/>
                  <a:gd name="T33" fmla="*/ 0 h 208"/>
                  <a:gd name="T34" fmla="*/ 2147483647 w 328"/>
                  <a:gd name="T35" fmla="*/ 2147483647 h 208"/>
                  <a:gd name="T36" fmla="*/ 2147483647 w 328"/>
                  <a:gd name="T37" fmla="*/ 2147483647 h 208"/>
                  <a:gd name="T38" fmla="*/ 2147483647 w 328"/>
                  <a:gd name="T39" fmla="*/ 2147483647 h 208"/>
                  <a:gd name="T40" fmla="*/ 2147483647 w 328"/>
                  <a:gd name="T41" fmla="*/ 2147483647 h 208"/>
                  <a:gd name="T42" fmla="*/ 2147483647 w 328"/>
                  <a:gd name="T43" fmla="*/ 2147483647 h 208"/>
                  <a:gd name="T44" fmla="*/ 2147483647 w 328"/>
                  <a:gd name="T45" fmla="*/ 2147483647 h 208"/>
                  <a:gd name="T46" fmla="*/ 2147483647 w 328"/>
                  <a:gd name="T47" fmla="*/ 2147483647 h 208"/>
                  <a:gd name="T48" fmla="*/ 2147483647 w 328"/>
                  <a:gd name="T49" fmla="*/ 2147483647 h 208"/>
                  <a:gd name="T50" fmla="*/ 2147483647 w 328"/>
                  <a:gd name="T51" fmla="*/ 2147483647 h 208"/>
                  <a:gd name="T52" fmla="*/ 2147483647 w 328"/>
                  <a:gd name="T53" fmla="*/ 2147483647 h 208"/>
                  <a:gd name="T54" fmla="*/ 2147483647 w 328"/>
                  <a:gd name="T55" fmla="*/ 2147483647 h 208"/>
                  <a:gd name="T56" fmla="*/ 2147483647 w 328"/>
                  <a:gd name="T57" fmla="*/ 2147483647 h 208"/>
                  <a:gd name="T58" fmla="*/ 2147483647 w 328"/>
                  <a:gd name="T59" fmla="*/ 2147483647 h 208"/>
                  <a:gd name="T60" fmla="*/ 2147483647 w 328"/>
                  <a:gd name="T61" fmla="*/ 2147483647 h 208"/>
                  <a:gd name="T62" fmla="*/ 2147483647 w 328"/>
                  <a:gd name="T63" fmla="*/ 2147483647 h 208"/>
                  <a:gd name="T64" fmla="*/ 2147483647 w 328"/>
                  <a:gd name="T65" fmla="*/ 2147483647 h 208"/>
                  <a:gd name="T66" fmla="*/ 2147483647 w 328"/>
                  <a:gd name="T67" fmla="*/ 2147483647 h 208"/>
                  <a:gd name="T68" fmla="*/ 2147483647 w 328"/>
                  <a:gd name="T69" fmla="*/ 2147483647 h 208"/>
                  <a:gd name="T70" fmla="*/ 2147483647 w 328"/>
                  <a:gd name="T71" fmla="*/ 2147483647 h 208"/>
                  <a:gd name="T72" fmla="*/ 2147483647 w 328"/>
                  <a:gd name="T73" fmla="*/ 2147483647 h 208"/>
                  <a:gd name="T74" fmla="*/ 0 w 328"/>
                  <a:gd name="T75" fmla="*/ 2147483647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208"/>
                  <a:gd name="T116" fmla="*/ 328 w 328"/>
                  <a:gd name="T117" fmla="*/ 208 h 2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259C9601-C92E-4633-91BA-DAF85834A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4652" y="6361398"/>
                <a:ext cx="569579" cy="142951"/>
              </a:xfrm>
              <a:custGeom>
                <a:avLst/>
                <a:gdLst>
                  <a:gd name="T0" fmla="*/ 0 w 311"/>
                  <a:gd name="T1" fmla="*/ 2147483647 h 72"/>
                  <a:gd name="T2" fmla="*/ 2147483647 w 311"/>
                  <a:gd name="T3" fmla="*/ 2147483647 h 72"/>
                  <a:gd name="T4" fmla="*/ 2147483647 w 311"/>
                  <a:gd name="T5" fmla="*/ 2147483647 h 72"/>
                  <a:gd name="T6" fmla="*/ 2147483647 w 311"/>
                  <a:gd name="T7" fmla="*/ 2147483647 h 72"/>
                  <a:gd name="T8" fmla="*/ 2147483647 w 311"/>
                  <a:gd name="T9" fmla="*/ 2147483647 h 72"/>
                  <a:gd name="T10" fmla="*/ 2147483647 w 311"/>
                  <a:gd name="T11" fmla="*/ 2147483647 h 72"/>
                  <a:gd name="T12" fmla="*/ 2147483647 w 311"/>
                  <a:gd name="T13" fmla="*/ 2147483647 h 72"/>
                  <a:gd name="T14" fmla="*/ 2147483647 w 311"/>
                  <a:gd name="T15" fmla="*/ 2147483647 h 72"/>
                  <a:gd name="T16" fmla="*/ 2147483647 w 311"/>
                  <a:gd name="T17" fmla="*/ 2147483647 h 72"/>
                  <a:gd name="T18" fmla="*/ 2147483647 w 311"/>
                  <a:gd name="T19" fmla="*/ 2147483647 h 72"/>
                  <a:gd name="T20" fmla="*/ 2147483647 w 311"/>
                  <a:gd name="T21" fmla="*/ 2147483647 h 72"/>
                  <a:gd name="T22" fmla="*/ 2147483647 w 311"/>
                  <a:gd name="T23" fmla="*/ 2147483647 h 72"/>
                  <a:gd name="T24" fmla="*/ 2147483647 w 311"/>
                  <a:gd name="T25" fmla="*/ 0 h 72"/>
                  <a:gd name="T26" fmla="*/ 2147483647 w 311"/>
                  <a:gd name="T27" fmla="*/ 2147483647 h 72"/>
                  <a:gd name="T28" fmla="*/ 2147483647 w 311"/>
                  <a:gd name="T29" fmla="*/ 2147483647 h 72"/>
                  <a:gd name="T30" fmla="*/ 2147483647 w 311"/>
                  <a:gd name="T31" fmla="*/ 2147483647 h 72"/>
                  <a:gd name="T32" fmla="*/ 2147483647 w 311"/>
                  <a:gd name="T33" fmla="*/ 2147483647 h 72"/>
                  <a:gd name="T34" fmla="*/ 2147483647 w 311"/>
                  <a:gd name="T35" fmla="*/ 2147483647 h 72"/>
                  <a:gd name="T36" fmla="*/ 2147483647 w 311"/>
                  <a:gd name="T37" fmla="*/ 2147483647 h 72"/>
                  <a:gd name="T38" fmla="*/ 2147483647 w 311"/>
                  <a:gd name="T39" fmla="*/ 2147483647 h 72"/>
                  <a:gd name="T40" fmla="*/ 2147483647 w 311"/>
                  <a:gd name="T41" fmla="*/ 2147483647 h 72"/>
                  <a:gd name="T42" fmla="*/ 2147483647 w 311"/>
                  <a:gd name="T43" fmla="*/ 2147483647 h 72"/>
                  <a:gd name="T44" fmla="*/ 2147483647 w 311"/>
                  <a:gd name="T45" fmla="*/ 2147483647 h 72"/>
                  <a:gd name="T46" fmla="*/ 2147483647 w 311"/>
                  <a:gd name="T47" fmla="*/ 2147483647 h 72"/>
                  <a:gd name="T48" fmla="*/ 2147483647 w 311"/>
                  <a:gd name="T49" fmla="*/ 2147483647 h 72"/>
                  <a:gd name="T50" fmla="*/ 2147483647 w 311"/>
                  <a:gd name="T51" fmla="*/ 0 h 72"/>
                  <a:gd name="T52" fmla="*/ 2147483647 w 311"/>
                  <a:gd name="T53" fmla="*/ 2147483647 h 72"/>
                  <a:gd name="T54" fmla="*/ 0 w 311"/>
                  <a:gd name="T55" fmla="*/ 2147483647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1"/>
                  <a:gd name="T85" fmla="*/ 0 h 72"/>
                  <a:gd name="T86" fmla="*/ 311 w 311"/>
                  <a:gd name="T87" fmla="*/ 72 h 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19DF96C0-ED50-4009-9D7E-E34A724C1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6446" y="5366947"/>
                <a:ext cx="305708" cy="584238"/>
              </a:xfrm>
              <a:custGeom>
                <a:avLst/>
                <a:gdLst>
                  <a:gd name="T0" fmla="*/ 0 w 168"/>
                  <a:gd name="T1" fmla="*/ 2147483647 h 288"/>
                  <a:gd name="T2" fmla="*/ 2147483647 w 168"/>
                  <a:gd name="T3" fmla="*/ 2147483647 h 288"/>
                  <a:gd name="T4" fmla="*/ 2147483647 w 168"/>
                  <a:gd name="T5" fmla="*/ 2147483647 h 288"/>
                  <a:gd name="T6" fmla="*/ 2147483647 w 168"/>
                  <a:gd name="T7" fmla="*/ 2147483647 h 288"/>
                  <a:gd name="T8" fmla="*/ 2147483647 w 168"/>
                  <a:gd name="T9" fmla="*/ 0 h 288"/>
                  <a:gd name="T10" fmla="*/ 2147483647 w 168"/>
                  <a:gd name="T11" fmla="*/ 2147483647 h 288"/>
                  <a:gd name="T12" fmla="*/ 2147483647 w 168"/>
                  <a:gd name="T13" fmla="*/ 2147483647 h 288"/>
                  <a:gd name="T14" fmla="*/ 2147483647 w 168"/>
                  <a:gd name="T15" fmla="*/ 2147483647 h 288"/>
                  <a:gd name="T16" fmla="*/ 2147483647 w 168"/>
                  <a:gd name="T17" fmla="*/ 2147483647 h 288"/>
                  <a:gd name="T18" fmla="*/ 2147483647 w 168"/>
                  <a:gd name="T19" fmla="*/ 2147483647 h 288"/>
                  <a:gd name="T20" fmla="*/ 2147483647 w 168"/>
                  <a:gd name="T21" fmla="*/ 2147483647 h 288"/>
                  <a:gd name="T22" fmla="*/ 2147483647 w 168"/>
                  <a:gd name="T23" fmla="*/ 2147483647 h 288"/>
                  <a:gd name="T24" fmla="*/ 2147483647 w 168"/>
                  <a:gd name="T25" fmla="*/ 2147483647 h 288"/>
                  <a:gd name="T26" fmla="*/ 2147483647 w 168"/>
                  <a:gd name="T27" fmla="*/ 2147483647 h 288"/>
                  <a:gd name="T28" fmla="*/ 2147483647 w 168"/>
                  <a:gd name="T29" fmla="*/ 2147483647 h 288"/>
                  <a:gd name="T30" fmla="*/ 2147483647 w 168"/>
                  <a:gd name="T31" fmla="*/ 2147483647 h 288"/>
                  <a:gd name="T32" fmla="*/ 2147483647 w 168"/>
                  <a:gd name="T33" fmla="*/ 2147483647 h 288"/>
                  <a:gd name="T34" fmla="*/ 2147483647 w 168"/>
                  <a:gd name="T35" fmla="*/ 2147483647 h 288"/>
                  <a:gd name="T36" fmla="*/ 2147483647 w 168"/>
                  <a:gd name="T37" fmla="*/ 2147483647 h 288"/>
                  <a:gd name="T38" fmla="*/ 2147483647 w 168"/>
                  <a:gd name="T39" fmla="*/ 2147483647 h 288"/>
                  <a:gd name="T40" fmla="*/ 2147483647 w 168"/>
                  <a:gd name="T41" fmla="*/ 2147483647 h 288"/>
                  <a:gd name="T42" fmla="*/ 2147483647 w 168"/>
                  <a:gd name="T43" fmla="*/ 2147483647 h 288"/>
                  <a:gd name="T44" fmla="*/ 2147483647 w 168"/>
                  <a:gd name="T45" fmla="*/ 2147483647 h 288"/>
                  <a:gd name="T46" fmla="*/ 0 w 168"/>
                  <a:gd name="T47" fmla="*/ 2147483647 h 288"/>
                  <a:gd name="T48" fmla="*/ 0 w 168"/>
                  <a:gd name="T49" fmla="*/ 2147483647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288"/>
                  <a:gd name="T77" fmla="*/ 168 w 168"/>
                  <a:gd name="T78" fmla="*/ 288 h 2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5797A14A-1B6B-40FD-811B-633165EF6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4652" y="6361398"/>
                <a:ext cx="569579" cy="142951"/>
              </a:xfrm>
              <a:custGeom>
                <a:avLst/>
                <a:gdLst>
                  <a:gd name="T0" fmla="*/ 0 w 311"/>
                  <a:gd name="T1" fmla="*/ 2147483647 h 72"/>
                  <a:gd name="T2" fmla="*/ 2147483647 w 311"/>
                  <a:gd name="T3" fmla="*/ 2147483647 h 72"/>
                  <a:gd name="T4" fmla="*/ 2147483647 w 311"/>
                  <a:gd name="T5" fmla="*/ 2147483647 h 72"/>
                  <a:gd name="T6" fmla="*/ 2147483647 w 311"/>
                  <a:gd name="T7" fmla="*/ 2147483647 h 72"/>
                  <a:gd name="T8" fmla="*/ 2147483647 w 311"/>
                  <a:gd name="T9" fmla="*/ 2147483647 h 72"/>
                  <a:gd name="T10" fmla="*/ 2147483647 w 311"/>
                  <a:gd name="T11" fmla="*/ 2147483647 h 72"/>
                  <a:gd name="T12" fmla="*/ 2147483647 w 311"/>
                  <a:gd name="T13" fmla="*/ 2147483647 h 72"/>
                  <a:gd name="T14" fmla="*/ 2147483647 w 311"/>
                  <a:gd name="T15" fmla="*/ 2147483647 h 72"/>
                  <a:gd name="T16" fmla="*/ 2147483647 w 311"/>
                  <a:gd name="T17" fmla="*/ 2147483647 h 72"/>
                  <a:gd name="T18" fmla="*/ 2147483647 w 311"/>
                  <a:gd name="T19" fmla="*/ 2147483647 h 72"/>
                  <a:gd name="T20" fmla="*/ 2147483647 w 311"/>
                  <a:gd name="T21" fmla="*/ 2147483647 h 72"/>
                  <a:gd name="T22" fmla="*/ 2147483647 w 311"/>
                  <a:gd name="T23" fmla="*/ 2147483647 h 72"/>
                  <a:gd name="T24" fmla="*/ 2147483647 w 311"/>
                  <a:gd name="T25" fmla="*/ 0 h 72"/>
                  <a:gd name="T26" fmla="*/ 2147483647 w 311"/>
                  <a:gd name="T27" fmla="*/ 2147483647 h 72"/>
                  <a:gd name="T28" fmla="*/ 2147483647 w 311"/>
                  <a:gd name="T29" fmla="*/ 2147483647 h 72"/>
                  <a:gd name="T30" fmla="*/ 2147483647 w 311"/>
                  <a:gd name="T31" fmla="*/ 2147483647 h 72"/>
                  <a:gd name="T32" fmla="*/ 2147483647 w 311"/>
                  <a:gd name="T33" fmla="*/ 2147483647 h 72"/>
                  <a:gd name="T34" fmla="*/ 2147483647 w 311"/>
                  <a:gd name="T35" fmla="*/ 2147483647 h 72"/>
                  <a:gd name="T36" fmla="*/ 2147483647 w 311"/>
                  <a:gd name="T37" fmla="*/ 2147483647 h 72"/>
                  <a:gd name="T38" fmla="*/ 2147483647 w 311"/>
                  <a:gd name="T39" fmla="*/ 2147483647 h 72"/>
                  <a:gd name="T40" fmla="*/ 2147483647 w 311"/>
                  <a:gd name="T41" fmla="*/ 2147483647 h 72"/>
                  <a:gd name="T42" fmla="*/ 2147483647 w 311"/>
                  <a:gd name="T43" fmla="*/ 2147483647 h 72"/>
                  <a:gd name="T44" fmla="*/ 2147483647 w 311"/>
                  <a:gd name="T45" fmla="*/ 2147483647 h 72"/>
                  <a:gd name="T46" fmla="*/ 2147483647 w 311"/>
                  <a:gd name="T47" fmla="*/ 2147483647 h 72"/>
                  <a:gd name="T48" fmla="*/ 2147483647 w 311"/>
                  <a:gd name="T49" fmla="*/ 2147483647 h 72"/>
                  <a:gd name="T50" fmla="*/ 2147483647 w 311"/>
                  <a:gd name="T51" fmla="*/ 0 h 72"/>
                  <a:gd name="T52" fmla="*/ 2147483647 w 311"/>
                  <a:gd name="T53" fmla="*/ 2147483647 h 72"/>
                  <a:gd name="T54" fmla="*/ 0 w 311"/>
                  <a:gd name="T55" fmla="*/ 2147483647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1"/>
                  <a:gd name="T85" fmla="*/ 0 h 72"/>
                  <a:gd name="T86" fmla="*/ 311 w 311"/>
                  <a:gd name="T87" fmla="*/ 72 h 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EE5E4CA5-1F47-4D2E-B8ED-D95F16F55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6446" y="5366947"/>
                <a:ext cx="305708" cy="584238"/>
              </a:xfrm>
              <a:custGeom>
                <a:avLst/>
                <a:gdLst>
                  <a:gd name="T0" fmla="*/ 0 w 168"/>
                  <a:gd name="T1" fmla="*/ 2147483647 h 288"/>
                  <a:gd name="T2" fmla="*/ 2147483647 w 168"/>
                  <a:gd name="T3" fmla="*/ 2147483647 h 288"/>
                  <a:gd name="T4" fmla="*/ 2147483647 w 168"/>
                  <a:gd name="T5" fmla="*/ 2147483647 h 288"/>
                  <a:gd name="T6" fmla="*/ 2147483647 w 168"/>
                  <a:gd name="T7" fmla="*/ 2147483647 h 288"/>
                  <a:gd name="T8" fmla="*/ 2147483647 w 168"/>
                  <a:gd name="T9" fmla="*/ 0 h 288"/>
                  <a:gd name="T10" fmla="*/ 2147483647 w 168"/>
                  <a:gd name="T11" fmla="*/ 2147483647 h 288"/>
                  <a:gd name="T12" fmla="*/ 2147483647 w 168"/>
                  <a:gd name="T13" fmla="*/ 2147483647 h 288"/>
                  <a:gd name="T14" fmla="*/ 2147483647 w 168"/>
                  <a:gd name="T15" fmla="*/ 2147483647 h 288"/>
                  <a:gd name="T16" fmla="*/ 2147483647 w 168"/>
                  <a:gd name="T17" fmla="*/ 2147483647 h 288"/>
                  <a:gd name="T18" fmla="*/ 2147483647 w 168"/>
                  <a:gd name="T19" fmla="*/ 2147483647 h 288"/>
                  <a:gd name="T20" fmla="*/ 2147483647 w 168"/>
                  <a:gd name="T21" fmla="*/ 2147483647 h 288"/>
                  <a:gd name="T22" fmla="*/ 2147483647 w 168"/>
                  <a:gd name="T23" fmla="*/ 2147483647 h 288"/>
                  <a:gd name="T24" fmla="*/ 2147483647 w 168"/>
                  <a:gd name="T25" fmla="*/ 2147483647 h 288"/>
                  <a:gd name="T26" fmla="*/ 2147483647 w 168"/>
                  <a:gd name="T27" fmla="*/ 2147483647 h 288"/>
                  <a:gd name="T28" fmla="*/ 2147483647 w 168"/>
                  <a:gd name="T29" fmla="*/ 2147483647 h 288"/>
                  <a:gd name="T30" fmla="*/ 2147483647 w 168"/>
                  <a:gd name="T31" fmla="*/ 2147483647 h 288"/>
                  <a:gd name="T32" fmla="*/ 2147483647 w 168"/>
                  <a:gd name="T33" fmla="*/ 2147483647 h 288"/>
                  <a:gd name="T34" fmla="*/ 2147483647 w 168"/>
                  <a:gd name="T35" fmla="*/ 2147483647 h 288"/>
                  <a:gd name="T36" fmla="*/ 2147483647 w 168"/>
                  <a:gd name="T37" fmla="*/ 2147483647 h 288"/>
                  <a:gd name="T38" fmla="*/ 2147483647 w 168"/>
                  <a:gd name="T39" fmla="*/ 2147483647 h 288"/>
                  <a:gd name="T40" fmla="*/ 2147483647 w 168"/>
                  <a:gd name="T41" fmla="*/ 2147483647 h 288"/>
                  <a:gd name="T42" fmla="*/ 2147483647 w 168"/>
                  <a:gd name="T43" fmla="*/ 2147483647 h 288"/>
                  <a:gd name="T44" fmla="*/ 2147483647 w 168"/>
                  <a:gd name="T45" fmla="*/ 2147483647 h 288"/>
                  <a:gd name="T46" fmla="*/ 0 w 168"/>
                  <a:gd name="T47" fmla="*/ 2147483647 h 288"/>
                  <a:gd name="T48" fmla="*/ 0 w 168"/>
                  <a:gd name="T49" fmla="*/ 2147483647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288"/>
                  <a:gd name="T77" fmla="*/ 168 w 168"/>
                  <a:gd name="T78" fmla="*/ 288 h 2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253540F2-EE2B-4B5D-BA4D-BAD95B659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6895" y="4925662"/>
                <a:ext cx="183424" cy="391564"/>
              </a:xfrm>
              <a:custGeom>
                <a:avLst/>
                <a:gdLst>
                  <a:gd name="T0" fmla="*/ 2147483647 w 101"/>
                  <a:gd name="T1" fmla="*/ 2147483647 h 192"/>
                  <a:gd name="T2" fmla="*/ 2147483647 w 101"/>
                  <a:gd name="T3" fmla="*/ 0 h 192"/>
                  <a:gd name="T4" fmla="*/ 2147483647 w 101"/>
                  <a:gd name="T5" fmla="*/ 0 h 192"/>
                  <a:gd name="T6" fmla="*/ 2147483647 w 101"/>
                  <a:gd name="T7" fmla="*/ 2147483647 h 192"/>
                  <a:gd name="T8" fmla="*/ 2147483647 w 101"/>
                  <a:gd name="T9" fmla="*/ 2147483647 h 192"/>
                  <a:gd name="T10" fmla="*/ 2147483647 w 101"/>
                  <a:gd name="T11" fmla="*/ 2147483647 h 192"/>
                  <a:gd name="T12" fmla="*/ 2147483647 w 101"/>
                  <a:gd name="T13" fmla="*/ 2147483647 h 192"/>
                  <a:gd name="T14" fmla="*/ 2147483647 w 101"/>
                  <a:gd name="T15" fmla="*/ 2147483647 h 192"/>
                  <a:gd name="T16" fmla="*/ 2147483647 w 101"/>
                  <a:gd name="T17" fmla="*/ 2147483647 h 192"/>
                  <a:gd name="T18" fmla="*/ 2147483647 w 101"/>
                  <a:gd name="T19" fmla="*/ 2147483647 h 192"/>
                  <a:gd name="T20" fmla="*/ 2147483647 w 101"/>
                  <a:gd name="T21" fmla="*/ 2147483647 h 192"/>
                  <a:gd name="T22" fmla="*/ 2147483647 w 101"/>
                  <a:gd name="T23" fmla="*/ 2147483647 h 192"/>
                  <a:gd name="T24" fmla="*/ 2147483647 w 101"/>
                  <a:gd name="T25" fmla="*/ 2147483647 h 192"/>
                  <a:gd name="T26" fmla="*/ 2147483647 w 101"/>
                  <a:gd name="T27" fmla="*/ 2147483647 h 192"/>
                  <a:gd name="T28" fmla="*/ 2147483647 w 101"/>
                  <a:gd name="T29" fmla="*/ 2147483647 h 192"/>
                  <a:gd name="T30" fmla="*/ 2147483647 w 101"/>
                  <a:gd name="T31" fmla="*/ 2147483647 h 192"/>
                  <a:gd name="T32" fmla="*/ 2147483647 w 101"/>
                  <a:gd name="T33" fmla="*/ 2147483647 h 192"/>
                  <a:gd name="T34" fmla="*/ 0 w 101"/>
                  <a:gd name="T35" fmla="*/ 2147483647 h 192"/>
                  <a:gd name="T36" fmla="*/ 2147483647 w 101"/>
                  <a:gd name="T37" fmla="*/ 2147483647 h 192"/>
                  <a:gd name="T38" fmla="*/ 2147483647 w 101"/>
                  <a:gd name="T39" fmla="*/ 2147483647 h 192"/>
                  <a:gd name="T40" fmla="*/ 2147483647 w 101"/>
                  <a:gd name="T41" fmla="*/ 2147483647 h 192"/>
                  <a:gd name="T42" fmla="*/ 2147483647 w 101"/>
                  <a:gd name="T43" fmla="*/ 2147483647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192"/>
                  <a:gd name="T68" fmla="*/ 101 w 101"/>
                  <a:gd name="T69" fmla="*/ 192 h 19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79CB2A88-D659-479A-9ECD-F3461CE36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6895" y="4925662"/>
                <a:ext cx="183424" cy="391564"/>
              </a:xfrm>
              <a:custGeom>
                <a:avLst/>
                <a:gdLst>
                  <a:gd name="T0" fmla="*/ 2147483647 w 101"/>
                  <a:gd name="T1" fmla="*/ 2147483647 h 192"/>
                  <a:gd name="T2" fmla="*/ 2147483647 w 101"/>
                  <a:gd name="T3" fmla="*/ 0 h 192"/>
                  <a:gd name="T4" fmla="*/ 2147483647 w 101"/>
                  <a:gd name="T5" fmla="*/ 0 h 192"/>
                  <a:gd name="T6" fmla="*/ 2147483647 w 101"/>
                  <a:gd name="T7" fmla="*/ 2147483647 h 192"/>
                  <a:gd name="T8" fmla="*/ 2147483647 w 101"/>
                  <a:gd name="T9" fmla="*/ 2147483647 h 192"/>
                  <a:gd name="T10" fmla="*/ 2147483647 w 101"/>
                  <a:gd name="T11" fmla="*/ 2147483647 h 192"/>
                  <a:gd name="T12" fmla="*/ 2147483647 w 101"/>
                  <a:gd name="T13" fmla="*/ 2147483647 h 192"/>
                  <a:gd name="T14" fmla="*/ 2147483647 w 101"/>
                  <a:gd name="T15" fmla="*/ 2147483647 h 192"/>
                  <a:gd name="T16" fmla="*/ 2147483647 w 101"/>
                  <a:gd name="T17" fmla="*/ 2147483647 h 192"/>
                  <a:gd name="T18" fmla="*/ 2147483647 w 101"/>
                  <a:gd name="T19" fmla="*/ 2147483647 h 192"/>
                  <a:gd name="T20" fmla="*/ 2147483647 w 101"/>
                  <a:gd name="T21" fmla="*/ 2147483647 h 192"/>
                  <a:gd name="T22" fmla="*/ 2147483647 w 101"/>
                  <a:gd name="T23" fmla="*/ 2147483647 h 192"/>
                  <a:gd name="T24" fmla="*/ 2147483647 w 101"/>
                  <a:gd name="T25" fmla="*/ 2147483647 h 192"/>
                  <a:gd name="T26" fmla="*/ 2147483647 w 101"/>
                  <a:gd name="T27" fmla="*/ 2147483647 h 192"/>
                  <a:gd name="T28" fmla="*/ 2147483647 w 101"/>
                  <a:gd name="T29" fmla="*/ 2147483647 h 192"/>
                  <a:gd name="T30" fmla="*/ 2147483647 w 101"/>
                  <a:gd name="T31" fmla="*/ 2147483647 h 192"/>
                  <a:gd name="T32" fmla="*/ 2147483647 w 101"/>
                  <a:gd name="T33" fmla="*/ 2147483647 h 192"/>
                  <a:gd name="T34" fmla="*/ 0 w 101"/>
                  <a:gd name="T35" fmla="*/ 2147483647 h 192"/>
                  <a:gd name="T36" fmla="*/ 2147483647 w 101"/>
                  <a:gd name="T37" fmla="*/ 2147483647 h 192"/>
                  <a:gd name="T38" fmla="*/ 2147483647 w 101"/>
                  <a:gd name="T39" fmla="*/ 2147483647 h 192"/>
                  <a:gd name="T40" fmla="*/ 2147483647 w 101"/>
                  <a:gd name="T41" fmla="*/ 2147483647 h 192"/>
                  <a:gd name="T42" fmla="*/ 2147483647 w 101"/>
                  <a:gd name="T43" fmla="*/ 2147483647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192"/>
                  <a:gd name="T68" fmla="*/ 101 w 101"/>
                  <a:gd name="T69" fmla="*/ 192 h 19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10F16AE4-B3DF-4120-B620-21624B9C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1534" y="3924999"/>
                <a:ext cx="2159252" cy="2209537"/>
              </a:xfrm>
              <a:custGeom>
                <a:avLst/>
                <a:gdLst>
                  <a:gd name="T0" fmla="*/ 2147483647 w 1180"/>
                  <a:gd name="T1" fmla="*/ 2147483647 h 1080"/>
                  <a:gd name="T2" fmla="*/ 2147483647 w 1180"/>
                  <a:gd name="T3" fmla="*/ 2147483647 h 1080"/>
                  <a:gd name="T4" fmla="*/ 2147483647 w 1180"/>
                  <a:gd name="T5" fmla="*/ 2147483647 h 1080"/>
                  <a:gd name="T6" fmla="*/ 2147483647 w 1180"/>
                  <a:gd name="T7" fmla="*/ 2147483647 h 1080"/>
                  <a:gd name="T8" fmla="*/ 2147483647 w 1180"/>
                  <a:gd name="T9" fmla="*/ 2147483647 h 1080"/>
                  <a:gd name="T10" fmla="*/ 2147483647 w 1180"/>
                  <a:gd name="T11" fmla="*/ 2147483647 h 1080"/>
                  <a:gd name="T12" fmla="*/ 2147483647 w 1180"/>
                  <a:gd name="T13" fmla="*/ 2147483647 h 1080"/>
                  <a:gd name="T14" fmla="*/ 2147483647 w 1180"/>
                  <a:gd name="T15" fmla="*/ 2147483647 h 1080"/>
                  <a:gd name="T16" fmla="*/ 2147483647 w 1180"/>
                  <a:gd name="T17" fmla="*/ 2147483647 h 1080"/>
                  <a:gd name="T18" fmla="*/ 2147483647 w 1180"/>
                  <a:gd name="T19" fmla="*/ 2147483647 h 1080"/>
                  <a:gd name="T20" fmla="*/ 2147483647 w 1180"/>
                  <a:gd name="T21" fmla="*/ 2147483647 h 1080"/>
                  <a:gd name="T22" fmla="*/ 2147483647 w 1180"/>
                  <a:gd name="T23" fmla="*/ 2147483647 h 1080"/>
                  <a:gd name="T24" fmla="*/ 2147483647 w 1180"/>
                  <a:gd name="T25" fmla="*/ 2147483647 h 1080"/>
                  <a:gd name="T26" fmla="*/ 2147483647 w 1180"/>
                  <a:gd name="T27" fmla="*/ 2147483647 h 1080"/>
                  <a:gd name="T28" fmla="*/ 2147483647 w 1180"/>
                  <a:gd name="T29" fmla="*/ 0 h 1080"/>
                  <a:gd name="T30" fmla="*/ 2147483647 w 1180"/>
                  <a:gd name="T31" fmla="*/ 2147483647 h 1080"/>
                  <a:gd name="T32" fmla="*/ 2147483647 w 1180"/>
                  <a:gd name="T33" fmla="*/ 2147483647 h 1080"/>
                  <a:gd name="T34" fmla="*/ 2147483647 w 1180"/>
                  <a:gd name="T35" fmla="*/ 2147483647 h 1080"/>
                  <a:gd name="T36" fmla="*/ 2147483647 w 1180"/>
                  <a:gd name="T37" fmla="*/ 2147483647 h 1080"/>
                  <a:gd name="T38" fmla="*/ 2147483647 w 1180"/>
                  <a:gd name="T39" fmla="*/ 2147483647 h 1080"/>
                  <a:gd name="T40" fmla="*/ 2147483647 w 1180"/>
                  <a:gd name="T41" fmla="*/ 2147483647 h 1080"/>
                  <a:gd name="T42" fmla="*/ 2147483647 w 1180"/>
                  <a:gd name="T43" fmla="*/ 2147483647 h 1080"/>
                  <a:gd name="T44" fmla="*/ 2147483647 w 1180"/>
                  <a:gd name="T45" fmla="*/ 2147483647 h 1080"/>
                  <a:gd name="T46" fmla="*/ 2147483647 w 1180"/>
                  <a:gd name="T47" fmla="*/ 2147483647 h 1080"/>
                  <a:gd name="T48" fmla="*/ 2147483647 w 1180"/>
                  <a:gd name="T49" fmla="*/ 2147483647 h 1080"/>
                  <a:gd name="T50" fmla="*/ 2147483647 w 1180"/>
                  <a:gd name="T51" fmla="*/ 2147483647 h 1080"/>
                  <a:gd name="T52" fmla="*/ 2147483647 w 1180"/>
                  <a:gd name="T53" fmla="*/ 2147483647 h 1080"/>
                  <a:gd name="T54" fmla="*/ 2147483647 w 1180"/>
                  <a:gd name="T55" fmla="*/ 2147483647 h 1080"/>
                  <a:gd name="T56" fmla="*/ 2147483647 w 1180"/>
                  <a:gd name="T57" fmla="*/ 2147483647 h 1080"/>
                  <a:gd name="T58" fmla="*/ 2147483647 w 1180"/>
                  <a:gd name="T59" fmla="*/ 2147483647 h 1080"/>
                  <a:gd name="T60" fmla="*/ 2147483647 w 1180"/>
                  <a:gd name="T61" fmla="*/ 2147483647 h 1080"/>
                  <a:gd name="T62" fmla="*/ 2147483647 w 1180"/>
                  <a:gd name="T63" fmla="*/ 2147483647 h 1080"/>
                  <a:gd name="T64" fmla="*/ 2147483647 w 1180"/>
                  <a:gd name="T65" fmla="*/ 2147483647 h 1080"/>
                  <a:gd name="T66" fmla="*/ 2147483647 w 1180"/>
                  <a:gd name="T67" fmla="*/ 2147483647 h 1080"/>
                  <a:gd name="T68" fmla="*/ 2147483647 w 1180"/>
                  <a:gd name="T69" fmla="*/ 2147483647 h 1080"/>
                  <a:gd name="T70" fmla="*/ 2147483647 w 1180"/>
                  <a:gd name="T71" fmla="*/ 2147483647 h 1080"/>
                  <a:gd name="T72" fmla="*/ 2147483647 w 1180"/>
                  <a:gd name="T73" fmla="*/ 2147483647 h 1080"/>
                  <a:gd name="T74" fmla="*/ 2147483647 w 1180"/>
                  <a:gd name="T75" fmla="*/ 2147483647 h 1080"/>
                  <a:gd name="T76" fmla="*/ 2147483647 w 1180"/>
                  <a:gd name="T77" fmla="*/ 2147483647 h 1080"/>
                  <a:gd name="T78" fmla="*/ 2147483647 w 1180"/>
                  <a:gd name="T79" fmla="*/ 2147483647 h 1080"/>
                  <a:gd name="T80" fmla="*/ 2147483647 w 1180"/>
                  <a:gd name="T81" fmla="*/ 2147483647 h 1080"/>
                  <a:gd name="T82" fmla="*/ 2147483647 w 1180"/>
                  <a:gd name="T83" fmla="*/ 2147483647 h 1080"/>
                  <a:gd name="T84" fmla="*/ 2147483647 w 1180"/>
                  <a:gd name="T85" fmla="*/ 2147483647 h 1080"/>
                  <a:gd name="T86" fmla="*/ 2147483647 w 1180"/>
                  <a:gd name="T87" fmla="*/ 2147483647 h 1080"/>
                  <a:gd name="T88" fmla="*/ 2147483647 w 1180"/>
                  <a:gd name="T89" fmla="*/ 2147483647 h 1080"/>
                  <a:gd name="T90" fmla="*/ 2147483647 w 1180"/>
                  <a:gd name="T91" fmla="*/ 2147483647 h 1080"/>
                  <a:gd name="T92" fmla="*/ 2147483647 w 1180"/>
                  <a:gd name="T93" fmla="*/ 2147483647 h 1080"/>
                  <a:gd name="T94" fmla="*/ 2147483647 w 1180"/>
                  <a:gd name="T95" fmla="*/ 2147483647 h 1080"/>
                  <a:gd name="T96" fmla="*/ 2147483647 w 1180"/>
                  <a:gd name="T97" fmla="*/ 2147483647 h 1080"/>
                  <a:gd name="T98" fmla="*/ 2147483647 w 1180"/>
                  <a:gd name="T99" fmla="*/ 2147483647 h 1080"/>
                  <a:gd name="T100" fmla="*/ 2147483647 w 1180"/>
                  <a:gd name="T101" fmla="*/ 2147483647 h 1080"/>
                  <a:gd name="T102" fmla="*/ 2147483647 w 1180"/>
                  <a:gd name="T103" fmla="*/ 2147483647 h 10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80"/>
                  <a:gd name="T157" fmla="*/ 0 h 1080"/>
                  <a:gd name="T158" fmla="*/ 1180 w 1180"/>
                  <a:gd name="T159" fmla="*/ 1080 h 10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9BEEBF0C-35FC-4AC9-B7B5-7DADB4C09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384" y="2877722"/>
                <a:ext cx="2101332" cy="2221970"/>
              </a:xfrm>
              <a:custGeom>
                <a:avLst/>
                <a:gdLst>
                  <a:gd name="T0" fmla="*/ 2147483647 w 1146"/>
                  <a:gd name="T1" fmla="*/ 2147483647 h 1088"/>
                  <a:gd name="T2" fmla="*/ 2147483647 w 1146"/>
                  <a:gd name="T3" fmla="*/ 2147483647 h 1088"/>
                  <a:gd name="T4" fmla="*/ 2147483647 w 1146"/>
                  <a:gd name="T5" fmla="*/ 2147483647 h 1088"/>
                  <a:gd name="T6" fmla="*/ 2147483647 w 1146"/>
                  <a:gd name="T7" fmla="*/ 2147483647 h 1088"/>
                  <a:gd name="T8" fmla="*/ 2147483647 w 1146"/>
                  <a:gd name="T9" fmla="*/ 2147483647 h 1088"/>
                  <a:gd name="T10" fmla="*/ 2147483647 w 1146"/>
                  <a:gd name="T11" fmla="*/ 2147483647 h 1088"/>
                  <a:gd name="T12" fmla="*/ 2147483647 w 1146"/>
                  <a:gd name="T13" fmla="*/ 2147483647 h 1088"/>
                  <a:gd name="T14" fmla="*/ 2147483647 w 1146"/>
                  <a:gd name="T15" fmla="*/ 2147483647 h 1088"/>
                  <a:gd name="T16" fmla="*/ 2147483647 w 1146"/>
                  <a:gd name="T17" fmla="*/ 2147483647 h 1088"/>
                  <a:gd name="T18" fmla="*/ 2147483647 w 1146"/>
                  <a:gd name="T19" fmla="*/ 2147483647 h 1088"/>
                  <a:gd name="T20" fmla="*/ 2147483647 w 1146"/>
                  <a:gd name="T21" fmla="*/ 2147483647 h 1088"/>
                  <a:gd name="T22" fmla="*/ 2147483647 w 1146"/>
                  <a:gd name="T23" fmla="*/ 2147483647 h 1088"/>
                  <a:gd name="T24" fmla="*/ 2147483647 w 1146"/>
                  <a:gd name="T25" fmla="*/ 2147483647 h 1088"/>
                  <a:gd name="T26" fmla="*/ 2147483647 w 1146"/>
                  <a:gd name="T27" fmla="*/ 0 h 1088"/>
                  <a:gd name="T28" fmla="*/ 2147483647 w 1146"/>
                  <a:gd name="T29" fmla="*/ 2147483647 h 1088"/>
                  <a:gd name="T30" fmla="*/ 2147483647 w 1146"/>
                  <a:gd name="T31" fmla="*/ 2147483647 h 1088"/>
                  <a:gd name="T32" fmla="*/ 2147483647 w 1146"/>
                  <a:gd name="T33" fmla="*/ 2147483647 h 1088"/>
                  <a:gd name="T34" fmla="*/ 2147483647 w 1146"/>
                  <a:gd name="T35" fmla="*/ 2147483647 h 1088"/>
                  <a:gd name="T36" fmla="*/ 2147483647 w 1146"/>
                  <a:gd name="T37" fmla="*/ 2147483647 h 1088"/>
                  <a:gd name="T38" fmla="*/ 2147483647 w 1146"/>
                  <a:gd name="T39" fmla="*/ 2147483647 h 1088"/>
                  <a:gd name="T40" fmla="*/ 2147483647 w 1146"/>
                  <a:gd name="T41" fmla="*/ 2147483647 h 1088"/>
                  <a:gd name="T42" fmla="*/ 2147483647 w 1146"/>
                  <a:gd name="T43" fmla="*/ 2147483647 h 1088"/>
                  <a:gd name="T44" fmla="*/ 2147483647 w 1146"/>
                  <a:gd name="T45" fmla="*/ 2147483647 h 1088"/>
                  <a:gd name="T46" fmla="*/ 2147483647 w 1146"/>
                  <a:gd name="T47" fmla="*/ 2147483647 h 1088"/>
                  <a:gd name="T48" fmla="*/ 2147483647 w 1146"/>
                  <a:gd name="T49" fmla="*/ 2147483647 h 1088"/>
                  <a:gd name="T50" fmla="*/ 2147483647 w 1146"/>
                  <a:gd name="T51" fmla="*/ 2147483647 h 1088"/>
                  <a:gd name="T52" fmla="*/ 2147483647 w 1146"/>
                  <a:gd name="T53" fmla="*/ 2147483647 h 1088"/>
                  <a:gd name="T54" fmla="*/ 2147483647 w 1146"/>
                  <a:gd name="T55" fmla="*/ 2147483647 h 1088"/>
                  <a:gd name="T56" fmla="*/ 2147483647 w 1146"/>
                  <a:gd name="T57" fmla="*/ 2147483647 h 1088"/>
                  <a:gd name="T58" fmla="*/ 2147483647 w 1146"/>
                  <a:gd name="T59" fmla="*/ 2147483647 h 1088"/>
                  <a:gd name="T60" fmla="*/ 2147483647 w 1146"/>
                  <a:gd name="T61" fmla="*/ 2147483647 h 1088"/>
                  <a:gd name="T62" fmla="*/ 2147483647 w 1146"/>
                  <a:gd name="T63" fmla="*/ 2147483647 h 1088"/>
                  <a:gd name="T64" fmla="*/ 2147483647 w 1146"/>
                  <a:gd name="T65" fmla="*/ 2147483647 h 1088"/>
                  <a:gd name="T66" fmla="*/ 2147483647 w 1146"/>
                  <a:gd name="T67" fmla="*/ 2147483647 h 1088"/>
                  <a:gd name="T68" fmla="*/ 2147483647 w 1146"/>
                  <a:gd name="T69" fmla="*/ 2147483647 h 1088"/>
                  <a:gd name="T70" fmla="*/ 2147483647 w 1146"/>
                  <a:gd name="T71" fmla="*/ 2147483647 h 1088"/>
                  <a:gd name="T72" fmla="*/ 2147483647 w 1146"/>
                  <a:gd name="T73" fmla="*/ 2147483647 h 1088"/>
                  <a:gd name="T74" fmla="*/ 2147483647 w 1146"/>
                  <a:gd name="T75" fmla="*/ 2147483647 h 1088"/>
                  <a:gd name="T76" fmla="*/ 2147483647 w 1146"/>
                  <a:gd name="T77" fmla="*/ 2147483647 h 1088"/>
                  <a:gd name="T78" fmla="*/ 2147483647 w 1146"/>
                  <a:gd name="T79" fmla="*/ 2147483647 h 1088"/>
                  <a:gd name="T80" fmla="*/ 2147483647 w 1146"/>
                  <a:gd name="T81" fmla="*/ 2147483647 h 1088"/>
                  <a:gd name="T82" fmla="*/ 2147483647 w 1146"/>
                  <a:gd name="T83" fmla="*/ 2147483647 h 1088"/>
                  <a:gd name="T84" fmla="*/ 2147483647 w 1146"/>
                  <a:gd name="T85" fmla="*/ 2147483647 h 1088"/>
                  <a:gd name="T86" fmla="*/ 2147483647 w 1146"/>
                  <a:gd name="T87" fmla="*/ 2147483647 h 1088"/>
                  <a:gd name="T88" fmla="*/ 2147483647 w 1146"/>
                  <a:gd name="T89" fmla="*/ 2147483647 h 1088"/>
                  <a:gd name="T90" fmla="*/ 2147483647 w 1146"/>
                  <a:gd name="T91" fmla="*/ 2147483647 h 1088"/>
                  <a:gd name="T92" fmla="*/ 2147483647 w 1146"/>
                  <a:gd name="T93" fmla="*/ 2147483647 h 1088"/>
                  <a:gd name="T94" fmla="*/ 2147483647 w 1146"/>
                  <a:gd name="T95" fmla="*/ 2147483647 h 1088"/>
                  <a:gd name="T96" fmla="*/ 2147483647 w 1146"/>
                  <a:gd name="T97" fmla="*/ 2147483647 h 1088"/>
                  <a:gd name="T98" fmla="*/ 2147483647 w 1146"/>
                  <a:gd name="T99" fmla="*/ 2147483647 h 1088"/>
                  <a:gd name="T100" fmla="*/ 2147483647 w 1146"/>
                  <a:gd name="T101" fmla="*/ 2147483647 h 1088"/>
                  <a:gd name="T102" fmla="*/ 2147483647 w 1146"/>
                  <a:gd name="T103" fmla="*/ 2147483647 h 1088"/>
                  <a:gd name="T104" fmla="*/ 2147483647 w 1146"/>
                  <a:gd name="T105" fmla="*/ 2147483647 h 1088"/>
                  <a:gd name="T106" fmla="*/ 2147483647 w 1146"/>
                  <a:gd name="T107" fmla="*/ 2147483647 h 1088"/>
                  <a:gd name="T108" fmla="*/ 2147483647 w 1146"/>
                  <a:gd name="T109" fmla="*/ 2147483647 h 1088"/>
                  <a:gd name="T110" fmla="*/ 2147483647 w 1146"/>
                  <a:gd name="T111" fmla="*/ 2147483647 h 1088"/>
                  <a:gd name="T112" fmla="*/ 2147483647 w 1146"/>
                  <a:gd name="T113" fmla="*/ 2147483647 h 1088"/>
                  <a:gd name="T114" fmla="*/ 2147483647 w 1146"/>
                  <a:gd name="T115" fmla="*/ 2147483647 h 1088"/>
                  <a:gd name="T116" fmla="*/ 2147483647 w 1146"/>
                  <a:gd name="T117" fmla="*/ 2147483647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46"/>
                  <a:gd name="T178" fmla="*/ 0 h 1088"/>
                  <a:gd name="T179" fmla="*/ 1146 w 1146"/>
                  <a:gd name="T180" fmla="*/ 1088 h 10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1A45E0C4-BB37-4783-84D1-629C1C667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1534" y="3924999"/>
                <a:ext cx="2159252" cy="2209537"/>
              </a:xfrm>
              <a:custGeom>
                <a:avLst/>
                <a:gdLst>
                  <a:gd name="T0" fmla="*/ 2147483647 w 1180"/>
                  <a:gd name="T1" fmla="*/ 2147483647 h 1080"/>
                  <a:gd name="T2" fmla="*/ 2147483647 w 1180"/>
                  <a:gd name="T3" fmla="*/ 2147483647 h 1080"/>
                  <a:gd name="T4" fmla="*/ 2147483647 w 1180"/>
                  <a:gd name="T5" fmla="*/ 2147483647 h 1080"/>
                  <a:gd name="T6" fmla="*/ 2147483647 w 1180"/>
                  <a:gd name="T7" fmla="*/ 2147483647 h 1080"/>
                  <a:gd name="T8" fmla="*/ 2147483647 w 1180"/>
                  <a:gd name="T9" fmla="*/ 2147483647 h 1080"/>
                  <a:gd name="T10" fmla="*/ 2147483647 w 1180"/>
                  <a:gd name="T11" fmla="*/ 2147483647 h 1080"/>
                  <a:gd name="T12" fmla="*/ 2147483647 w 1180"/>
                  <a:gd name="T13" fmla="*/ 2147483647 h 1080"/>
                  <a:gd name="T14" fmla="*/ 2147483647 w 1180"/>
                  <a:gd name="T15" fmla="*/ 2147483647 h 1080"/>
                  <a:gd name="T16" fmla="*/ 2147483647 w 1180"/>
                  <a:gd name="T17" fmla="*/ 2147483647 h 1080"/>
                  <a:gd name="T18" fmla="*/ 2147483647 w 1180"/>
                  <a:gd name="T19" fmla="*/ 2147483647 h 1080"/>
                  <a:gd name="T20" fmla="*/ 2147483647 w 1180"/>
                  <a:gd name="T21" fmla="*/ 2147483647 h 1080"/>
                  <a:gd name="T22" fmla="*/ 2147483647 w 1180"/>
                  <a:gd name="T23" fmla="*/ 2147483647 h 1080"/>
                  <a:gd name="T24" fmla="*/ 2147483647 w 1180"/>
                  <a:gd name="T25" fmla="*/ 2147483647 h 1080"/>
                  <a:gd name="T26" fmla="*/ 2147483647 w 1180"/>
                  <a:gd name="T27" fmla="*/ 2147483647 h 1080"/>
                  <a:gd name="T28" fmla="*/ 2147483647 w 1180"/>
                  <a:gd name="T29" fmla="*/ 0 h 1080"/>
                  <a:gd name="T30" fmla="*/ 2147483647 w 1180"/>
                  <a:gd name="T31" fmla="*/ 2147483647 h 1080"/>
                  <a:gd name="T32" fmla="*/ 2147483647 w 1180"/>
                  <a:gd name="T33" fmla="*/ 2147483647 h 1080"/>
                  <a:gd name="T34" fmla="*/ 2147483647 w 1180"/>
                  <a:gd name="T35" fmla="*/ 2147483647 h 1080"/>
                  <a:gd name="T36" fmla="*/ 2147483647 w 1180"/>
                  <a:gd name="T37" fmla="*/ 2147483647 h 1080"/>
                  <a:gd name="T38" fmla="*/ 2147483647 w 1180"/>
                  <a:gd name="T39" fmla="*/ 2147483647 h 1080"/>
                  <a:gd name="T40" fmla="*/ 2147483647 w 1180"/>
                  <a:gd name="T41" fmla="*/ 2147483647 h 1080"/>
                  <a:gd name="T42" fmla="*/ 2147483647 w 1180"/>
                  <a:gd name="T43" fmla="*/ 2147483647 h 1080"/>
                  <a:gd name="T44" fmla="*/ 2147483647 w 1180"/>
                  <a:gd name="T45" fmla="*/ 2147483647 h 1080"/>
                  <a:gd name="T46" fmla="*/ 2147483647 w 1180"/>
                  <a:gd name="T47" fmla="*/ 2147483647 h 1080"/>
                  <a:gd name="T48" fmla="*/ 2147483647 w 1180"/>
                  <a:gd name="T49" fmla="*/ 2147483647 h 1080"/>
                  <a:gd name="T50" fmla="*/ 2147483647 w 1180"/>
                  <a:gd name="T51" fmla="*/ 2147483647 h 1080"/>
                  <a:gd name="T52" fmla="*/ 2147483647 w 1180"/>
                  <a:gd name="T53" fmla="*/ 2147483647 h 1080"/>
                  <a:gd name="T54" fmla="*/ 2147483647 w 1180"/>
                  <a:gd name="T55" fmla="*/ 2147483647 h 1080"/>
                  <a:gd name="T56" fmla="*/ 2147483647 w 1180"/>
                  <a:gd name="T57" fmla="*/ 2147483647 h 1080"/>
                  <a:gd name="T58" fmla="*/ 2147483647 w 1180"/>
                  <a:gd name="T59" fmla="*/ 2147483647 h 1080"/>
                  <a:gd name="T60" fmla="*/ 2147483647 w 1180"/>
                  <a:gd name="T61" fmla="*/ 2147483647 h 1080"/>
                  <a:gd name="T62" fmla="*/ 2147483647 w 1180"/>
                  <a:gd name="T63" fmla="*/ 2147483647 h 1080"/>
                  <a:gd name="T64" fmla="*/ 2147483647 w 1180"/>
                  <a:gd name="T65" fmla="*/ 2147483647 h 1080"/>
                  <a:gd name="T66" fmla="*/ 2147483647 w 1180"/>
                  <a:gd name="T67" fmla="*/ 2147483647 h 1080"/>
                  <a:gd name="T68" fmla="*/ 2147483647 w 1180"/>
                  <a:gd name="T69" fmla="*/ 2147483647 h 1080"/>
                  <a:gd name="T70" fmla="*/ 2147483647 w 1180"/>
                  <a:gd name="T71" fmla="*/ 2147483647 h 1080"/>
                  <a:gd name="T72" fmla="*/ 2147483647 w 1180"/>
                  <a:gd name="T73" fmla="*/ 2147483647 h 1080"/>
                  <a:gd name="T74" fmla="*/ 2147483647 w 1180"/>
                  <a:gd name="T75" fmla="*/ 2147483647 h 1080"/>
                  <a:gd name="T76" fmla="*/ 2147483647 w 1180"/>
                  <a:gd name="T77" fmla="*/ 2147483647 h 1080"/>
                  <a:gd name="T78" fmla="*/ 2147483647 w 1180"/>
                  <a:gd name="T79" fmla="*/ 2147483647 h 1080"/>
                  <a:gd name="T80" fmla="*/ 2147483647 w 1180"/>
                  <a:gd name="T81" fmla="*/ 2147483647 h 1080"/>
                  <a:gd name="T82" fmla="*/ 2147483647 w 1180"/>
                  <a:gd name="T83" fmla="*/ 2147483647 h 1080"/>
                  <a:gd name="T84" fmla="*/ 2147483647 w 1180"/>
                  <a:gd name="T85" fmla="*/ 2147483647 h 1080"/>
                  <a:gd name="T86" fmla="*/ 2147483647 w 1180"/>
                  <a:gd name="T87" fmla="*/ 2147483647 h 1080"/>
                  <a:gd name="T88" fmla="*/ 2147483647 w 1180"/>
                  <a:gd name="T89" fmla="*/ 2147483647 h 1080"/>
                  <a:gd name="T90" fmla="*/ 2147483647 w 1180"/>
                  <a:gd name="T91" fmla="*/ 2147483647 h 1080"/>
                  <a:gd name="T92" fmla="*/ 2147483647 w 1180"/>
                  <a:gd name="T93" fmla="*/ 2147483647 h 1080"/>
                  <a:gd name="T94" fmla="*/ 2147483647 w 1180"/>
                  <a:gd name="T95" fmla="*/ 2147483647 h 1080"/>
                  <a:gd name="T96" fmla="*/ 2147483647 w 1180"/>
                  <a:gd name="T97" fmla="*/ 2147483647 h 1080"/>
                  <a:gd name="T98" fmla="*/ 2147483647 w 1180"/>
                  <a:gd name="T99" fmla="*/ 2147483647 h 1080"/>
                  <a:gd name="T100" fmla="*/ 2147483647 w 1180"/>
                  <a:gd name="T101" fmla="*/ 2147483647 h 1080"/>
                  <a:gd name="T102" fmla="*/ 2147483647 w 1180"/>
                  <a:gd name="T103" fmla="*/ 2147483647 h 1080"/>
                  <a:gd name="T104" fmla="*/ 2147483647 w 1180"/>
                  <a:gd name="T105" fmla="*/ 2147483647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80"/>
                  <a:gd name="T160" fmla="*/ 0 h 1080"/>
                  <a:gd name="T161" fmla="*/ 1180 w 1180"/>
                  <a:gd name="T162" fmla="*/ 1080 h 10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29">
                <a:extLst>
                  <a:ext uri="{FF2B5EF4-FFF2-40B4-BE49-F238E27FC236}">
                    <a16:creationId xmlns:a16="http://schemas.microsoft.com/office/drawing/2014/main" id="{7C79850D-0CA1-434F-975C-9F9BD6F3A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384" y="2877722"/>
                <a:ext cx="2101332" cy="2221970"/>
              </a:xfrm>
              <a:custGeom>
                <a:avLst/>
                <a:gdLst>
                  <a:gd name="T0" fmla="*/ 2147483647 w 1146"/>
                  <a:gd name="T1" fmla="*/ 2147483647 h 1088"/>
                  <a:gd name="T2" fmla="*/ 2147483647 w 1146"/>
                  <a:gd name="T3" fmla="*/ 2147483647 h 1088"/>
                  <a:gd name="T4" fmla="*/ 2147483647 w 1146"/>
                  <a:gd name="T5" fmla="*/ 2147483647 h 1088"/>
                  <a:gd name="T6" fmla="*/ 2147483647 w 1146"/>
                  <a:gd name="T7" fmla="*/ 2147483647 h 1088"/>
                  <a:gd name="T8" fmla="*/ 2147483647 w 1146"/>
                  <a:gd name="T9" fmla="*/ 2147483647 h 1088"/>
                  <a:gd name="T10" fmla="*/ 2147483647 w 1146"/>
                  <a:gd name="T11" fmla="*/ 2147483647 h 1088"/>
                  <a:gd name="T12" fmla="*/ 2147483647 w 1146"/>
                  <a:gd name="T13" fmla="*/ 2147483647 h 1088"/>
                  <a:gd name="T14" fmla="*/ 2147483647 w 1146"/>
                  <a:gd name="T15" fmla="*/ 2147483647 h 1088"/>
                  <a:gd name="T16" fmla="*/ 2147483647 w 1146"/>
                  <a:gd name="T17" fmla="*/ 2147483647 h 1088"/>
                  <a:gd name="T18" fmla="*/ 2147483647 w 1146"/>
                  <a:gd name="T19" fmla="*/ 2147483647 h 1088"/>
                  <a:gd name="T20" fmla="*/ 2147483647 w 1146"/>
                  <a:gd name="T21" fmla="*/ 2147483647 h 1088"/>
                  <a:gd name="T22" fmla="*/ 2147483647 w 1146"/>
                  <a:gd name="T23" fmla="*/ 2147483647 h 1088"/>
                  <a:gd name="T24" fmla="*/ 2147483647 w 1146"/>
                  <a:gd name="T25" fmla="*/ 2147483647 h 1088"/>
                  <a:gd name="T26" fmla="*/ 2147483647 w 1146"/>
                  <a:gd name="T27" fmla="*/ 0 h 1088"/>
                  <a:gd name="T28" fmla="*/ 2147483647 w 1146"/>
                  <a:gd name="T29" fmla="*/ 2147483647 h 1088"/>
                  <a:gd name="T30" fmla="*/ 2147483647 w 1146"/>
                  <a:gd name="T31" fmla="*/ 2147483647 h 1088"/>
                  <a:gd name="T32" fmla="*/ 2147483647 w 1146"/>
                  <a:gd name="T33" fmla="*/ 2147483647 h 1088"/>
                  <a:gd name="T34" fmla="*/ 2147483647 w 1146"/>
                  <a:gd name="T35" fmla="*/ 2147483647 h 1088"/>
                  <a:gd name="T36" fmla="*/ 2147483647 w 1146"/>
                  <a:gd name="T37" fmla="*/ 2147483647 h 1088"/>
                  <a:gd name="T38" fmla="*/ 2147483647 w 1146"/>
                  <a:gd name="T39" fmla="*/ 2147483647 h 1088"/>
                  <a:gd name="T40" fmla="*/ 2147483647 w 1146"/>
                  <a:gd name="T41" fmla="*/ 2147483647 h 1088"/>
                  <a:gd name="T42" fmla="*/ 2147483647 w 1146"/>
                  <a:gd name="T43" fmla="*/ 2147483647 h 1088"/>
                  <a:gd name="T44" fmla="*/ 2147483647 w 1146"/>
                  <a:gd name="T45" fmla="*/ 2147483647 h 1088"/>
                  <a:gd name="T46" fmla="*/ 2147483647 w 1146"/>
                  <a:gd name="T47" fmla="*/ 2147483647 h 1088"/>
                  <a:gd name="T48" fmla="*/ 2147483647 w 1146"/>
                  <a:gd name="T49" fmla="*/ 2147483647 h 1088"/>
                  <a:gd name="T50" fmla="*/ 2147483647 w 1146"/>
                  <a:gd name="T51" fmla="*/ 2147483647 h 1088"/>
                  <a:gd name="T52" fmla="*/ 2147483647 w 1146"/>
                  <a:gd name="T53" fmla="*/ 2147483647 h 1088"/>
                  <a:gd name="T54" fmla="*/ 2147483647 w 1146"/>
                  <a:gd name="T55" fmla="*/ 2147483647 h 1088"/>
                  <a:gd name="T56" fmla="*/ 2147483647 w 1146"/>
                  <a:gd name="T57" fmla="*/ 2147483647 h 1088"/>
                  <a:gd name="T58" fmla="*/ 2147483647 w 1146"/>
                  <a:gd name="T59" fmla="*/ 2147483647 h 1088"/>
                  <a:gd name="T60" fmla="*/ 2147483647 w 1146"/>
                  <a:gd name="T61" fmla="*/ 2147483647 h 1088"/>
                  <a:gd name="T62" fmla="*/ 2147483647 w 1146"/>
                  <a:gd name="T63" fmla="*/ 2147483647 h 1088"/>
                  <a:gd name="T64" fmla="*/ 2147483647 w 1146"/>
                  <a:gd name="T65" fmla="*/ 2147483647 h 1088"/>
                  <a:gd name="T66" fmla="*/ 2147483647 w 1146"/>
                  <a:gd name="T67" fmla="*/ 2147483647 h 1088"/>
                  <a:gd name="T68" fmla="*/ 2147483647 w 1146"/>
                  <a:gd name="T69" fmla="*/ 2147483647 h 1088"/>
                  <a:gd name="T70" fmla="*/ 2147483647 w 1146"/>
                  <a:gd name="T71" fmla="*/ 2147483647 h 1088"/>
                  <a:gd name="T72" fmla="*/ 2147483647 w 1146"/>
                  <a:gd name="T73" fmla="*/ 2147483647 h 1088"/>
                  <a:gd name="T74" fmla="*/ 2147483647 w 1146"/>
                  <a:gd name="T75" fmla="*/ 2147483647 h 1088"/>
                  <a:gd name="T76" fmla="*/ 2147483647 w 1146"/>
                  <a:gd name="T77" fmla="*/ 2147483647 h 1088"/>
                  <a:gd name="T78" fmla="*/ 2147483647 w 1146"/>
                  <a:gd name="T79" fmla="*/ 2147483647 h 1088"/>
                  <a:gd name="T80" fmla="*/ 2147483647 w 1146"/>
                  <a:gd name="T81" fmla="*/ 2147483647 h 1088"/>
                  <a:gd name="T82" fmla="*/ 2147483647 w 1146"/>
                  <a:gd name="T83" fmla="*/ 2147483647 h 1088"/>
                  <a:gd name="T84" fmla="*/ 2147483647 w 1146"/>
                  <a:gd name="T85" fmla="*/ 2147483647 h 1088"/>
                  <a:gd name="T86" fmla="*/ 2147483647 w 1146"/>
                  <a:gd name="T87" fmla="*/ 2147483647 h 1088"/>
                  <a:gd name="T88" fmla="*/ 2147483647 w 1146"/>
                  <a:gd name="T89" fmla="*/ 2147483647 h 1088"/>
                  <a:gd name="T90" fmla="*/ 2147483647 w 1146"/>
                  <a:gd name="T91" fmla="*/ 2147483647 h 1088"/>
                  <a:gd name="T92" fmla="*/ 2147483647 w 1146"/>
                  <a:gd name="T93" fmla="*/ 2147483647 h 1088"/>
                  <a:gd name="T94" fmla="*/ 2147483647 w 1146"/>
                  <a:gd name="T95" fmla="*/ 2147483647 h 1088"/>
                  <a:gd name="T96" fmla="*/ 2147483647 w 1146"/>
                  <a:gd name="T97" fmla="*/ 2147483647 h 1088"/>
                  <a:gd name="T98" fmla="*/ 2147483647 w 1146"/>
                  <a:gd name="T99" fmla="*/ 2147483647 h 1088"/>
                  <a:gd name="T100" fmla="*/ 2147483647 w 1146"/>
                  <a:gd name="T101" fmla="*/ 2147483647 h 1088"/>
                  <a:gd name="T102" fmla="*/ 2147483647 w 1146"/>
                  <a:gd name="T103" fmla="*/ 2147483647 h 1088"/>
                  <a:gd name="T104" fmla="*/ 2147483647 w 1146"/>
                  <a:gd name="T105" fmla="*/ 2147483647 h 1088"/>
                  <a:gd name="T106" fmla="*/ 2147483647 w 1146"/>
                  <a:gd name="T107" fmla="*/ 2147483647 h 1088"/>
                  <a:gd name="T108" fmla="*/ 2147483647 w 1146"/>
                  <a:gd name="T109" fmla="*/ 2147483647 h 1088"/>
                  <a:gd name="T110" fmla="*/ 2147483647 w 1146"/>
                  <a:gd name="T111" fmla="*/ 2147483647 h 1088"/>
                  <a:gd name="T112" fmla="*/ 2147483647 w 1146"/>
                  <a:gd name="T113" fmla="*/ 2147483647 h 1088"/>
                  <a:gd name="T114" fmla="*/ 2147483647 w 1146"/>
                  <a:gd name="T115" fmla="*/ 2147483647 h 1088"/>
                  <a:gd name="T116" fmla="*/ 2147483647 w 1146"/>
                  <a:gd name="T117" fmla="*/ 2147483647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46"/>
                  <a:gd name="T178" fmla="*/ 0 h 1088"/>
                  <a:gd name="T179" fmla="*/ 1146 w 1146"/>
                  <a:gd name="T180" fmla="*/ 1088 h 10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30">
                <a:extLst>
                  <a:ext uri="{FF2B5EF4-FFF2-40B4-BE49-F238E27FC236}">
                    <a16:creationId xmlns:a16="http://schemas.microsoft.com/office/drawing/2014/main" id="{5FFA79E4-C45E-4FBD-B113-4E464F2E2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6210" y="2831106"/>
                <a:ext cx="595324" cy="469254"/>
              </a:xfrm>
              <a:custGeom>
                <a:avLst/>
                <a:gdLst>
                  <a:gd name="T0" fmla="*/ 0 w 328"/>
                  <a:gd name="T1" fmla="*/ 0 h 232"/>
                  <a:gd name="T2" fmla="*/ 328 w 328"/>
                  <a:gd name="T3" fmla="*/ 232 h 232"/>
                </a:gdLst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T0" t="T1" r="T2" b="T3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0D5B349B-C091-459A-A6C7-EDCA44609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1431" y="3157408"/>
                <a:ext cx="109411" cy="164706"/>
              </a:xfrm>
              <a:custGeom>
                <a:avLst/>
                <a:gdLst>
                  <a:gd name="T0" fmla="*/ 2147483647 w 59"/>
                  <a:gd name="T1" fmla="*/ 2147483647 h 80"/>
                  <a:gd name="T2" fmla="*/ 2147483647 w 59"/>
                  <a:gd name="T3" fmla="*/ 0 h 80"/>
                  <a:gd name="T4" fmla="*/ 2147483647 w 59"/>
                  <a:gd name="T5" fmla="*/ 2147483647 h 80"/>
                  <a:gd name="T6" fmla="*/ 0 w 59"/>
                  <a:gd name="T7" fmla="*/ 2147483647 h 80"/>
                  <a:gd name="T8" fmla="*/ 0 w 59"/>
                  <a:gd name="T9" fmla="*/ 2147483647 h 80"/>
                  <a:gd name="T10" fmla="*/ 0 w 59"/>
                  <a:gd name="T11" fmla="*/ 2147483647 h 80"/>
                  <a:gd name="T12" fmla="*/ 2147483647 w 59"/>
                  <a:gd name="T13" fmla="*/ 2147483647 h 80"/>
                  <a:gd name="T14" fmla="*/ 2147483647 w 59"/>
                  <a:gd name="T15" fmla="*/ 2147483647 h 80"/>
                  <a:gd name="T16" fmla="*/ 2147483647 w 59"/>
                  <a:gd name="T17" fmla="*/ 2147483647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0"/>
                  <a:gd name="T29" fmla="*/ 59 w 5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32">
                <a:extLst>
                  <a:ext uri="{FF2B5EF4-FFF2-40B4-BE49-F238E27FC236}">
                    <a16:creationId xmlns:a16="http://schemas.microsoft.com/office/drawing/2014/main" id="{5A622FC5-10ED-4D84-A6E9-BD3084777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1364" y="2340098"/>
                <a:ext cx="617849" cy="658822"/>
              </a:xfrm>
              <a:custGeom>
                <a:avLst/>
                <a:gdLst>
                  <a:gd name="T0" fmla="*/ 2147483647 w 337"/>
                  <a:gd name="T1" fmla="*/ 2147483647 h 320"/>
                  <a:gd name="T2" fmla="*/ 2147483647 w 337"/>
                  <a:gd name="T3" fmla="*/ 2147483647 h 320"/>
                  <a:gd name="T4" fmla="*/ 2147483647 w 337"/>
                  <a:gd name="T5" fmla="*/ 2147483647 h 320"/>
                  <a:gd name="T6" fmla="*/ 2147483647 w 337"/>
                  <a:gd name="T7" fmla="*/ 2147483647 h 320"/>
                  <a:gd name="T8" fmla="*/ 2147483647 w 337"/>
                  <a:gd name="T9" fmla="*/ 2147483647 h 320"/>
                  <a:gd name="T10" fmla="*/ 2147483647 w 337"/>
                  <a:gd name="T11" fmla="*/ 2147483647 h 320"/>
                  <a:gd name="T12" fmla="*/ 2147483647 w 337"/>
                  <a:gd name="T13" fmla="*/ 2147483647 h 320"/>
                  <a:gd name="T14" fmla="*/ 2147483647 w 337"/>
                  <a:gd name="T15" fmla="*/ 2147483647 h 320"/>
                  <a:gd name="T16" fmla="*/ 2147483647 w 337"/>
                  <a:gd name="T17" fmla="*/ 2147483647 h 320"/>
                  <a:gd name="T18" fmla="*/ 2147483647 w 337"/>
                  <a:gd name="T19" fmla="*/ 2147483647 h 320"/>
                  <a:gd name="T20" fmla="*/ 2147483647 w 337"/>
                  <a:gd name="T21" fmla="*/ 2147483647 h 320"/>
                  <a:gd name="T22" fmla="*/ 2147483647 w 337"/>
                  <a:gd name="T23" fmla="*/ 2147483647 h 320"/>
                  <a:gd name="T24" fmla="*/ 2147483647 w 337"/>
                  <a:gd name="T25" fmla="*/ 0 h 320"/>
                  <a:gd name="T26" fmla="*/ 2147483647 w 337"/>
                  <a:gd name="T27" fmla="*/ 0 h 320"/>
                  <a:gd name="T28" fmla="*/ 2147483647 w 337"/>
                  <a:gd name="T29" fmla="*/ 2147483647 h 320"/>
                  <a:gd name="T30" fmla="*/ 2147483647 w 337"/>
                  <a:gd name="T31" fmla="*/ 2147483647 h 320"/>
                  <a:gd name="T32" fmla="*/ 2147483647 w 337"/>
                  <a:gd name="T33" fmla="*/ 2147483647 h 320"/>
                  <a:gd name="T34" fmla="*/ 2147483647 w 337"/>
                  <a:gd name="T35" fmla="*/ 2147483647 h 320"/>
                  <a:gd name="T36" fmla="*/ 2147483647 w 337"/>
                  <a:gd name="T37" fmla="*/ 2147483647 h 320"/>
                  <a:gd name="T38" fmla="*/ 2147483647 w 337"/>
                  <a:gd name="T39" fmla="*/ 2147483647 h 320"/>
                  <a:gd name="T40" fmla="*/ 2147483647 w 337"/>
                  <a:gd name="T41" fmla="*/ 2147483647 h 320"/>
                  <a:gd name="T42" fmla="*/ 2147483647 w 337"/>
                  <a:gd name="T43" fmla="*/ 2147483647 h 320"/>
                  <a:gd name="T44" fmla="*/ 2147483647 w 337"/>
                  <a:gd name="T45" fmla="*/ 2147483647 h 320"/>
                  <a:gd name="T46" fmla="*/ 2147483647 w 337"/>
                  <a:gd name="T47" fmla="*/ 2147483647 h 320"/>
                  <a:gd name="T48" fmla="*/ 2147483647 w 337"/>
                  <a:gd name="T49" fmla="*/ 2147483647 h 320"/>
                  <a:gd name="T50" fmla="*/ 2147483647 w 337"/>
                  <a:gd name="T51" fmla="*/ 2147483647 h 320"/>
                  <a:gd name="T52" fmla="*/ 2147483647 w 337"/>
                  <a:gd name="T53" fmla="*/ 2147483647 h 320"/>
                  <a:gd name="T54" fmla="*/ 2147483647 w 337"/>
                  <a:gd name="T55" fmla="*/ 2147483647 h 320"/>
                  <a:gd name="T56" fmla="*/ 2147483647 w 337"/>
                  <a:gd name="T57" fmla="*/ 2147483647 h 320"/>
                  <a:gd name="T58" fmla="*/ 2147483647 w 337"/>
                  <a:gd name="T59" fmla="*/ 2147483647 h 320"/>
                  <a:gd name="T60" fmla="*/ 2147483647 w 337"/>
                  <a:gd name="T61" fmla="*/ 2147483647 h 320"/>
                  <a:gd name="T62" fmla="*/ 2147483647 w 337"/>
                  <a:gd name="T63" fmla="*/ 2147483647 h 320"/>
                  <a:gd name="T64" fmla="*/ 0 w 337"/>
                  <a:gd name="T65" fmla="*/ 2147483647 h 320"/>
                  <a:gd name="T66" fmla="*/ 2147483647 w 337"/>
                  <a:gd name="T67" fmla="*/ 2147483647 h 320"/>
                  <a:gd name="T68" fmla="*/ 2147483647 w 337"/>
                  <a:gd name="T69" fmla="*/ 2147483647 h 320"/>
                  <a:gd name="T70" fmla="*/ 2147483647 w 337"/>
                  <a:gd name="T71" fmla="*/ 2147483647 h 320"/>
                  <a:gd name="T72" fmla="*/ 2147483647 w 337"/>
                  <a:gd name="T73" fmla="*/ 2147483647 h 320"/>
                  <a:gd name="T74" fmla="*/ 2147483647 w 337"/>
                  <a:gd name="T75" fmla="*/ 2147483647 h 320"/>
                  <a:gd name="T76" fmla="*/ 2147483647 w 337"/>
                  <a:gd name="T77" fmla="*/ 2147483647 h 320"/>
                  <a:gd name="T78" fmla="*/ 2147483647 w 337"/>
                  <a:gd name="T79" fmla="*/ 2147483647 h 320"/>
                  <a:gd name="T80" fmla="*/ 2147483647 w 337"/>
                  <a:gd name="T81" fmla="*/ 2147483647 h 320"/>
                  <a:gd name="T82" fmla="*/ 2147483647 w 337"/>
                  <a:gd name="T83" fmla="*/ 2147483647 h 320"/>
                  <a:gd name="T84" fmla="*/ 2147483647 w 337"/>
                  <a:gd name="T85" fmla="*/ 2147483647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7"/>
                  <a:gd name="T130" fmla="*/ 0 h 320"/>
                  <a:gd name="T131" fmla="*/ 337 w 337"/>
                  <a:gd name="T132" fmla="*/ 320 h 3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33">
                <a:extLst>
                  <a:ext uri="{FF2B5EF4-FFF2-40B4-BE49-F238E27FC236}">
                    <a16:creationId xmlns:a16="http://schemas.microsoft.com/office/drawing/2014/main" id="{6B3C3BEA-0C6E-44C6-A5FE-41D7F2C17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1431" y="3157408"/>
                <a:ext cx="109411" cy="164706"/>
              </a:xfrm>
              <a:custGeom>
                <a:avLst/>
                <a:gdLst>
                  <a:gd name="T0" fmla="*/ 2147483647 w 59"/>
                  <a:gd name="T1" fmla="*/ 2147483647 h 80"/>
                  <a:gd name="T2" fmla="*/ 2147483647 w 59"/>
                  <a:gd name="T3" fmla="*/ 0 h 80"/>
                  <a:gd name="T4" fmla="*/ 2147483647 w 59"/>
                  <a:gd name="T5" fmla="*/ 2147483647 h 80"/>
                  <a:gd name="T6" fmla="*/ 0 w 59"/>
                  <a:gd name="T7" fmla="*/ 2147483647 h 80"/>
                  <a:gd name="T8" fmla="*/ 0 w 59"/>
                  <a:gd name="T9" fmla="*/ 2147483647 h 80"/>
                  <a:gd name="T10" fmla="*/ 0 w 59"/>
                  <a:gd name="T11" fmla="*/ 2147483647 h 80"/>
                  <a:gd name="T12" fmla="*/ 2147483647 w 59"/>
                  <a:gd name="T13" fmla="*/ 2147483647 h 80"/>
                  <a:gd name="T14" fmla="*/ 2147483647 w 59"/>
                  <a:gd name="T15" fmla="*/ 2147483647 h 80"/>
                  <a:gd name="T16" fmla="*/ 2147483647 w 59"/>
                  <a:gd name="T17" fmla="*/ 2147483647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0"/>
                  <a:gd name="T29" fmla="*/ 59 w 5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34">
                <a:extLst>
                  <a:ext uri="{FF2B5EF4-FFF2-40B4-BE49-F238E27FC236}">
                    <a16:creationId xmlns:a16="http://schemas.microsoft.com/office/drawing/2014/main" id="{D8973D7B-AE12-4C8C-9711-BD335979B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1364" y="2340098"/>
                <a:ext cx="617849" cy="658822"/>
              </a:xfrm>
              <a:custGeom>
                <a:avLst/>
                <a:gdLst>
                  <a:gd name="T0" fmla="*/ 0 w 337"/>
                  <a:gd name="T1" fmla="*/ 0 h 320"/>
                  <a:gd name="T2" fmla="*/ 337 w 337"/>
                  <a:gd name="T3" fmla="*/ 320 h 320"/>
                </a:gdLst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T0" t="T1" r="T2" b="T3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35">
                <a:extLst>
                  <a:ext uri="{FF2B5EF4-FFF2-40B4-BE49-F238E27FC236}">
                    <a16:creationId xmlns:a16="http://schemas.microsoft.com/office/drawing/2014/main" id="{CC029514-11E0-46E9-B281-70F661CF3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589" y="1345651"/>
                <a:ext cx="386155" cy="699220"/>
              </a:xfrm>
              <a:custGeom>
                <a:avLst/>
                <a:gdLst>
                  <a:gd name="T0" fmla="*/ 2147483647 w 211"/>
                  <a:gd name="T1" fmla="*/ 2147483647 h 344"/>
                  <a:gd name="T2" fmla="*/ 2147483647 w 211"/>
                  <a:gd name="T3" fmla="*/ 2147483647 h 344"/>
                  <a:gd name="T4" fmla="*/ 2147483647 w 211"/>
                  <a:gd name="T5" fmla="*/ 2147483647 h 344"/>
                  <a:gd name="T6" fmla="*/ 2147483647 w 211"/>
                  <a:gd name="T7" fmla="*/ 2147483647 h 344"/>
                  <a:gd name="T8" fmla="*/ 2147483647 w 211"/>
                  <a:gd name="T9" fmla="*/ 2147483647 h 344"/>
                  <a:gd name="T10" fmla="*/ 2147483647 w 211"/>
                  <a:gd name="T11" fmla="*/ 2147483647 h 344"/>
                  <a:gd name="T12" fmla="*/ 2147483647 w 211"/>
                  <a:gd name="T13" fmla="*/ 2147483647 h 344"/>
                  <a:gd name="T14" fmla="*/ 2147483647 w 211"/>
                  <a:gd name="T15" fmla="*/ 2147483647 h 344"/>
                  <a:gd name="T16" fmla="*/ 2147483647 w 211"/>
                  <a:gd name="T17" fmla="*/ 2147483647 h 344"/>
                  <a:gd name="T18" fmla="*/ 2147483647 w 211"/>
                  <a:gd name="T19" fmla="*/ 2147483647 h 344"/>
                  <a:gd name="T20" fmla="*/ 2147483647 w 211"/>
                  <a:gd name="T21" fmla="*/ 2147483647 h 344"/>
                  <a:gd name="T22" fmla="*/ 2147483647 w 211"/>
                  <a:gd name="T23" fmla="*/ 2147483647 h 344"/>
                  <a:gd name="T24" fmla="*/ 2147483647 w 211"/>
                  <a:gd name="T25" fmla="*/ 0 h 344"/>
                  <a:gd name="T26" fmla="*/ 2147483647 w 211"/>
                  <a:gd name="T27" fmla="*/ 2147483647 h 344"/>
                  <a:gd name="T28" fmla="*/ 2147483647 w 211"/>
                  <a:gd name="T29" fmla="*/ 2147483647 h 344"/>
                  <a:gd name="T30" fmla="*/ 2147483647 w 211"/>
                  <a:gd name="T31" fmla="*/ 2147483647 h 344"/>
                  <a:gd name="T32" fmla="*/ 2147483647 w 211"/>
                  <a:gd name="T33" fmla="*/ 2147483647 h 344"/>
                  <a:gd name="T34" fmla="*/ 2147483647 w 211"/>
                  <a:gd name="T35" fmla="*/ 2147483647 h 344"/>
                  <a:gd name="T36" fmla="*/ 2147483647 w 211"/>
                  <a:gd name="T37" fmla="*/ 2147483647 h 344"/>
                  <a:gd name="T38" fmla="*/ 2147483647 w 211"/>
                  <a:gd name="T39" fmla="*/ 2147483647 h 344"/>
                  <a:gd name="T40" fmla="*/ 2147483647 w 211"/>
                  <a:gd name="T41" fmla="*/ 2147483647 h 344"/>
                  <a:gd name="T42" fmla="*/ 2147483647 w 211"/>
                  <a:gd name="T43" fmla="*/ 2147483647 h 344"/>
                  <a:gd name="T44" fmla="*/ 2147483647 w 211"/>
                  <a:gd name="T45" fmla="*/ 2147483647 h 344"/>
                  <a:gd name="T46" fmla="*/ 2147483647 w 211"/>
                  <a:gd name="T47" fmla="*/ 2147483647 h 344"/>
                  <a:gd name="T48" fmla="*/ 2147483647 w 211"/>
                  <a:gd name="T49" fmla="*/ 2147483647 h 344"/>
                  <a:gd name="T50" fmla="*/ 0 w 211"/>
                  <a:gd name="T51" fmla="*/ 2147483647 h 344"/>
                  <a:gd name="T52" fmla="*/ 0 w 211"/>
                  <a:gd name="T53" fmla="*/ 2147483647 h 344"/>
                  <a:gd name="T54" fmla="*/ 2147483647 w 211"/>
                  <a:gd name="T55" fmla="*/ 2147483647 h 344"/>
                  <a:gd name="T56" fmla="*/ 2147483647 w 211"/>
                  <a:gd name="T57" fmla="*/ 2147483647 h 344"/>
                  <a:gd name="T58" fmla="*/ 2147483647 w 211"/>
                  <a:gd name="T59" fmla="*/ 2147483647 h 344"/>
                  <a:gd name="T60" fmla="*/ 2147483647 w 211"/>
                  <a:gd name="T61" fmla="*/ 2147483647 h 344"/>
                  <a:gd name="T62" fmla="*/ 2147483647 w 211"/>
                  <a:gd name="T63" fmla="*/ 2147483647 h 344"/>
                  <a:gd name="T64" fmla="*/ 2147483647 w 211"/>
                  <a:gd name="T65" fmla="*/ 2147483647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1"/>
                  <a:gd name="T100" fmla="*/ 0 h 344"/>
                  <a:gd name="T101" fmla="*/ 211 w 211"/>
                  <a:gd name="T102" fmla="*/ 344 h 3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36">
                <a:extLst>
                  <a:ext uri="{FF2B5EF4-FFF2-40B4-BE49-F238E27FC236}">
                    <a16:creationId xmlns:a16="http://schemas.microsoft.com/office/drawing/2014/main" id="{DECA72E1-8A14-4CF6-B06A-C534A3D5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049" y="2035548"/>
                <a:ext cx="1370852" cy="1814867"/>
              </a:xfrm>
              <a:custGeom>
                <a:avLst/>
                <a:gdLst>
                  <a:gd name="T0" fmla="*/ 2147483647 w 750"/>
                  <a:gd name="T1" fmla="*/ 2147483647 h 888"/>
                  <a:gd name="T2" fmla="*/ 2147483647 w 750"/>
                  <a:gd name="T3" fmla="*/ 2147483647 h 888"/>
                  <a:gd name="T4" fmla="*/ 2147483647 w 750"/>
                  <a:gd name="T5" fmla="*/ 2147483647 h 888"/>
                  <a:gd name="T6" fmla="*/ 2147483647 w 750"/>
                  <a:gd name="T7" fmla="*/ 2147483647 h 888"/>
                  <a:gd name="T8" fmla="*/ 2147483647 w 750"/>
                  <a:gd name="T9" fmla="*/ 2147483647 h 888"/>
                  <a:gd name="T10" fmla="*/ 2147483647 w 750"/>
                  <a:gd name="T11" fmla="*/ 2147483647 h 888"/>
                  <a:gd name="T12" fmla="*/ 2147483647 w 750"/>
                  <a:gd name="T13" fmla="*/ 2147483647 h 888"/>
                  <a:gd name="T14" fmla="*/ 2147483647 w 750"/>
                  <a:gd name="T15" fmla="*/ 2147483647 h 888"/>
                  <a:gd name="T16" fmla="*/ 2147483647 w 750"/>
                  <a:gd name="T17" fmla="*/ 2147483647 h 888"/>
                  <a:gd name="T18" fmla="*/ 2147483647 w 750"/>
                  <a:gd name="T19" fmla="*/ 2147483647 h 888"/>
                  <a:gd name="T20" fmla="*/ 2147483647 w 750"/>
                  <a:gd name="T21" fmla="*/ 2147483647 h 888"/>
                  <a:gd name="T22" fmla="*/ 2147483647 w 750"/>
                  <a:gd name="T23" fmla="*/ 2147483647 h 888"/>
                  <a:gd name="T24" fmla="*/ 2147483647 w 750"/>
                  <a:gd name="T25" fmla="*/ 2147483647 h 888"/>
                  <a:gd name="T26" fmla="*/ 2147483647 w 750"/>
                  <a:gd name="T27" fmla="*/ 2147483647 h 888"/>
                  <a:gd name="T28" fmla="*/ 2147483647 w 750"/>
                  <a:gd name="T29" fmla="*/ 2147483647 h 888"/>
                  <a:gd name="T30" fmla="*/ 2147483647 w 750"/>
                  <a:gd name="T31" fmla="*/ 2147483647 h 888"/>
                  <a:gd name="T32" fmla="*/ 2147483647 w 750"/>
                  <a:gd name="T33" fmla="*/ 2147483647 h 888"/>
                  <a:gd name="T34" fmla="*/ 2147483647 w 750"/>
                  <a:gd name="T35" fmla="*/ 2147483647 h 888"/>
                  <a:gd name="T36" fmla="*/ 2147483647 w 750"/>
                  <a:gd name="T37" fmla="*/ 2147483647 h 888"/>
                  <a:gd name="T38" fmla="*/ 2147483647 w 750"/>
                  <a:gd name="T39" fmla="*/ 2147483647 h 888"/>
                  <a:gd name="T40" fmla="*/ 2147483647 w 750"/>
                  <a:gd name="T41" fmla="*/ 2147483647 h 888"/>
                  <a:gd name="T42" fmla="*/ 2147483647 w 750"/>
                  <a:gd name="T43" fmla="*/ 2147483647 h 888"/>
                  <a:gd name="T44" fmla="*/ 2147483647 w 750"/>
                  <a:gd name="T45" fmla="*/ 2147483647 h 888"/>
                  <a:gd name="T46" fmla="*/ 2147483647 w 750"/>
                  <a:gd name="T47" fmla="*/ 2147483647 h 888"/>
                  <a:gd name="T48" fmla="*/ 2147483647 w 750"/>
                  <a:gd name="T49" fmla="*/ 2147483647 h 888"/>
                  <a:gd name="T50" fmla="*/ 2147483647 w 750"/>
                  <a:gd name="T51" fmla="*/ 2147483647 h 888"/>
                  <a:gd name="T52" fmla="*/ 2147483647 w 750"/>
                  <a:gd name="T53" fmla="*/ 2147483647 h 888"/>
                  <a:gd name="T54" fmla="*/ 2147483647 w 750"/>
                  <a:gd name="T55" fmla="*/ 0 h 888"/>
                  <a:gd name="T56" fmla="*/ 2147483647 w 750"/>
                  <a:gd name="T57" fmla="*/ 2147483647 h 888"/>
                  <a:gd name="T58" fmla="*/ 2147483647 w 750"/>
                  <a:gd name="T59" fmla="*/ 2147483647 h 888"/>
                  <a:gd name="T60" fmla="*/ 2147483647 w 750"/>
                  <a:gd name="T61" fmla="*/ 2147483647 h 888"/>
                  <a:gd name="T62" fmla="*/ 2147483647 w 750"/>
                  <a:gd name="T63" fmla="*/ 2147483647 h 888"/>
                  <a:gd name="T64" fmla="*/ 2147483647 w 750"/>
                  <a:gd name="T65" fmla="*/ 2147483647 h 888"/>
                  <a:gd name="T66" fmla="*/ 2147483647 w 750"/>
                  <a:gd name="T67" fmla="*/ 2147483647 h 888"/>
                  <a:gd name="T68" fmla="*/ 2147483647 w 750"/>
                  <a:gd name="T69" fmla="*/ 2147483647 h 888"/>
                  <a:gd name="T70" fmla="*/ 2147483647 w 750"/>
                  <a:gd name="T71" fmla="*/ 2147483647 h 888"/>
                  <a:gd name="T72" fmla="*/ 2147483647 w 750"/>
                  <a:gd name="T73" fmla="*/ 2147483647 h 888"/>
                  <a:gd name="T74" fmla="*/ 2147483647 w 750"/>
                  <a:gd name="T75" fmla="*/ 2147483647 h 888"/>
                  <a:gd name="T76" fmla="*/ 2147483647 w 750"/>
                  <a:gd name="T77" fmla="*/ 2147483647 h 888"/>
                  <a:gd name="T78" fmla="*/ 0 w 750"/>
                  <a:gd name="T79" fmla="*/ 2147483647 h 888"/>
                  <a:gd name="T80" fmla="*/ 2147483647 w 750"/>
                  <a:gd name="T81" fmla="*/ 2147483647 h 888"/>
                  <a:gd name="T82" fmla="*/ 2147483647 w 750"/>
                  <a:gd name="T83" fmla="*/ 2147483647 h 888"/>
                  <a:gd name="T84" fmla="*/ 2147483647 w 750"/>
                  <a:gd name="T85" fmla="*/ 2147483647 h 888"/>
                  <a:gd name="T86" fmla="*/ 2147483647 w 750"/>
                  <a:gd name="T87" fmla="*/ 2147483647 h 888"/>
                  <a:gd name="T88" fmla="*/ 2147483647 w 750"/>
                  <a:gd name="T89" fmla="*/ 2147483647 h 888"/>
                  <a:gd name="T90" fmla="*/ 2147483647 w 750"/>
                  <a:gd name="T91" fmla="*/ 2147483647 h 888"/>
                  <a:gd name="T92" fmla="*/ 2147483647 w 750"/>
                  <a:gd name="T93" fmla="*/ 2147483647 h 888"/>
                  <a:gd name="T94" fmla="*/ 2147483647 w 750"/>
                  <a:gd name="T95" fmla="*/ 2147483647 h 888"/>
                  <a:gd name="T96" fmla="*/ 2147483647 w 750"/>
                  <a:gd name="T97" fmla="*/ 2147483647 h 8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50"/>
                  <a:gd name="T148" fmla="*/ 0 h 888"/>
                  <a:gd name="T149" fmla="*/ 750 w 750"/>
                  <a:gd name="T150" fmla="*/ 888 h 8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37">
                <a:extLst>
                  <a:ext uri="{FF2B5EF4-FFF2-40B4-BE49-F238E27FC236}">
                    <a16:creationId xmlns:a16="http://schemas.microsoft.com/office/drawing/2014/main" id="{B49E6429-4EE3-466E-BB83-314A1DEA8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589" y="1345651"/>
                <a:ext cx="386155" cy="699220"/>
              </a:xfrm>
              <a:custGeom>
                <a:avLst/>
                <a:gdLst>
                  <a:gd name="T0" fmla="*/ 2147483647 w 211"/>
                  <a:gd name="T1" fmla="*/ 2147483647 h 344"/>
                  <a:gd name="T2" fmla="*/ 2147483647 w 211"/>
                  <a:gd name="T3" fmla="*/ 2147483647 h 344"/>
                  <a:gd name="T4" fmla="*/ 2147483647 w 211"/>
                  <a:gd name="T5" fmla="*/ 2147483647 h 344"/>
                  <a:gd name="T6" fmla="*/ 2147483647 w 211"/>
                  <a:gd name="T7" fmla="*/ 2147483647 h 344"/>
                  <a:gd name="T8" fmla="*/ 2147483647 w 211"/>
                  <a:gd name="T9" fmla="*/ 2147483647 h 344"/>
                  <a:gd name="T10" fmla="*/ 2147483647 w 211"/>
                  <a:gd name="T11" fmla="*/ 2147483647 h 344"/>
                  <a:gd name="T12" fmla="*/ 2147483647 w 211"/>
                  <a:gd name="T13" fmla="*/ 2147483647 h 344"/>
                  <a:gd name="T14" fmla="*/ 2147483647 w 211"/>
                  <a:gd name="T15" fmla="*/ 2147483647 h 344"/>
                  <a:gd name="T16" fmla="*/ 2147483647 w 211"/>
                  <a:gd name="T17" fmla="*/ 2147483647 h 344"/>
                  <a:gd name="T18" fmla="*/ 2147483647 w 211"/>
                  <a:gd name="T19" fmla="*/ 2147483647 h 344"/>
                  <a:gd name="T20" fmla="*/ 2147483647 w 211"/>
                  <a:gd name="T21" fmla="*/ 2147483647 h 344"/>
                  <a:gd name="T22" fmla="*/ 2147483647 w 211"/>
                  <a:gd name="T23" fmla="*/ 2147483647 h 344"/>
                  <a:gd name="T24" fmla="*/ 2147483647 w 211"/>
                  <a:gd name="T25" fmla="*/ 0 h 344"/>
                  <a:gd name="T26" fmla="*/ 2147483647 w 211"/>
                  <a:gd name="T27" fmla="*/ 2147483647 h 344"/>
                  <a:gd name="T28" fmla="*/ 2147483647 w 211"/>
                  <a:gd name="T29" fmla="*/ 2147483647 h 344"/>
                  <a:gd name="T30" fmla="*/ 2147483647 w 211"/>
                  <a:gd name="T31" fmla="*/ 2147483647 h 344"/>
                  <a:gd name="T32" fmla="*/ 2147483647 w 211"/>
                  <a:gd name="T33" fmla="*/ 2147483647 h 344"/>
                  <a:gd name="T34" fmla="*/ 2147483647 w 211"/>
                  <a:gd name="T35" fmla="*/ 2147483647 h 344"/>
                  <a:gd name="T36" fmla="*/ 2147483647 w 211"/>
                  <a:gd name="T37" fmla="*/ 2147483647 h 344"/>
                  <a:gd name="T38" fmla="*/ 2147483647 w 211"/>
                  <a:gd name="T39" fmla="*/ 2147483647 h 344"/>
                  <a:gd name="T40" fmla="*/ 2147483647 w 211"/>
                  <a:gd name="T41" fmla="*/ 2147483647 h 344"/>
                  <a:gd name="T42" fmla="*/ 2147483647 w 211"/>
                  <a:gd name="T43" fmla="*/ 2147483647 h 344"/>
                  <a:gd name="T44" fmla="*/ 2147483647 w 211"/>
                  <a:gd name="T45" fmla="*/ 2147483647 h 344"/>
                  <a:gd name="T46" fmla="*/ 2147483647 w 211"/>
                  <a:gd name="T47" fmla="*/ 2147483647 h 344"/>
                  <a:gd name="T48" fmla="*/ 2147483647 w 211"/>
                  <a:gd name="T49" fmla="*/ 2147483647 h 344"/>
                  <a:gd name="T50" fmla="*/ 0 w 211"/>
                  <a:gd name="T51" fmla="*/ 2147483647 h 344"/>
                  <a:gd name="T52" fmla="*/ 0 w 211"/>
                  <a:gd name="T53" fmla="*/ 2147483647 h 344"/>
                  <a:gd name="T54" fmla="*/ 2147483647 w 211"/>
                  <a:gd name="T55" fmla="*/ 2147483647 h 344"/>
                  <a:gd name="T56" fmla="*/ 2147483647 w 211"/>
                  <a:gd name="T57" fmla="*/ 2147483647 h 344"/>
                  <a:gd name="T58" fmla="*/ 2147483647 w 211"/>
                  <a:gd name="T59" fmla="*/ 2147483647 h 344"/>
                  <a:gd name="T60" fmla="*/ 2147483647 w 211"/>
                  <a:gd name="T61" fmla="*/ 2147483647 h 344"/>
                  <a:gd name="T62" fmla="*/ 2147483647 w 211"/>
                  <a:gd name="T63" fmla="*/ 2147483647 h 344"/>
                  <a:gd name="T64" fmla="*/ 2147483647 w 211"/>
                  <a:gd name="T65" fmla="*/ 2147483647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1"/>
                  <a:gd name="T100" fmla="*/ 0 h 344"/>
                  <a:gd name="T101" fmla="*/ 211 w 211"/>
                  <a:gd name="T102" fmla="*/ 344 h 3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38">
                <a:extLst>
                  <a:ext uri="{FF2B5EF4-FFF2-40B4-BE49-F238E27FC236}">
                    <a16:creationId xmlns:a16="http://schemas.microsoft.com/office/drawing/2014/main" id="{68464268-5B5B-49E6-AB4D-313FF41CA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0393" y="2029333"/>
                <a:ext cx="1370852" cy="1811758"/>
              </a:xfrm>
              <a:custGeom>
                <a:avLst/>
                <a:gdLst>
                  <a:gd name="T0" fmla="*/ 0 w 750"/>
                  <a:gd name="T1" fmla="*/ 0 h 888"/>
                  <a:gd name="T2" fmla="*/ 750 w 750"/>
                  <a:gd name="T3" fmla="*/ 888 h 888"/>
                </a:gdLst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26" y="632"/>
                  </a:cxn>
                  <a:cxn ang="0">
                    <a:pos x="76" y="672"/>
                  </a:cxn>
                  <a:cxn ang="0">
                    <a:pos x="186" y="704"/>
                  </a:cxn>
                  <a:cxn ang="0">
                    <a:pos x="144" y="776"/>
                  </a:cxn>
                  <a:cxn ang="0">
                    <a:pos x="118" y="864"/>
                  </a:cxn>
                  <a:cxn ang="0">
                    <a:pos x="194" y="864"/>
                  </a:cxn>
                </a:cxnLst>
                <a:rect l="T0" t="T1" r="T2" b="T3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39">
                <a:extLst>
                  <a:ext uri="{FF2B5EF4-FFF2-40B4-BE49-F238E27FC236}">
                    <a16:creationId xmlns:a16="http://schemas.microsoft.com/office/drawing/2014/main" id="{2273ACAE-F9E1-4282-8818-CFE41002C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8561" y="3763401"/>
                <a:ext cx="769092" cy="472362"/>
              </a:xfrm>
              <a:custGeom>
                <a:avLst/>
                <a:gdLst>
                  <a:gd name="T0" fmla="*/ 2147483647 w 421"/>
                  <a:gd name="T1" fmla="*/ 2147483647 h 232"/>
                  <a:gd name="T2" fmla="*/ 2147483647 w 421"/>
                  <a:gd name="T3" fmla="*/ 2147483647 h 232"/>
                  <a:gd name="T4" fmla="*/ 2147483647 w 421"/>
                  <a:gd name="T5" fmla="*/ 2147483647 h 232"/>
                  <a:gd name="T6" fmla="*/ 2147483647 w 421"/>
                  <a:gd name="T7" fmla="*/ 2147483647 h 232"/>
                  <a:gd name="T8" fmla="*/ 2147483647 w 421"/>
                  <a:gd name="T9" fmla="*/ 2147483647 h 232"/>
                  <a:gd name="T10" fmla="*/ 2147483647 w 421"/>
                  <a:gd name="T11" fmla="*/ 0 h 232"/>
                  <a:gd name="T12" fmla="*/ 2147483647 w 421"/>
                  <a:gd name="T13" fmla="*/ 2147483647 h 232"/>
                  <a:gd name="T14" fmla="*/ 2147483647 w 421"/>
                  <a:gd name="T15" fmla="*/ 2147483647 h 232"/>
                  <a:gd name="T16" fmla="*/ 2147483647 w 421"/>
                  <a:gd name="T17" fmla="*/ 2147483647 h 232"/>
                  <a:gd name="T18" fmla="*/ 2147483647 w 421"/>
                  <a:gd name="T19" fmla="*/ 2147483647 h 232"/>
                  <a:gd name="T20" fmla="*/ 2147483647 w 421"/>
                  <a:gd name="T21" fmla="*/ 2147483647 h 232"/>
                  <a:gd name="T22" fmla="*/ 2147483647 w 421"/>
                  <a:gd name="T23" fmla="*/ 2147483647 h 232"/>
                  <a:gd name="T24" fmla="*/ 2147483647 w 421"/>
                  <a:gd name="T25" fmla="*/ 2147483647 h 232"/>
                  <a:gd name="T26" fmla="*/ 2147483647 w 421"/>
                  <a:gd name="T27" fmla="*/ 2147483647 h 232"/>
                  <a:gd name="T28" fmla="*/ 2147483647 w 421"/>
                  <a:gd name="T29" fmla="*/ 2147483647 h 232"/>
                  <a:gd name="T30" fmla="*/ 0 w 421"/>
                  <a:gd name="T31" fmla="*/ 2147483647 h 232"/>
                  <a:gd name="T32" fmla="*/ 2147483647 w 421"/>
                  <a:gd name="T33" fmla="*/ 2147483647 h 232"/>
                  <a:gd name="T34" fmla="*/ 2147483647 w 421"/>
                  <a:gd name="T35" fmla="*/ 2147483647 h 232"/>
                  <a:gd name="T36" fmla="*/ 2147483647 w 421"/>
                  <a:gd name="T37" fmla="*/ 2147483647 h 232"/>
                  <a:gd name="T38" fmla="*/ 2147483647 w 421"/>
                  <a:gd name="T39" fmla="*/ 2147483647 h 232"/>
                  <a:gd name="T40" fmla="*/ 2147483647 w 421"/>
                  <a:gd name="T41" fmla="*/ 2147483647 h 232"/>
                  <a:gd name="T42" fmla="*/ 2147483647 w 421"/>
                  <a:gd name="T43" fmla="*/ 2147483647 h 232"/>
                  <a:gd name="T44" fmla="*/ 2147483647 w 421"/>
                  <a:gd name="T45" fmla="*/ 2147483647 h 232"/>
                  <a:gd name="T46" fmla="*/ 2147483647 w 421"/>
                  <a:gd name="T47" fmla="*/ 2147483647 h 232"/>
                  <a:gd name="T48" fmla="*/ 2147483647 w 421"/>
                  <a:gd name="T49" fmla="*/ 2147483647 h 232"/>
                  <a:gd name="T50" fmla="*/ 2147483647 w 421"/>
                  <a:gd name="T51" fmla="*/ 2147483647 h 232"/>
                  <a:gd name="T52" fmla="*/ 2147483647 w 421"/>
                  <a:gd name="T53" fmla="*/ 2147483647 h 232"/>
                  <a:gd name="T54" fmla="*/ 2147483647 w 421"/>
                  <a:gd name="T55" fmla="*/ 2147483647 h 232"/>
                  <a:gd name="T56" fmla="*/ 2147483647 w 421"/>
                  <a:gd name="T57" fmla="*/ 2147483647 h 232"/>
                  <a:gd name="T58" fmla="*/ 2147483647 w 421"/>
                  <a:gd name="T59" fmla="*/ 2147483647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1"/>
                  <a:gd name="T91" fmla="*/ 0 h 232"/>
                  <a:gd name="T92" fmla="*/ 421 w 421"/>
                  <a:gd name="T93" fmla="*/ 232 h 2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40">
                <a:extLst>
                  <a:ext uri="{FF2B5EF4-FFF2-40B4-BE49-F238E27FC236}">
                    <a16:creationId xmlns:a16="http://schemas.microsoft.com/office/drawing/2014/main" id="{E7C8754D-981E-46AA-A357-EE29D3E2B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0319" y="3418451"/>
                <a:ext cx="1245353" cy="637070"/>
              </a:xfrm>
              <a:custGeom>
                <a:avLst/>
                <a:gdLst>
                  <a:gd name="T0" fmla="*/ 2147483647 w 682"/>
                  <a:gd name="T1" fmla="*/ 2147483647 h 312"/>
                  <a:gd name="T2" fmla="*/ 2147483647 w 682"/>
                  <a:gd name="T3" fmla="*/ 2147483647 h 312"/>
                  <a:gd name="T4" fmla="*/ 2147483647 w 682"/>
                  <a:gd name="T5" fmla="*/ 2147483647 h 312"/>
                  <a:gd name="T6" fmla="*/ 2147483647 w 682"/>
                  <a:gd name="T7" fmla="*/ 2147483647 h 312"/>
                  <a:gd name="T8" fmla="*/ 2147483647 w 682"/>
                  <a:gd name="T9" fmla="*/ 2147483647 h 312"/>
                  <a:gd name="T10" fmla="*/ 2147483647 w 682"/>
                  <a:gd name="T11" fmla="*/ 2147483647 h 312"/>
                  <a:gd name="T12" fmla="*/ 2147483647 w 682"/>
                  <a:gd name="T13" fmla="*/ 2147483647 h 312"/>
                  <a:gd name="T14" fmla="*/ 2147483647 w 682"/>
                  <a:gd name="T15" fmla="*/ 2147483647 h 312"/>
                  <a:gd name="T16" fmla="*/ 2147483647 w 682"/>
                  <a:gd name="T17" fmla="*/ 2147483647 h 312"/>
                  <a:gd name="T18" fmla="*/ 2147483647 w 682"/>
                  <a:gd name="T19" fmla="*/ 2147483647 h 312"/>
                  <a:gd name="T20" fmla="*/ 2147483647 w 682"/>
                  <a:gd name="T21" fmla="*/ 2147483647 h 312"/>
                  <a:gd name="T22" fmla="*/ 2147483647 w 682"/>
                  <a:gd name="T23" fmla="*/ 2147483647 h 312"/>
                  <a:gd name="T24" fmla="*/ 2147483647 w 682"/>
                  <a:gd name="T25" fmla="*/ 2147483647 h 312"/>
                  <a:gd name="T26" fmla="*/ 2147483647 w 682"/>
                  <a:gd name="T27" fmla="*/ 0 h 312"/>
                  <a:gd name="T28" fmla="*/ 2147483647 w 682"/>
                  <a:gd name="T29" fmla="*/ 2147483647 h 312"/>
                  <a:gd name="T30" fmla="*/ 2147483647 w 682"/>
                  <a:gd name="T31" fmla="*/ 2147483647 h 312"/>
                  <a:gd name="T32" fmla="*/ 2147483647 w 682"/>
                  <a:gd name="T33" fmla="*/ 2147483647 h 312"/>
                  <a:gd name="T34" fmla="*/ 2147483647 w 682"/>
                  <a:gd name="T35" fmla="*/ 2147483647 h 312"/>
                  <a:gd name="T36" fmla="*/ 2147483647 w 682"/>
                  <a:gd name="T37" fmla="*/ 2147483647 h 312"/>
                  <a:gd name="T38" fmla="*/ 2147483647 w 682"/>
                  <a:gd name="T39" fmla="*/ 2147483647 h 312"/>
                  <a:gd name="T40" fmla="*/ 2147483647 w 682"/>
                  <a:gd name="T41" fmla="*/ 2147483647 h 312"/>
                  <a:gd name="T42" fmla="*/ 2147483647 w 682"/>
                  <a:gd name="T43" fmla="*/ 2147483647 h 312"/>
                  <a:gd name="T44" fmla="*/ 2147483647 w 682"/>
                  <a:gd name="T45" fmla="*/ 2147483647 h 312"/>
                  <a:gd name="T46" fmla="*/ 2147483647 w 682"/>
                  <a:gd name="T47" fmla="*/ 2147483647 h 312"/>
                  <a:gd name="T48" fmla="*/ 2147483647 w 682"/>
                  <a:gd name="T49" fmla="*/ 2147483647 h 312"/>
                  <a:gd name="T50" fmla="*/ 2147483647 w 682"/>
                  <a:gd name="T51" fmla="*/ 2147483647 h 312"/>
                  <a:gd name="T52" fmla="*/ 2147483647 w 682"/>
                  <a:gd name="T53" fmla="*/ 2147483647 h 312"/>
                  <a:gd name="T54" fmla="*/ 2147483647 w 682"/>
                  <a:gd name="T55" fmla="*/ 2147483647 h 312"/>
                  <a:gd name="T56" fmla="*/ 2147483647 w 682"/>
                  <a:gd name="T57" fmla="*/ 2147483647 h 312"/>
                  <a:gd name="T58" fmla="*/ 0 w 682"/>
                  <a:gd name="T59" fmla="*/ 2147483647 h 312"/>
                  <a:gd name="T60" fmla="*/ 2147483647 w 682"/>
                  <a:gd name="T61" fmla="*/ 2147483647 h 312"/>
                  <a:gd name="T62" fmla="*/ 2147483647 w 682"/>
                  <a:gd name="T63" fmla="*/ 2147483647 h 312"/>
                  <a:gd name="T64" fmla="*/ 2147483647 w 682"/>
                  <a:gd name="T65" fmla="*/ 2147483647 h 312"/>
                  <a:gd name="T66" fmla="*/ 2147483647 w 682"/>
                  <a:gd name="T67" fmla="*/ 2147483647 h 312"/>
                  <a:gd name="T68" fmla="*/ 2147483647 w 682"/>
                  <a:gd name="T69" fmla="*/ 2147483647 h 312"/>
                  <a:gd name="T70" fmla="*/ 2147483647 w 682"/>
                  <a:gd name="T71" fmla="*/ 2147483647 h 312"/>
                  <a:gd name="T72" fmla="*/ 2147483647 w 682"/>
                  <a:gd name="T73" fmla="*/ 2147483647 h 312"/>
                  <a:gd name="T74" fmla="*/ 2147483647 w 682"/>
                  <a:gd name="T75" fmla="*/ 2147483647 h 312"/>
                  <a:gd name="T76" fmla="*/ 2147483647 w 682"/>
                  <a:gd name="T77" fmla="*/ 2147483647 h 312"/>
                  <a:gd name="T78" fmla="*/ 2147483647 w 682"/>
                  <a:gd name="T79" fmla="*/ 2147483647 h 312"/>
                  <a:gd name="T80" fmla="*/ 2147483647 w 682"/>
                  <a:gd name="T81" fmla="*/ 2147483647 h 312"/>
                  <a:gd name="T82" fmla="*/ 2147483647 w 682"/>
                  <a:gd name="T83" fmla="*/ 2147483647 h 312"/>
                  <a:gd name="T84" fmla="*/ 2147483647 w 682"/>
                  <a:gd name="T85" fmla="*/ 2147483647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2"/>
                  <a:gd name="T130" fmla="*/ 0 h 312"/>
                  <a:gd name="T131" fmla="*/ 682 w 682"/>
                  <a:gd name="T132" fmla="*/ 312 h 3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41">
                <a:extLst>
                  <a:ext uri="{FF2B5EF4-FFF2-40B4-BE49-F238E27FC236}">
                    <a16:creationId xmlns:a16="http://schemas.microsoft.com/office/drawing/2014/main" id="{C9D92B09-8AC2-4E09-9A65-C235818C3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8562" y="3763402"/>
                <a:ext cx="769092" cy="472362"/>
              </a:xfrm>
              <a:custGeom>
                <a:avLst/>
                <a:gdLst>
                  <a:gd name="T0" fmla="*/ 2147483647 w 421"/>
                  <a:gd name="T1" fmla="*/ 2147483647 h 232"/>
                  <a:gd name="T2" fmla="*/ 2147483647 w 421"/>
                  <a:gd name="T3" fmla="*/ 2147483647 h 232"/>
                  <a:gd name="T4" fmla="*/ 2147483647 w 421"/>
                  <a:gd name="T5" fmla="*/ 2147483647 h 232"/>
                  <a:gd name="T6" fmla="*/ 2147483647 w 421"/>
                  <a:gd name="T7" fmla="*/ 2147483647 h 232"/>
                  <a:gd name="T8" fmla="*/ 2147483647 w 421"/>
                  <a:gd name="T9" fmla="*/ 2147483647 h 232"/>
                  <a:gd name="T10" fmla="*/ 2147483647 w 421"/>
                  <a:gd name="T11" fmla="*/ 0 h 232"/>
                  <a:gd name="T12" fmla="*/ 2147483647 w 421"/>
                  <a:gd name="T13" fmla="*/ 2147483647 h 232"/>
                  <a:gd name="T14" fmla="*/ 2147483647 w 421"/>
                  <a:gd name="T15" fmla="*/ 2147483647 h 232"/>
                  <a:gd name="T16" fmla="*/ 2147483647 w 421"/>
                  <a:gd name="T17" fmla="*/ 2147483647 h 232"/>
                  <a:gd name="T18" fmla="*/ 2147483647 w 421"/>
                  <a:gd name="T19" fmla="*/ 2147483647 h 232"/>
                  <a:gd name="T20" fmla="*/ 2147483647 w 421"/>
                  <a:gd name="T21" fmla="*/ 2147483647 h 232"/>
                  <a:gd name="T22" fmla="*/ 2147483647 w 421"/>
                  <a:gd name="T23" fmla="*/ 2147483647 h 232"/>
                  <a:gd name="T24" fmla="*/ 2147483647 w 421"/>
                  <a:gd name="T25" fmla="*/ 2147483647 h 232"/>
                  <a:gd name="T26" fmla="*/ 2147483647 w 421"/>
                  <a:gd name="T27" fmla="*/ 2147483647 h 232"/>
                  <a:gd name="T28" fmla="*/ 2147483647 w 421"/>
                  <a:gd name="T29" fmla="*/ 2147483647 h 232"/>
                  <a:gd name="T30" fmla="*/ 0 w 421"/>
                  <a:gd name="T31" fmla="*/ 2147483647 h 232"/>
                  <a:gd name="T32" fmla="*/ 2147483647 w 421"/>
                  <a:gd name="T33" fmla="*/ 2147483647 h 232"/>
                  <a:gd name="T34" fmla="*/ 2147483647 w 421"/>
                  <a:gd name="T35" fmla="*/ 2147483647 h 232"/>
                  <a:gd name="T36" fmla="*/ 2147483647 w 421"/>
                  <a:gd name="T37" fmla="*/ 2147483647 h 232"/>
                  <a:gd name="T38" fmla="*/ 2147483647 w 421"/>
                  <a:gd name="T39" fmla="*/ 2147483647 h 232"/>
                  <a:gd name="T40" fmla="*/ 2147483647 w 421"/>
                  <a:gd name="T41" fmla="*/ 2147483647 h 232"/>
                  <a:gd name="T42" fmla="*/ 2147483647 w 421"/>
                  <a:gd name="T43" fmla="*/ 2147483647 h 232"/>
                  <a:gd name="T44" fmla="*/ 2147483647 w 421"/>
                  <a:gd name="T45" fmla="*/ 2147483647 h 232"/>
                  <a:gd name="T46" fmla="*/ 2147483647 w 421"/>
                  <a:gd name="T47" fmla="*/ 2147483647 h 232"/>
                  <a:gd name="T48" fmla="*/ 2147483647 w 421"/>
                  <a:gd name="T49" fmla="*/ 2147483647 h 232"/>
                  <a:gd name="T50" fmla="*/ 2147483647 w 421"/>
                  <a:gd name="T51" fmla="*/ 2147483647 h 232"/>
                  <a:gd name="T52" fmla="*/ 2147483647 w 421"/>
                  <a:gd name="T53" fmla="*/ 2147483647 h 232"/>
                  <a:gd name="T54" fmla="*/ 2147483647 w 421"/>
                  <a:gd name="T55" fmla="*/ 2147483647 h 232"/>
                  <a:gd name="T56" fmla="*/ 2147483647 w 421"/>
                  <a:gd name="T57" fmla="*/ 2147483647 h 232"/>
                  <a:gd name="T58" fmla="*/ 2147483647 w 421"/>
                  <a:gd name="T59" fmla="*/ 2147483647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1"/>
                  <a:gd name="T91" fmla="*/ 0 h 232"/>
                  <a:gd name="T92" fmla="*/ 421 w 421"/>
                  <a:gd name="T93" fmla="*/ 232 h 2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42">
                <a:extLst>
                  <a:ext uri="{FF2B5EF4-FFF2-40B4-BE49-F238E27FC236}">
                    <a16:creationId xmlns:a16="http://schemas.microsoft.com/office/drawing/2014/main" id="{F5D5164E-5729-4935-9BD3-FC9666A0C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9298" y="3418452"/>
                <a:ext cx="1245353" cy="637070"/>
              </a:xfrm>
              <a:custGeom>
                <a:avLst/>
                <a:gdLst>
                  <a:gd name="T0" fmla="*/ 0 w 682"/>
                  <a:gd name="T1" fmla="*/ 0 h 312"/>
                  <a:gd name="T2" fmla="*/ 682 w 682"/>
                  <a:gd name="T3" fmla="*/ 312 h 312"/>
                </a:gdLst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T0" t="T1" r="T2" b="T3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id="{EB3DE546-D784-49FC-ABCC-9789A71BB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9346" y="2911906"/>
                <a:ext cx="1065148" cy="637067"/>
              </a:xfrm>
              <a:custGeom>
                <a:avLst/>
                <a:gdLst>
                  <a:gd name="T0" fmla="*/ 0 w 581"/>
                  <a:gd name="T1" fmla="*/ 0 h 312"/>
                  <a:gd name="T2" fmla="*/ 581 w 581"/>
                  <a:gd name="T3" fmla="*/ 312 h 312"/>
                </a:gdLst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T0" t="T1" r="T2" b="T3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44">
                <a:extLst>
                  <a:ext uri="{FF2B5EF4-FFF2-40B4-BE49-F238E27FC236}">
                    <a16:creationId xmlns:a16="http://schemas.microsoft.com/office/drawing/2014/main" id="{82DE72AD-3203-405B-8B5B-31B39D9D6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309" y="3912570"/>
                <a:ext cx="508438" cy="403994"/>
              </a:xfrm>
              <a:custGeom>
                <a:avLst/>
                <a:gdLst>
                  <a:gd name="T0" fmla="*/ 2147483647 w 278"/>
                  <a:gd name="T1" fmla="*/ 2147483647 h 200"/>
                  <a:gd name="T2" fmla="*/ 2147483647 w 278"/>
                  <a:gd name="T3" fmla="*/ 2147483647 h 200"/>
                  <a:gd name="T4" fmla="*/ 2147483647 w 278"/>
                  <a:gd name="T5" fmla="*/ 2147483647 h 200"/>
                  <a:gd name="T6" fmla="*/ 2147483647 w 278"/>
                  <a:gd name="T7" fmla="*/ 2147483647 h 200"/>
                  <a:gd name="T8" fmla="*/ 2147483647 w 278"/>
                  <a:gd name="T9" fmla="*/ 2147483647 h 200"/>
                  <a:gd name="T10" fmla="*/ 2147483647 w 278"/>
                  <a:gd name="T11" fmla="*/ 2147483647 h 200"/>
                  <a:gd name="T12" fmla="*/ 2147483647 w 278"/>
                  <a:gd name="T13" fmla="*/ 2147483647 h 200"/>
                  <a:gd name="T14" fmla="*/ 2147483647 w 278"/>
                  <a:gd name="T15" fmla="*/ 2147483647 h 200"/>
                  <a:gd name="T16" fmla="*/ 2147483647 w 278"/>
                  <a:gd name="T17" fmla="*/ 2147483647 h 200"/>
                  <a:gd name="T18" fmla="*/ 2147483647 w 278"/>
                  <a:gd name="T19" fmla="*/ 0 h 200"/>
                  <a:gd name="T20" fmla="*/ 2147483647 w 278"/>
                  <a:gd name="T21" fmla="*/ 2147483647 h 200"/>
                  <a:gd name="T22" fmla="*/ 2147483647 w 278"/>
                  <a:gd name="T23" fmla="*/ 2147483647 h 200"/>
                  <a:gd name="T24" fmla="*/ 2147483647 w 278"/>
                  <a:gd name="T25" fmla="*/ 2147483647 h 200"/>
                  <a:gd name="T26" fmla="*/ 2147483647 w 278"/>
                  <a:gd name="T27" fmla="*/ 2147483647 h 200"/>
                  <a:gd name="T28" fmla="*/ 2147483647 w 278"/>
                  <a:gd name="T29" fmla="*/ 2147483647 h 200"/>
                  <a:gd name="T30" fmla="*/ 2147483647 w 278"/>
                  <a:gd name="T31" fmla="*/ 2147483647 h 200"/>
                  <a:gd name="T32" fmla="*/ 2147483647 w 278"/>
                  <a:gd name="T33" fmla="*/ 2147483647 h 200"/>
                  <a:gd name="T34" fmla="*/ 0 w 278"/>
                  <a:gd name="T35" fmla="*/ 2147483647 h 200"/>
                  <a:gd name="T36" fmla="*/ 2147483647 w 278"/>
                  <a:gd name="T37" fmla="*/ 2147483647 h 200"/>
                  <a:gd name="T38" fmla="*/ 0 w 278"/>
                  <a:gd name="T39" fmla="*/ 2147483647 h 200"/>
                  <a:gd name="T40" fmla="*/ 2147483647 w 278"/>
                  <a:gd name="T41" fmla="*/ 2147483647 h 200"/>
                  <a:gd name="T42" fmla="*/ 2147483647 w 278"/>
                  <a:gd name="T43" fmla="*/ 2147483647 h 200"/>
                  <a:gd name="T44" fmla="*/ 2147483647 w 278"/>
                  <a:gd name="T45" fmla="*/ 2147483647 h 200"/>
                  <a:gd name="T46" fmla="*/ 2147483647 w 278"/>
                  <a:gd name="T47" fmla="*/ 2147483647 h 200"/>
                  <a:gd name="T48" fmla="*/ 2147483647 w 278"/>
                  <a:gd name="T49" fmla="*/ 2147483647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"/>
                  <a:gd name="T76" fmla="*/ 0 h 200"/>
                  <a:gd name="T77" fmla="*/ 278 w 278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45">
                <a:extLst>
                  <a:ext uri="{FF2B5EF4-FFF2-40B4-BE49-F238E27FC236}">
                    <a16:creationId xmlns:a16="http://schemas.microsoft.com/office/drawing/2014/main" id="{38E1278F-D277-458E-A25D-3A4A4D020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5399" y="4024446"/>
                <a:ext cx="1000789" cy="851496"/>
              </a:xfrm>
              <a:custGeom>
                <a:avLst/>
                <a:gdLst>
                  <a:gd name="T0" fmla="*/ 2147483647 w 548"/>
                  <a:gd name="T1" fmla="*/ 2147483647 h 416"/>
                  <a:gd name="T2" fmla="*/ 2147483647 w 548"/>
                  <a:gd name="T3" fmla="*/ 2147483647 h 416"/>
                  <a:gd name="T4" fmla="*/ 2147483647 w 548"/>
                  <a:gd name="T5" fmla="*/ 2147483647 h 416"/>
                  <a:gd name="T6" fmla="*/ 2147483647 w 548"/>
                  <a:gd name="T7" fmla="*/ 2147483647 h 416"/>
                  <a:gd name="T8" fmla="*/ 2147483647 w 548"/>
                  <a:gd name="T9" fmla="*/ 2147483647 h 416"/>
                  <a:gd name="T10" fmla="*/ 2147483647 w 548"/>
                  <a:gd name="T11" fmla="*/ 2147483647 h 416"/>
                  <a:gd name="T12" fmla="*/ 2147483647 w 548"/>
                  <a:gd name="T13" fmla="*/ 2147483647 h 416"/>
                  <a:gd name="T14" fmla="*/ 2147483647 w 548"/>
                  <a:gd name="T15" fmla="*/ 2147483647 h 416"/>
                  <a:gd name="T16" fmla="*/ 2147483647 w 548"/>
                  <a:gd name="T17" fmla="*/ 2147483647 h 416"/>
                  <a:gd name="T18" fmla="*/ 2147483647 w 548"/>
                  <a:gd name="T19" fmla="*/ 2147483647 h 416"/>
                  <a:gd name="T20" fmla="*/ 2147483647 w 548"/>
                  <a:gd name="T21" fmla="*/ 2147483647 h 416"/>
                  <a:gd name="T22" fmla="*/ 2147483647 w 548"/>
                  <a:gd name="T23" fmla="*/ 2147483647 h 416"/>
                  <a:gd name="T24" fmla="*/ 2147483647 w 548"/>
                  <a:gd name="T25" fmla="*/ 2147483647 h 416"/>
                  <a:gd name="T26" fmla="*/ 2147483647 w 548"/>
                  <a:gd name="T27" fmla="*/ 2147483647 h 416"/>
                  <a:gd name="T28" fmla="*/ 2147483647 w 548"/>
                  <a:gd name="T29" fmla="*/ 2147483647 h 416"/>
                  <a:gd name="T30" fmla="*/ 2147483647 w 548"/>
                  <a:gd name="T31" fmla="*/ 2147483647 h 416"/>
                  <a:gd name="T32" fmla="*/ 2147483647 w 548"/>
                  <a:gd name="T33" fmla="*/ 2147483647 h 416"/>
                  <a:gd name="T34" fmla="*/ 2147483647 w 548"/>
                  <a:gd name="T35" fmla="*/ 2147483647 h 416"/>
                  <a:gd name="T36" fmla="*/ 2147483647 w 548"/>
                  <a:gd name="T37" fmla="*/ 2147483647 h 416"/>
                  <a:gd name="T38" fmla="*/ 2147483647 w 548"/>
                  <a:gd name="T39" fmla="*/ 2147483647 h 416"/>
                  <a:gd name="T40" fmla="*/ 2147483647 w 548"/>
                  <a:gd name="T41" fmla="*/ 2147483647 h 416"/>
                  <a:gd name="T42" fmla="*/ 2147483647 w 548"/>
                  <a:gd name="T43" fmla="*/ 2147483647 h 416"/>
                  <a:gd name="T44" fmla="*/ 2147483647 w 548"/>
                  <a:gd name="T45" fmla="*/ 2147483647 h 416"/>
                  <a:gd name="T46" fmla="*/ 2147483647 w 548"/>
                  <a:gd name="T47" fmla="*/ 2147483647 h 416"/>
                  <a:gd name="T48" fmla="*/ 2147483647 w 548"/>
                  <a:gd name="T49" fmla="*/ 2147483647 h 416"/>
                  <a:gd name="T50" fmla="*/ 2147483647 w 548"/>
                  <a:gd name="T51" fmla="*/ 2147483647 h 416"/>
                  <a:gd name="T52" fmla="*/ 2147483647 w 548"/>
                  <a:gd name="T53" fmla="*/ 2147483647 h 416"/>
                  <a:gd name="T54" fmla="*/ 2147483647 w 548"/>
                  <a:gd name="T55" fmla="*/ 2147483647 h 416"/>
                  <a:gd name="T56" fmla="*/ 2147483647 w 548"/>
                  <a:gd name="T57" fmla="*/ 0 h 416"/>
                  <a:gd name="T58" fmla="*/ 2147483647 w 548"/>
                  <a:gd name="T59" fmla="*/ 2147483647 h 416"/>
                  <a:gd name="T60" fmla="*/ 2147483647 w 548"/>
                  <a:gd name="T61" fmla="*/ 2147483647 h 416"/>
                  <a:gd name="T62" fmla="*/ 2147483647 w 548"/>
                  <a:gd name="T63" fmla="*/ 2147483647 h 416"/>
                  <a:gd name="T64" fmla="*/ 2147483647 w 548"/>
                  <a:gd name="T65" fmla="*/ 2147483647 h 416"/>
                  <a:gd name="T66" fmla="*/ 2147483647 w 548"/>
                  <a:gd name="T67" fmla="*/ 2147483647 h 416"/>
                  <a:gd name="T68" fmla="*/ 2147483647 w 548"/>
                  <a:gd name="T69" fmla="*/ 2147483647 h 416"/>
                  <a:gd name="T70" fmla="*/ 2147483647 w 548"/>
                  <a:gd name="T71" fmla="*/ 2147483647 h 416"/>
                  <a:gd name="T72" fmla="*/ 2147483647 w 548"/>
                  <a:gd name="T73" fmla="*/ 2147483647 h 416"/>
                  <a:gd name="T74" fmla="*/ 2147483647 w 548"/>
                  <a:gd name="T75" fmla="*/ 2147483647 h 416"/>
                  <a:gd name="T76" fmla="*/ 0 w 548"/>
                  <a:gd name="T77" fmla="*/ 2147483647 h 416"/>
                  <a:gd name="T78" fmla="*/ 0 w 548"/>
                  <a:gd name="T79" fmla="*/ 2147483647 h 416"/>
                  <a:gd name="T80" fmla="*/ 2147483647 w 548"/>
                  <a:gd name="T81" fmla="*/ 2147483647 h 416"/>
                  <a:gd name="T82" fmla="*/ 2147483647 w 548"/>
                  <a:gd name="T83" fmla="*/ 2147483647 h 416"/>
                  <a:gd name="T84" fmla="*/ 2147483647 w 548"/>
                  <a:gd name="T85" fmla="*/ 2147483647 h 416"/>
                  <a:gd name="T86" fmla="*/ 2147483647 w 548"/>
                  <a:gd name="T87" fmla="*/ 2147483647 h 416"/>
                  <a:gd name="T88" fmla="*/ 2147483647 w 548"/>
                  <a:gd name="T89" fmla="*/ 2147483647 h 416"/>
                  <a:gd name="T90" fmla="*/ 2147483647 w 548"/>
                  <a:gd name="T91" fmla="*/ 2147483647 h 416"/>
                  <a:gd name="T92" fmla="*/ 2147483647 w 548"/>
                  <a:gd name="T93" fmla="*/ 2147483647 h 416"/>
                  <a:gd name="T94" fmla="*/ 2147483647 w 548"/>
                  <a:gd name="T95" fmla="*/ 2147483647 h 416"/>
                  <a:gd name="T96" fmla="*/ 2147483647 w 548"/>
                  <a:gd name="T97" fmla="*/ 2147483647 h 416"/>
                  <a:gd name="T98" fmla="*/ 2147483647 w 548"/>
                  <a:gd name="T99" fmla="*/ 2147483647 h 416"/>
                  <a:gd name="T100" fmla="*/ 2147483647 w 548"/>
                  <a:gd name="T101" fmla="*/ 2147483647 h 416"/>
                  <a:gd name="T102" fmla="*/ 2147483647 w 548"/>
                  <a:gd name="T103" fmla="*/ 2147483647 h 416"/>
                  <a:gd name="T104" fmla="*/ 2147483647 w 548"/>
                  <a:gd name="T105" fmla="*/ 2147483647 h 416"/>
                  <a:gd name="T106" fmla="*/ 2147483647 w 548"/>
                  <a:gd name="T107" fmla="*/ 2147483647 h 416"/>
                  <a:gd name="T108" fmla="*/ 2147483647 w 548"/>
                  <a:gd name="T109" fmla="*/ 2147483647 h 416"/>
                  <a:gd name="T110" fmla="*/ 2147483647 w 548"/>
                  <a:gd name="T111" fmla="*/ 2147483647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8"/>
                  <a:gd name="T169" fmla="*/ 0 h 416"/>
                  <a:gd name="T170" fmla="*/ 548 w 548"/>
                  <a:gd name="T171" fmla="*/ 416 h 4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46">
                <a:extLst>
                  <a:ext uri="{FF2B5EF4-FFF2-40B4-BE49-F238E27FC236}">
                    <a16:creationId xmlns:a16="http://schemas.microsoft.com/office/drawing/2014/main" id="{E1496074-7E5E-4D3C-BE26-00C61F161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9309" y="3912570"/>
                <a:ext cx="508438" cy="403994"/>
              </a:xfrm>
              <a:custGeom>
                <a:avLst/>
                <a:gdLst>
                  <a:gd name="T0" fmla="*/ 2147483647 w 278"/>
                  <a:gd name="T1" fmla="*/ 2147483647 h 200"/>
                  <a:gd name="T2" fmla="*/ 2147483647 w 278"/>
                  <a:gd name="T3" fmla="*/ 2147483647 h 200"/>
                  <a:gd name="T4" fmla="*/ 2147483647 w 278"/>
                  <a:gd name="T5" fmla="*/ 2147483647 h 200"/>
                  <a:gd name="T6" fmla="*/ 2147483647 w 278"/>
                  <a:gd name="T7" fmla="*/ 2147483647 h 200"/>
                  <a:gd name="T8" fmla="*/ 2147483647 w 278"/>
                  <a:gd name="T9" fmla="*/ 2147483647 h 200"/>
                  <a:gd name="T10" fmla="*/ 2147483647 w 278"/>
                  <a:gd name="T11" fmla="*/ 2147483647 h 200"/>
                  <a:gd name="T12" fmla="*/ 2147483647 w 278"/>
                  <a:gd name="T13" fmla="*/ 2147483647 h 200"/>
                  <a:gd name="T14" fmla="*/ 2147483647 w 278"/>
                  <a:gd name="T15" fmla="*/ 2147483647 h 200"/>
                  <a:gd name="T16" fmla="*/ 2147483647 w 278"/>
                  <a:gd name="T17" fmla="*/ 2147483647 h 200"/>
                  <a:gd name="T18" fmla="*/ 2147483647 w 278"/>
                  <a:gd name="T19" fmla="*/ 0 h 200"/>
                  <a:gd name="T20" fmla="*/ 2147483647 w 278"/>
                  <a:gd name="T21" fmla="*/ 2147483647 h 200"/>
                  <a:gd name="T22" fmla="*/ 2147483647 w 278"/>
                  <a:gd name="T23" fmla="*/ 2147483647 h 200"/>
                  <a:gd name="T24" fmla="*/ 2147483647 w 278"/>
                  <a:gd name="T25" fmla="*/ 2147483647 h 200"/>
                  <a:gd name="T26" fmla="*/ 2147483647 w 278"/>
                  <a:gd name="T27" fmla="*/ 2147483647 h 200"/>
                  <a:gd name="T28" fmla="*/ 2147483647 w 278"/>
                  <a:gd name="T29" fmla="*/ 2147483647 h 200"/>
                  <a:gd name="T30" fmla="*/ 2147483647 w 278"/>
                  <a:gd name="T31" fmla="*/ 2147483647 h 200"/>
                  <a:gd name="T32" fmla="*/ 2147483647 w 278"/>
                  <a:gd name="T33" fmla="*/ 2147483647 h 200"/>
                  <a:gd name="T34" fmla="*/ 0 w 278"/>
                  <a:gd name="T35" fmla="*/ 2147483647 h 200"/>
                  <a:gd name="T36" fmla="*/ 2147483647 w 278"/>
                  <a:gd name="T37" fmla="*/ 2147483647 h 200"/>
                  <a:gd name="T38" fmla="*/ 0 w 278"/>
                  <a:gd name="T39" fmla="*/ 2147483647 h 200"/>
                  <a:gd name="T40" fmla="*/ 2147483647 w 278"/>
                  <a:gd name="T41" fmla="*/ 2147483647 h 200"/>
                  <a:gd name="T42" fmla="*/ 2147483647 w 278"/>
                  <a:gd name="T43" fmla="*/ 2147483647 h 200"/>
                  <a:gd name="T44" fmla="*/ 2147483647 w 278"/>
                  <a:gd name="T45" fmla="*/ 2147483647 h 200"/>
                  <a:gd name="T46" fmla="*/ 2147483647 w 278"/>
                  <a:gd name="T47" fmla="*/ 2147483647 h 200"/>
                  <a:gd name="T48" fmla="*/ 2147483647 w 278"/>
                  <a:gd name="T49" fmla="*/ 2147483647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"/>
                  <a:gd name="T76" fmla="*/ 0 h 200"/>
                  <a:gd name="T77" fmla="*/ 278 w 278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47">
                <a:extLst>
                  <a:ext uri="{FF2B5EF4-FFF2-40B4-BE49-F238E27FC236}">
                    <a16:creationId xmlns:a16="http://schemas.microsoft.com/office/drawing/2014/main" id="{E119D793-1782-45D9-9434-540C55C2B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5399" y="4024446"/>
                <a:ext cx="1000789" cy="851496"/>
              </a:xfrm>
              <a:custGeom>
                <a:avLst/>
                <a:gdLst>
                  <a:gd name="T0" fmla="*/ 2147483647 w 548"/>
                  <a:gd name="T1" fmla="*/ 2147483647 h 416"/>
                  <a:gd name="T2" fmla="*/ 2147483647 w 548"/>
                  <a:gd name="T3" fmla="*/ 2147483647 h 416"/>
                  <a:gd name="T4" fmla="*/ 2147483647 w 548"/>
                  <a:gd name="T5" fmla="*/ 2147483647 h 416"/>
                  <a:gd name="T6" fmla="*/ 2147483647 w 548"/>
                  <a:gd name="T7" fmla="*/ 2147483647 h 416"/>
                  <a:gd name="T8" fmla="*/ 2147483647 w 548"/>
                  <a:gd name="T9" fmla="*/ 2147483647 h 416"/>
                  <a:gd name="T10" fmla="*/ 2147483647 w 548"/>
                  <a:gd name="T11" fmla="*/ 2147483647 h 416"/>
                  <a:gd name="T12" fmla="*/ 2147483647 w 548"/>
                  <a:gd name="T13" fmla="*/ 2147483647 h 416"/>
                  <a:gd name="T14" fmla="*/ 2147483647 w 548"/>
                  <a:gd name="T15" fmla="*/ 2147483647 h 416"/>
                  <a:gd name="T16" fmla="*/ 2147483647 w 548"/>
                  <a:gd name="T17" fmla="*/ 2147483647 h 416"/>
                  <a:gd name="T18" fmla="*/ 2147483647 w 548"/>
                  <a:gd name="T19" fmla="*/ 2147483647 h 416"/>
                  <a:gd name="T20" fmla="*/ 2147483647 w 548"/>
                  <a:gd name="T21" fmla="*/ 2147483647 h 416"/>
                  <a:gd name="T22" fmla="*/ 2147483647 w 548"/>
                  <a:gd name="T23" fmla="*/ 2147483647 h 416"/>
                  <a:gd name="T24" fmla="*/ 2147483647 w 548"/>
                  <a:gd name="T25" fmla="*/ 2147483647 h 416"/>
                  <a:gd name="T26" fmla="*/ 2147483647 w 548"/>
                  <a:gd name="T27" fmla="*/ 2147483647 h 416"/>
                  <a:gd name="T28" fmla="*/ 2147483647 w 548"/>
                  <a:gd name="T29" fmla="*/ 2147483647 h 416"/>
                  <a:gd name="T30" fmla="*/ 2147483647 w 548"/>
                  <a:gd name="T31" fmla="*/ 2147483647 h 416"/>
                  <a:gd name="T32" fmla="*/ 2147483647 w 548"/>
                  <a:gd name="T33" fmla="*/ 2147483647 h 416"/>
                  <a:gd name="T34" fmla="*/ 2147483647 w 548"/>
                  <a:gd name="T35" fmla="*/ 2147483647 h 416"/>
                  <a:gd name="T36" fmla="*/ 2147483647 w 548"/>
                  <a:gd name="T37" fmla="*/ 2147483647 h 416"/>
                  <a:gd name="T38" fmla="*/ 2147483647 w 548"/>
                  <a:gd name="T39" fmla="*/ 2147483647 h 416"/>
                  <a:gd name="T40" fmla="*/ 2147483647 w 548"/>
                  <a:gd name="T41" fmla="*/ 2147483647 h 416"/>
                  <a:gd name="T42" fmla="*/ 2147483647 w 548"/>
                  <a:gd name="T43" fmla="*/ 2147483647 h 416"/>
                  <a:gd name="T44" fmla="*/ 2147483647 w 548"/>
                  <a:gd name="T45" fmla="*/ 2147483647 h 416"/>
                  <a:gd name="T46" fmla="*/ 2147483647 w 548"/>
                  <a:gd name="T47" fmla="*/ 2147483647 h 416"/>
                  <a:gd name="T48" fmla="*/ 2147483647 w 548"/>
                  <a:gd name="T49" fmla="*/ 2147483647 h 416"/>
                  <a:gd name="T50" fmla="*/ 2147483647 w 548"/>
                  <a:gd name="T51" fmla="*/ 2147483647 h 416"/>
                  <a:gd name="T52" fmla="*/ 2147483647 w 548"/>
                  <a:gd name="T53" fmla="*/ 2147483647 h 416"/>
                  <a:gd name="T54" fmla="*/ 2147483647 w 548"/>
                  <a:gd name="T55" fmla="*/ 2147483647 h 416"/>
                  <a:gd name="T56" fmla="*/ 2147483647 w 548"/>
                  <a:gd name="T57" fmla="*/ 0 h 416"/>
                  <a:gd name="T58" fmla="*/ 2147483647 w 548"/>
                  <a:gd name="T59" fmla="*/ 2147483647 h 416"/>
                  <a:gd name="T60" fmla="*/ 2147483647 w 548"/>
                  <a:gd name="T61" fmla="*/ 2147483647 h 416"/>
                  <a:gd name="T62" fmla="*/ 2147483647 w 548"/>
                  <a:gd name="T63" fmla="*/ 2147483647 h 416"/>
                  <a:gd name="T64" fmla="*/ 2147483647 w 548"/>
                  <a:gd name="T65" fmla="*/ 2147483647 h 416"/>
                  <a:gd name="T66" fmla="*/ 2147483647 w 548"/>
                  <a:gd name="T67" fmla="*/ 2147483647 h 416"/>
                  <a:gd name="T68" fmla="*/ 2147483647 w 548"/>
                  <a:gd name="T69" fmla="*/ 2147483647 h 416"/>
                  <a:gd name="T70" fmla="*/ 2147483647 w 548"/>
                  <a:gd name="T71" fmla="*/ 2147483647 h 416"/>
                  <a:gd name="T72" fmla="*/ 2147483647 w 548"/>
                  <a:gd name="T73" fmla="*/ 2147483647 h 416"/>
                  <a:gd name="T74" fmla="*/ 2147483647 w 548"/>
                  <a:gd name="T75" fmla="*/ 2147483647 h 416"/>
                  <a:gd name="T76" fmla="*/ 0 w 548"/>
                  <a:gd name="T77" fmla="*/ 2147483647 h 416"/>
                  <a:gd name="T78" fmla="*/ 0 w 548"/>
                  <a:gd name="T79" fmla="*/ 2147483647 h 416"/>
                  <a:gd name="T80" fmla="*/ 2147483647 w 548"/>
                  <a:gd name="T81" fmla="*/ 2147483647 h 416"/>
                  <a:gd name="T82" fmla="*/ 2147483647 w 548"/>
                  <a:gd name="T83" fmla="*/ 2147483647 h 416"/>
                  <a:gd name="T84" fmla="*/ 2147483647 w 548"/>
                  <a:gd name="T85" fmla="*/ 2147483647 h 416"/>
                  <a:gd name="T86" fmla="*/ 2147483647 w 548"/>
                  <a:gd name="T87" fmla="*/ 2147483647 h 416"/>
                  <a:gd name="T88" fmla="*/ 2147483647 w 548"/>
                  <a:gd name="T89" fmla="*/ 2147483647 h 416"/>
                  <a:gd name="T90" fmla="*/ 2147483647 w 548"/>
                  <a:gd name="T91" fmla="*/ 2147483647 h 416"/>
                  <a:gd name="T92" fmla="*/ 2147483647 w 548"/>
                  <a:gd name="T93" fmla="*/ 2147483647 h 416"/>
                  <a:gd name="T94" fmla="*/ 2147483647 w 548"/>
                  <a:gd name="T95" fmla="*/ 2147483647 h 416"/>
                  <a:gd name="T96" fmla="*/ 2147483647 w 548"/>
                  <a:gd name="T97" fmla="*/ 2147483647 h 416"/>
                  <a:gd name="T98" fmla="*/ 2147483647 w 548"/>
                  <a:gd name="T99" fmla="*/ 2147483647 h 416"/>
                  <a:gd name="T100" fmla="*/ 2147483647 w 548"/>
                  <a:gd name="T101" fmla="*/ 2147483647 h 416"/>
                  <a:gd name="T102" fmla="*/ 2147483647 w 548"/>
                  <a:gd name="T103" fmla="*/ 2147483647 h 416"/>
                  <a:gd name="T104" fmla="*/ 2147483647 w 548"/>
                  <a:gd name="T105" fmla="*/ 2147483647 h 416"/>
                  <a:gd name="T106" fmla="*/ 2147483647 w 548"/>
                  <a:gd name="T107" fmla="*/ 2147483647 h 416"/>
                  <a:gd name="T108" fmla="*/ 2147483647 w 548"/>
                  <a:gd name="T109" fmla="*/ 2147483647 h 416"/>
                  <a:gd name="T110" fmla="*/ 2147483647 w 548"/>
                  <a:gd name="T111" fmla="*/ 2147483647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8"/>
                  <a:gd name="T169" fmla="*/ 0 h 416"/>
                  <a:gd name="T170" fmla="*/ 548 w 548"/>
                  <a:gd name="T171" fmla="*/ 416 h 4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48">
                <a:extLst>
                  <a:ext uri="{FF2B5EF4-FFF2-40B4-BE49-F238E27FC236}">
                    <a16:creationId xmlns:a16="http://schemas.microsoft.com/office/drawing/2014/main" id="{3D54CE68-8D3A-49DC-90DD-797FEBD08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2247" y="4304134"/>
                <a:ext cx="714388" cy="652607"/>
              </a:xfrm>
              <a:custGeom>
                <a:avLst/>
                <a:gdLst>
                  <a:gd name="T0" fmla="*/ 2147483647 w 388"/>
                  <a:gd name="T1" fmla="*/ 2147483647 h 320"/>
                  <a:gd name="T2" fmla="*/ 2147483647 w 388"/>
                  <a:gd name="T3" fmla="*/ 2147483647 h 320"/>
                  <a:gd name="T4" fmla="*/ 2147483647 w 388"/>
                  <a:gd name="T5" fmla="*/ 2147483647 h 320"/>
                  <a:gd name="T6" fmla="*/ 2147483647 w 388"/>
                  <a:gd name="T7" fmla="*/ 2147483647 h 320"/>
                  <a:gd name="T8" fmla="*/ 2147483647 w 388"/>
                  <a:gd name="T9" fmla="*/ 2147483647 h 320"/>
                  <a:gd name="T10" fmla="*/ 2147483647 w 388"/>
                  <a:gd name="T11" fmla="*/ 2147483647 h 320"/>
                  <a:gd name="T12" fmla="*/ 2147483647 w 388"/>
                  <a:gd name="T13" fmla="*/ 2147483647 h 320"/>
                  <a:gd name="T14" fmla="*/ 2147483647 w 388"/>
                  <a:gd name="T15" fmla="*/ 2147483647 h 320"/>
                  <a:gd name="T16" fmla="*/ 2147483647 w 388"/>
                  <a:gd name="T17" fmla="*/ 2147483647 h 320"/>
                  <a:gd name="T18" fmla="*/ 2147483647 w 388"/>
                  <a:gd name="T19" fmla="*/ 2147483647 h 320"/>
                  <a:gd name="T20" fmla="*/ 2147483647 w 388"/>
                  <a:gd name="T21" fmla="*/ 2147483647 h 320"/>
                  <a:gd name="T22" fmla="*/ 2147483647 w 388"/>
                  <a:gd name="T23" fmla="*/ 2147483647 h 320"/>
                  <a:gd name="T24" fmla="*/ 2147483647 w 388"/>
                  <a:gd name="T25" fmla="*/ 2147483647 h 320"/>
                  <a:gd name="T26" fmla="*/ 2147483647 w 388"/>
                  <a:gd name="T27" fmla="*/ 2147483647 h 320"/>
                  <a:gd name="T28" fmla="*/ 2147483647 w 388"/>
                  <a:gd name="T29" fmla="*/ 2147483647 h 320"/>
                  <a:gd name="T30" fmla="*/ 2147483647 w 388"/>
                  <a:gd name="T31" fmla="*/ 2147483647 h 320"/>
                  <a:gd name="T32" fmla="*/ 2147483647 w 388"/>
                  <a:gd name="T33" fmla="*/ 2147483647 h 320"/>
                  <a:gd name="T34" fmla="*/ 2147483647 w 388"/>
                  <a:gd name="T35" fmla="*/ 0 h 320"/>
                  <a:gd name="T36" fmla="*/ 2147483647 w 388"/>
                  <a:gd name="T37" fmla="*/ 2147483647 h 320"/>
                  <a:gd name="T38" fmla="*/ 2147483647 w 388"/>
                  <a:gd name="T39" fmla="*/ 2147483647 h 320"/>
                  <a:gd name="T40" fmla="*/ 2147483647 w 388"/>
                  <a:gd name="T41" fmla="*/ 2147483647 h 320"/>
                  <a:gd name="T42" fmla="*/ 2147483647 w 388"/>
                  <a:gd name="T43" fmla="*/ 2147483647 h 320"/>
                  <a:gd name="T44" fmla="*/ 0 w 388"/>
                  <a:gd name="T45" fmla="*/ 2147483647 h 320"/>
                  <a:gd name="T46" fmla="*/ 2147483647 w 388"/>
                  <a:gd name="T47" fmla="*/ 2147483647 h 320"/>
                  <a:gd name="T48" fmla="*/ 2147483647 w 388"/>
                  <a:gd name="T49" fmla="*/ 2147483647 h 320"/>
                  <a:gd name="T50" fmla="*/ 2147483647 w 388"/>
                  <a:gd name="T51" fmla="*/ 2147483647 h 320"/>
                  <a:gd name="T52" fmla="*/ 2147483647 w 388"/>
                  <a:gd name="T53" fmla="*/ 2147483647 h 320"/>
                  <a:gd name="T54" fmla="*/ 2147483647 w 388"/>
                  <a:gd name="T55" fmla="*/ 2147483647 h 320"/>
                  <a:gd name="T56" fmla="*/ 2147483647 w 388"/>
                  <a:gd name="T57" fmla="*/ 2147483647 h 320"/>
                  <a:gd name="T58" fmla="*/ 2147483647 w 388"/>
                  <a:gd name="T59" fmla="*/ 2147483647 h 320"/>
                  <a:gd name="T60" fmla="*/ 2147483647 w 388"/>
                  <a:gd name="T61" fmla="*/ 2147483647 h 320"/>
                  <a:gd name="T62" fmla="*/ 2147483647 w 388"/>
                  <a:gd name="T63" fmla="*/ 2147483647 h 320"/>
                  <a:gd name="T64" fmla="*/ 2147483647 w 388"/>
                  <a:gd name="T65" fmla="*/ 2147483647 h 320"/>
                  <a:gd name="T66" fmla="*/ 2147483647 w 388"/>
                  <a:gd name="T67" fmla="*/ 2147483647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8"/>
                  <a:gd name="T103" fmla="*/ 0 h 320"/>
                  <a:gd name="T104" fmla="*/ 388 w 388"/>
                  <a:gd name="T105" fmla="*/ 320 h 3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49">
                <a:extLst>
                  <a:ext uri="{FF2B5EF4-FFF2-40B4-BE49-F238E27FC236}">
                    <a16:creationId xmlns:a16="http://schemas.microsoft.com/office/drawing/2014/main" id="{36EDD56D-BE7B-4334-8586-F5D352DBC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0517" y="3418452"/>
                <a:ext cx="1052272" cy="752051"/>
              </a:xfrm>
              <a:custGeom>
                <a:avLst/>
                <a:gdLst>
                  <a:gd name="T0" fmla="*/ 2147483647 w 573"/>
                  <a:gd name="T1" fmla="*/ 2147483647 h 368"/>
                  <a:gd name="T2" fmla="*/ 2147483647 w 573"/>
                  <a:gd name="T3" fmla="*/ 2147483647 h 368"/>
                  <a:gd name="T4" fmla="*/ 2147483647 w 573"/>
                  <a:gd name="T5" fmla="*/ 2147483647 h 368"/>
                  <a:gd name="T6" fmla="*/ 2147483647 w 573"/>
                  <a:gd name="T7" fmla="*/ 2147483647 h 368"/>
                  <a:gd name="T8" fmla="*/ 2147483647 w 573"/>
                  <a:gd name="T9" fmla="*/ 2147483647 h 368"/>
                  <a:gd name="T10" fmla="*/ 2147483647 w 573"/>
                  <a:gd name="T11" fmla="*/ 2147483647 h 368"/>
                  <a:gd name="T12" fmla="*/ 2147483647 w 573"/>
                  <a:gd name="T13" fmla="*/ 2147483647 h 368"/>
                  <a:gd name="T14" fmla="*/ 2147483647 w 573"/>
                  <a:gd name="T15" fmla="*/ 2147483647 h 368"/>
                  <a:gd name="T16" fmla="*/ 2147483647 w 573"/>
                  <a:gd name="T17" fmla="*/ 2147483647 h 368"/>
                  <a:gd name="T18" fmla="*/ 2147483647 w 573"/>
                  <a:gd name="T19" fmla="*/ 2147483647 h 368"/>
                  <a:gd name="T20" fmla="*/ 2147483647 w 573"/>
                  <a:gd name="T21" fmla="*/ 2147483647 h 368"/>
                  <a:gd name="T22" fmla="*/ 2147483647 w 573"/>
                  <a:gd name="T23" fmla="*/ 2147483647 h 368"/>
                  <a:gd name="T24" fmla="*/ 2147483647 w 573"/>
                  <a:gd name="T25" fmla="*/ 2147483647 h 368"/>
                  <a:gd name="T26" fmla="*/ 2147483647 w 573"/>
                  <a:gd name="T27" fmla="*/ 0 h 368"/>
                  <a:gd name="T28" fmla="*/ 2147483647 w 573"/>
                  <a:gd name="T29" fmla="*/ 2147483647 h 368"/>
                  <a:gd name="T30" fmla="*/ 2147483647 w 573"/>
                  <a:gd name="T31" fmla="*/ 0 h 368"/>
                  <a:gd name="T32" fmla="*/ 2147483647 w 573"/>
                  <a:gd name="T33" fmla="*/ 2147483647 h 368"/>
                  <a:gd name="T34" fmla="*/ 2147483647 w 573"/>
                  <a:gd name="T35" fmla="*/ 2147483647 h 368"/>
                  <a:gd name="T36" fmla="*/ 2147483647 w 573"/>
                  <a:gd name="T37" fmla="*/ 2147483647 h 368"/>
                  <a:gd name="T38" fmla="*/ 2147483647 w 573"/>
                  <a:gd name="T39" fmla="*/ 2147483647 h 368"/>
                  <a:gd name="T40" fmla="*/ 2147483647 w 573"/>
                  <a:gd name="T41" fmla="*/ 2147483647 h 368"/>
                  <a:gd name="T42" fmla="*/ 2147483647 w 573"/>
                  <a:gd name="T43" fmla="*/ 2147483647 h 368"/>
                  <a:gd name="T44" fmla="*/ 2147483647 w 573"/>
                  <a:gd name="T45" fmla="*/ 2147483647 h 368"/>
                  <a:gd name="T46" fmla="*/ 2147483647 w 573"/>
                  <a:gd name="T47" fmla="*/ 2147483647 h 368"/>
                  <a:gd name="T48" fmla="*/ 2147483647 w 573"/>
                  <a:gd name="T49" fmla="*/ 2147483647 h 368"/>
                  <a:gd name="T50" fmla="*/ 2147483647 w 573"/>
                  <a:gd name="T51" fmla="*/ 2147483647 h 368"/>
                  <a:gd name="T52" fmla="*/ 2147483647 w 573"/>
                  <a:gd name="T53" fmla="*/ 2147483647 h 368"/>
                  <a:gd name="T54" fmla="*/ 2147483647 w 573"/>
                  <a:gd name="T55" fmla="*/ 2147483647 h 368"/>
                  <a:gd name="T56" fmla="*/ 2147483647 w 573"/>
                  <a:gd name="T57" fmla="*/ 2147483647 h 368"/>
                  <a:gd name="T58" fmla="*/ 2147483647 w 573"/>
                  <a:gd name="T59" fmla="*/ 2147483647 h 368"/>
                  <a:gd name="T60" fmla="*/ 0 w 573"/>
                  <a:gd name="T61" fmla="*/ 2147483647 h 368"/>
                  <a:gd name="T62" fmla="*/ 2147483647 w 573"/>
                  <a:gd name="T63" fmla="*/ 2147483647 h 368"/>
                  <a:gd name="T64" fmla="*/ 2147483647 w 573"/>
                  <a:gd name="T65" fmla="*/ 2147483647 h 368"/>
                  <a:gd name="T66" fmla="*/ 2147483647 w 573"/>
                  <a:gd name="T67" fmla="*/ 2147483647 h 368"/>
                  <a:gd name="T68" fmla="*/ 2147483647 w 573"/>
                  <a:gd name="T69" fmla="*/ 2147483647 h 368"/>
                  <a:gd name="T70" fmla="*/ 2147483647 w 573"/>
                  <a:gd name="T71" fmla="*/ 2147483647 h 368"/>
                  <a:gd name="T72" fmla="*/ 2147483647 w 573"/>
                  <a:gd name="T73" fmla="*/ 2147483647 h 368"/>
                  <a:gd name="T74" fmla="*/ 2147483647 w 573"/>
                  <a:gd name="T75" fmla="*/ 2147483647 h 368"/>
                  <a:gd name="T76" fmla="*/ 2147483647 w 573"/>
                  <a:gd name="T77" fmla="*/ 2147483647 h 368"/>
                  <a:gd name="T78" fmla="*/ 2147483647 w 573"/>
                  <a:gd name="T79" fmla="*/ 2147483647 h 368"/>
                  <a:gd name="T80" fmla="*/ 2147483647 w 573"/>
                  <a:gd name="T81" fmla="*/ 2147483647 h 368"/>
                  <a:gd name="T82" fmla="*/ 2147483647 w 573"/>
                  <a:gd name="T83" fmla="*/ 2147483647 h 368"/>
                  <a:gd name="T84" fmla="*/ 2147483647 w 573"/>
                  <a:gd name="T85" fmla="*/ 2147483647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3"/>
                  <a:gd name="T130" fmla="*/ 0 h 368"/>
                  <a:gd name="T131" fmla="*/ 573 w 573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50">
                <a:extLst>
                  <a:ext uri="{FF2B5EF4-FFF2-40B4-BE49-F238E27FC236}">
                    <a16:creationId xmlns:a16="http://schemas.microsoft.com/office/drawing/2014/main" id="{FF36BD2D-81A9-43C0-B461-1DE391218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2247" y="4304134"/>
                <a:ext cx="714388" cy="652607"/>
              </a:xfrm>
              <a:custGeom>
                <a:avLst/>
                <a:gdLst>
                  <a:gd name="T0" fmla="*/ 2147483647 w 388"/>
                  <a:gd name="T1" fmla="*/ 2147483647 h 320"/>
                  <a:gd name="T2" fmla="*/ 2147483647 w 388"/>
                  <a:gd name="T3" fmla="*/ 2147483647 h 320"/>
                  <a:gd name="T4" fmla="*/ 2147483647 w 388"/>
                  <a:gd name="T5" fmla="*/ 2147483647 h 320"/>
                  <a:gd name="T6" fmla="*/ 2147483647 w 388"/>
                  <a:gd name="T7" fmla="*/ 2147483647 h 320"/>
                  <a:gd name="T8" fmla="*/ 2147483647 w 388"/>
                  <a:gd name="T9" fmla="*/ 2147483647 h 320"/>
                  <a:gd name="T10" fmla="*/ 2147483647 w 388"/>
                  <a:gd name="T11" fmla="*/ 2147483647 h 320"/>
                  <a:gd name="T12" fmla="*/ 2147483647 w 388"/>
                  <a:gd name="T13" fmla="*/ 2147483647 h 320"/>
                  <a:gd name="T14" fmla="*/ 2147483647 w 388"/>
                  <a:gd name="T15" fmla="*/ 2147483647 h 320"/>
                  <a:gd name="T16" fmla="*/ 2147483647 w 388"/>
                  <a:gd name="T17" fmla="*/ 2147483647 h 320"/>
                  <a:gd name="T18" fmla="*/ 2147483647 w 388"/>
                  <a:gd name="T19" fmla="*/ 2147483647 h 320"/>
                  <a:gd name="T20" fmla="*/ 2147483647 w 388"/>
                  <a:gd name="T21" fmla="*/ 2147483647 h 320"/>
                  <a:gd name="T22" fmla="*/ 2147483647 w 388"/>
                  <a:gd name="T23" fmla="*/ 2147483647 h 320"/>
                  <a:gd name="T24" fmla="*/ 2147483647 w 388"/>
                  <a:gd name="T25" fmla="*/ 2147483647 h 320"/>
                  <a:gd name="T26" fmla="*/ 2147483647 w 388"/>
                  <a:gd name="T27" fmla="*/ 2147483647 h 320"/>
                  <a:gd name="T28" fmla="*/ 2147483647 w 388"/>
                  <a:gd name="T29" fmla="*/ 2147483647 h 320"/>
                  <a:gd name="T30" fmla="*/ 2147483647 w 388"/>
                  <a:gd name="T31" fmla="*/ 2147483647 h 320"/>
                  <a:gd name="T32" fmla="*/ 2147483647 w 388"/>
                  <a:gd name="T33" fmla="*/ 2147483647 h 320"/>
                  <a:gd name="T34" fmla="*/ 2147483647 w 388"/>
                  <a:gd name="T35" fmla="*/ 0 h 320"/>
                  <a:gd name="T36" fmla="*/ 2147483647 w 388"/>
                  <a:gd name="T37" fmla="*/ 2147483647 h 320"/>
                  <a:gd name="T38" fmla="*/ 2147483647 w 388"/>
                  <a:gd name="T39" fmla="*/ 2147483647 h 320"/>
                  <a:gd name="T40" fmla="*/ 2147483647 w 388"/>
                  <a:gd name="T41" fmla="*/ 2147483647 h 320"/>
                  <a:gd name="T42" fmla="*/ 2147483647 w 388"/>
                  <a:gd name="T43" fmla="*/ 2147483647 h 320"/>
                  <a:gd name="T44" fmla="*/ 0 w 388"/>
                  <a:gd name="T45" fmla="*/ 2147483647 h 320"/>
                  <a:gd name="T46" fmla="*/ 2147483647 w 388"/>
                  <a:gd name="T47" fmla="*/ 2147483647 h 320"/>
                  <a:gd name="T48" fmla="*/ 2147483647 w 388"/>
                  <a:gd name="T49" fmla="*/ 2147483647 h 320"/>
                  <a:gd name="T50" fmla="*/ 2147483647 w 388"/>
                  <a:gd name="T51" fmla="*/ 2147483647 h 320"/>
                  <a:gd name="T52" fmla="*/ 2147483647 w 388"/>
                  <a:gd name="T53" fmla="*/ 2147483647 h 320"/>
                  <a:gd name="T54" fmla="*/ 2147483647 w 388"/>
                  <a:gd name="T55" fmla="*/ 2147483647 h 320"/>
                  <a:gd name="T56" fmla="*/ 2147483647 w 388"/>
                  <a:gd name="T57" fmla="*/ 2147483647 h 320"/>
                  <a:gd name="T58" fmla="*/ 2147483647 w 388"/>
                  <a:gd name="T59" fmla="*/ 2147483647 h 320"/>
                  <a:gd name="T60" fmla="*/ 2147483647 w 388"/>
                  <a:gd name="T61" fmla="*/ 2147483647 h 320"/>
                  <a:gd name="T62" fmla="*/ 2147483647 w 388"/>
                  <a:gd name="T63" fmla="*/ 2147483647 h 320"/>
                  <a:gd name="T64" fmla="*/ 2147483647 w 388"/>
                  <a:gd name="T65" fmla="*/ 2147483647 h 320"/>
                  <a:gd name="T66" fmla="*/ 2147483647 w 388"/>
                  <a:gd name="T67" fmla="*/ 2147483647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8"/>
                  <a:gd name="T103" fmla="*/ 0 h 320"/>
                  <a:gd name="T104" fmla="*/ 388 w 388"/>
                  <a:gd name="T105" fmla="*/ 320 h 3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51">
                <a:extLst>
                  <a:ext uri="{FF2B5EF4-FFF2-40B4-BE49-F238E27FC236}">
                    <a16:creationId xmlns:a16="http://schemas.microsoft.com/office/drawing/2014/main" id="{1BCC13CB-3053-4009-97FE-BAF11CDC9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0517" y="3418452"/>
                <a:ext cx="1052272" cy="752051"/>
              </a:xfrm>
              <a:custGeom>
                <a:avLst/>
                <a:gdLst>
                  <a:gd name="T0" fmla="*/ 2147483647 w 573"/>
                  <a:gd name="T1" fmla="*/ 2147483647 h 368"/>
                  <a:gd name="T2" fmla="*/ 2147483647 w 573"/>
                  <a:gd name="T3" fmla="*/ 2147483647 h 368"/>
                  <a:gd name="T4" fmla="*/ 2147483647 w 573"/>
                  <a:gd name="T5" fmla="*/ 2147483647 h 368"/>
                  <a:gd name="T6" fmla="*/ 2147483647 w 573"/>
                  <a:gd name="T7" fmla="*/ 2147483647 h 368"/>
                  <a:gd name="T8" fmla="*/ 2147483647 w 573"/>
                  <a:gd name="T9" fmla="*/ 2147483647 h 368"/>
                  <a:gd name="T10" fmla="*/ 2147483647 w 573"/>
                  <a:gd name="T11" fmla="*/ 2147483647 h 368"/>
                  <a:gd name="T12" fmla="*/ 2147483647 w 573"/>
                  <a:gd name="T13" fmla="*/ 2147483647 h 368"/>
                  <a:gd name="T14" fmla="*/ 2147483647 w 573"/>
                  <a:gd name="T15" fmla="*/ 2147483647 h 368"/>
                  <a:gd name="T16" fmla="*/ 2147483647 w 573"/>
                  <a:gd name="T17" fmla="*/ 2147483647 h 368"/>
                  <a:gd name="T18" fmla="*/ 2147483647 w 573"/>
                  <a:gd name="T19" fmla="*/ 2147483647 h 368"/>
                  <a:gd name="T20" fmla="*/ 2147483647 w 573"/>
                  <a:gd name="T21" fmla="*/ 2147483647 h 368"/>
                  <a:gd name="T22" fmla="*/ 2147483647 w 573"/>
                  <a:gd name="T23" fmla="*/ 2147483647 h 368"/>
                  <a:gd name="T24" fmla="*/ 2147483647 w 573"/>
                  <a:gd name="T25" fmla="*/ 2147483647 h 368"/>
                  <a:gd name="T26" fmla="*/ 2147483647 w 573"/>
                  <a:gd name="T27" fmla="*/ 0 h 368"/>
                  <a:gd name="T28" fmla="*/ 2147483647 w 573"/>
                  <a:gd name="T29" fmla="*/ 2147483647 h 368"/>
                  <a:gd name="T30" fmla="*/ 2147483647 w 573"/>
                  <a:gd name="T31" fmla="*/ 0 h 368"/>
                  <a:gd name="T32" fmla="*/ 2147483647 w 573"/>
                  <a:gd name="T33" fmla="*/ 2147483647 h 368"/>
                  <a:gd name="T34" fmla="*/ 2147483647 w 573"/>
                  <a:gd name="T35" fmla="*/ 2147483647 h 368"/>
                  <a:gd name="T36" fmla="*/ 2147483647 w 573"/>
                  <a:gd name="T37" fmla="*/ 2147483647 h 368"/>
                  <a:gd name="T38" fmla="*/ 2147483647 w 573"/>
                  <a:gd name="T39" fmla="*/ 2147483647 h 368"/>
                  <a:gd name="T40" fmla="*/ 2147483647 w 573"/>
                  <a:gd name="T41" fmla="*/ 2147483647 h 368"/>
                  <a:gd name="T42" fmla="*/ 2147483647 w 573"/>
                  <a:gd name="T43" fmla="*/ 2147483647 h 368"/>
                  <a:gd name="T44" fmla="*/ 2147483647 w 573"/>
                  <a:gd name="T45" fmla="*/ 2147483647 h 368"/>
                  <a:gd name="T46" fmla="*/ 2147483647 w 573"/>
                  <a:gd name="T47" fmla="*/ 2147483647 h 368"/>
                  <a:gd name="T48" fmla="*/ 2147483647 w 573"/>
                  <a:gd name="T49" fmla="*/ 2147483647 h 368"/>
                  <a:gd name="T50" fmla="*/ 2147483647 w 573"/>
                  <a:gd name="T51" fmla="*/ 2147483647 h 368"/>
                  <a:gd name="T52" fmla="*/ 2147483647 w 573"/>
                  <a:gd name="T53" fmla="*/ 2147483647 h 368"/>
                  <a:gd name="T54" fmla="*/ 2147483647 w 573"/>
                  <a:gd name="T55" fmla="*/ 2147483647 h 368"/>
                  <a:gd name="T56" fmla="*/ 2147483647 w 573"/>
                  <a:gd name="T57" fmla="*/ 2147483647 h 368"/>
                  <a:gd name="T58" fmla="*/ 2147483647 w 573"/>
                  <a:gd name="T59" fmla="*/ 2147483647 h 368"/>
                  <a:gd name="T60" fmla="*/ 0 w 573"/>
                  <a:gd name="T61" fmla="*/ 2147483647 h 368"/>
                  <a:gd name="T62" fmla="*/ 2147483647 w 573"/>
                  <a:gd name="T63" fmla="*/ 2147483647 h 368"/>
                  <a:gd name="T64" fmla="*/ 2147483647 w 573"/>
                  <a:gd name="T65" fmla="*/ 2147483647 h 368"/>
                  <a:gd name="T66" fmla="*/ 2147483647 w 573"/>
                  <a:gd name="T67" fmla="*/ 2147483647 h 368"/>
                  <a:gd name="T68" fmla="*/ 2147483647 w 573"/>
                  <a:gd name="T69" fmla="*/ 2147483647 h 368"/>
                  <a:gd name="T70" fmla="*/ 2147483647 w 573"/>
                  <a:gd name="T71" fmla="*/ 2147483647 h 368"/>
                  <a:gd name="T72" fmla="*/ 2147483647 w 573"/>
                  <a:gd name="T73" fmla="*/ 2147483647 h 368"/>
                  <a:gd name="T74" fmla="*/ 2147483647 w 573"/>
                  <a:gd name="T75" fmla="*/ 2147483647 h 368"/>
                  <a:gd name="T76" fmla="*/ 2147483647 w 573"/>
                  <a:gd name="T77" fmla="*/ 2147483647 h 368"/>
                  <a:gd name="T78" fmla="*/ 2147483647 w 573"/>
                  <a:gd name="T79" fmla="*/ 2147483647 h 368"/>
                  <a:gd name="T80" fmla="*/ 2147483647 w 573"/>
                  <a:gd name="T81" fmla="*/ 2147483647 h 368"/>
                  <a:gd name="T82" fmla="*/ 2147483647 w 573"/>
                  <a:gd name="T83" fmla="*/ 2147483647 h 368"/>
                  <a:gd name="T84" fmla="*/ 2147483647 w 573"/>
                  <a:gd name="T85" fmla="*/ 2147483647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3"/>
                  <a:gd name="T130" fmla="*/ 0 h 368"/>
                  <a:gd name="T131" fmla="*/ 573 w 573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7DC392EB-CB77-45BE-8DB6-28E8AD1BF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4491" y="3219562"/>
                <a:ext cx="41832" cy="31076"/>
              </a:xfrm>
              <a:custGeom>
                <a:avLst/>
                <a:gdLst>
                  <a:gd name="T0" fmla="*/ 2147483647 w 26"/>
                  <a:gd name="T1" fmla="*/ 2147483647 h 16"/>
                  <a:gd name="T2" fmla="*/ 0 w 26"/>
                  <a:gd name="T3" fmla="*/ 0 h 16"/>
                  <a:gd name="T4" fmla="*/ 0 w 26"/>
                  <a:gd name="T5" fmla="*/ 2147483647 h 16"/>
                  <a:gd name="T6" fmla="*/ 2147483647 w 26"/>
                  <a:gd name="T7" fmla="*/ 2147483647 h 16"/>
                  <a:gd name="T8" fmla="*/ 2147483647 w 26"/>
                  <a:gd name="T9" fmla="*/ 214748364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6"/>
                  <a:gd name="T17" fmla="*/ 26 w 2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id="{C3808EF8-D9D7-43D0-889D-AC6B5C4C6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4491" y="3219562"/>
                <a:ext cx="41832" cy="31076"/>
              </a:xfrm>
              <a:custGeom>
                <a:avLst/>
                <a:gdLst>
                  <a:gd name="T0" fmla="*/ 2147483647 w 26"/>
                  <a:gd name="T1" fmla="*/ 2147483647 h 16"/>
                  <a:gd name="T2" fmla="*/ 0 w 26"/>
                  <a:gd name="T3" fmla="*/ 0 h 16"/>
                  <a:gd name="T4" fmla="*/ 0 w 26"/>
                  <a:gd name="T5" fmla="*/ 2147483647 h 16"/>
                  <a:gd name="T6" fmla="*/ 2147483647 w 26"/>
                  <a:gd name="T7" fmla="*/ 2147483647 h 16"/>
                  <a:gd name="T8" fmla="*/ 2147483647 w 26"/>
                  <a:gd name="T9" fmla="*/ 214748364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6"/>
                  <a:gd name="T17" fmla="*/ 26 w 2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id="{72BAB689-2814-4B68-A453-165DA05F2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7749" y="3204025"/>
                <a:ext cx="881722" cy="475470"/>
              </a:xfrm>
              <a:custGeom>
                <a:avLst/>
                <a:gdLst>
                  <a:gd name="T0" fmla="*/ 2147483647 w 480"/>
                  <a:gd name="T1" fmla="*/ 2147483647 h 232"/>
                  <a:gd name="T2" fmla="*/ 2147483647 w 480"/>
                  <a:gd name="T3" fmla="*/ 0 h 232"/>
                  <a:gd name="T4" fmla="*/ 2147483647 w 480"/>
                  <a:gd name="T5" fmla="*/ 0 h 232"/>
                  <a:gd name="T6" fmla="*/ 2147483647 w 480"/>
                  <a:gd name="T7" fmla="*/ 2147483647 h 232"/>
                  <a:gd name="T8" fmla="*/ 2147483647 w 480"/>
                  <a:gd name="T9" fmla="*/ 2147483647 h 232"/>
                  <a:gd name="T10" fmla="*/ 2147483647 w 480"/>
                  <a:gd name="T11" fmla="*/ 2147483647 h 232"/>
                  <a:gd name="T12" fmla="*/ 2147483647 w 480"/>
                  <a:gd name="T13" fmla="*/ 2147483647 h 232"/>
                  <a:gd name="T14" fmla="*/ 2147483647 w 480"/>
                  <a:gd name="T15" fmla="*/ 2147483647 h 232"/>
                  <a:gd name="T16" fmla="*/ 2147483647 w 480"/>
                  <a:gd name="T17" fmla="*/ 0 h 232"/>
                  <a:gd name="T18" fmla="*/ 2147483647 w 480"/>
                  <a:gd name="T19" fmla="*/ 2147483647 h 232"/>
                  <a:gd name="T20" fmla="*/ 2147483647 w 480"/>
                  <a:gd name="T21" fmla="*/ 2147483647 h 232"/>
                  <a:gd name="T22" fmla="*/ 2147483647 w 480"/>
                  <a:gd name="T23" fmla="*/ 2147483647 h 232"/>
                  <a:gd name="T24" fmla="*/ 2147483647 w 480"/>
                  <a:gd name="T25" fmla="*/ 2147483647 h 232"/>
                  <a:gd name="T26" fmla="*/ 2147483647 w 480"/>
                  <a:gd name="T27" fmla="*/ 2147483647 h 232"/>
                  <a:gd name="T28" fmla="*/ 2147483647 w 480"/>
                  <a:gd name="T29" fmla="*/ 2147483647 h 232"/>
                  <a:gd name="T30" fmla="*/ 2147483647 w 480"/>
                  <a:gd name="T31" fmla="*/ 2147483647 h 232"/>
                  <a:gd name="T32" fmla="*/ 0 w 480"/>
                  <a:gd name="T33" fmla="*/ 2147483647 h 232"/>
                  <a:gd name="T34" fmla="*/ 0 w 480"/>
                  <a:gd name="T35" fmla="*/ 2147483647 h 232"/>
                  <a:gd name="T36" fmla="*/ 2147483647 w 480"/>
                  <a:gd name="T37" fmla="*/ 2147483647 h 232"/>
                  <a:gd name="T38" fmla="*/ 2147483647 w 480"/>
                  <a:gd name="T39" fmla="*/ 2147483647 h 232"/>
                  <a:gd name="T40" fmla="*/ 2147483647 w 480"/>
                  <a:gd name="T41" fmla="*/ 2147483647 h 232"/>
                  <a:gd name="T42" fmla="*/ 2147483647 w 480"/>
                  <a:gd name="T43" fmla="*/ 2147483647 h 232"/>
                  <a:gd name="T44" fmla="*/ 2147483647 w 480"/>
                  <a:gd name="T45" fmla="*/ 2147483647 h 232"/>
                  <a:gd name="T46" fmla="*/ 2147483647 w 480"/>
                  <a:gd name="T47" fmla="*/ 2147483647 h 232"/>
                  <a:gd name="T48" fmla="*/ 2147483647 w 480"/>
                  <a:gd name="T49" fmla="*/ 2147483647 h 232"/>
                  <a:gd name="T50" fmla="*/ 2147483647 w 480"/>
                  <a:gd name="T51" fmla="*/ 2147483647 h 232"/>
                  <a:gd name="T52" fmla="*/ 2147483647 w 480"/>
                  <a:gd name="T53" fmla="*/ 2147483647 h 232"/>
                  <a:gd name="T54" fmla="*/ 2147483647 w 480"/>
                  <a:gd name="T55" fmla="*/ 2147483647 h 232"/>
                  <a:gd name="T56" fmla="*/ 2147483647 w 480"/>
                  <a:gd name="T57" fmla="*/ 2147483647 h 232"/>
                  <a:gd name="T58" fmla="*/ 2147483647 w 480"/>
                  <a:gd name="T59" fmla="*/ 2147483647 h 232"/>
                  <a:gd name="T60" fmla="*/ 2147483647 w 480"/>
                  <a:gd name="T61" fmla="*/ 2147483647 h 232"/>
                  <a:gd name="T62" fmla="*/ 2147483647 w 480"/>
                  <a:gd name="T63" fmla="*/ 2147483647 h 232"/>
                  <a:gd name="T64" fmla="*/ 2147483647 w 480"/>
                  <a:gd name="T65" fmla="*/ 2147483647 h 232"/>
                  <a:gd name="T66" fmla="*/ 2147483647 w 480"/>
                  <a:gd name="T67" fmla="*/ 2147483647 h 232"/>
                  <a:gd name="T68" fmla="*/ 2147483647 w 480"/>
                  <a:gd name="T69" fmla="*/ 2147483647 h 232"/>
                  <a:gd name="T70" fmla="*/ 2147483647 w 480"/>
                  <a:gd name="T71" fmla="*/ 2147483647 h 2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0"/>
                  <a:gd name="T109" fmla="*/ 0 h 232"/>
                  <a:gd name="T110" fmla="*/ 480 w 480"/>
                  <a:gd name="T111" fmla="*/ 232 h 2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id="{CCD23695-DF5B-44C1-94C1-7B0D13771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9992" y="4024443"/>
                <a:ext cx="801275" cy="1028631"/>
              </a:xfrm>
              <a:custGeom>
                <a:avLst/>
                <a:gdLst>
                  <a:gd name="T0" fmla="*/ 2147483647 w 438"/>
                  <a:gd name="T1" fmla="*/ 2147483647 h 504"/>
                  <a:gd name="T2" fmla="*/ 2147483647 w 438"/>
                  <a:gd name="T3" fmla="*/ 2147483647 h 504"/>
                  <a:gd name="T4" fmla="*/ 2147483647 w 438"/>
                  <a:gd name="T5" fmla="*/ 2147483647 h 504"/>
                  <a:gd name="T6" fmla="*/ 2147483647 w 438"/>
                  <a:gd name="T7" fmla="*/ 2147483647 h 504"/>
                  <a:gd name="T8" fmla="*/ 2147483647 w 438"/>
                  <a:gd name="T9" fmla="*/ 2147483647 h 504"/>
                  <a:gd name="T10" fmla="*/ 2147483647 w 438"/>
                  <a:gd name="T11" fmla="*/ 2147483647 h 504"/>
                  <a:gd name="T12" fmla="*/ 2147483647 w 438"/>
                  <a:gd name="T13" fmla="*/ 2147483647 h 504"/>
                  <a:gd name="T14" fmla="*/ 2147483647 w 438"/>
                  <a:gd name="T15" fmla="*/ 2147483647 h 504"/>
                  <a:gd name="T16" fmla="*/ 2147483647 w 438"/>
                  <a:gd name="T17" fmla="*/ 2147483647 h 504"/>
                  <a:gd name="T18" fmla="*/ 2147483647 w 438"/>
                  <a:gd name="T19" fmla="*/ 2147483647 h 504"/>
                  <a:gd name="T20" fmla="*/ 2147483647 w 438"/>
                  <a:gd name="T21" fmla="*/ 2147483647 h 504"/>
                  <a:gd name="T22" fmla="*/ 2147483647 w 438"/>
                  <a:gd name="T23" fmla="*/ 2147483647 h 504"/>
                  <a:gd name="T24" fmla="*/ 2147483647 w 438"/>
                  <a:gd name="T25" fmla="*/ 2147483647 h 504"/>
                  <a:gd name="T26" fmla="*/ 2147483647 w 438"/>
                  <a:gd name="T27" fmla="*/ 2147483647 h 504"/>
                  <a:gd name="T28" fmla="*/ 2147483647 w 438"/>
                  <a:gd name="T29" fmla="*/ 2147483647 h 504"/>
                  <a:gd name="T30" fmla="*/ 2147483647 w 438"/>
                  <a:gd name="T31" fmla="*/ 2147483647 h 504"/>
                  <a:gd name="T32" fmla="*/ 2147483647 w 438"/>
                  <a:gd name="T33" fmla="*/ 2147483647 h 504"/>
                  <a:gd name="T34" fmla="*/ 2147483647 w 438"/>
                  <a:gd name="T35" fmla="*/ 2147483647 h 504"/>
                  <a:gd name="T36" fmla="*/ 2147483647 w 438"/>
                  <a:gd name="T37" fmla="*/ 2147483647 h 504"/>
                  <a:gd name="T38" fmla="*/ 2147483647 w 438"/>
                  <a:gd name="T39" fmla="*/ 2147483647 h 504"/>
                  <a:gd name="T40" fmla="*/ 2147483647 w 438"/>
                  <a:gd name="T41" fmla="*/ 2147483647 h 504"/>
                  <a:gd name="T42" fmla="*/ 2147483647 w 438"/>
                  <a:gd name="T43" fmla="*/ 2147483647 h 504"/>
                  <a:gd name="T44" fmla="*/ 2147483647 w 438"/>
                  <a:gd name="T45" fmla="*/ 2147483647 h 504"/>
                  <a:gd name="T46" fmla="*/ 2147483647 w 438"/>
                  <a:gd name="T47" fmla="*/ 2147483647 h 504"/>
                  <a:gd name="T48" fmla="*/ 2147483647 w 438"/>
                  <a:gd name="T49" fmla="*/ 2147483647 h 504"/>
                  <a:gd name="T50" fmla="*/ 2147483647 w 438"/>
                  <a:gd name="T51" fmla="*/ 2147483647 h 504"/>
                  <a:gd name="T52" fmla="*/ 2147483647 w 438"/>
                  <a:gd name="T53" fmla="*/ 2147483647 h 504"/>
                  <a:gd name="T54" fmla="*/ 2147483647 w 438"/>
                  <a:gd name="T55" fmla="*/ 2147483647 h 504"/>
                  <a:gd name="T56" fmla="*/ 2147483647 w 438"/>
                  <a:gd name="T57" fmla="*/ 2147483647 h 504"/>
                  <a:gd name="T58" fmla="*/ 2147483647 w 438"/>
                  <a:gd name="T59" fmla="*/ 2147483647 h 504"/>
                  <a:gd name="T60" fmla="*/ 2147483647 w 438"/>
                  <a:gd name="T61" fmla="*/ 0 h 504"/>
                  <a:gd name="T62" fmla="*/ 2147483647 w 438"/>
                  <a:gd name="T63" fmla="*/ 2147483647 h 504"/>
                  <a:gd name="T64" fmla="*/ 2147483647 w 438"/>
                  <a:gd name="T65" fmla="*/ 2147483647 h 504"/>
                  <a:gd name="T66" fmla="*/ 2147483647 w 438"/>
                  <a:gd name="T67" fmla="*/ 2147483647 h 504"/>
                  <a:gd name="T68" fmla="*/ 2147483647 w 438"/>
                  <a:gd name="T69" fmla="*/ 2147483647 h 504"/>
                  <a:gd name="T70" fmla="*/ 0 w 438"/>
                  <a:gd name="T71" fmla="*/ 2147483647 h 504"/>
                  <a:gd name="T72" fmla="*/ 2147483647 w 438"/>
                  <a:gd name="T73" fmla="*/ 2147483647 h 504"/>
                  <a:gd name="T74" fmla="*/ 2147483647 w 438"/>
                  <a:gd name="T75" fmla="*/ 2147483647 h 504"/>
                  <a:gd name="T76" fmla="*/ 2147483647 w 438"/>
                  <a:gd name="T77" fmla="*/ 2147483647 h 504"/>
                  <a:gd name="T78" fmla="*/ 2147483647 w 438"/>
                  <a:gd name="T79" fmla="*/ 2147483647 h 504"/>
                  <a:gd name="T80" fmla="*/ 2147483647 w 438"/>
                  <a:gd name="T81" fmla="*/ 2147483647 h 504"/>
                  <a:gd name="T82" fmla="*/ 2147483647 w 438"/>
                  <a:gd name="T83" fmla="*/ 2147483647 h 504"/>
                  <a:gd name="T84" fmla="*/ 2147483647 w 438"/>
                  <a:gd name="T85" fmla="*/ 2147483647 h 504"/>
                  <a:gd name="T86" fmla="*/ 2147483647 w 438"/>
                  <a:gd name="T87" fmla="*/ 2147483647 h 504"/>
                  <a:gd name="T88" fmla="*/ 2147483647 w 438"/>
                  <a:gd name="T89" fmla="*/ 2147483647 h 504"/>
                  <a:gd name="T90" fmla="*/ 2147483647 w 438"/>
                  <a:gd name="T91" fmla="*/ 2147483647 h 504"/>
                  <a:gd name="T92" fmla="*/ 2147483647 w 438"/>
                  <a:gd name="T93" fmla="*/ 2147483647 h 504"/>
                  <a:gd name="T94" fmla="*/ 2147483647 w 438"/>
                  <a:gd name="T95" fmla="*/ 2147483647 h 504"/>
                  <a:gd name="T96" fmla="*/ 2147483647 w 438"/>
                  <a:gd name="T97" fmla="*/ 2147483647 h 504"/>
                  <a:gd name="T98" fmla="*/ 2147483647 w 438"/>
                  <a:gd name="T99" fmla="*/ 2147483647 h 504"/>
                  <a:gd name="T100" fmla="*/ 2147483647 w 438"/>
                  <a:gd name="T101" fmla="*/ 2147483647 h 504"/>
                  <a:gd name="T102" fmla="*/ 2147483647 w 438"/>
                  <a:gd name="T103" fmla="*/ 2147483647 h 504"/>
                  <a:gd name="T104" fmla="*/ 2147483647 w 438"/>
                  <a:gd name="T105" fmla="*/ 2147483647 h 504"/>
                  <a:gd name="T106" fmla="*/ 0 w 438"/>
                  <a:gd name="T107" fmla="*/ 2147483647 h 504"/>
                  <a:gd name="T108" fmla="*/ 2147483647 w 438"/>
                  <a:gd name="T109" fmla="*/ 2147483647 h 504"/>
                  <a:gd name="T110" fmla="*/ 2147483647 w 438"/>
                  <a:gd name="T111" fmla="*/ 2147483647 h 504"/>
                  <a:gd name="T112" fmla="*/ 2147483647 w 438"/>
                  <a:gd name="T113" fmla="*/ 2147483647 h 504"/>
                  <a:gd name="T114" fmla="*/ 2147483647 w 438"/>
                  <a:gd name="T115" fmla="*/ 2147483647 h 504"/>
                  <a:gd name="T116" fmla="*/ 2147483647 w 438"/>
                  <a:gd name="T117" fmla="*/ 2147483647 h 504"/>
                  <a:gd name="T118" fmla="*/ 2147483647 w 438"/>
                  <a:gd name="T119" fmla="*/ 2147483647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504"/>
                  <a:gd name="T182" fmla="*/ 438 w 438"/>
                  <a:gd name="T183" fmla="*/ 504 h 5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:a16="http://schemas.microsoft.com/office/drawing/2014/main" id="{C0CAFAF1-2A3A-4B7E-9ED4-B8D66059B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7749" y="3204025"/>
                <a:ext cx="881722" cy="475470"/>
              </a:xfrm>
              <a:custGeom>
                <a:avLst/>
                <a:gdLst>
                  <a:gd name="T0" fmla="*/ 2147483647 w 480"/>
                  <a:gd name="T1" fmla="*/ 2147483647 h 232"/>
                  <a:gd name="T2" fmla="*/ 2147483647 w 480"/>
                  <a:gd name="T3" fmla="*/ 0 h 232"/>
                  <a:gd name="T4" fmla="*/ 2147483647 w 480"/>
                  <a:gd name="T5" fmla="*/ 0 h 232"/>
                  <a:gd name="T6" fmla="*/ 2147483647 w 480"/>
                  <a:gd name="T7" fmla="*/ 2147483647 h 232"/>
                  <a:gd name="T8" fmla="*/ 2147483647 w 480"/>
                  <a:gd name="T9" fmla="*/ 2147483647 h 232"/>
                  <a:gd name="T10" fmla="*/ 2147483647 w 480"/>
                  <a:gd name="T11" fmla="*/ 2147483647 h 232"/>
                  <a:gd name="T12" fmla="*/ 2147483647 w 480"/>
                  <a:gd name="T13" fmla="*/ 2147483647 h 232"/>
                  <a:gd name="T14" fmla="*/ 2147483647 w 480"/>
                  <a:gd name="T15" fmla="*/ 2147483647 h 232"/>
                  <a:gd name="T16" fmla="*/ 2147483647 w 480"/>
                  <a:gd name="T17" fmla="*/ 0 h 232"/>
                  <a:gd name="T18" fmla="*/ 2147483647 w 480"/>
                  <a:gd name="T19" fmla="*/ 2147483647 h 232"/>
                  <a:gd name="T20" fmla="*/ 2147483647 w 480"/>
                  <a:gd name="T21" fmla="*/ 2147483647 h 232"/>
                  <a:gd name="T22" fmla="*/ 2147483647 w 480"/>
                  <a:gd name="T23" fmla="*/ 2147483647 h 232"/>
                  <a:gd name="T24" fmla="*/ 2147483647 w 480"/>
                  <a:gd name="T25" fmla="*/ 2147483647 h 232"/>
                  <a:gd name="T26" fmla="*/ 2147483647 w 480"/>
                  <a:gd name="T27" fmla="*/ 2147483647 h 232"/>
                  <a:gd name="T28" fmla="*/ 2147483647 w 480"/>
                  <a:gd name="T29" fmla="*/ 2147483647 h 232"/>
                  <a:gd name="T30" fmla="*/ 2147483647 w 480"/>
                  <a:gd name="T31" fmla="*/ 2147483647 h 232"/>
                  <a:gd name="T32" fmla="*/ 0 w 480"/>
                  <a:gd name="T33" fmla="*/ 2147483647 h 232"/>
                  <a:gd name="T34" fmla="*/ 0 w 480"/>
                  <a:gd name="T35" fmla="*/ 2147483647 h 232"/>
                  <a:gd name="T36" fmla="*/ 2147483647 w 480"/>
                  <a:gd name="T37" fmla="*/ 2147483647 h 232"/>
                  <a:gd name="T38" fmla="*/ 2147483647 w 480"/>
                  <a:gd name="T39" fmla="*/ 2147483647 h 232"/>
                  <a:gd name="T40" fmla="*/ 2147483647 w 480"/>
                  <a:gd name="T41" fmla="*/ 2147483647 h 232"/>
                  <a:gd name="T42" fmla="*/ 2147483647 w 480"/>
                  <a:gd name="T43" fmla="*/ 2147483647 h 232"/>
                  <a:gd name="T44" fmla="*/ 2147483647 w 480"/>
                  <a:gd name="T45" fmla="*/ 2147483647 h 232"/>
                  <a:gd name="T46" fmla="*/ 2147483647 w 480"/>
                  <a:gd name="T47" fmla="*/ 2147483647 h 232"/>
                  <a:gd name="T48" fmla="*/ 2147483647 w 480"/>
                  <a:gd name="T49" fmla="*/ 2147483647 h 232"/>
                  <a:gd name="T50" fmla="*/ 2147483647 w 480"/>
                  <a:gd name="T51" fmla="*/ 2147483647 h 232"/>
                  <a:gd name="T52" fmla="*/ 2147483647 w 480"/>
                  <a:gd name="T53" fmla="*/ 2147483647 h 232"/>
                  <a:gd name="T54" fmla="*/ 2147483647 w 480"/>
                  <a:gd name="T55" fmla="*/ 2147483647 h 232"/>
                  <a:gd name="T56" fmla="*/ 2147483647 w 480"/>
                  <a:gd name="T57" fmla="*/ 2147483647 h 232"/>
                  <a:gd name="T58" fmla="*/ 2147483647 w 480"/>
                  <a:gd name="T59" fmla="*/ 2147483647 h 232"/>
                  <a:gd name="T60" fmla="*/ 2147483647 w 480"/>
                  <a:gd name="T61" fmla="*/ 2147483647 h 232"/>
                  <a:gd name="T62" fmla="*/ 2147483647 w 480"/>
                  <a:gd name="T63" fmla="*/ 2147483647 h 232"/>
                  <a:gd name="T64" fmla="*/ 2147483647 w 480"/>
                  <a:gd name="T65" fmla="*/ 2147483647 h 232"/>
                  <a:gd name="T66" fmla="*/ 2147483647 w 480"/>
                  <a:gd name="T67" fmla="*/ 2147483647 h 232"/>
                  <a:gd name="T68" fmla="*/ 2147483647 w 480"/>
                  <a:gd name="T69" fmla="*/ 2147483647 h 232"/>
                  <a:gd name="T70" fmla="*/ 2147483647 w 480"/>
                  <a:gd name="T71" fmla="*/ 2147483647 h 232"/>
                  <a:gd name="T72" fmla="*/ 2147483647 w 480"/>
                  <a:gd name="T73" fmla="*/ 2147483647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0"/>
                  <a:gd name="T112" fmla="*/ 0 h 232"/>
                  <a:gd name="T113" fmla="*/ 480 w 480"/>
                  <a:gd name="T114" fmla="*/ 232 h 2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:a16="http://schemas.microsoft.com/office/drawing/2014/main" id="{CB3EC002-32DF-46B6-A1B2-5E926FF86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9992" y="4024443"/>
                <a:ext cx="801275" cy="1028631"/>
              </a:xfrm>
              <a:custGeom>
                <a:avLst/>
                <a:gdLst>
                  <a:gd name="T0" fmla="*/ 2147483647 w 438"/>
                  <a:gd name="T1" fmla="*/ 2147483647 h 504"/>
                  <a:gd name="T2" fmla="*/ 2147483647 w 438"/>
                  <a:gd name="T3" fmla="*/ 2147483647 h 504"/>
                  <a:gd name="T4" fmla="*/ 2147483647 w 438"/>
                  <a:gd name="T5" fmla="*/ 2147483647 h 504"/>
                  <a:gd name="T6" fmla="*/ 2147483647 w 438"/>
                  <a:gd name="T7" fmla="*/ 2147483647 h 504"/>
                  <a:gd name="T8" fmla="*/ 2147483647 w 438"/>
                  <a:gd name="T9" fmla="*/ 2147483647 h 504"/>
                  <a:gd name="T10" fmla="*/ 2147483647 w 438"/>
                  <a:gd name="T11" fmla="*/ 2147483647 h 504"/>
                  <a:gd name="T12" fmla="*/ 2147483647 w 438"/>
                  <a:gd name="T13" fmla="*/ 2147483647 h 504"/>
                  <a:gd name="T14" fmla="*/ 2147483647 w 438"/>
                  <a:gd name="T15" fmla="*/ 2147483647 h 504"/>
                  <a:gd name="T16" fmla="*/ 2147483647 w 438"/>
                  <a:gd name="T17" fmla="*/ 2147483647 h 504"/>
                  <a:gd name="T18" fmla="*/ 2147483647 w 438"/>
                  <a:gd name="T19" fmla="*/ 2147483647 h 504"/>
                  <a:gd name="T20" fmla="*/ 2147483647 w 438"/>
                  <a:gd name="T21" fmla="*/ 2147483647 h 504"/>
                  <a:gd name="T22" fmla="*/ 2147483647 w 438"/>
                  <a:gd name="T23" fmla="*/ 2147483647 h 504"/>
                  <a:gd name="T24" fmla="*/ 2147483647 w 438"/>
                  <a:gd name="T25" fmla="*/ 2147483647 h 504"/>
                  <a:gd name="T26" fmla="*/ 2147483647 w 438"/>
                  <a:gd name="T27" fmla="*/ 2147483647 h 504"/>
                  <a:gd name="T28" fmla="*/ 2147483647 w 438"/>
                  <a:gd name="T29" fmla="*/ 2147483647 h 504"/>
                  <a:gd name="T30" fmla="*/ 2147483647 w 438"/>
                  <a:gd name="T31" fmla="*/ 2147483647 h 504"/>
                  <a:gd name="T32" fmla="*/ 2147483647 w 438"/>
                  <a:gd name="T33" fmla="*/ 2147483647 h 504"/>
                  <a:gd name="T34" fmla="*/ 2147483647 w 438"/>
                  <a:gd name="T35" fmla="*/ 2147483647 h 504"/>
                  <a:gd name="T36" fmla="*/ 2147483647 w 438"/>
                  <a:gd name="T37" fmla="*/ 2147483647 h 504"/>
                  <a:gd name="T38" fmla="*/ 2147483647 w 438"/>
                  <a:gd name="T39" fmla="*/ 2147483647 h 504"/>
                  <a:gd name="T40" fmla="*/ 2147483647 w 438"/>
                  <a:gd name="T41" fmla="*/ 2147483647 h 504"/>
                  <a:gd name="T42" fmla="*/ 2147483647 w 438"/>
                  <a:gd name="T43" fmla="*/ 2147483647 h 504"/>
                  <a:gd name="T44" fmla="*/ 2147483647 w 438"/>
                  <a:gd name="T45" fmla="*/ 2147483647 h 504"/>
                  <a:gd name="T46" fmla="*/ 2147483647 w 438"/>
                  <a:gd name="T47" fmla="*/ 2147483647 h 504"/>
                  <a:gd name="T48" fmla="*/ 2147483647 w 438"/>
                  <a:gd name="T49" fmla="*/ 2147483647 h 504"/>
                  <a:gd name="T50" fmla="*/ 2147483647 w 438"/>
                  <a:gd name="T51" fmla="*/ 2147483647 h 504"/>
                  <a:gd name="T52" fmla="*/ 2147483647 w 438"/>
                  <a:gd name="T53" fmla="*/ 2147483647 h 504"/>
                  <a:gd name="T54" fmla="*/ 2147483647 w 438"/>
                  <a:gd name="T55" fmla="*/ 2147483647 h 504"/>
                  <a:gd name="T56" fmla="*/ 2147483647 w 438"/>
                  <a:gd name="T57" fmla="*/ 2147483647 h 504"/>
                  <a:gd name="T58" fmla="*/ 2147483647 w 438"/>
                  <a:gd name="T59" fmla="*/ 2147483647 h 504"/>
                  <a:gd name="T60" fmla="*/ 2147483647 w 438"/>
                  <a:gd name="T61" fmla="*/ 0 h 504"/>
                  <a:gd name="T62" fmla="*/ 2147483647 w 438"/>
                  <a:gd name="T63" fmla="*/ 2147483647 h 504"/>
                  <a:gd name="T64" fmla="*/ 2147483647 w 438"/>
                  <a:gd name="T65" fmla="*/ 2147483647 h 504"/>
                  <a:gd name="T66" fmla="*/ 2147483647 w 438"/>
                  <a:gd name="T67" fmla="*/ 2147483647 h 504"/>
                  <a:gd name="T68" fmla="*/ 2147483647 w 438"/>
                  <a:gd name="T69" fmla="*/ 2147483647 h 504"/>
                  <a:gd name="T70" fmla="*/ 0 w 438"/>
                  <a:gd name="T71" fmla="*/ 2147483647 h 504"/>
                  <a:gd name="T72" fmla="*/ 2147483647 w 438"/>
                  <a:gd name="T73" fmla="*/ 2147483647 h 504"/>
                  <a:gd name="T74" fmla="*/ 2147483647 w 438"/>
                  <a:gd name="T75" fmla="*/ 2147483647 h 504"/>
                  <a:gd name="T76" fmla="*/ 2147483647 w 438"/>
                  <a:gd name="T77" fmla="*/ 2147483647 h 504"/>
                  <a:gd name="T78" fmla="*/ 2147483647 w 438"/>
                  <a:gd name="T79" fmla="*/ 2147483647 h 504"/>
                  <a:gd name="T80" fmla="*/ 2147483647 w 438"/>
                  <a:gd name="T81" fmla="*/ 2147483647 h 504"/>
                  <a:gd name="T82" fmla="*/ 2147483647 w 438"/>
                  <a:gd name="T83" fmla="*/ 2147483647 h 504"/>
                  <a:gd name="T84" fmla="*/ 2147483647 w 438"/>
                  <a:gd name="T85" fmla="*/ 2147483647 h 504"/>
                  <a:gd name="T86" fmla="*/ 2147483647 w 438"/>
                  <a:gd name="T87" fmla="*/ 2147483647 h 504"/>
                  <a:gd name="T88" fmla="*/ 2147483647 w 438"/>
                  <a:gd name="T89" fmla="*/ 2147483647 h 504"/>
                  <a:gd name="T90" fmla="*/ 2147483647 w 438"/>
                  <a:gd name="T91" fmla="*/ 2147483647 h 504"/>
                  <a:gd name="T92" fmla="*/ 2147483647 w 438"/>
                  <a:gd name="T93" fmla="*/ 2147483647 h 504"/>
                  <a:gd name="T94" fmla="*/ 2147483647 w 438"/>
                  <a:gd name="T95" fmla="*/ 2147483647 h 504"/>
                  <a:gd name="T96" fmla="*/ 2147483647 w 438"/>
                  <a:gd name="T97" fmla="*/ 2147483647 h 504"/>
                  <a:gd name="T98" fmla="*/ 2147483647 w 438"/>
                  <a:gd name="T99" fmla="*/ 2147483647 h 504"/>
                  <a:gd name="T100" fmla="*/ 2147483647 w 438"/>
                  <a:gd name="T101" fmla="*/ 2147483647 h 504"/>
                  <a:gd name="T102" fmla="*/ 2147483647 w 438"/>
                  <a:gd name="T103" fmla="*/ 2147483647 h 504"/>
                  <a:gd name="T104" fmla="*/ 2147483647 w 438"/>
                  <a:gd name="T105" fmla="*/ 2147483647 h 504"/>
                  <a:gd name="T106" fmla="*/ 0 w 438"/>
                  <a:gd name="T107" fmla="*/ 2147483647 h 504"/>
                  <a:gd name="T108" fmla="*/ 2147483647 w 438"/>
                  <a:gd name="T109" fmla="*/ 2147483647 h 504"/>
                  <a:gd name="T110" fmla="*/ 2147483647 w 438"/>
                  <a:gd name="T111" fmla="*/ 2147483647 h 504"/>
                  <a:gd name="T112" fmla="*/ 2147483647 w 438"/>
                  <a:gd name="T113" fmla="*/ 2147483647 h 504"/>
                  <a:gd name="T114" fmla="*/ 2147483647 w 438"/>
                  <a:gd name="T115" fmla="*/ 2147483647 h 504"/>
                  <a:gd name="T116" fmla="*/ 2147483647 w 438"/>
                  <a:gd name="T117" fmla="*/ 2147483647 h 504"/>
                  <a:gd name="T118" fmla="*/ 2147483647 w 438"/>
                  <a:gd name="T119" fmla="*/ 2147483647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504"/>
                  <a:gd name="T182" fmla="*/ 438 w 438"/>
                  <a:gd name="T183" fmla="*/ 504 h 5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id="{6A3D3B94-1CDF-46EA-93B1-E7DFEDBA0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635" y="4888369"/>
                <a:ext cx="382938" cy="720975"/>
              </a:xfrm>
              <a:custGeom>
                <a:avLst/>
                <a:gdLst>
                  <a:gd name="T0" fmla="*/ 2147483647 w 210"/>
                  <a:gd name="T1" fmla="*/ 2147483647 h 352"/>
                  <a:gd name="T2" fmla="*/ 2147483647 w 210"/>
                  <a:gd name="T3" fmla="*/ 2147483647 h 352"/>
                  <a:gd name="T4" fmla="*/ 2147483647 w 210"/>
                  <a:gd name="T5" fmla="*/ 2147483647 h 352"/>
                  <a:gd name="T6" fmla="*/ 2147483647 w 210"/>
                  <a:gd name="T7" fmla="*/ 2147483647 h 352"/>
                  <a:gd name="T8" fmla="*/ 2147483647 w 210"/>
                  <a:gd name="T9" fmla="*/ 2147483647 h 352"/>
                  <a:gd name="T10" fmla="*/ 2147483647 w 210"/>
                  <a:gd name="T11" fmla="*/ 2147483647 h 352"/>
                  <a:gd name="T12" fmla="*/ 2147483647 w 210"/>
                  <a:gd name="T13" fmla="*/ 2147483647 h 352"/>
                  <a:gd name="T14" fmla="*/ 2147483647 w 210"/>
                  <a:gd name="T15" fmla="*/ 2147483647 h 352"/>
                  <a:gd name="T16" fmla="*/ 2147483647 w 210"/>
                  <a:gd name="T17" fmla="*/ 2147483647 h 352"/>
                  <a:gd name="T18" fmla="*/ 2147483647 w 210"/>
                  <a:gd name="T19" fmla="*/ 2147483647 h 352"/>
                  <a:gd name="T20" fmla="*/ 2147483647 w 210"/>
                  <a:gd name="T21" fmla="*/ 2147483647 h 352"/>
                  <a:gd name="T22" fmla="*/ 2147483647 w 210"/>
                  <a:gd name="T23" fmla="*/ 2147483647 h 352"/>
                  <a:gd name="T24" fmla="*/ 2147483647 w 210"/>
                  <a:gd name="T25" fmla="*/ 0 h 352"/>
                  <a:gd name="T26" fmla="*/ 0 w 210"/>
                  <a:gd name="T27" fmla="*/ 2147483647 h 352"/>
                  <a:gd name="T28" fmla="*/ 0 w 210"/>
                  <a:gd name="T29" fmla="*/ 2147483647 h 352"/>
                  <a:gd name="T30" fmla="*/ 2147483647 w 210"/>
                  <a:gd name="T31" fmla="*/ 2147483647 h 352"/>
                  <a:gd name="T32" fmla="*/ 2147483647 w 210"/>
                  <a:gd name="T33" fmla="*/ 2147483647 h 352"/>
                  <a:gd name="T34" fmla="*/ 2147483647 w 210"/>
                  <a:gd name="T35" fmla="*/ 2147483647 h 352"/>
                  <a:gd name="T36" fmla="*/ 2147483647 w 210"/>
                  <a:gd name="T37" fmla="*/ 2147483647 h 352"/>
                  <a:gd name="T38" fmla="*/ 2147483647 w 210"/>
                  <a:gd name="T39" fmla="*/ 2147483647 h 352"/>
                  <a:gd name="T40" fmla="*/ 2147483647 w 210"/>
                  <a:gd name="T41" fmla="*/ 2147483647 h 352"/>
                  <a:gd name="T42" fmla="*/ 2147483647 w 210"/>
                  <a:gd name="T43" fmla="*/ 2147483647 h 352"/>
                  <a:gd name="T44" fmla="*/ 2147483647 w 210"/>
                  <a:gd name="T45" fmla="*/ 2147483647 h 352"/>
                  <a:gd name="T46" fmla="*/ 2147483647 w 210"/>
                  <a:gd name="T47" fmla="*/ 2147483647 h 352"/>
                  <a:gd name="T48" fmla="*/ 2147483647 w 210"/>
                  <a:gd name="T49" fmla="*/ 2147483647 h 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0"/>
                  <a:gd name="T76" fmla="*/ 0 h 352"/>
                  <a:gd name="T77" fmla="*/ 210 w 210"/>
                  <a:gd name="T78" fmla="*/ 352 h 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66">
                <a:extLst>
                  <a:ext uri="{FF2B5EF4-FFF2-40B4-BE49-F238E27FC236}">
                    <a16:creationId xmlns:a16="http://schemas.microsoft.com/office/drawing/2014/main" id="{6FCD6A0B-E6CD-475F-A1A9-D7331ACD7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6635" y="4888369"/>
                <a:ext cx="382938" cy="720975"/>
              </a:xfrm>
              <a:custGeom>
                <a:avLst/>
                <a:gdLst>
                  <a:gd name="T0" fmla="*/ 2147483647 w 210"/>
                  <a:gd name="T1" fmla="*/ 2147483647 h 352"/>
                  <a:gd name="T2" fmla="*/ 2147483647 w 210"/>
                  <a:gd name="T3" fmla="*/ 2147483647 h 352"/>
                  <a:gd name="T4" fmla="*/ 2147483647 w 210"/>
                  <a:gd name="T5" fmla="*/ 2147483647 h 352"/>
                  <a:gd name="T6" fmla="*/ 2147483647 w 210"/>
                  <a:gd name="T7" fmla="*/ 2147483647 h 352"/>
                  <a:gd name="T8" fmla="*/ 2147483647 w 210"/>
                  <a:gd name="T9" fmla="*/ 2147483647 h 352"/>
                  <a:gd name="T10" fmla="*/ 2147483647 w 210"/>
                  <a:gd name="T11" fmla="*/ 2147483647 h 352"/>
                  <a:gd name="T12" fmla="*/ 2147483647 w 210"/>
                  <a:gd name="T13" fmla="*/ 2147483647 h 352"/>
                  <a:gd name="T14" fmla="*/ 2147483647 w 210"/>
                  <a:gd name="T15" fmla="*/ 2147483647 h 352"/>
                  <a:gd name="T16" fmla="*/ 2147483647 w 210"/>
                  <a:gd name="T17" fmla="*/ 2147483647 h 352"/>
                  <a:gd name="T18" fmla="*/ 2147483647 w 210"/>
                  <a:gd name="T19" fmla="*/ 2147483647 h 352"/>
                  <a:gd name="T20" fmla="*/ 2147483647 w 210"/>
                  <a:gd name="T21" fmla="*/ 2147483647 h 352"/>
                  <a:gd name="T22" fmla="*/ 2147483647 w 210"/>
                  <a:gd name="T23" fmla="*/ 2147483647 h 352"/>
                  <a:gd name="T24" fmla="*/ 2147483647 w 210"/>
                  <a:gd name="T25" fmla="*/ 2147483647 h 352"/>
                  <a:gd name="T26" fmla="*/ 2147483647 w 210"/>
                  <a:gd name="T27" fmla="*/ 0 h 352"/>
                  <a:gd name="T28" fmla="*/ 0 w 210"/>
                  <a:gd name="T29" fmla="*/ 2147483647 h 352"/>
                  <a:gd name="T30" fmla="*/ 0 w 210"/>
                  <a:gd name="T31" fmla="*/ 2147483647 h 352"/>
                  <a:gd name="T32" fmla="*/ 2147483647 w 210"/>
                  <a:gd name="T33" fmla="*/ 2147483647 h 352"/>
                  <a:gd name="T34" fmla="*/ 2147483647 w 210"/>
                  <a:gd name="T35" fmla="*/ 2147483647 h 352"/>
                  <a:gd name="T36" fmla="*/ 2147483647 w 210"/>
                  <a:gd name="T37" fmla="*/ 2147483647 h 352"/>
                  <a:gd name="T38" fmla="*/ 2147483647 w 210"/>
                  <a:gd name="T39" fmla="*/ 2147483647 h 352"/>
                  <a:gd name="T40" fmla="*/ 2147483647 w 210"/>
                  <a:gd name="T41" fmla="*/ 2147483647 h 352"/>
                  <a:gd name="T42" fmla="*/ 2147483647 w 210"/>
                  <a:gd name="T43" fmla="*/ 2147483647 h 352"/>
                  <a:gd name="T44" fmla="*/ 2147483647 w 210"/>
                  <a:gd name="T45" fmla="*/ 2147483647 h 352"/>
                  <a:gd name="T46" fmla="*/ 2147483647 w 210"/>
                  <a:gd name="T47" fmla="*/ 2147483647 h 352"/>
                  <a:gd name="T48" fmla="*/ 2147483647 w 210"/>
                  <a:gd name="T49" fmla="*/ 2147483647 h 352"/>
                  <a:gd name="T50" fmla="*/ 2147483647 w 210"/>
                  <a:gd name="T51" fmla="*/ 2147483647 h 3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0"/>
                  <a:gd name="T79" fmla="*/ 0 h 352"/>
                  <a:gd name="T80" fmla="*/ 210 w 210"/>
                  <a:gd name="T81" fmla="*/ 352 h 3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69">
                <a:extLst>
                  <a:ext uri="{FF2B5EF4-FFF2-40B4-BE49-F238E27FC236}">
                    <a16:creationId xmlns:a16="http://schemas.microsoft.com/office/drawing/2014/main" id="{1B6B9FE5-46C1-4E55-80B6-B54A157F9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8983" y="4285488"/>
                <a:ext cx="1081235" cy="835956"/>
              </a:xfrm>
              <a:custGeom>
                <a:avLst/>
                <a:gdLst>
                  <a:gd name="T0" fmla="*/ 2147483647 w 590"/>
                  <a:gd name="T1" fmla="*/ 2147483647 h 408"/>
                  <a:gd name="T2" fmla="*/ 2147483647 w 590"/>
                  <a:gd name="T3" fmla="*/ 2147483647 h 408"/>
                  <a:gd name="T4" fmla="*/ 2147483647 w 590"/>
                  <a:gd name="T5" fmla="*/ 2147483647 h 408"/>
                  <a:gd name="T6" fmla="*/ 2147483647 w 590"/>
                  <a:gd name="T7" fmla="*/ 2147483647 h 408"/>
                  <a:gd name="T8" fmla="*/ 2147483647 w 590"/>
                  <a:gd name="T9" fmla="*/ 2147483647 h 408"/>
                  <a:gd name="T10" fmla="*/ 2147483647 w 590"/>
                  <a:gd name="T11" fmla="*/ 2147483647 h 408"/>
                  <a:gd name="T12" fmla="*/ 2147483647 w 590"/>
                  <a:gd name="T13" fmla="*/ 2147483647 h 408"/>
                  <a:gd name="T14" fmla="*/ 2147483647 w 590"/>
                  <a:gd name="T15" fmla="*/ 2147483647 h 408"/>
                  <a:gd name="T16" fmla="*/ 2147483647 w 590"/>
                  <a:gd name="T17" fmla="*/ 2147483647 h 408"/>
                  <a:gd name="T18" fmla="*/ 2147483647 w 590"/>
                  <a:gd name="T19" fmla="*/ 2147483647 h 408"/>
                  <a:gd name="T20" fmla="*/ 2147483647 w 590"/>
                  <a:gd name="T21" fmla="*/ 2147483647 h 408"/>
                  <a:gd name="T22" fmla="*/ 2147483647 w 590"/>
                  <a:gd name="T23" fmla="*/ 2147483647 h 408"/>
                  <a:gd name="T24" fmla="*/ 2147483647 w 590"/>
                  <a:gd name="T25" fmla="*/ 2147483647 h 408"/>
                  <a:gd name="T26" fmla="*/ 2147483647 w 590"/>
                  <a:gd name="T27" fmla="*/ 2147483647 h 408"/>
                  <a:gd name="T28" fmla="*/ 2147483647 w 590"/>
                  <a:gd name="T29" fmla="*/ 2147483647 h 408"/>
                  <a:gd name="T30" fmla="*/ 2147483647 w 590"/>
                  <a:gd name="T31" fmla="*/ 0 h 408"/>
                  <a:gd name="T32" fmla="*/ 2147483647 w 590"/>
                  <a:gd name="T33" fmla="*/ 2147483647 h 408"/>
                  <a:gd name="T34" fmla="*/ 2147483647 w 590"/>
                  <a:gd name="T35" fmla="*/ 0 h 408"/>
                  <a:gd name="T36" fmla="*/ 2147483647 w 590"/>
                  <a:gd name="T37" fmla="*/ 2147483647 h 408"/>
                  <a:gd name="T38" fmla="*/ 2147483647 w 590"/>
                  <a:gd name="T39" fmla="*/ 2147483647 h 408"/>
                  <a:gd name="T40" fmla="*/ 2147483647 w 590"/>
                  <a:gd name="T41" fmla="*/ 2147483647 h 408"/>
                  <a:gd name="T42" fmla="*/ 2147483647 w 590"/>
                  <a:gd name="T43" fmla="*/ 2147483647 h 408"/>
                  <a:gd name="T44" fmla="*/ 2147483647 w 590"/>
                  <a:gd name="T45" fmla="*/ 2147483647 h 408"/>
                  <a:gd name="T46" fmla="*/ 2147483647 w 590"/>
                  <a:gd name="T47" fmla="*/ 2147483647 h 408"/>
                  <a:gd name="T48" fmla="*/ 2147483647 w 590"/>
                  <a:gd name="T49" fmla="*/ 2147483647 h 408"/>
                  <a:gd name="T50" fmla="*/ 2147483647 w 590"/>
                  <a:gd name="T51" fmla="*/ 2147483647 h 408"/>
                  <a:gd name="T52" fmla="*/ 2147483647 w 590"/>
                  <a:gd name="T53" fmla="*/ 2147483647 h 408"/>
                  <a:gd name="T54" fmla="*/ 2147483647 w 590"/>
                  <a:gd name="T55" fmla="*/ 2147483647 h 408"/>
                  <a:gd name="T56" fmla="*/ 2147483647 w 590"/>
                  <a:gd name="T57" fmla="*/ 2147483647 h 408"/>
                  <a:gd name="T58" fmla="*/ 0 w 590"/>
                  <a:gd name="T59" fmla="*/ 2147483647 h 408"/>
                  <a:gd name="T60" fmla="*/ 2147483647 w 590"/>
                  <a:gd name="T61" fmla="*/ 2147483647 h 408"/>
                  <a:gd name="T62" fmla="*/ 2147483647 w 590"/>
                  <a:gd name="T63" fmla="*/ 2147483647 h 408"/>
                  <a:gd name="T64" fmla="*/ 2147483647 w 590"/>
                  <a:gd name="T65" fmla="*/ 2147483647 h 408"/>
                  <a:gd name="T66" fmla="*/ 2147483647 w 590"/>
                  <a:gd name="T67" fmla="*/ 2147483647 h 408"/>
                  <a:gd name="T68" fmla="*/ 2147483647 w 590"/>
                  <a:gd name="T69" fmla="*/ 2147483647 h 408"/>
                  <a:gd name="T70" fmla="*/ 2147483647 w 590"/>
                  <a:gd name="T71" fmla="*/ 2147483647 h 408"/>
                  <a:gd name="T72" fmla="*/ 2147483647 w 590"/>
                  <a:gd name="T73" fmla="*/ 2147483647 h 408"/>
                  <a:gd name="T74" fmla="*/ 2147483647 w 590"/>
                  <a:gd name="T75" fmla="*/ 2147483647 h 408"/>
                  <a:gd name="T76" fmla="*/ 2147483647 w 590"/>
                  <a:gd name="T77" fmla="*/ 2147483647 h 408"/>
                  <a:gd name="T78" fmla="*/ 2147483647 w 590"/>
                  <a:gd name="T79" fmla="*/ 2147483647 h 408"/>
                  <a:gd name="T80" fmla="*/ 2147483647 w 590"/>
                  <a:gd name="T81" fmla="*/ 2147483647 h 408"/>
                  <a:gd name="T82" fmla="*/ 2147483647 w 590"/>
                  <a:gd name="T83" fmla="*/ 2147483647 h 408"/>
                  <a:gd name="T84" fmla="*/ 2147483647 w 590"/>
                  <a:gd name="T85" fmla="*/ 2147483647 h 408"/>
                  <a:gd name="T86" fmla="*/ 2147483647 w 590"/>
                  <a:gd name="T87" fmla="*/ 2147483647 h 408"/>
                  <a:gd name="T88" fmla="*/ 2147483647 w 590"/>
                  <a:gd name="T89" fmla="*/ 2147483647 h 408"/>
                  <a:gd name="T90" fmla="*/ 2147483647 w 590"/>
                  <a:gd name="T91" fmla="*/ 2147483647 h 408"/>
                  <a:gd name="T92" fmla="*/ 2147483647 w 590"/>
                  <a:gd name="T93" fmla="*/ 2147483647 h 408"/>
                  <a:gd name="T94" fmla="*/ 2147483647 w 590"/>
                  <a:gd name="T95" fmla="*/ 2147483647 h 408"/>
                  <a:gd name="T96" fmla="*/ 2147483647 w 590"/>
                  <a:gd name="T97" fmla="*/ 2147483647 h 408"/>
                  <a:gd name="T98" fmla="*/ 2147483647 w 590"/>
                  <a:gd name="T99" fmla="*/ 2147483647 h 408"/>
                  <a:gd name="T100" fmla="*/ 2147483647 w 590"/>
                  <a:gd name="T101" fmla="*/ 2147483647 h 408"/>
                  <a:gd name="T102" fmla="*/ 2147483647 w 590"/>
                  <a:gd name="T103" fmla="*/ 2147483647 h 408"/>
                  <a:gd name="T104" fmla="*/ 2147483647 w 590"/>
                  <a:gd name="T105" fmla="*/ 2147483647 h 408"/>
                  <a:gd name="T106" fmla="*/ 2147483647 w 590"/>
                  <a:gd name="T107" fmla="*/ 2147483647 h 408"/>
                  <a:gd name="T108" fmla="*/ 2147483647 w 590"/>
                  <a:gd name="T109" fmla="*/ 2147483647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0"/>
                  <a:gd name="T166" fmla="*/ 0 h 408"/>
                  <a:gd name="T167" fmla="*/ 590 w 590"/>
                  <a:gd name="T168" fmla="*/ 408 h 4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71">
                <a:extLst>
                  <a:ext uri="{FF2B5EF4-FFF2-40B4-BE49-F238E27FC236}">
                    <a16:creationId xmlns:a16="http://schemas.microsoft.com/office/drawing/2014/main" id="{6DB95295-16A6-4B87-93C4-3FD56D69F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8983" y="4285488"/>
                <a:ext cx="1081235" cy="835956"/>
              </a:xfrm>
              <a:custGeom>
                <a:avLst/>
                <a:gdLst>
                  <a:gd name="T0" fmla="*/ 2147483647 w 590"/>
                  <a:gd name="T1" fmla="*/ 2147483647 h 408"/>
                  <a:gd name="T2" fmla="*/ 2147483647 w 590"/>
                  <a:gd name="T3" fmla="*/ 2147483647 h 408"/>
                  <a:gd name="T4" fmla="*/ 2147483647 w 590"/>
                  <a:gd name="T5" fmla="*/ 2147483647 h 408"/>
                  <a:gd name="T6" fmla="*/ 2147483647 w 590"/>
                  <a:gd name="T7" fmla="*/ 2147483647 h 408"/>
                  <a:gd name="T8" fmla="*/ 2147483647 w 590"/>
                  <a:gd name="T9" fmla="*/ 2147483647 h 408"/>
                  <a:gd name="T10" fmla="*/ 2147483647 w 590"/>
                  <a:gd name="T11" fmla="*/ 2147483647 h 408"/>
                  <a:gd name="T12" fmla="*/ 2147483647 w 590"/>
                  <a:gd name="T13" fmla="*/ 2147483647 h 408"/>
                  <a:gd name="T14" fmla="*/ 2147483647 w 590"/>
                  <a:gd name="T15" fmla="*/ 2147483647 h 408"/>
                  <a:gd name="T16" fmla="*/ 2147483647 w 590"/>
                  <a:gd name="T17" fmla="*/ 2147483647 h 408"/>
                  <a:gd name="T18" fmla="*/ 2147483647 w 590"/>
                  <a:gd name="T19" fmla="*/ 2147483647 h 408"/>
                  <a:gd name="T20" fmla="*/ 2147483647 w 590"/>
                  <a:gd name="T21" fmla="*/ 2147483647 h 408"/>
                  <a:gd name="T22" fmla="*/ 2147483647 w 590"/>
                  <a:gd name="T23" fmla="*/ 2147483647 h 408"/>
                  <a:gd name="T24" fmla="*/ 2147483647 w 590"/>
                  <a:gd name="T25" fmla="*/ 2147483647 h 408"/>
                  <a:gd name="T26" fmla="*/ 2147483647 w 590"/>
                  <a:gd name="T27" fmla="*/ 2147483647 h 408"/>
                  <a:gd name="T28" fmla="*/ 2147483647 w 590"/>
                  <a:gd name="T29" fmla="*/ 2147483647 h 408"/>
                  <a:gd name="T30" fmla="*/ 2147483647 w 590"/>
                  <a:gd name="T31" fmla="*/ 0 h 408"/>
                  <a:gd name="T32" fmla="*/ 2147483647 w 590"/>
                  <a:gd name="T33" fmla="*/ 2147483647 h 408"/>
                  <a:gd name="T34" fmla="*/ 2147483647 w 590"/>
                  <a:gd name="T35" fmla="*/ 0 h 408"/>
                  <a:gd name="T36" fmla="*/ 2147483647 w 590"/>
                  <a:gd name="T37" fmla="*/ 2147483647 h 408"/>
                  <a:gd name="T38" fmla="*/ 2147483647 w 590"/>
                  <a:gd name="T39" fmla="*/ 2147483647 h 408"/>
                  <a:gd name="T40" fmla="*/ 2147483647 w 590"/>
                  <a:gd name="T41" fmla="*/ 2147483647 h 408"/>
                  <a:gd name="T42" fmla="*/ 2147483647 w 590"/>
                  <a:gd name="T43" fmla="*/ 2147483647 h 408"/>
                  <a:gd name="T44" fmla="*/ 2147483647 w 590"/>
                  <a:gd name="T45" fmla="*/ 2147483647 h 408"/>
                  <a:gd name="T46" fmla="*/ 2147483647 w 590"/>
                  <a:gd name="T47" fmla="*/ 2147483647 h 408"/>
                  <a:gd name="T48" fmla="*/ 2147483647 w 590"/>
                  <a:gd name="T49" fmla="*/ 2147483647 h 408"/>
                  <a:gd name="T50" fmla="*/ 2147483647 w 590"/>
                  <a:gd name="T51" fmla="*/ 2147483647 h 408"/>
                  <a:gd name="T52" fmla="*/ 2147483647 w 590"/>
                  <a:gd name="T53" fmla="*/ 2147483647 h 408"/>
                  <a:gd name="T54" fmla="*/ 2147483647 w 590"/>
                  <a:gd name="T55" fmla="*/ 2147483647 h 408"/>
                  <a:gd name="T56" fmla="*/ 2147483647 w 590"/>
                  <a:gd name="T57" fmla="*/ 2147483647 h 408"/>
                  <a:gd name="T58" fmla="*/ 0 w 590"/>
                  <a:gd name="T59" fmla="*/ 2147483647 h 408"/>
                  <a:gd name="T60" fmla="*/ 2147483647 w 590"/>
                  <a:gd name="T61" fmla="*/ 2147483647 h 408"/>
                  <a:gd name="T62" fmla="*/ 2147483647 w 590"/>
                  <a:gd name="T63" fmla="*/ 2147483647 h 408"/>
                  <a:gd name="T64" fmla="*/ 2147483647 w 590"/>
                  <a:gd name="T65" fmla="*/ 2147483647 h 408"/>
                  <a:gd name="T66" fmla="*/ 2147483647 w 590"/>
                  <a:gd name="T67" fmla="*/ 2147483647 h 408"/>
                  <a:gd name="T68" fmla="*/ 2147483647 w 590"/>
                  <a:gd name="T69" fmla="*/ 2147483647 h 408"/>
                  <a:gd name="T70" fmla="*/ 2147483647 w 590"/>
                  <a:gd name="T71" fmla="*/ 2147483647 h 408"/>
                  <a:gd name="T72" fmla="*/ 2147483647 w 590"/>
                  <a:gd name="T73" fmla="*/ 2147483647 h 408"/>
                  <a:gd name="T74" fmla="*/ 2147483647 w 590"/>
                  <a:gd name="T75" fmla="*/ 2147483647 h 408"/>
                  <a:gd name="T76" fmla="*/ 2147483647 w 590"/>
                  <a:gd name="T77" fmla="*/ 2147483647 h 408"/>
                  <a:gd name="T78" fmla="*/ 2147483647 w 590"/>
                  <a:gd name="T79" fmla="*/ 2147483647 h 408"/>
                  <a:gd name="T80" fmla="*/ 2147483647 w 590"/>
                  <a:gd name="T81" fmla="*/ 2147483647 h 408"/>
                  <a:gd name="T82" fmla="*/ 2147483647 w 590"/>
                  <a:gd name="T83" fmla="*/ 2147483647 h 408"/>
                  <a:gd name="T84" fmla="*/ 2147483647 w 590"/>
                  <a:gd name="T85" fmla="*/ 2147483647 h 408"/>
                  <a:gd name="T86" fmla="*/ 2147483647 w 590"/>
                  <a:gd name="T87" fmla="*/ 2147483647 h 408"/>
                  <a:gd name="T88" fmla="*/ 2147483647 w 590"/>
                  <a:gd name="T89" fmla="*/ 2147483647 h 408"/>
                  <a:gd name="T90" fmla="*/ 2147483647 w 590"/>
                  <a:gd name="T91" fmla="*/ 2147483647 h 408"/>
                  <a:gd name="T92" fmla="*/ 2147483647 w 590"/>
                  <a:gd name="T93" fmla="*/ 2147483647 h 408"/>
                  <a:gd name="T94" fmla="*/ 2147483647 w 590"/>
                  <a:gd name="T95" fmla="*/ 2147483647 h 408"/>
                  <a:gd name="T96" fmla="*/ 2147483647 w 590"/>
                  <a:gd name="T97" fmla="*/ 2147483647 h 408"/>
                  <a:gd name="T98" fmla="*/ 2147483647 w 590"/>
                  <a:gd name="T99" fmla="*/ 2147483647 h 408"/>
                  <a:gd name="T100" fmla="*/ 2147483647 w 590"/>
                  <a:gd name="T101" fmla="*/ 2147483647 h 408"/>
                  <a:gd name="T102" fmla="*/ 2147483647 w 590"/>
                  <a:gd name="T103" fmla="*/ 2147483647 h 408"/>
                  <a:gd name="T104" fmla="*/ 2147483647 w 590"/>
                  <a:gd name="T105" fmla="*/ 2147483647 h 408"/>
                  <a:gd name="T106" fmla="*/ 2147483647 w 590"/>
                  <a:gd name="T107" fmla="*/ 2147483647 h 408"/>
                  <a:gd name="T108" fmla="*/ 2147483647 w 590"/>
                  <a:gd name="T109" fmla="*/ 2147483647 h 408"/>
                  <a:gd name="T110" fmla="*/ 2147483647 w 590"/>
                  <a:gd name="T111" fmla="*/ 2147483647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90"/>
                  <a:gd name="T169" fmla="*/ 0 h 408"/>
                  <a:gd name="T170" fmla="*/ 590 w 590"/>
                  <a:gd name="T171" fmla="*/ 408 h 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72">
                <a:extLst>
                  <a:ext uri="{FF2B5EF4-FFF2-40B4-BE49-F238E27FC236}">
                    <a16:creationId xmlns:a16="http://schemas.microsoft.com/office/drawing/2014/main" id="{09210AEF-01BC-48BC-AA12-40E73D500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256" y="4760955"/>
                <a:ext cx="666118" cy="1258599"/>
              </a:xfrm>
              <a:custGeom>
                <a:avLst/>
                <a:gdLst>
                  <a:gd name="T0" fmla="*/ 2147483647 w 364"/>
                  <a:gd name="T1" fmla="*/ 2147483647 h 616"/>
                  <a:gd name="T2" fmla="*/ 2147483647 w 364"/>
                  <a:gd name="T3" fmla="*/ 0 h 616"/>
                  <a:gd name="T4" fmla="*/ 2147483647 w 364"/>
                  <a:gd name="T5" fmla="*/ 0 h 616"/>
                  <a:gd name="T6" fmla="*/ 2147483647 w 364"/>
                  <a:gd name="T7" fmla="*/ 2147483647 h 616"/>
                  <a:gd name="T8" fmla="*/ 2147483647 w 364"/>
                  <a:gd name="T9" fmla="*/ 2147483647 h 616"/>
                  <a:gd name="T10" fmla="*/ 2147483647 w 364"/>
                  <a:gd name="T11" fmla="*/ 2147483647 h 616"/>
                  <a:gd name="T12" fmla="*/ 0 w 364"/>
                  <a:gd name="T13" fmla="*/ 2147483647 h 616"/>
                  <a:gd name="T14" fmla="*/ 2147483647 w 364"/>
                  <a:gd name="T15" fmla="*/ 2147483647 h 616"/>
                  <a:gd name="T16" fmla="*/ 2147483647 w 364"/>
                  <a:gd name="T17" fmla="*/ 2147483647 h 616"/>
                  <a:gd name="T18" fmla="*/ 2147483647 w 364"/>
                  <a:gd name="T19" fmla="*/ 2147483647 h 616"/>
                  <a:gd name="T20" fmla="*/ 2147483647 w 364"/>
                  <a:gd name="T21" fmla="*/ 2147483647 h 616"/>
                  <a:gd name="T22" fmla="*/ 2147483647 w 364"/>
                  <a:gd name="T23" fmla="*/ 2147483647 h 616"/>
                  <a:gd name="T24" fmla="*/ 2147483647 w 364"/>
                  <a:gd name="T25" fmla="*/ 2147483647 h 616"/>
                  <a:gd name="T26" fmla="*/ 2147483647 w 364"/>
                  <a:gd name="T27" fmla="*/ 2147483647 h 616"/>
                  <a:gd name="T28" fmla="*/ 2147483647 w 364"/>
                  <a:gd name="T29" fmla="*/ 2147483647 h 616"/>
                  <a:gd name="T30" fmla="*/ 2147483647 w 364"/>
                  <a:gd name="T31" fmla="*/ 2147483647 h 616"/>
                  <a:gd name="T32" fmla="*/ 2147483647 w 364"/>
                  <a:gd name="T33" fmla="*/ 2147483647 h 616"/>
                  <a:gd name="T34" fmla="*/ 2147483647 w 364"/>
                  <a:gd name="T35" fmla="*/ 2147483647 h 616"/>
                  <a:gd name="T36" fmla="*/ 2147483647 w 364"/>
                  <a:gd name="T37" fmla="*/ 2147483647 h 616"/>
                  <a:gd name="T38" fmla="*/ 2147483647 w 364"/>
                  <a:gd name="T39" fmla="*/ 2147483647 h 616"/>
                  <a:gd name="T40" fmla="*/ 2147483647 w 364"/>
                  <a:gd name="T41" fmla="*/ 2147483647 h 616"/>
                  <a:gd name="T42" fmla="*/ 2147483647 w 364"/>
                  <a:gd name="T43" fmla="*/ 2147483647 h 616"/>
                  <a:gd name="T44" fmla="*/ 2147483647 w 364"/>
                  <a:gd name="T45" fmla="*/ 2147483647 h 616"/>
                  <a:gd name="T46" fmla="*/ 2147483647 w 364"/>
                  <a:gd name="T47" fmla="*/ 2147483647 h 616"/>
                  <a:gd name="T48" fmla="*/ 2147483647 w 364"/>
                  <a:gd name="T49" fmla="*/ 2147483647 h 616"/>
                  <a:gd name="T50" fmla="*/ 2147483647 w 364"/>
                  <a:gd name="T51" fmla="*/ 2147483647 h 616"/>
                  <a:gd name="T52" fmla="*/ 2147483647 w 364"/>
                  <a:gd name="T53" fmla="*/ 2147483647 h 616"/>
                  <a:gd name="T54" fmla="*/ 2147483647 w 364"/>
                  <a:gd name="T55" fmla="*/ 2147483647 h 616"/>
                  <a:gd name="T56" fmla="*/ 2147483647 w 364"/>
                  <a:gd name="T57" fmla="*/ 2147483647 h 616"/>
                  <a:gd name="T58" fmla="*/ 2147483647 w 364"/>
                  <a:gd name="T59" fmla="*/ 2147483647 h 616"/>
                  <a:gd name="T60" fmla="*/ 2147483647 w 364"/>
                  <a:gd name="T61" fmla="*/ 2147483647 h 616"/>
                  <a:gd name="T62" fmla="*/ 2147483647 w 364"/>
                  <a:gd name="T63" fmla="*/ 2147483647 h 616"/>
                  <a:gd name="T64" fmla="*/ 2147483647 w 364"/>
                  <a:gd name="T65" fmla="*/ 2147483647 h 616"/>
                  <a:gd name="T66" fmla="*/ 2147483647 w 364"/>
                  <a:gd name="T67" fmla="*/ 2147483647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4"/>
                  <a:gd name="T103" fmla="*/ 0 h 616"/>
                  <a:gd name="T104" fmla="*/ 364 w 364"/>
                  <a:gd name="T105" fmla="*/ 616 h 6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4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4" y="602"/>
                    </a:lnTo>
                    <a:lnTo>
                      <a:pt x="360" y="578"/>
                    </a:lnTo>
                    <a:lnTo>
                      <a:pt x="354" y="56"/>
                    </a:lnTo>
                    <a:lnTo>
                      <a:pt x="303" y="56"/>
                    </a:lnTo>
                    <a:lnTo>
                      <a:pt x="286" y="136"/>
                    </a:lnTo>
                    <a:lnTo>
                      <a:pt x="320" y="152"/>
                    </a:lnTo>
                    <a:lnTo>
                      <a:pt x="286" y="168"/>
                    </a:lnTo>
                    <a:lnTo>
                      <a:pt x="244" y="168"/>
                    </a:lnTo>
                    <a:lnTo>
                      <a:pt x="176" y="200"/>
                    </a:lnTo>
                    <a:lnTo>
                      <a:pt x="151" y="200"/>
                    </a:lnTo>
                    <a:lnTo>
                      <a:pt x="134" y="200"/>
                    </a:lnTo>
                    <a:lnTo>
                      <a:pt x="92" y="208"/>
                    </a:lnTo>
                    <a:lnTo>
                      <a:pt x="67" y="232"/>
                    </a:lnTo>
                    <a:lnTo>
                      <a:pt x="42" y="264"/>
                    </a:lnTo>
                    <a:lnTo>
                      <a:pt x="42" y="248"/>
                    </a:lnTo>
                    <a:lnTo>
                      <a:pt x="59" y="232"/>
                    </a:lnTo>
                    <a:lnTo>
                      <a:pt x="84" y="200"/>
                    </a:lnTo>
                    <a:lnTo>
                      <a:pt x="126" y="168"/>
                    </a:lnTo>
                    <a:lnTo>
                      <a:pt x="134" y="120"/>
                    </a:lnTo>
                    <a:lnTo>
                      <a:pt x="185" y="104"/>
                    </a:lnTo>
                    <a:lnTo>
                      <a:pt x="235" y="96"/>
                    </a:lnTo>
                    <a:lnTo>
                      <a:pt x="286" y="80"/>
                    </a:lnTo>
                    <a:lnTo>
                      <a:pt x="294" y="80"/>
                    </a:lnTo>
                    <a:lnTo>
                      <a:pt x="303" y="96"/>
                    </a:lnTo>
                    <a:lnTo>
                      <a:pt x="345" y="104"/>
                    </a:lnTo>
                    <a:lnTo>
                      <a:pt x="328" y="112"/>
                    </a:lnTo>
                    <a:lnTo>
                      <a:pt x="286" y="136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73">
                <a:extLst>
                  <a:ext uri="{FF2B5EF4-FFF2-40B4-BE49-F238E27FC236}">
                    <a16:creationId xmlns:a16="http://schemas.microsoft.com/office/drawing/2014/main" id="{9E7BCDAD-CA63-4153-866A-9071E4700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0256" y="4760955"/>
                <a:ext cx="666118" cy="1258599"/>
              </a:xfrm>
              <a:custGeom>
                <a:avLst/>
                <a:gdLst>
                  <a:gd name="T0" fmla="*/ 2147483647 w 362"/>
                  <a:gd name="T1" fmla="*/ 2147483647 h 616"/>
                  <a:gd name="T2" fmla="*/ 2147483647 w 362"/>
                  <a:gd name="T3" fmla="*/ 2147483647 h 616"/>
                  <a:gd name="T4" fmla="*/ 2147483647 w 362"/>
                  <a:gd name="T5" fmla="*/ 2147483647 h 616"/>
                  <a:gd name="T6" fmla="*/ 2147483647 w 362"/>
                  <a:gd name="T7" fmla="*/ 0 h 616"/>
                  <a:gd name="T8" fmla="*/ 2147483647 w 362"/>
                  <a:gd name="T9" fmla="*/ 2147483647 h 616"/>
                  <a:gd name="T10" fmla="*/ 2147483647 w 362"/>
                  <a:gd name="T11" fmla="*/ 0 h 616"/>
                  <a:gd name="T12" fmla="*/ 2147483647 w 362"/>
                  <a:gd name="T13" fmla="*/ 2147483647 h 616"/>
                  <a:gd name="T14" fmla="*/ 2147483647 w 362"/>
                  <a:gd name="T15" fmla="*/ 2147483647 h 616"/>
                  <a:gd name="T16" fmla="*/ 2147483647 w 362"/>
                  <a:gd name="T17" fmla="*/ 2147483647 h 616"/>
                  <a:gd name="T18" fmla="*/ 2147483647 w 362"/>
                  <a:gd name="T19" fmla="*/ 2147483647 h 616"/>
                  <a:gd name="T20" fmla="*/ 2147483647 w 362"/>
                  <a:gd name="T21" fmla="*/ 2147483647 h 616"/>
                  <a:gd name="T22" fmla="*/ 2147483647 w 362"/>
                  <a:gd name="T23" fmla="*/ 2147483647 h 616"/>
                  <a:gd name="T24" fmla="*/ 2147483647 w 362"/>
                  <a:gd name="T25" fmla="*/ 2147483647 h 616"/>
                  <a:gd name="T26" fmla="*/ 0 w 362"/>
                  <a:gd name="T27" fmla="*/ 2147483647 h 616"/>
                  <a:gd name="T28" fmla="*/ 0 w 362"/>
                  <a:gd name="T29" fmla="*/ 2147483647 h 616"/>
                  <a:gd name="T30" fmla="*/ 2147483647 w 362"/>
                  <a:gd name="T31" fmla="*/ 2147483647 h 616"/>
                  <a:gd name="T32" fmla="*/ 2147483647 w 362"/>
                  <a:gd name="T33" fmla="*/ 2147483647 h 616"/>
                  <a:gd name="T34" fmla="*/ 2147483647 w 362"/>
                  <a:gd name="T35" fmla="*/ 2147483647 h 616"/>
                  <a:gd name="T36" fmla="*/ 2147483647 w 362"/>
                  <a:gd name="T37" fmla="*/ 2147483647 h 616"/>
                  <a:gd name="T38" fmla="*/ 2147483647 w 362"/>
                  <a:gd name="T39" fmla="*/ 2147483647 h 616"/>
                  <a:gd name="T40" fmla="*/ 2147483647 w 362"/>
                  <a:gd name="T41" fmla="*/ 2147483647 h 616"/>
                  <a:gd name="T42" fmla="*/ 2147483647 w 362"/>
                  <a:gd name="T43" fmla="*/ 2147483647 h 616"/>
                  <a:gd name="T44" fmla="*/ 2147483647 w 362"/>
                  <a:gd name="T45" fmla="*/ 2147483647 h 616"/>
                  <a:gd name="T46" fmla="*/ 2147483647 w 362"/>
                  <a:gd name="T47" fmla="*/ 2147483647 h 616"/>
                  <a:gd name="T48" fmla="*/ 2147483647 w 362"/>
                  <a:gd name="T49" fmla="*/ 2147483647 h 616"/>
                  <a:gd name="T50" fmla="*/ 2147483647 w 362"/>
                  <a:gd name="T51" fmla="*/ 2147483647 h 616"/>
                  <a:gd name="T52" fmla="*/ 2147483647 w 362"/>
                  <a:gd name="T53" fmla="*/ 2147483647 h 616"/>
                  <a:gd name="T54" fmla="*/ 2147483647 w 362"/>
                  <a:gd name="T55" fmla="*/ 2147483647 h 616"/>
                  <a:gd name="T56" fmla="*/ 2147483647 w 362"/>
                  <a:gd name="T57" fmla="*/ 2147483647 h 616"/>
                  <a:gd name="T58" fmla="*/ 2147483647 w 362"/>
                  <a:gd name="T59" fmla="*/ 2147483647 h 616"/>
                  <a:gd name="T60" fmla="*/ 2147483647 w 362"/>
                  <a:gd name="T61" fmla="*/ 2147483647 h 616"/>
                  <a:gd name="T62" fmla="*/ 2147483647 w 362"/>
                  <a:gd name="T63" fmla="*/ 2147483647 h 616"/>
                  <a:gd name="T64" fmla="*/ 2147483647 w 362"/>
                  <a:gd name="T65" fmla="*/ 2147483647 h 616"/>
                  <a:gd name="T66" fmla="*/ 2147483647 w 362"/>
                  <a:gd name="T67" fmla="*/ 2147483647 h 616"/>
                  <a:gd name="T68" fmla="*/ 2147483647 w 362"/>
                  <a:gd name="T69" fmla="*/ 2147483647 h 616"/>
                  <a:gd name="T70" fmla="*/ 2147483647 w 362"/>
                  <a:gd name="T71" fmla="*/ 2147483647 h 616"/>
                  <a:gd name="T72" fmla="*/ 2147483647 w 362"/>
                  <a:gd name="T73" fmla="*/ 2147483647 h 616"/>
                  <a:gd name="T74" fmla="*/ 2147483647 w 362"/>
                  <a:gd name="T75" fmla="*/ 2147483647 h 616"/>
                  <a:gd name="T76" fmla="*/ 2147483647 w 362"/>
                  <a:gd name="T77" fmla="*/ 2147483647 h 616"/>
                  <a:gd name="T78" fmla="*/ 2147483647 w 362"/>
                  <a:gd name="T79" fmla="*/ 2147483647 h 616"/>
                  <a:gd name="T80" fmla="*/ 2147483647 w 362"/>
                  <a:gd name="T81" fmla="*/ 2147483647 h 616"/>
                  <a:gd name="T82" fmla="*/ 2147483647 w 362"/>
                  <a:gd name="T83" fmla="*/ 2147483647 h 616"/>
                  <a:gd name="T84" fmla="*/ 2147483647 w 362"/>
                  <a:gd name="T85" fmla="*/ 2147483647 h 616"/>
                  <a:gd name="T86" fmla="*/ 2147483647 w 362"/>
                  <a:gd name="T87" fmla="*/ 2147483647 h 6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616"/>
                  <a:gd name="T134" fmla="*/ 362 w 362"/>
                  <a:gd name="T135" fmla="*/ 616 h 6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2" y="600"/>
                    </a:lnTo>
                    <a:lnTo>
                      <a:pt x="354" y="50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74">
                <a:extLst>
                  <a:ext uri="{FF2B5EF4-FFF2-40B4-BE49-F238E27FC236}">
                    <a16:creationId xmlns:a16="http://schemas.microsoft.com/office/drawing/2014/main" id="{1787BEAD-D5C1-4B60-88B5-EF77AB70A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7487" y="4925662"/>
                <a:ext cx="563144" cy="376024"/>
              </a:xfrm>
              <a:custGeom>
                <a:avLst/>
                <a:gdLst>
                  <a:gd name="T0" fmla="*/ 2147483647 w 308"/>
                  <a:gd name="T1" fmla="*/ 2147483647 h 184"/>
                  <a:gd name="T2" fmla="*/ 2147483647 w 308"/>
                  <a:gd name="T3" fmla="*/ 2147483647 h 184"/>
                  <a:gd name="T4" fmla="*/ 2147483647 w 308"/>
                  <a:gd name="T5" fmla="*/ 2147483647 h 184"/>
                  <a:gd name="T6" fmla="*/ 2147483647 w 308"/>
                  <a:gd name="T7" fmla="*/ 2147483647 h 184"/>
                  <a:gd name="T8" fmla="*/ 2147483647 w 308"/>
                  <a:gd name="T9" fmla="*/ 2147483647 h 184"/>
                  <a:gd name="T10" fmla="*/ 2147483647 w 308"/>
                  <a:gd name="T11" fmla="*/ 2147483647 h 184"/>
                  <a:gd name="T12" fmla="*/ 2147483647 w 308"/>
                  <a:gd name="T13" fmla="*/ 2147483647 h 184"/>
                  <a:gd name="T14" fmla="*/ 2147483647 w 308"/>
                  <a:gd name="T15" fmla="*/ 2147483647 h 184"/>
                  <a:gd name="T16" fmla="*/ 2147483647 w 308"/>
                  <a:gd name="T17" fmla="*/ 2147483647 h 184"/>
                  <a:gd name="T18" fmla="*/ 0 w 308"/>
                  <a:gd name="T19" fmla="*/ 2147483647 h 184"/>
                  <a:gd name="T20" fmla="*/ 0 w 308"/>
                  <a:gd name="T21" fmla="*/ 2147483647 h 184"/>
                  <a:gd name="T22" fmla="*/ 2147483647 w 308"/>
                  <a:gd name="T23" fmla="*/ 2147483647 h 184"/>
                  <a:gd name="T24" fmla="*/ 2147483647 w 308"/>
                  <a:gd name="T25" fmla="*/ 2147483647 h 184"/>
                  <a:gd name="T26" fmla="*/ 2147483647 w 308"/>
                  <a:gd name="T27" fmla="*/ 2147483647 h 184"/>
                  <a:gd name="T28" fmla="*/ 2147483647 w 308"/>
                  <a:gd name="T29" fmla="*/ 2147483647 h 184"/>
                  <a:gd name="T30" fmla="*/ 2147483647 w 308"/>
                  <a:gd name="T31" fmla="*/ 2147483647 h 184"/>
                  <a:gd name="T32" fmla="*/ 2147483647 w 308"/>
                  <a:gd name="T33" fmla="*/ 2147483647 h 184"/>
                  <a:gd name="T34" fmla="*/ 2147483647 w 308"/>
                  <a:gd name="T35" fmla="*/ 0 h 184"/>
                  <a:gd name="T36" fmla="*/ 2147483647 w 308"/>
                  <a:gd name="T37" fmla="*/ 0 h 184"/>
                  <a:gd name="T38" fmla="*/ 2147483647 w 308"/>
                  <a:gd name="T39" fmla="*/ 2147483647 h 184"/>
                  <a:gd name="T40" fmla="*/ 2147483647 w 308"/>
                  <a:gd name="T41" fmla="*/ 2147483647 h 184"/>
                  <a:gd name="T42" fmla="*/ 2147483647 w 308"/>
                  <a:gd name="T43" fmla="*/ 2147483647 h 184"/>
                  <a:gd name="T44" fmla="*/ 2147483647 w 308"/>
                  <a:gd name="T45" fmla="*/ 2147483647 h 184"/>
                  <a:gd name="T46" fmla="*/ 2147483647 w 308"/>
                  <a:gd name="T47" fmla="*/ 2147483647 h 184"/>
                  <a:gd name="T48" fmla="*/ 2147483647 w 308"/>
                  <a:gd name="T49" fmla="*/ 2147483647 h 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8"/>
                  <a:gd name="T76" fmla="*/ 0 h 184"/>
                  <a:gd name="T77" fmla="*/ 308 w 308"/>
                  <a:gd name="T78" fmla="*/ 184 h 1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8" h="184">
                    <a:moveTo>
                      <a:pt x="244" y="56"/>
                    </a:moveTo>
                    <a:lnTo>
                      <a:pt x="278" y="72"/>
                    </a:lnTo>
                    <a:lnTo>
                      <a:pt x="244" y="88"/>
                    </a:lnTo>
                    <a:lnTo>
                      <a:pt x="202" y="88"/>
                    </a:lnTo>
                    <a:lnTo>
                      <a:pt x="134" y="120"/>
                    </a:lnTo>
                    <a:lnTo>
                      <a:pt x="109" y="120"/>
                    </a:lnTo>
                    <a:lnTo>
                      <a:pt x="92" y="120"/>
                    </a:lnTo>
                    <a:lnTo>
                      <a:pt x="50" y="128"/>
                    </a:lnTo>
                    <a:lnTo>
                      <a:pt x="25" y="152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17" y="152"/>
                    </a:lnTo>
                    <a:lnTo>
                      <a:pt x="42" y="120"/>
                    </a:lnTo>
                    <a:lnTo>
                      <a:pt x="84" y="88"/>
                    </a:lnTo>
                    <a:lnTo>
                      <a:pt x="92" y="40"/>
                    </a:lnTo>
                    <a:lnTo>
                      <a:pt x="143" y="24"/>
                    </a:lnTo>
                    <a:lnTo>
                      <a:pt x="193" y="16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1" y="16"/>
                    </a:lnTo>
                    <a:lnTo>
                      <a:pt x="303" y="24"/>
                    </a:lnTo>
                    <a:lnTo>
                      <a:pt x="308" y="24"/>
                    </a:lnTo>
                    <a:lnTo>
                      <a:pt x="286" y="32"/>
                    </a:lnTo>
                    <a:lnTo>
                      <a:pt x="244" y="56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76">
                <a:extLst>
                  <a:ext uri="{FF2B5EF4-FFF2-40B4-BE49-F238E27FC236}">
                    <a16:creationId xmlns:a16="http://schemas.microsoft.com/office/drawing/2014/main" id="{98EFA660-B38D-448C-9AB4-0565798FF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1330" y="3219561"/>
                <a:ext cx="646812" cy="686791"/>
              </a:xfrm>
              <a:custGeom>
                <a:avLst/>
                <a:gdLst>
                  <a:gd name="T0" fmla="*/ 2147483647 w 354"/>
                  <a:gd name="T1" fmla="*/ 2147483647 h 336"/>
                  <a:gd name="T2" fmla="*/ 2147483647 w 354"/>
                  <a:gd name="T3" fmla="*/ 2147483647 h 336"/>
                  <a:gd name="T4" fmla="*/ 2147483647 w 354"/>
                  <a:gd name="T5" fmla="*/ 2147483647 h 336"/>
                  <a:gd name="T6" fmla="*/ 2147483647 w 354"/>
                  <a:gd name="T7" fmla="*/ 2147483647 h 336"/>
                  <a:gd name="T8" fmla="*/ 2147483647 w 354"/>
                  <a:gd name="T9" fmla="*/ 2147483647 h 336"/>
                  <a:gd name="T10" fmla="*/ 2147483647 w 354"/>
                  <a:gd name="T11" fmla="*/ 2147483647 h 336"/>
                  <a:gd name="T12" fmla="*/ 2147483647 w 354"/>
                  <a:gd name="T13" fmla="*/ 2147483647 h 336"/>
                  <a:gd name="T14" fmla="*/ 2147483647 w 354"/>
                  <a:gd name="T15" fmla="*/ 2147483647 h 336"/>
                  <a:gd name="T16" fmla="*/ 2147483647 w 354"/>
                  <a:gd name="T17" fmla="*/ 2147483647 h 336"/>
                  <a:gd name="T18" fmla="*/ 2147483647 w 354"/>
                  <a:gd name="T19" fmla="*/ 2147483647 h 336"/>
                  <a:gd name="T20" fmla="*/ 2147483647 w 354"/>
                  <a:gd name="T21" fmla="*/ 0 h 336"/>
                  <a:gd name="T22" fmla="*/ 2147483647 w 354"/>
                  <a:gd name="T23" fmla="*/ 2147483647 h 336"/>
                  <a:gd name="T24" fmla="*/ 2147483647 w 354"/>
                  <a:gd name="T25" fmla="*/ 2147483647 h 336"/>
                  <a:gd name="T26" fmla="*/ 0 w 354"/>
                  <a:gd name="T27" fmla="*/ 2147483647 h 336"/>
                  <a:gd name="T28" fmla="*/ 2147483647 w 354"/>
                  <a:gd name="T29" fmla="*/ 2147483647 h 336"/>
                  <a:gd name="T30" fmla="*/ 2147483647 w 354"/>
                  <a:gd name="T31" fmla="*/ 2147483647 h 336"/>
                  <a:gd name="T32" fmla="*/ 2147483647 w 354"/>
                  <a:gd name="T33" fmla="*/ 2147483647 h 336"/>
                  <a:gd name="T34" fmla="*/ 2147483647 w 354"/>
                  <a:gd name="T35" fmla="*/ 2147483647 h 336"/>
                  <a:gd name="T36" fmla="*/ 2147483647 w 354"/>
                  <a:gd name="T37" fmla="*/ 2147483647 h 336"/>
                  <a:gd name="T38" fmla="*/ 2147483647 w 354"/>
                  <a:gd name="T39" fmla="*/ 2147483647 h 336"/>
                  <a:gd name="T40" fmla="*/ 2147483647 w 354"/>
                  <a:gd name="T41" fmla="*/ 2147483647 h 336"/>
                  <a:gd name="T42" fmla="*/ 2147483647 w 354"/>
                  <a:gd name="T43" fmla="*/ 2147483647 h 336"/>
                  <a:gd name="T44" fmla="*/ 2147483647 w 354"/>
                  <a:gd name="T45" fmla="*/ 2147483647 h 336"/>
                  <a:gd name="T46" fmla="*/ 2147483647 w 354"/>
                  <a:gd name="T47" fmla="*/ 2147483647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4"/>
                  <a:gd name="T73" fmla="*/ 0 h 336"/>
                  <a:gd name="T74" fmla="*/ 354 w 354"/>
                  <a:gd name="T75" fmla="*/ 336 h 3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78">
                <a:extLst>
                  <a:ext uri="{FF2B5EF4-FFF2-40B4-BE49-F238E27FC236}">
                    <a16:creationId xmlns:a16="http://schemas.microsoft.com/office/drawing/2014/main" id="{51DD1824-C633-4633-9655-79479146B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1330" y="3219561"/>
                <a:ext cx="646812" cy="686791"/>
              </a:xfrm>
              <a:custGeom>
                <a:avLst/>
                <a:gdLst>
                  <a:gd name="T0" fmla="*/ 2147483647 w 354"/>
                  <a:gd name="T1" fmla="*/ 2147483647 h 336"/>
                  <a:gd name="T2" fmla="*/ 2147483647 w 354"/>
                  <a:gd name="T3" fmla="*/ 2147483647 h 336"/>
                  <a:gd name="T4" fmla="*/ 2147483647 w 354"/>
                  <a:gd name="T5" fmla="*/ 2147483647 h 336"/>
                  <a:gd name="T6" fmla="*/ 2147483647 w 354"/>
                  <a:gd name="T7" fmla="*/ 2147483647 h 336"/>
                  <a:gd name="T8" fmla="*/ 2147483647 w 354"/>
                  <a:gd name="T9" fmla="*/ 2147483647 h 336"/>
                  <a:gd name="T10" fmla="*/ 2147483647 w 354"/>
                  <a:gd name="T11" fmla="*/ 2147483647 h 336"/>
                  <a:gd name="T12" fmla="*/ 2147483647 w 354"/>
                  <a:gd name="T13" fmla="*/ 2147483647 h 336"/>
                  <a:gd name="T14" fmla="*/ 2147483647 w 354"/>
                  <a:gd name="T15" fmla="*/ 2147483647 h 336"/>
                  <a:gd name="T16" fmla="*/ 2147483647 w 354"/>
                  <a:gd name="T17" fmla="*/ 2147483647 h 336"/>
                  <a:gd name="T18" fmla="*/ 2147483647 w 354"/>
                  <a:gd name="T19" fmla="*/ 2147483647 h 336"/>
                  <a:gd name="T20" fmla="*/ 2147483647 w 354"/>
                  <a:gd name="T21" fmla="*/ 0 h 336"/>
                  <a:gd name="T22" fmla="*/ 2147483647 w 354"/>
                  <a:gd name="T23" fmla="*/ 2147483647 h 336"/>
                  <a:gd name="T24" fmla="*/ 2147483647 w 354"/>
                  <a:gd name="T25" fmla="*/ 2147483647 h 336"/>
                  <a:gd name="T26" fmla="*/ 0 w 354"/>
                  <a:gd name="T27" fmla="*/ 2147483647 h 336"/>
                  <a:gd name="T28" fmla="*/ 2147483647 w 354"/>
                  <a:gd name="T29" fmla="*/ 2147483647 h 336"/>
                  <a:gd name="T30" fmla="*/ 2147483647 w 354"/>
                  <a:gd name="T31" fmla="*/ 2147483647 h 336"/>
                  <a:gd name="T32" fmla="*/ 2147483647 w 354"/>
                  <a:gd name="T33" fmla="*/ 2147483647 h 336"/>
                  <a:gd name="T34" fmla="*/ 2147483647 w 354"/>
                  <a:gd name="T35" fmla="*/ 2147483647 h 336"/>
                  <a:gd name="T36" fmla="*/ 2147483647 w 354"/>
                  <a:gd name="T37" fmla="*/ 2147483647 h 336"/>
                  <a:gd name="T38" fmla="*/ 2147483647 w 354"/>
                  <a:gd name="T39" fmla="*/ 2147483647 h 336"/>
                  <a:gd name="T40" fmla="*/ 2147483647 w 354"/>
                  <a:gd name="T41" fmla="*/ 2147483647 h 336"/>
                  <a:gd name="T42" fmla="*/ 2147483647 w 354"/>
                  <a:gd name="T43" fmla="*/ 2147483647 h 336"/>
                  <a:gd name="T44" fmla="*/ 2147483647 w 354"/>
                  <a:gd name="T45" fmla="*/ 2147483647 h 336"/>
                  <a:gd name="T46" fmla="*/ 2147483647 w 354"/>
                  <a:gd name="T47" fmla="*/ 2147483647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4"/>
                  <a:gd name="T73" fmla="*/ 0 h 336"/>
                  <a:gd name="T74" fmla="*/ 354 w 354"/>
                  <a:gd name="T75" fmla="*/ 336 h 3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79">
                <a:extLst>
                  <a:ext uri="{FF2B5EF4-FFF2-40B4-BE49-F238E27FC236}">
                    <a16:creationId xmlns:a16="http://schemas.microsoft.com/office/drawing/2014/main" id="{1F1C833E-1BCC-4A99-B6E4-0826FB804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0002" y="1948533"/>
                <a:ext cx="1580019" cy="1342505"/>
              </a:xfrm>
              <a:custGeom>
                <a:avLst/>
                <a:gdLst>
                  <a:gd name="T0" fmla="*/ 2147483647 w 860"/>
                  <a:gd name="T1" fmla="*/ 2147483647 h 656"/>
                  <a:gd name="T2" fmla="*/ 2147483647 w 860"/>
                  <a:gd name="T3" fmla="*/ 2147483647 h 656"/>
                  <a:gd name="T4" fmla="*/ 2147483647 w 860"/>
                  <a:gd name="T5" fmla="*/ 2147483647 h 656"/>
                  <a:gd name="T6" fmla="*/ 2147483647 w 860"/>
                  <a:gd name="T7" fmla="*/ 2147483647 h 656"/>
                  <a:gd name="T8" fmla="*/ 2147483647 w 860"/>
                  <a:gd name="T9" fmla="*/ 2147483647 h 656"/>
                  <a:gd name="T10" fmla="*/ 2147483647 w 860"/>
                  <a:gd name="T11" fmla="*/ 2147483647 h 656"/>
                  <a:gd name="T12" fmla="*/ 2147483647 w 860"/>
                  <a:gd name="T13" fmla="*/ 2147483647 h 656"/>
                  <a:gd name="T14" fmla="*/ 2147483647 w 860"/>
                  <a:gd name="T15" fmla="*/ 2147483647 h 656"/>
                  <a:gd name="T16" fmla="*/ 2147483647 w 860"/>
                  <a:gd name="T17" fmla="*/ 2147483647 h 656"/>
                  <a:gd name="T18" fmla="*/ 2147483647 w 860"/>
                  <a:gd name="T19" fmla="*/ 2147483647 h 656"/>
                  <a:gd name="T20" fmla="*/ 2147483647 w 860"/>
                  <a:gd name="T21" fmla="*/ 2147483647 h 656"/>
                  <a:gd name="T22" fmla="*/ 2147483647 w 860"/>
                  <a:gd name="T23" fmla="*/ 2147483647 h 656"/>
                  <a:gd name="T24" fmla="*/ 2147483647 w 860"/>
                  <a:gd name="T25" fmla="*/ 2147483647 h 656"/>
                  <a:gd name="T26" fmla="*/ 2147483647 w 860"/>
                  <a:gd name="T27" fmla="*/ 2147483647 h 656"/>
                  <a:gd name="T28" fmla="*/ 2147483647 w 860"/>
                  <a:gd name="T29" fmla="*/ 2147483647 h 656"/>
                  <a:gd name="T30" fmla="*/ 2147483647 w 860"/>
                  <a:gd name="T31" fmla="*/ 2147483647 h 656"/>
                  <a:gd name="T32" fmla="*/ 2147483647 w 860"/>
                  <a:gd name="T33" fmla="*/ 2147483647 h 656"/>
                  <a:gd name="T34" fmla="*/ 2147483647 w 860"/>
                  <a:gd name="T35" fmla="*/ 2147483647 h 656"/>
                  <a:gd name="T36" fmla="*/ 2147483647 w 860"/>
                  <a:gd name="T37" fmla="*/ 0 h 656"/>
                  <a:gd name="T38" fmla="*/ 2147483647 w 860"/>
                  <a:gd name="T39" fmla="*/ 2147483647 h 656"/>
                  <a:gd name="T40" fmla="*/ 2147483647 w 860"/>
                  <a:gd name="T41" fmla="*/ 2147483647 h 656"/>
                  <a:gd name="T42" fmla="*/ 2147483647 w 860"/>
                  <a:gd name="T43" fmla="*/ 2147483647 h 656"/>
                  <a:gd name="T44" fmla="*/ 2147483647 w 860"/>
                  <a:gd name="T45" fmla="*/ 2147483647 h 656"/>
                  <a:gd name="T46" fmla="*/ 2147483647 w 860"/>
                  <a:gd name="T47" fmla="*/ 2147483647 h 656"/>
                  <a:gd name="T48" fmla="*/ 2147483647 w 860"/>
                  <a:gd name="T49" fmla="*/ 2147483647 h 656"/>
                  <a:gd name="T50" fmla="*/ 2147483647 w 860"/>
                  <a:gd name="T51" fmla="*/ 2147483647 h 656"/>
                  <a:gd name="T52" fmla="*/ 2147483647 w 860"/>
                  <a:gd name="T53" fmla="*/ 2147483647 h 656"/>
                  <a:gd name="T54" fmla="*/ 0 w 860"/>
                  <a:gd name="T55" fmla="*/ 2147483647 h 656"/>
                  <a:gd name="T56" fmla="*/ 2147483647 w 860"/>
                  <a:gd name="T57" fmla="*/ 2147483647 h 656"/>
                  <a:gd name="T58" fmla="*/ 2147483647 w 860"/>
                  <a:gd name="T59" fmla="*/ 2147483647 h 656"/>
                  <a:gd name="T60" fmla="*/ 2147483647 w 860"/>
                  <a:gd name="T61" fmla="*/ 2147483647 h 656"/>
                  <a:gd name="T62" fmla="*/ 2147483647 w 860"/>
                  <a:gd name="T63" fmla="*/ 2147483647 h 656"/>
                  <a:gd name="T64" fmla="*/ 2147483647 w 860"/>
                  <a:gd name="T65" fmla="*/ 2147483647 h 656"/>
                  <a:gd name="T66" fmla="*/ 2147483647 w 860"/>
                  <a:gd name="T67" fmla="*/ 2147483647 h 656"/>
                  <a:gd name="T68" fmla="*/ 2147483647 w 860"/>
                  <a:gd name="T69" fmla="*/ 2147483647 h 656"/>
                  <a:gd name="T70" fmla="*/ 2147483647 w 860"/>
                  <a:gd name="T71" fmla="*/ 2147483647 h 656"/>
                  <a:gd name="T72" fmla="*/ 2147483647 w 860"/>
                  <a:gd name="T73" fmla="*/ 2147483647 h 656"/>
                  <a:gd name="T74" fmla="*/ 2147483647 w 860"/>
                  <a:gd name="T75" fmla="*/ 2147483647 h 656"/>
                  <a:gd name="T76" fmla="*/ 2147483647 w 860"/>
                  <a:gd name="T77" fmla="*/ 2147483647 h 656"/>
                  <a:gd name="T78" fmla="*/ 2147483647 w 860"/>
                  <a:gd name="T79" fmla="*/ 2147483647 h 656"/>
                  <a:gd name="T80" fmla="*/ 2147483647 w 860"/>
                  <a:gd name="T81" fmla="*/ 2147483647 h 656"/>
                  <a:gd name="T82" fmla="*/ 2147483647 w 860"/>
                  <a:gd name="T83" fmla="*/ 2147483647 h 656"/>
                  <a:gd name="T84" fmla="*/ 2147483647 w 860"/>
                  <a:gd name="T85" fmla="*/ 2147483647 h 656"/>
                  <a:gd name="T86" fmla="*/ 2147483647 w 860"/>
                  <a:gd name="T87" fmla="*/ 2147483647 h 656"/>
                  <a:gd name="T88" fmla="*/ 2147483647 w 860"/>
                  <a:gd name="T89" fmla="*/ 2147483647 h 656"/>
                  <a:gd name="T90" fmla="*/ 2147483647 w 860"/>
                  <a:gd name="T91" fmla="*/ 2147483647 h 656"/>
                  <a:gd name="T92" fmla="*/ 2147483647 w 860"/>
                  <a:gd name="T93" fmla="*/ 2147483647 h 656"/>
                  <a:gd name="T94" fmla="*/ 2147483647 w 860"/>
                  <a:gd name="T95" fmla="*/ 2147483647 h 656"/>
                  <a:gd name="T96" fmla="*/ 2147483647 w 860"/>
                  <a:gd name="T97" fmla="*/ 2147483647 h 656"/>
                  <a:gd name="T98" fmla="*/ 2147483647 w 860"/>
                  <a:gd name="T99" fmla="*/ 2147483647 h 656"/>
                  <a:gd name="T100" fmla="*/ 2147483647 w 860"/>
                  <a:gd name="T101" fmla="*/ 2147483647 h 656"/>
                  <a:gd name="T102" fmla="*/ 2147483647 w 860"/>
                  <a:gd name="T103" fmla="*/ 2147483647 h 656"/>
                  <a:gd name="T104" fmla="*/ 2147483647 w 860"/>
                  <a:gd name="T105" fmla="*/ 2147483647 h 656"/>
                  <a:gd name="T106" fmla="*/ 2147483647 w 860"/>
                  <a:gd name="T107" fmla="*/ 2147483647 h 656"/>
                  <a:gd name="T108" fmla="*/ 2147483647 w 860"/>
                  <a:gd name="T109" fmla="*/ 2147483647 h 656"/>
                  <a:gd name="T110" fmla="*/ 2147483647 w 860"/>
                  <a:gd name="T111" fmla="*/ 2147483647 h 656"/>
                  <a:gd name="T112" fmla="*/ 2147483647 w 860"/>
                  <a:gd name="T113" fmla="*/ 2147483647 h 656"/>
                  <a:gd name="T114" fmla="*/ 2147483647 w 860"/>
                  <a:gd name="T115" fmla="*/ 2147483647 h 656"/>
                  <a:gd name="T116" fmla="*/ 2147483647 w 860"/>
                  <a:gd name="T117" fmla="*/ 2147483647 h 656"/>
                  <a:gd name="T118" fmla="*/ 2147483647 w 860"/>
                  <a:gd name="T119" fmla="*/ 2147483647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0"/>
                  <a:gd name="T181" fmla="*/ 0 h 656"/>
                  <a:gd name="T182" fmla="*/ 860 w 860"/>
                  <a:gd name="T183" fmla="*/ 656 h 6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80">
                <a:extLst>
                  <a:ext uri="{FF2B5EF4-FFF2-40B4-BE49-F238E27FC236}">
                    <a16:creationId xmlns:a16="http://schemas.microsoft.com/office/drawing/2014/main" id="{40620DAE-7EE1-4A23-BB0B-4AE6A4C70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0582" y="1814906"/>
                <a:ext cx="382938" cy="229965"/>
              </a:xfrm>
              <a:custGeom>
                <a:avLst/>
                <a:gdLst>
                  <a:gd name="T0" fmla="*/ 2147483647 w 210"/>
                  <a:gd name="T1" fmla="*/ 2147483647 h 112"/>
                  <a:gd name="T2" fmla="*/ 2147483647 w 210"/>
                  <a:gd name="T3" fmla="*/ 2147483647 h 112"/>
                  <a:gd name="T4" fmla="*/ 2147483647 w 210"/>
                  <a:gd name="T5" fmla="*/ 0 h 112"/>
                  <a:gd name="T6" fmla="*/ 2147483647 w 210"/>
                  <a:gd name="T7" fmla="*/ 2147483647 h 112"/>
                  <a:gd name="T8" fmla="*/ 2147483647 w 210"/>
                  <a:gd name="T9" fmla="*/ 2147483647 h 112"/>
                  <a:gd name="T10" fmla="*/ 2147483647 w 210"/>
                  <a:gd name="T11" fmla="*/ 2147483647 h 112"/>
                  <a:gd name="T12" fmla="*/ 2147483647 w 210"/>
                  <a:gd name="T13" fmla="*/ 2147483647 h 112"/>
                  <a:gd name="T14" fmla="*/ 0 w 210"/>
                  <a:gd name="T15" fmla="*/ 2147483647 h 112"/>
                  <a:gd name="T16" fmla="*/ 2147483647 w 210"/>
                  <a:gd name="T17" fmla="*/ 2147483647 h 112"/>
                  <a:gd name="T18" fmla="*/ 2147483647 w 210"/>
                  <a:gd name="T19" fmla="*/ 2147483647 h 112"/>
                  <a:gd name="T20" fmla="*/ 2147483647 w 210"/>
                  <a:gd name="T21" fmla="*/ 2147483647 h 112"/>
                  <a:gd name="T22" fmla="*/ 2147483647 w 210"/>
                  <a:gd name="T23" fmla="*/ 2147483647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12"/>
                  <a:gd name="T38" fmla="*/ 210 w 210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81">
                <a:extLst>
                  <a:ext uri="{FF2B5EF4-FFF2-40B4-BE49-F238E27FC236}">
                    <a16:creationId xmlns:a16="http://schemas.microsoft.com/office/drawing/2014/main" id="{19C77924-8409-4E9B-AA68-9AF4003AC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0002" y="1948533"/>
                <a:ext cx="1580019" cy="1342505"/>
              </a:xfrm>
              <a:custGeom>
                <a:avLst/>
                <a:gdLst>
                  <a:gd name="T0" fmla="*/ 2147483647 w 860"/>
                  <a:gd name="T1" fmla="*/ 2147483647 h 656"/>
                  <a:gd name="T2" fmla="*/ 2147483647 w 860"/>
                  <a:gd name="T3" fmla="*/ 2147483647 h 656"/>
                  <a:gd name="T4" fmla="*/ 2147483647 w 860"/>
                  <a:gd name="T5" fmla="*/ 2147483647 h 656"/>
                  <a:gd name="T6" fmla="*/ 2147483647 w 860"/>
                  <a:gd name="T7" fmla="*/ 2147483647 h 656"/>
                  <a:gd name="T8" fmla="*/ 2147483647 w 860"/>
                  <a:gd name="T9" fmla="*/ 2147483647 h 656"/>
                  <a:gd name="T10" fmla="*/ 2147483647 w 860"/>
                  <a:gd name="T11" fmla="*/ 2147483647 h 656"/>
                  <a:gd name="T12" fmla="*/ 2147483647 w 860"/>
                  <a:gd name="T13" fmla="*/ 2147483647 h 656"/>
                  <a:gd name="T14" fmla="*/ 2147483647 w 860"/>
                  <a:gd name="T15" fmla="*/ 2147483647 h 656"/>
                  <a:gd name="T16" fmla="*/ 2147483647 w 860"/>
                  <a:gd name="T17" fmla="*/ 2147483647 h 656"/>
                  <a:gd name="T18" fmla="*/ 2147483647 w 860"/>
                  <a:gd name="T19" fmla="*/ 2147483647 h 656"/>
                  <a:gd name="T20" fmla="*/ 2147483647 w 860"/>
                  <a:gd name="T21" fmla="*/ 2147483647 h 656"/>
                  <a:gd name="T22" fmla="*/ 2147483647 w 860"/>
                  <a:gd name="T23" fmla="*/ 2147483647 h 656"/>
                  <a:gd name="T24" fmla="*/ 2147483647 w 860"/>
                  <a:gd name="T25" fmla="*/ 2147483647 h 656"/>
                  <a:gd name="T26" fmla="*/ 2147483647 w 860"/>
                  <a:gd name="T27" fmla="*/ 2147483647 h 656"/>
                  <a:gd name="T28" fmla="*/ 2147483647 w 860"/>
                  <a:gd name="T29" fmla="*/ 2147483647 h 656"/>
                  <a:gd name="T30" fmla="*/ 2147483647 w 860"/>
                  <a:gd name="T31" fmla="*/ 2147483647 h 656"/>
                  <a:gd name="T32" fmla="*/ 2147483647 w 860"/>
                  <a:gd name="T33" fmla="*/ 2147483647 h 656"/>
                  <a:gd name="T34" fmla="*/ 2147483647 w 860"/>
                  <a:gd name="T35" fmla="*/ 2147483647 h 656"/>
                  <a:gd name="T36" fmla="*/ 2147483647 w 860"/>
                  <a:gd name="T37" fmla="*/ 0 h 656"/>
                  <a:gd name="T38" fmla="*/ 2147483647 w 860"/>
                  <a:gd name="T39" fmla="*/ 2147483647 h 656"/>
                  <a:gd name="T40" fmla="*/ 2147483647 w 860"/>
                  <a:gd name="T41" fmla="*/ 2147483647 h 656"/>
                  <a:gd name="T42" fmla="*/ 2147483647 w 860"/>
                  <a:gd name="T43" fmla="*/ 2147483647 h 656"/>
                  <a:gd name="T44" fmla="*/ 2147483647 w 860"/>
                  <a:gd name="T45" fmla="*/ 2147483647 h 656"/>
                  <a:gd name="T46" fmla="*/ 2147483647 w 860"/>
                  <a:gd name="T47" fmla="*/ 2147483647 h 656"/>
                  <a:gd name="T48" fmla="*/ 2147483647 w 860"/>
                  <a:gd name="T49" fmla="*/ 2147483647 h 656"/>
                  <a:gd name="T50" fmla="*/ 2147483647 w 860"/>
                  <a:gd name="T51" fmla="*/ 2147483647 h 656"/>
                  <a:gd name="T52" fmla="*/ 2147483647 w 860"/>
                  <a:gd name="T53" fmla="*/ 2147483647 h 656"/>
                  <a:gd name="T54" fmla="*/ 0 w 860"/>
                  <a:gd name="T55" fmla="*/ 2147483647 h 656"/>
                  <a:gd name="T56" fmla="*/ 2147483647 w 860"/>
                  <a:gd name="T57" fmla="*/ 2147483647 h 656"/>
                  <a:gd name="T58" fmla="*/ 2147483647 w 860"/>
                  <a:gd name="T59" fmla="*/ 2147483647 h 656"/>
                  <a:gd name="T60" fmla="*/ 2147483647 w 860"/>
                  <a:gd name="T61" fmla="*/ 2147483647 h 656"/>
                  <a:gd name="T62" fmla="*/ 2147483647 w 860"/>
                  <a:gd name="T63" fmla="*/ 2147483647 h 656"/>
                  <a:gd name="T64" fmla="*/ 2147483647 w 860"/>
                  <a:gd name="T65" fmla="*/ 2147483647 h 656"/>
                  <a:gd name="T66" fmla="*/ 2147483647 w 860"/>
                  <a:gd name="T67" fmla="*/ 2147483647 h 656"/>
                  <a:gd name="T68" fmla="*/ 2147483647 w 860"/>
                  <a:gd name="T69" fmla="*/ 2147483647 h 656"/>
                  <a:gd name="T70" fmla="*/ 2147483647 w 860"/>
                  <a:gd name="T71" fmla="*/ 2147483647 h 656"/>
                  <a:gd name="T72" fmla="*/ 2147483647 w 860"/>
                  <a:gd name="T73" fmla="*/ 2147483647 h 656"/>
                  <a:gd name="T74" fmla="*/ 2147483647 w 860"/>
                  <a:gd name="T75" fmla="*/ 2147483647 h 656"/>
                  <a:gd name="T76" fmla="*/ 2147483647 w 860"/>
                  <a:gd name="T77" fmla="*/ 2147483647 h 656"/>
                  <a:gd name="T78" fmla="*/ 2147483647 w 860"/>
                  <a:gd name="T79" fmla="*/ 2147483647 h 656"/>
                  <a:gd name="T80" fmla="*/ 2147483647 w 860"/>
                  <a:gd name="T81" fmla="*/ 2147483647 h 656"/>
                  <a:gd name="T82" fmla="*/ 2147483647 w 860"/>
                  <a:gd name="T83" fmla="*/ 2147483647 h 656"/>
                  <a:gd name="T84" fmla="*/ 2147483647 w 860"/>
                  <a:gd name="T85" fmla="*/ 2147483647 h 656"/>
                  <a:gd name="T86" fmla="*/ 2147483647 w 860"/>
                  <a:gd name="T87" fmla="*/ 2147483647 h 656"/>
                  <a:gd name="T88" fmla="*/ 2147483647 w 860"/>
                  <a:gd name="T89" fmla="*/ 2147483647 h 656"/>
                  <a:gd name="T90" fmla="*/ 2147483647 w 860"/>
                  <a:gd name="T91" fmla="*/ 2147483647 h 656"/>
                  <a:gd name="T92" fmla="*/ 2147483647 w 860"/>
                  <a:gd name="T93" fmla="*/ 2147483647 h 656"/>
                  <a:gd name="T94" fmla="*/ 2147483647 w 860"/>
                  <a:gd name="T95" fmla="*/ 2147483647 h 656"/>
                  <a:gd name="T96" fmla="*/ 2147483647 w 860"/>
                  <a:gd name="T97" fmla="*/ 2147483647 h 656"/>
                  <a:gd name="T98" fmla="*/ 2147483647 w 860"/>
                  <a:gd name="T99" fmla="*/ 2147483647 h 656"/>
                  <a:gd name="T100" fmla="*/ 2147483647 w 860"/>
                  <a:gd name="T101" fmla="*/ 2147483647 h 656"/>
                  <a:gd name="T102" fmla="*/ 2147483647 w 860"/>
                  <a:gd name="T103" fmla="*/ 2147483647 h 656"/>
                  <a:gd name="T104" fmla="*/ 2147483647 w 860"/>
                  <a:gd name="T105" fmla="*/ 2147483647 h 656"/>
                  <a:gd name="T106" fmla="*/ 2147483647 w 860"/>
                  <a:gd name="T107" fmla="*/ 2147483647 h 656"/>
                  <a:gd name="T108" fmla="*/ 2147483647 w 860"/>
                  <a:gd name="T109" fmla="*/ 2147483647 h 656"/>
                  <a:gd name="T110" fmla="*/ 2147483647 w 860"/>
                  <a:gd name="T111" fmla="*/ 2147483647 h 656"/>
                  <a:gd name="T112" fmla="*/ 2147483647 w 860"/>
                  <a:gd name="T113" fmla="*/ 2147483647 h 656"/>
                  <a:gd name="T114" fmla="*/ 2147483647 w 860"/>
                  <a:gd name="T115" fmla="*/ 2147483647 h 656"/>
                  <a:gd name="T116" fmla="*/ 2147483647 w 860"/>
                  <a:gd name="T117" fmla="*/ 2147483647 h 656"/>
                  <a:gd name="T118" fmla="*/ 2147483647 w 860"/>
                  <a:gd name="T119" fmla="*/ 2147483647 h 656"/>
                  <a:gd name="T120" fmla="*/ 2147483647 w 860"/>
                  <a:gd name="T121" fmla="*/ 2147483647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60"/>
                  <a:gd name="T184" fmla="*/ 0 h 656"/>
                  <a:gd name="T185" fmla="*/ 860 w 860"/>
                  <a:gd name="T186" fmla="*/ 656 h 65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33CC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82">
                <a:extLst>
                  <a:ext uri="{FF2B5EF4-FFF2-40B4-BE49-F238E27FC236}">
                    <a16:creationId xmlns:a16="http://schemas.microsoft.com/office/drawing/2014/main" id="{14555871-4825-4F98-8DF2-1F1D7982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0582" y="1799369"/>
                <a:ext cx="382938" cy="229965"/>
              </a:xfrm>
              <a:custGeom>
                <a:avLst/>
                <a:gdLst>
                  <a:gd name="T0" fmla="*/ 2147483647 w 210"/>
                  <a:gd name="T1" fmla="*/ 2147483647 h 112"/>
                  <a:gd name="T2" fmla="*/ 2147483647 w 210"/>
                  <a:gd name="T3" fmla="*/ 2147483647 h 112"/>
                  <a:gd name="T4" fmla="*/ 2147483647 w 210"/>
                  <a:gd name="T5" fmla="*/ 0 h 112"/>
                  <a:gd name="T6" fmla="*/ 2147483647 w 210"/>
                  <a:gd name="T7" fmla="*/ 2147483647 h 112"/>
                  <a:gd name="T8" fmla="*/ 2147483647 w 210"/>
                  <a:gd name="T9" fmla="*/ 2147483647 h 112"/>
                  <a:gd name="T10" fmla="*/ 2147483647 w 210"/>
                  <a:gd name="T11" fmla="*/ 2147483647 h 112"/>
                  <a:gd name="T12" fmla="*/ 2147483647 w 210"/>
                  <a:gd name="T13" fmla="*/ 2147483647 h 112"/>
                  <a:gd name="T14" fmla="*/ 0 w 210"/>
                  <a:gd name="T15" fmla="*/ 2147483647 h 112"/>
                  <a:gd name="T16" fmla="*/ 2147483647 w 210"/>
                  <a:gd name="T17" fmla="*/ 2147483647 h 112"/>
                  <a:gd name="T18" fmla="*/ 2147483647 w 210"/>
                  <a:gd name="T19" fmla="*/ 2147483647 h 112"/>
                  <a:gd name="T20" fmla="*/ 2147483647 w 210"/>
                  <a:gd name="T21" fmla="*/ 2147483647 h 112"/>
                  <a:gd name="T22" fmla="*/ 2147483647 w 210"/>
                  <a:gd name="T23" fmla="*/ 2147483647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12"/>
                  <a:gd name="T38" fmla="*/ 210 w 210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83">
                <a:extLst>
                  <a:ext uri="{FF2B5EF4-FFF2-40B4-BE49-F238E27FC236}">
                    <a16:creationId xmlns:a16="http://schemas.microsoft.com/office/drawing/2014/main" id="{2F026573-DCA2-4F85-9501-30BBFAC5E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7814" y="1438880"/>
                <a:ext cx="833454" cy="655713"/>
              </a:xfrm>
              <a:custGeom>
                <a:avLst/>
                <a:gdLst>
                  <a:gd name="T0" fmla="*/ 2147483647 w 455"/>
                  <a:gd name="T1" fmla="*/ 2147483647 h 320"/>
                  <a:gd name="T2" fmla="*/ 2147483647 w 455"/>
                  <a:gd name="T3" fmla="*/ 2147483647 h 320"/>
                  <a:gd name="T4" fmla="*/ 2147483647 w 455"/>
                  <a:gd name="T5" fmla="*/ 2147483647 h 320"/>
                  <a:gd name="T6" fmla="*/ 2147483647 w 455"/>
                  <a:gd name="T7" fmla="*/ 2147483647 h 320"/>
                  <a:gd name="T8" fmla="*/ 2147483647 w 455"/>
                  <a:gd name="T9" fmla="*/ 2147483647 h 320"/>
                  <a:gd name="T10" fmla="*/ 2147483647 w 455"/>
                  <a:gd name="T11" fmla="*/ 2147483647 h 320"/>
                  <a:gd name="T12" fmla="*/ 2147483647 w 455"/>
                  <a:gd name="T13" fmla="*/ 2147483647 h 320"/>
                  <a:gd name="T14" fmla="*/ 2147483647 w 455"/>
                  <a:gd name="T15" fmla="*/ 2147483647 h 320"/>
                  <a:gd name="T16" fmla="*/ 2147483647 w 455"/>
                  <a:gd name="T17" fmla="*/ 2147483647 h 320"/>
                  <a:gd name="T18" fmla="*/ 2147483647 w 455"/>
                  <a:gd name="T19" fmla="*/ 2147483647 h 320"/>
                  <a:gd name="T20" fmla="*/ 2147483647 w 455"/>
                  <a:gd name="T21" fmla="*/ 2147483647 h 320"/>
                  <a:gd name="T22" fmla="*/ 2147483647 w 455"/>
                  <a:gd name="T23" fmla="*/ 2147483647 h 320"/>
                  <a:gd name="T24" fmla="*/ 2147483647 w 455"/>
                  <a:gd name="T25" fmla="*/ 2147483647 h 320"/>
                  <a:gd name="T26" fmla="*/ 2147483647 w 455"/>
                  <a:gd name="T27" fmla="*/ 2147483647 h 320"/>
                  <a:gd name="T28" fmla="*/ 2147483647 w 455"/>
                  <a:gd name="T29" fmla="*/ 2147483647 h 320"/>
                  <a:gd name="T30" fmla="*/ 2147483647 w 455"/>
                  <a:gd name="T31" fmla="*/ 2147483647 h 320"/>
                  <a:gd name="T32" fmla="*/ 2147483647 w 455"/>
                  <a:gd name="T33" fmla="*/ 2147483647 h 320"/>
                  <a:gd name="T34" fmla="*/ 2147483647 w 455"/>
                  <a:gd name="T35" fmla="*/ 2147483647 h 320"/>
                  <a:gd name="T36" fmla="*/ 2147483647 w 455"/>
                  <a:gd name="T37" fmla="*/ 2147483647 h 320"/>
                  <a:gd name="T38" fmla="*/ 2147483647 w 455"/>
                  <a:gd name="T39" fmla="*/ 0 h 320"/>
                  <a:gd name="T40" fmla="*/ 2147483647 w 455"/>
                  <a:gd name="T41" fmla="*/ 2147483647 h 320"/>
                  <a:gd name="T42" fmla="*/ 2147483647 w 455"/>
                  <a:gd name="T43" fmla="*/ 2147483647 h 320"/>
                  <a:gd name="T44" fmla="*/ 2147483647 w 455"/>
                  <a:gd name="T45" fmla="*/ 2147483647 h 320"/>
                  <a:gd name="T46" fmla="*/ 2147483647 w 455"/>
                  <a:gd name="T47" fmla="*/ 2147483647 h 320"/>
                  <a:gd name="T48" fmla="*/ 2147483647 w 455"/>
                  <a:gd name="T49" fmla="*/ 2147483647 h 320"/>
                  <a:gd name="T50" fmla="*/ 0 w 455"/>
                  <a:gd name="T51" fmla="*/ 2147483647 h 320"/>
                  <a:gd name="T52" fmla="*/ 2147483647 w 455"/>
                  <a:gd name="T53" fmla="*/ 2147483647 h 320"/>
                  <a:gd name="T54" fmla="*/ 2147483647 w 455"/>
                  <a:gd name="T55" fmla="*/ 2147483647 h 320"/>
                  <a:gd name="T56" fmla="*/ 2147483647 w 455"/>
                  <a:gd name="T57" fmla="*/ 2147483647 h 320"/>
                  <a:gd name="T58" fmla="*/ 2147483647 w 455"/>
                  <a:gd name="T59" fmla="*/ 2147483647 h 320"/>
                  <a:gd name="T60" fmla="*/ 2147483647 w 455"/>
                  <a:gd name="T61" fmla="*/ 2147483647 h 320"/>
                  <a:gd name="T62" fmla="*/ 2147483647 w 455"/>
                  <a:gd name="T63" fmla="*/ 2147483647 h 320"/>
                  <a:gd name="T64" fmla="*/ 2147483647 w 455"/>
                  <a:gd name="T65" fmla="*/ 2147483647 h 320"/>
                  <a:gd name="T66" fmla="*/ 2147483647 w 455"/>
                  <a:gd name="T67" fmla="*/ 2147483647 h 320"/>
                  <a:gd name="T68" fmla="*/ 2147483647 w 455"/>
                  <a:gd name="T69" fmla="*/ 2147483647 h 320"/>
                  <a:gd name="T70" fmla="*/ 2147483647 w 455"/>
                  <a:gd name="T71" fmla="*/ 2147483647 h 320"/>
                  <a:gd name="T72" fmla="*/ 2147483647 w 455"/>
                  <a:gd name="T73" fmla="*/ 2147483647 h 320"/>
                  <a:gd name="T74" fmla="*/ 2147483647 w 455"/>
                  <a:gd name="T75" fmla="*/ 2147483647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5"/>
                  <a:gd name="T115" fmla="*/ 0 h 320"/>
                  <a:gd name="T116" fmla="*/ 455 w 455"/>
                  <a:gd name="T117" fmla="*/ 320 h 3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84">
                <a:extLst>
                  <a:ext uri="{FF2B5EF4-FFF2-40B4-BE49-F238E27FC236}">
                    <a16:creationId xmlns:a16="http://schemas.microsoft.com/office/drawing/2014/main" id="{2C0CA944-1759-4E93-916A-1638BD63C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1200" y="2063517"/>
                <a:ext cx="1773099" cy="1895666"/>
              </a:xfrm>
              <a:custGeom>
                <a:avLst/>
                <a:gdLst>
                  <a:gd name="T0" fmla="*/ 2147483647 w 969"/>
                  <a:gd name="T1" fmla="*/ 2147483647 h 928"/>
                  <a:gd name="T2" fmla="*/ 2147483647 w 969"/>
                  <a:gd name="T3" fmla="*/ 2147483647 h 928"/>
                  <a:gd name="T4" fmla="*/ 2147483647 w 969"/>
                  <a:gd name="T5" fmla="*/ 0 h 928"/>
                  <a:gd name="T6" fmla="*/ 2147483647 w 969"/>
                  <a:gd name="T7" fmla="*/ 2147483647 h 928"/>
                  <a:gd name="T8" fmla="*/ 2147483647 w 969"/>
                  <a:gd name="T9" fmla="*/ 2147483647 h 928"/>
                  <a:gd name="T10" fmla="*/ 2147483647 w 969"/>
                  <a:gd name="T11" fmla="*/ 2147483647 h 928"/>
                  <a:gd name="T12" fmla="*/ 2147483647 w 969"/>
                  <a:gd name="T13" fmla="*/ 2147483647 h 928"/>
                  <a:gd name="T14" fmla="*/ 2147483647 w 969"/>
                  <a:gd name="T15" fmla="*/ 2147483647 h 928"/>
                  <a:gd name="T16" fmla="*/ 2147483647 w 969"/>
                  <a:gd name="T17" fmla="*/ 2147483647 h 928"/>
                  <a:gd name="T18" fmla="*/ 2147483647 w 969"/>
                  <a:gd name="T19" fmla="*/ 2147483647 h 928"/>
                  <a:gd name="T20" fmla="*/ 2147483647 w 969"/>
                  <a:gd name="T21" fmla="*/ 2147483647 h 928"/>
                  <a:gd name="T22" fmla="*/ 2147483647 w 969"/>
                  <a:gd name="T23" fmla="*/ 2147483647 h 928"/>
                  <a:gd name="T24" fmla="*/ 2147483647 w 969"/>
                  <a:gd name="T25" fmla="*/ 2147483647 h 928"/>
                  <a:gd name="T26" fmla="*/ 2147483647 w 969"/>
                  <a:gd name="T27" fmla="*/ 2147483647 h 928"/>
                  <a:gd name="T28" fmla="*/ 2147483647 w 969"/>
                  <a:gd name="T29" fmla="*/ 2147483647 h 928"/>
                  <a:gd name="T30" fmla="*/ 2147483647 w 969"/>
                  <a:gd name="T31" fmla="*/ 2147483647 h 928"/>
                  <a:gd name="T32" fmla="*/ 2147483647 w 969"/>
                  <a:gd name="T33" fmla="*/ 2147483647 h 928"/>
                  <a:gd name="T34" fmla="*/ 0 w 969"/>
                  <a:gd name="T35" fmla="*/ 2147483647 h 928"/>
                  <a:gd name="T36" fmla="*/ 2147483647 w 969"/>
                  <a:gd name="T37" fmla="*/ 2147483647 h 928"/>
                  <a:gd name="T38" fmla="*/ 2147483647 w 969"/>
                  <a:gd name="T39" fmla="*/ 2147483647 h 928"/>
                  <a:gd name="T40" fmla="*/ 2147483647 w 969"/>
                  <a:gd name="T41" fmla="*/ 2147483647 h 928"/>
                  <a:gd name="T42" fmla="*/ 2147483647 w 969"/>
                  <a:gd name="T43" fmla="*/ 2147483647 h 928"/>
                  <a:gd name="T44" fmla="*/ 2147483647 w 969"/>
                  <a:gd name="T45" fmla="*/ 2147483647 h 928"/>
                  <a:gd name="T46" fmla="*/ 2147483647 w 969"/>
                  <a:gd name="T47" fmla="*/ 2147483647 h 928"/>
                  <a:gd name="T48" fmla="*/ 2147483647 w 969"/>
                  <a:gd name="T49" fmla="*/ 2147483647 h 928"/>
                  <a:gd name="T50" fmla="*/ 2147483647 w 969"/>
                  <a:gd name="T51" fmla="*/ 2147483647 h 928"/>
                  <a:gd name="T52" fmla="*/ 2147483647 w 969"/>
                  <a:gd name="T53" fmla="*/ 2147483647 h 928"/>
                  <a:gd name="T54" fmla="*/ 2147483647 w 969"/>
                  <a:gd name="T55" fmla="*/ 2147483647 h 928"/>
                  <a:gd name="T56" fmla="*/ 2147483647 w 969"/>
                  <a:gd name="T57" fmla="*/ 2147483647 h 928"/>
                  <a:gd name="T58" fmla="*/ 2147483647 w 969"/>
                  <a:gd name="T59" fmla="*/ 2147483647 h 928"/>
                  <a:gd name="T60" fmla="*/ 2147483647 w 969"/>
                  <a:gd name="T61" fmla="*/ 2147483647 h 928"/>
                  <a:gd name="T62" fmla="*/ 2147483647 w 969"/>
                  <a:gd name="T63" fmla="*/ 2147483647 h 928"/>
                  <a:gd name="T64" fmla="*/ 2147483647 w 969"/>
                  <a:gd name="T65" fmla="*/ 2147483647 h 928"/>
                  <a:gd name="T66" fmla="*/ 2147483647 w 969"/>
                  <a:gd name="T67" fmla="*/ 2147483647 h 928"/>
                  <a:gd name="T68" fmla="*/ 2147483647 w 969"/>
                  <a:gd name="T69" fmla="*/ 2147483647 h 928"/>
                  <a:gd name="T70" fmla="*/ 2147483647 w 969"/>
                  <a:gd name="T71" fmla="*/ 2147483647 h 928"/>
                  <a:gd name="T72" fmla="*/ 2147483647 w 969"/>
                  <a:gd name="T73" fmla="*/ 2147483647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69"/>
                  <a:gd name="T112" fmla="*/ 0 h 928"/>
                  <a:gd name="T113" fmla="*/ 969 w 969"/>
                  <a:gd name="T114" fmla="*/ 928 h 9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85">
                <a:extLst>
                  <a:ext uri="{FF2B5EF4-FFF2-40B4-BE49-F238E27FC236}">
                    <a16:creationId xmlns:a16="http://schemas.microsoft.com/office/drawing/2014/main" id="{1433526E-B521-40B0-9EAB-7F05486BE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7814" y="1420233"/>
                <a:ext cx="833454" cy="658822"/>
              </a:xfrm>
              <a:custGeom>
                <a:avLst/>
                <a:gdLst>
                  <a:gd name="T0" fmla="*/ 2147483647 w 455"/>
                  <a:gd name="T1" fmla="*/ 2147483647 h 320"/>
                  <a:gd name="T2" fmla="*/ 2147483647 w 455"/>
                  <a:gd name="T3" fmla="*/ 2147483647 h 320"/>
                  <a:gd name="T4" fmla="*/ 2147483647 w 455"/>
                  <a:gd name="T5" fmla="*/ 2147483647 h 320"/>
                  <a:gd name="T6" fmla="*/ 2147483647 w 455"/>
                  <a:gd name="T7" fmla="*/ 2147483647 h 320"/>
                  <a:gd name="T8" fmla="*/ 2147483647 w 455"/>
                  <a:gd name="T9" fmla="*/ 2147483647 h 320"/>
                  <a:gd name="T10" fmla="*/ 2147483647 w 455"/>
                  <a:gd name="T11" fmla="*/ 2147483647 h 320"/>
                  <a:gd name="T12" fmla="*/ 2147483647 w 455"/>
                  <a:gd name="T13" fmla="*/ 2147483647 h 320"/>
                  <a:gd name="T14" fmla="*/ 2147483647 w 455"/>
                  <a:gd name="T15" fmla="*/ 2147483647 h 320"/>
                  <a:gd name="T16" fmla="*/ 2147483647 w 455"/>
                  <a:gd name="T17" fmla="*/ 2147483647 h 320"/>
                  <a:gd name="T18" fmla="*/ 2147483647 w 455"/>
                  <a:gd name="T19" fmla="*/ 2147483647 h 320"/>
                  <a:gd name="T20" fmla="*/ 2147483647 w 455"/>
                  <a:gd name="T21" fmla="*/ 2147483647 h 320"/>
                  <a:gd name="T22" fmla="*/ 2147483647 w 455"/>
                  <a:gd name="T23" fmla="*/ 2147483647 h 320"/>
                  <a:gd name="T24" fmla="*/ 2147483647 w 455"/>
                  <a:gd name="T25" fmla="*/ 2147483647 h 320"/>
                  <a:gd name="T26" fmla="*/ 2147483647 w 455"/>
                  <a:gd name="T27" fmla="*/ 2147483647 h 320"/>
                  <a:gd name="T28" fmla="*/ 2147483647 w 455"/>
                  <a:gd name="T29" fmla="*/ 2147483647 h 320"/>
                  <a:gd name="T30" fmla="*/ 2147483647 w 455"/>
                  <a:gd name="T31" fmla="*/ 2147483647 h 320"/>
                  <a:gd name="T32" fmla="*/ 2147483647 w 455"/>
                  <a:gd name="T33" fmla="*/ 2147483647 h 320"/>
                  <a:gd name="T34" fmla="*/ 2147483647 w 455"/>
                  <a:gd name="T35" fmla="*/ 2147483647 h 320"/>
                  <a:gd name="T36" fmla="*/ 2147483647 w 455"/>
                  <a:gd name="T37" fmla="*/ 2147483647 h 320"/>
                  <a:gd name="T38" fmla="*/ 2147483647 w 455"/>
                  <a:gd name="T39" fmla="*/ 0 h 320"/>
                  <a:gd name="T40" fmla="*/ 2147483647 w 455"/>
                  <a:gd name="T41" fmla="*/ 2147483647 h 320"/>
                  <a:gd name="T42" fmla="*/ 2147483647 w 455"/>
                  <a:gd name="T43" fmla="*/ 2147483647 h 320"/>
                  <a:gd name="T44" fmla="*/ 2147483647 w 455"/>
                  <a:gd name="T45" fmla="*/ 2147483647 h 320"/>
                  <a:gd name="T46" fmla="*/ 2147483647 w 455"/>
                  <a:gd name="T47" fmla="*/ 2147483647 h 320"/>
                  <a:gd name="T48" fmla="*/ 2147483647 w 455"/>
                  <a:gd name="T49" fmla="*/ 2147483647 h 320"/>
                  <a:gd name="T50" fmla="*/ 0 w 455"/>
                  <a:gd name="T51" fmla="*/ 2147483647 h 320"/>
                  <a:gd name="T52" fmla="*/ 2147483647 w 455"/>
                  <a:gd name="T53" fmla="*/ 2147483647 h 320"/>
                  <a:gd name="T54" fmla="*/ 2147483647 w 455"/>
                  <a:gd name="T55" fmla="*/ 2147483647 h 320"/>
                  <a:gd name="T56" fmla="*/ 2147483647 w 455"/>
                  <a:gd name="T57" fmla="*/ 2147483647 h 320"/>
                  <a:gd name="T58" fmla="*/ 2147483647 w 455"/>
                  <a:gd name="T59" fmla="*/ 2147483647 h 320"/>
                  <a:gd name="T60" fmla="*/ 2147483647 w 455"/>
                  <a:gd name="T61" fmla="*/ 2147483647 h 320"/>
                  <a:gd name="T62" fmla="*/ 2147483647 w 455"/>
                  <a:gd name="T63" fmla="*/ 2147483647 h 320"/>
                  <a:gd name="T64" fmla="*/ 2147483647 w 455"/>
                  <a:gd name="T65" fmla="*/ 2147483647 h 320"/>
                  <a:gd name="T66" fmla="*/ 2147483647 w 455"/>
                  <a:gd name="T67" fmla="*/ 2147483647 h 320"/>
                  <a:gd name="T68" fmla="*/ 2147483647 w 455"/>
                  <a:gd name="T69" fmla="*/ 2147483647 h 320"/>
                  <a:gd name="T70" fmla="*/ 2147483647 w 455"/>
                  <a:gd name="T71" fmla="*/ 2147483647 h 320"/>
                  <a:gd name="T72" fmla="*/ 2147483647 w 455"/>
                  <a:gd name="T73" fmla="*/ 2147483647 h 320"/>
                  <a:gd name="T74" fmla="*/ 2147483647 w 455"/>
                  <a:gd name="T75" fmla="*/ 2147483647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5"/>
                  <a:gd name="T115" fmla="*/ 0 h 320"/>
                  <a:gd name="T116" fmla="*/ 455 w 455"/>
                  <a:gd name="T117" fmla="*/ 320 h 3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86">
                <a:extLst>
                  <a:ext uri="{FF2B5EF4-FFF2-40B4-BE49-F238E27FC236}">
                    <a16:creationId xmlns:a16="http://schemas.microsoft.com/office/drawing/2014/main" id="{B6E588C7-8D76-4775-A131-B7CE6861D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1200" y="2044871"/>
                <a:ext cx="1773099" cy="1895666"/>
              </a:xfrm>
              <a:custGeom>
                <a:avLst/>
                <a:gdLst>
                  <a:gd name="T0" fmla="*/ 2147483647 w 969"/>
                  <a:gd name="T1" fmla="*/ 2147483647 h 928"/>
                  <a:gd name="T2" fmla="*/ 2147483647 w 969"/>
                  <a:gd name="T3" fmla="*/ 2147483647 h 928"/>
                  <a:gd name="T4" fmla="*/ 2147483647 w 969"/>
                  <a:gd name="T5" fmla="*/ 0 h 928"/>
                  <a:gd name="T6" fmla="*/ 2147483647 w 969"/>
                  <a:gd name="T7" fmla="*/ 2147483647 h 928"/>
                  <a:gd name="T8" fmla="*/ 2147483647 w 969"/>
                  <a:gd name="T9" fmla="*/ 2147483647 h 928"/>
                  <a:gd name="T10" fmla="*/ 2147483647 w 969"/>
                  <a:gd name="T11" fmla="*/ 2147483647 h 928"/>
                  <a:gd name="T12" fmla="*/ 2147483647 w 969"/>
                  <a:gd name="T13" fmla="*/ 2147483647 h 928"/>
                  <a:gd name="T14" fmla="*/ 2147483647 w 969"/>
                  <a:gd name="T15" fmla="*/ 2147483647 h 928"/>
                  <a:gd name="T16" fmla="*/ 2147483647 w 969"/>
                  <a:gd name="T17" fmla="*/ 2147483647 h 928"/>
                  <a:gd name="T18" fmla="*/ 2147483647 w 969"/>
                  <a:gd name="T19" fmla="*/ 2147483647 h 928"/>
                  <a:gd name="T20" fmla="*/ 2147483647 w 969"/>
                  <a:gd name="T21" fmla="*/ 2147483647 h 928"/>
                  <a:gd name="T22" fmla="*/ 2147483647 w 969"/>
                  <a:gd name="T23" fmla="*/ 2147483647 h 928"/>
                  <a:gd name="T24" fmla="*/ 2147483647 w 969"/>
                  <a:gd name="T25" fmla="*/ 2147483647 h 928"/>
                  <a:gd name="T26" fmla="*/ 2147483647 w 969"/>
                  <a:gd name="T27" fmla="*/ 2147483647 h 928"/>
                  <a:gd name="T28" fmla="*/ 2147483647 w 969"/>
                  <a:gd name="T29" fmla="*/ 2147483647 h 928"/>
                  <a:gd name="T30" fmla="*/ 2147483647 w 969"/>
                  <a:gd name="T31" fmla="*/ 2147483647 h 928"/>
                  <a:gd name="T32" fmla="*/ 2147483647 w 969"/>
                  <a:gd name="T33" fmla="*/ 2147483647 h 928"/>
                  <a:gd name="T34" fmla="*/ 0 w 969"/>
                  <a:gd name="T35" fmla="*/ 2147483647 h 928"/>
                  <a:gd name="T36" fmla="*/ 2147483647 w 969"/>
                  <a:gd name="T37" fmla="*/ 2147483647 h 928"/>
                  <a:gd name="T38" fmla="*/ 2147483647 w 969"/>
                  <a:gd name="T39" fmla="*/ 2147483647 h 928"/>
                  <a:gd name="T40" fmla="*/ 2147483647 w 969"/>
                  <a:gd name="T41" fmla="*/ 2147483647 h 928"/>
                  <a:gd name="T42" fmla="*/ 2147483647 w 969"/>
                  <a:gd name="T43" fmla="*/ 2147483647 h 928"/>
                  <a:gd name="T44" fmla="*/ 2147483647 w 969"/>
                  <a:gd name="T45" fmla="*/ 2147483647 h 928"/>
                  <a:gd name="T46" fmla="*/ 2147483647 w 969"/>
                  <a:gd name="T47" fmla="*/ 2147483647 h 928"/>
                  <a:gd name="T48" fmla="*/ 2147483647 w 969"/>
                  <a:gd name="T49" fmla="*/ 2147483647 h 928"/>
                  <a:gd name="T50" fmla="*/ 2147483647 w 969"/>
                  <a:gd name="T51" fmla="*/ 2147483647 h 928"/>
                  <a:gd name="T52" fmla="*/ 2147483647 w 969"/>
                  <a:gd name="T53" fmla="*/ 2147483647 h 928"/>
                  <a:gd name="T54" fmla="*/ 2147483647 w 969"/>
                  <a:gd name="T55" fmla="*/ 2147483647 h 928"/>
                  <a:gd name="T56" fmla="*/ 2147483647 w 969"/>
                  <a:gd name="T57" fmla="*/ 2147483647 h 928"/>
                  <a:gd name="T58" fmla="*/ 2147483647 w 969"/>
                  <a:gd name="T59" fmla="*/ 2147483647 h 928"/>
                  <a:gd name="T60" fmla="*/ 2147483647 w 969"/>
                  <a:gd name="T61" fmla="*/ 2147483647 h 928"/>
                  <a:gd name="T62" fmla="*/ 2147483647 w 969"/>
                  <a:gd name="T63" fmla="*/ 2147483647 h 928"/>
                  <a:gd name="T64" fmla="*/ 2147483647 w 969"/>
                  <a:gd name="T65" fmla="*/ 2147483647 h 928"/>
                  <a:gd name="T66" fmla="*/ 2147483647 w 969"/>
                  <a:gd name="T67" fmla="*/ 2147483647 h 928"/>
                  <a:gd name="T68" fmla="*/ 2147483647 w 969"/>
                  <a:gd name="T69" fmla="*/ 2147483647 h 928"/>
                  <a:gd name="T70" fmla="*/ 2147483647 w 969"/>
                  <a:gd name="T71" fmla="*/ 2147483647 h 928"/>
                  <a:gd name="T72" fmla="*/ 2147483647 w 969"/>
                  <a:gd name="T73" fmla="*/ 2147483647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69"/>
                  <a:gd name="T112" fmla="*/ 0 h 928"/>
                  <a:gd name="T113" fmla="*/ 969 w 969"/>
                  <a:gd name="T114" fmla="*/ 928 h 9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87">
                <a:extLst>
                  <a:ext uri="{FF2B5EF4-FFF2-40B4-BE49-F238E27FC236}">
                    <a16:creationId xmlns:a16="http://schemas.microsoft.com/office/drawing/2014/main" id="{14FE013B-B2BD-459D-BF0F-B0BE32135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5110" y="1392267"/>
                <a:ext cx="1325801" cy="1224414"/>
              </a:xfrm>
              <a:custGeom>
                <a:avLst/>
                <a:gdLst>
                  <a:gd name="T0" fmla="*/ 2147483647 w 725"/>
                  <a:gd name="T1" fmla="*/ 2147483647 h 600"/>
                  <a:gd name="T2" fmla="*/ 2147483647 w 725"/>
                  <a:gd name="T3" fmla="*/ 2147483647 h 600"/>
                  <a:gd name="T4" fmla="*/ 2147483647 w 725"/>
                  <a:gd name="T5" fmla="*/ 2147483647 h 600"/>
                  <a:gd name="T6" fmla="*/ 2147483647 w 725"/>
                  <a:gd name="T7" fmla="*/ 2147483647 h 600"/>
                  <a:gd name="T8" fmla="*/ 2147483647 w 725"/>
                  <a:gd name="T9" fmla="*/ 2147483647 h 600"/>
                  <a:gd name="T10" fmla="*/ 2147483647 w 725"/>
                  <a:gd name="T11" fmla="*/ 2147483647 h 600"/>
                  <a:gd name="T12" fmla="*/ 2147483647 w 725"/>
                  <a:gd name="T13" fmla="*/ 2147483647 h 600"/>
                  <a:gd name="T14" fmla="*/ 2147483647 w 725"/>
                  <a:gd name="T15" fmla="*/ 2147483647 h 600"/>
                  <a:gd name="T16" fmla="*/ 2147483647 w 725"/>
                  <a:gd name="T17" fmla="*/ 2147483647 h 600"/>
                  <a:gd name="T18" fmla="*/ 2147483647 w 725"/>
                  <a:gd name="T19" fmla="*/ 2147483647 h 600"/>
                  <a:gd name="T20" fmla="*/ 2147483647 w 725"/>
                  <a:gd name="T21" fmla="*/ 2147483647 h 600"/>
                  <a:gd name="T22" fmla="*/ 2147483647 w 725"/>
                  <a:gd name="T23" fmla="*/ 0 h 600"/>
                  <a:gd name="T24" fmla="*/ 2147483647 w 725"/>
                  <a:gd name="T25" fmla="*/ 2147483647 h 600"/>
                  <a:gd name="T26" fmla="*/ 2147483647 w 725"/>
                  <a:gd name="T27" fmla="*/ 2147483647 h 600"/>
                  <a:gd name="T28" fmla="*/ 2147483647 w 725"/>
                  <a:gd name="T29" fmla="*/ 2147483647 h 600"/>
                  <a:gd name="T30" fmla="*/ 2147483647 w 725"/>
                  <a:gd name="T31" fmla="*/ 2147483647 h 600"/>
                  <a:gd name="T32" fmla="*/ 2147483647 w 725"/>
                  <a:gd name="T33" fmla="*/ 2147483647 h 600"/>
                  <a:gd name="T34" fmla="*/ 2147483647 w 725"/>
                  <a:gd name="T35" fmla="*/ 2147483647 h 600"/>
                  <a:gd name="T36" fmla="*/ 2147483647 w 725"/>
                  <a:gd name="T37" fmla="*/ 2147483647 h 600"/>
                  <a:gd name="T38" fmla="*/ 2147483647 w 725"/>
                  <a:gd name="T39" fmla="*/ 2147483647 h 600"/>
                  <a:gd name="T40" fmla="*/ 2147483647 w 725"/>
                  <a:gd name="T41" fmla="*/ 2147483647 h 600"/>
                  <a:gd name="T42" fmla="*/ 0 w 725"/>
                  <a:gd name="T43" fmla="*/ 2147483647 h 600"/>
                  <a:gd name="T44" fmla="*/ 2147483647 w 725"/>
                  <a:gd name="T45" fmla="*/ 2147483647 h 600"/>
                  <a:gd name="T46" fmla="*/ 2147483647 w 725"/>
                  <a:gd name="T47" fmla="*/ 2147483647 h 600"/>
                  <a:gd name="T48" fmla="*/ 2147483647 w 725"/>
                  <a:gd name="T49" fmla="*/ 2147483647 h 600"/>
                  <a:gd name="T50" fmla="*/ 2147483647 w 725"/>
                  <a:gd name="T51" fmla="*/ 2147483647 h 600"/>
                  <a:gd name="T52" fmla="*/ 2147483647 w 725"/>
                  <a:gd name="T53" fmla="*/ 2147483647 h 600"/>
                  <a:gd name="T54" fmla="*/ 2147483647 w 725"/>
                  <a:gd name="T55" fmla="*/ 2147483647 h 600"/>
                  <a:gd name="T56" fmla="*/ 2147483647 w 725"/>
                  <a:gd name="T57" fmla="*/ 2147483647 h 600"/>
                  <a:gd name="T58" fmla="*/ 2147483647 w 725"/>
                  <a:gd name="T59" fmla="*/ 2147483647 h 600"/>
                  <a:gd name="T60" fmla="*/ 2147483647 w 725"/>
                  <a:gd name="T61" fmla="*/ 2147483647 h 600"/>
                  <a:gd name="T62" fmla="*/ 2147483647 w 725"/>
                  <a:gd name="T63" fmla="*/ 2147483647 h 600"/>
                  <a:gd name="T64" fmla="*/ 2147483647 w 725"/>
                  <a:gd name="T65" fmla="*/ 2147483647 h 600"/>
                  <a:gd name="T66" fmla="*/ 2147483647 w 725"/>
                  <a:gd name="T67" fmla="*/ 2147483647 h 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5"/>
                  <a:gd name="T103" fmla="*/ 0 h 600"/>
                  <a:gd name="T104" fmla="*/ 725 w 725"/>
                  <a:gd name="T105" fmla="*/ 600 h 6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89">
                <a:extLst>
                  <a:ext uri="{FF2B5EF4-FFF2-40B4-BE49-F238E27FC236}">
                    <a16:creationId xmlns:a16="http://schemas.microsoft.com/office/drawing/2014/main" id="{1E457210-2587-4C7E-B35D-1FA598FF3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5110" y="1373620"/>
                <a:ext cx="1325801" cy="1227522"/>
              </a:xfrm>
              <a:custGeom>
                <a:avLst/>
                <a:gdLst>
                  <a:gd name="T0" fmla="*/ 2147483647 w 725"/>
                  <a:gd name="T1" fmla="*/ 2147483647 h 600"/>
                  <a:gd name="T2" fmla="*/ 2147483647 w 725"/>
                  <a:gd name="T3" fmla="*/ 2147483647 h 600"/>
                  <a:gd name="T4" fmla="*/ 2147483647 w 725"/>
                  <a:gd name="T5" fmla="*/ 2147483647 h 600"/>
                  <a:gd name="T6" fmla="*/ 2147483647 w 725"/>
                  <a:gd name="T7" fmla="*/ 2147483647 h 600"/>
                  <a:gd name="T8" fmla="*/ 2147483647 w 725"/>
                  <a:gd name="T9" fmla="*/ 2147483647 h 600"/>
                  <a:gd name="T10" fmla="*/ 2147483647 w 725"/>
                  <a:gd name="T11" fmla="*/ 2147483647 h 600"/>
                  <a:gd name="T12" fmla="*/ 2147483647 w 725"/>
                  <a:gd name="T13" fmla="*/ 2147483647 h 600"/>
                  <a:gd name="T14" fmla="*/ 2147483647 w 725"/>
                  <a:gd name="T15" fmla="*/ 2147483647 h 600"/>
                  <a:gd name="T16" fmla="*/ 2147483647 w 725"/>
                  <a:gd name="T17" fmla="*/ 2147483647 h 600"/>
                  <a:gd name="T18" fmla="*/ 2147483647 w 725"/>
                  <a:gd name="T19" fmla="*/ 2147483647 h 600"/>
                  <a:gd name="T20" fmla="*/ 2147483647 w 725"/>
                  <a:gd name="T21" fmla="*/ 2147483647 h 600"/>
                  <a:gd name="T22" fmla="*/ 2147483647 w 725"/>
                  <a:gd name="T23" fmla="*/ 0 h 600"/>
                  <a:gd name="T24" fmla="*/ 2147483647 w 725"/>
                  <a:gd name="T25" fmla="*/ 2147483647 h 600"/>
                  <a:gd name="T26" fmla="*/ 2147483647 w 725"/>
                  <a:gd name="T27" fmla="*/ 2147483647 h 600"/>
                  <a:gd name="T28" fmla="*/ 2147483647 w 725"/>
                  <a:gd name="T29" fmla="*/ 2147483647 h 600"/>
                  <a:gd name="T30" fmla="*/ 2147483647 w 725"/>
                  <a:gd name="T31" fmla="*/ 2147483647 h 600"/>
                  <a:gd name="T32" fmla="*/ 2147483647 w 725"/>
                  <a:gd name="T33" fmla="*/ 2147483647 h 600"/>
                  <a:gd name="T34" fmla="*/ 2147483647 w 725"/>
                  <a:gd name="T35" fmla="*/ 2147483647 h 600"/>
                  <a:gd name="T36" fmla="*/ 2147483647 w 725"/>
                  <a:gd name="T37" fmla="*/ 2147483647 h 600"/>
                  <a:gd name="T38" fmla="*/ 2147483647 w 725"/>
                  <a:gd name="T39" fmla="*/ 2147483647 h 600"/>
                  <a:gd name="T40" fmla="*/ 2147483647 w 725"/>
                  <a:gd name="T41" fmla="*/ 2147483647 h 600"/>
                  <a:gd name="T42" fmla="*/ 0 w 725"/>
                  <a:gd name="T43" fmla="*/ 2147483647 h 600"/>
                  <a:gd name="T44" fmla="*/ 2147483647 w 725"/>
                  <a:gd name="T45" fmla="*/ 2147483647 h 600"/>
                  <a:gd name="T46" fmla="*/ 2147483647 w 725"/>
                  <a:gd name="T47" fmla="*/ 2147483647 h 600"/>
                  <a:gd name="T48" fmla="*/ 2147483647 w 725"/>
                  <a:gd name="T49" fmla="*/ 2147483647 h 600"/>
                  <a:gd name="T50" fmla="*/ 2147483647 w 725"/>
                  <a:gd name="T51" fmla="*/ 2147483647 h 600"/>
                  <a:gd name="T52" fmla="*/ 2147483647 w 725"/>
                  <a:gd name="T53" fmla="*/ 2147483647 h 600"/>
                  <a:gd name="T54" fmla="*/ 2147483647 w 725"/>
                  <a:gd name="T55" fmla="*/ 2147483647 h 600"/>
                  <a:gd name="T56" fmla="*/ 2147483647 w 725"/>
                  <a:gd name="T57" fmla="*/ 2147483647 h 600"/>
                  <a:gd name="T58" fmla="*/ 2147483647 w 725"/>
                  <a:gd name="T59" fmla="*/ 2147483647 h 600"/>
                  <a:gd name="T60" fmla="*/ 2147483647 w 725"/>
                  <a:gd name="T61" fmla="*/ 2147483647 h 600"/>
                  <a:gd name="T62" fmla="*/ 2147483647 w 725"/>
                  <a:gd name="T63" fmla="*/ 2147483647 h 600"/>
                  <a:gd name="T64" fmla="*/ 2147483647 w 725"/>
                  <a:gd name="T65" fmla="*/ 2147483647 h 600"/>
                  <a:gd name="T66" fmla="*/ 2147483647 w 725"/>
                  <a:gd name="T67" fmla="*/ 2147483647 h 600"/>
                  <a:gd name="T68" fmla="*/ 2147483647 w 725"/>
                  <a:gd name="T69" fmla="*/ 2147483647 h 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5"/>
                  <a:gd name="T106" fmla="*/ 0 h 600"/>
                  <a:gd name="T107" fmla="*/ 725 w 725"/>
                  <a:gd name="T108" fmla="*/ 600 h 6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rgbClr val="EAEAEA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6">
                <a:extLst>
                  <a:ext uri="{FF2B5EF4-FFF2-40B4-BE49-F238E27FC236}">
                    <a16:creationId xmlns:a16="http://schemas.microsoft.com/office/drawing/2014/main" id="{935E063F-9678-40D8-8A4B-B3E2A2B48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052" y="4386564"/>
                <a:ext cx="2204304" cy="1942279"/>
              </a:xfrm>
              <a:custGeom>
                <a:avLst/>
                <a:gdLst>
                  <a:gd name="T0" fmla="*/ 939809827 w 1205"/>
                  <a:gd name="T1" fmla="*/ 364966436 h 952"/>
                  <a:gd name="T2" fmla="*/ 843711118 w 1205"/>
                  <a:gd name="T3" fmla="*/ 321517620 h 952"/>
                  <a:gd name="T4" fmla="*/ 741097716 w 1205"/>
                  <a:gd name="T5" fmla="*/ 304138719 h 952"/>
                  <a:gd name="T6" fmla="*/ 699563957 w 1205"/>
                  <a:gd name="T7" fmla="*/ 251999865 h 952"/>
                  <a:gd name="T8" fmla="*/ 638484315 w 1205"/>
                  <a:gd name="T9" fmla="*/ 208552091 h 952"/>
                  <a:gd name="T10" fmla="*/ 583105367 w 1205"/>
                  <a:gd name="T11" fmla="*/ 156414345 h 952"/>
                  <a:gd name="T12" fmla="*/ 542385606 w 1205"/>
                  <a:gd name="T13" fmla="*/ 147724373 h 952"/>
                  <a:gd name="T14" fmla="*/ 487007561 w 1205"/>
                  <a:gd name="T15" fmla="*/ 139034402 h 952"/>
                  <a:gd name="T16" fmla="*/ 425112905 w 1205"/>
                  <a:gd name="T17" fmla="*/ 112965496 h 952"/>
                  <a:gd name="T18" fmla="*/ 315169911 w 1205"/>
                  <a:gd name="T19" fmla="*/ 69517722 h 952"/>
                  <a:gd name="T20" fmla="*/ 260605864 w 1205"/>
                  <a:gd name="T21" fmla="*/ 52137762 h 952"/>
                  <a:gd name="T22" fmla="*/ 164507098 w 1205"/>
                  <a:gd name="T23" fmla="*/ 17378909 h 952"/>
                  <a:gd name="T24" fmla="*/ 136817624 w 1205"/>
                  <a:gd name="T25" fmla="*/ 0 h 952"/>
                  <a:gd name="T26" fmla="*/ 109943023 w 1205"/>
                  <a:gd name="T27" fmla="*/ 8689976 h 952"/>
                  <a:gd name="T28" fmla="*/ 88769144 w 1205"/>
                  <a:gd name="T29" fmla="*/ 26068881 h 952"/>
                  <a:gd name="T30" fmla="*/ 13844289 w 1205"/>
                  <a:gd name="T31" fmla="*/ 52137762 h 952"/>
                  <a:gd name="T32" fmla="*/ 20359888 w 1205"/>
                  <a:gd name="T33" fmla="*/ 95586595 h 952"/>
                  <a:gd name="T34" fmla="*/ 27689481 w 1205"/>
                  <a:gd name="T35" fmla="*/ 139034402 h 952"/>
                  <a:gd name="T36" fmla="*/ 54564061 w 1205"/>
                  <a:gd name="T37" fmla="*/ 191173190 h 952"/>
                  <a:gd name="T38" fmla="*/ 68409263 w 1205"/>
                  <a:gd name="T39" fmla="*/ 217242063 h 952"/>
                  <a:gd name="T40" fmla="*/ 75738857 w 1205"/>
                  <a:gd name="T41" fmla="*/ 234620964 h 952"/>
                  <a:gd name="T42" fmla="*/ 116458618 w 1205"/>
                  <a:gd name="T43" fmla="*/ 251999865 h 952"/>
                  <a:gd name="T44" fmla="*/ 157992406 w 1205"/>
                  <a:gd name="T45" fmla="*/ 243310936 h 952"/>
                  <a:gd name="T46" fmla="*/ 192196572 w 1205"/>
                  <a:gd name="T47" fmla="*/ 278069846 h 952"/>
                  <a:gd name="T48" fmla="*/ 206041760 w 1205"/>
                  <a:gd name="T49" fmla="*/ 295448747 h 952"/>
                  <a:gd name="T50" fmla="*/ 212556453 w 1205"/>
                  <a:gd name="T51" fmla="*/ 321517620 h 952"/>
                  <a:gd name="T52" fmla="*/ 164507098 w 1205"/>
                  <a:gd name="T53" fmla="*/ 356276465 h 952"/>
                  <a:gd name="T54" fmla="*/ 144147217 w 1205"/>
                  <a:gd name="T55" fmla="*/ 399724239 h 952"/>
                  <a:gd name="T56" fmla="*/ 130302932 w 1205"/>
                  <a:gd name="T57" fmla="*/ 460551956 h 952"/>
                  <a:gd name="T58" fmla="*/ 116458618 w 1205"/>
                  <a:gd name="T59" fmla="*/ 469241928 h 952"/>
                  <a:gd name="T60" fmla="*/ 102613430 w 1205"/>
                  <a:gd name="T61" fmla="*/ 521379674 h 952"/>
                  <a:gd name="T62" fmla="*/ 61893668 w 1205"/>
                  <a:gd name="T63" fmla="*/ 530069646 h 952"/>
                  <a:gd name="T64" fmla="*/ 88769144 w 1205"/>
                  <a:gd name="T65" fmla="*/ 616966367 h 952"/>
                  <a:gd name="T66" fmla="*/ 82253549 w 1205"/>
                  <a:gd name="T67" fmla="*/ 634346310 h 952"/>
                  <a:gd name="T68" fmla="*/ 54564061 w 1205"/>
                  <a:gd name="T69" fmla="*/ 660415183 h 952"/>
                  <a:gd name="T70" fmla="*/ 54564061 w 1205"/>
                  <a:gd name="T71" fmla="*/ 712552929 h 952"/>
                  <a:gd name="T72" fmla="*/ 68409263 w 1205"/>
                  <a:gd name="T73" fmla="*/ 729931830 h 952"/>
                  <a:gd name="T74" fmla="*/ 13844289 w 1205"/>
                  <a:gd name="T75" fmla="*/ 782070618 h 952"/>
                  <a:gd name="T76" fmla="*/ 0 w 1205"/>
                  <a:gd name="T77" fmla="*/ 851587266 h 952"/>
                  <a:gd name="T78" fmla="*/ 48049369 w 1205"/>
                  <a:gd name="T79" fmla="*/ 860277237 h 952"/>
                  <a:gd name="T80" fmla="*/ 88769144 w 1205"/>
                  <a:gd name="T81" fmla="*/ 912414983 h 952"/>
                  <a:gd name="T82" fmla="*/ 96098737 w 1205"/>
                  <a:gd name="T83" fmla="*/ 999311574 h 952"/>
                  <a:gd name="T84" fmla="*/ 178352286 w 1205"/>
                  <a:gd name="T85" fmla="*/ 1008001546 h 952"/>
                  <a:gd name="T86" fmla="*/ 240245983 w 1205"/>
                  <a:gd name="T87" fmla="*/ 990621602 h 952"/>
                  <a:gd name="T88" fmla="*/ 308655218 w 1205"/>
                  <a:gd name="T89" fmla="*/ 981932673 h 952"/>
                  <a:gd name="T90" fmla="*/ 438958093 w 1205"/>
                  <a:gd name="T91" fmla="*/ 1008001546 h 952"/>
                  <a:gd name="T92" fmla="*/ 487007561 w 1205"/>
                  <a:gd name="T93" fmla="*/ 981932673 h 952"/>
                  <a:gd name="T94" fmla="*/ 528541320 w 1205"/>
                  <a:gd name="T95" fmla="*/ 929794927 h 952"/>
                  <a:gd name="T96" fmla="*/ 590434960 w 1205"/>
                  <a:gd name="T97" fmla="*/ 895036082 h 952"/>
                  <a:gd name="T98" fmla="*/ 638484315 w 1205"/>
                  <a:gd name="T99" fmla="*/ 816828421 h 952"/>
                  <a:gd name="T100" fmla="*/ 658844196 w 1205"/>
                  <a:gd name="T101" fmla="*/ 721242901 h 952"/>
                  <a:gd name="T102" fmla="*/ 685718769 w 1205"/>
                  <a:gd name="T103" fmla="*/ 643035240 h 952"/>
                  <a:gd name="T104" fmla="*/ 754942002 w 1205"/>
                  <a:gd name="T105" fmla="*/ 547448677 h 952"/>
                  <a:gd name="T106" fmla="*/ 768787190 w 1205"/>
                  <a:gd name="T107" fmla="*/ 512690745 h 952"/>
                  <a:gd name="T108" fmla="*/ 768787190 w 1205"/>
                  <a:gd name="T109" fmla="*/ 512690745 h 952"/>
                  <a:gd name="T110" fmla="*/ 829866832 w 1205"/>
                  <a:gd name="T111" fmla="*/ 477931900 h 952"/>
                  <a:gd name="T112" fmla="*/ 974014219 w 1205"/>
                  <a:gd name="T113" fmla="*/ 408414210 h 952"/>
                  <a:gd name="T114" fmla="*/ 981343812 w 1205"/>
                  <a:gd name="T115" fmla="*/ 399724239 h 952"/>
                  <a:gd name="T116" fmla="*/ 981343812 w 1205"/>
                  <a:gd name="T117" fmla="*/ 373655366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5"/>
                  <a:gd name="T178" fmla="*/ 0 h 952"/>
                  <a:gd name="T179" fmla="*/ 1205 w 1205"/>
                  <a:gd name="T180" fmla="*/ 952 h 9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19">
                <a:extLst>
                  <a:ext uri="{FF2B5EF4-FFF2-40B4-BE49-F238E27FC236}">
                    <a16:creationId xmlns:a16="http://schemas.microsoft.com/office/drawing/2014/main" id="{0C67A4D4-0249-424D-A9BA-A35CEB839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5619" y="6055367"/>
                <a:ext cx="595324" cy="422640"/>
              </a:xfrm>
              <a:custGeom>
                <a:avLst/>
                <a:gdLst>
                  <a:gd name="T0" fmla="*/ 0 w 328"/>
                  <a:gd name="T1" fmla="*/ 2147483647 h 208"/>
                  <a:gd name="T2" fmla="*/ 0 w 328"/>
                  <a:gd name="T3" fmla="*/ 2147483647 h 208"/>
                  <a:gd name="T4" fmla="*/ 2147483647 w 328"/>
                  <a:gd name="T5" fmla="*/ 2147483647 h 208"/>
                  <a:gd name="T6" fmla="*/ 2147483647 w 328"/>
                  <a:gd name="T7" fmla="*/ 2147483647 h 208"/>
                  <a:gd name="T8" fmla="*/ 2147483647 w 328"/>
                  <a:gd name="T9" fmla="*/ 2147483647 h 208"/>
                  <a:gd name="T10" fmla="*/ 2147483647 w 328"/>
                  <a:gd name="T11" fmla="*/ 2147483647 h 208"/>
                  <a:gd name="T12" fmla="*/ 2147483647 w 328"/>
                  <a:gd name="T13" fmla="*/ 2147483647 h 208"/>
                  <a:gd name="T14" fmla="*/ 2147483647 w 328"/>
                  <a:gd name="T15" fmla="*/ 2147483647 h 208"/>
                  <a:gd name="T16" fmla="*/ 2147483647 w 328"/>
                  <a:gd name="T17" fmla="*/ 2147483647 h 208"/>
                  <a:gd name="T18" fmla="*/ 2147483647 w 328"/>
                  <a:gd name="T19" fmla="*/ 2147483647 h 208"/>
                  <a:gd name="T20" fmla="*/ 2147483647 w 328"/>
                  <a:gd name="T21" fmla="*/ 2147483647 h 208"/>
                  <a:gd name="T22" fmla="*/ 2147483647 w 328"/>
                  <a:gd name="T23" fmla="*/ 2147483647 h 208"/>
                  <a:gd name="T24" fmla="*/ 2147483647 w 328"/>
                  <a:gd name="T25" fmla="*/ 2147483647 h 208"/>
                  <a:gd name="T26" fmla="*/ 2147483647 w 328"/>
                  <a:gd name="T27" fmla="*/ 2147483647 h 208"/>
                  <a:gd name="T28" fmla="*/ 2147483647 w 328"/>
                  <a:gd name="T29" fmla="*/ 2147483647 h 208"/>
                  <a:gd name="T30" fmla="*/ 2147483647 w 328"/>
                  <a:gd name="T31" fmla="*/ 2147483647 h 208"/>
                  <a:gd name="T32" fmla="*/ 2147483647 w 328"/>
                  <a:gd name="T33" fmla="*/ 0 h 208"/>
                  <a:gd name="T34" fmla="*/ 2147483647 w 328"/>
                  <a:gd name="T35" fmla="*/ 2147483647 h 208"/>
                  <a:gd name="T36" fmla="*/ 2147483647 w 328"/>
                  <a:gd name="T37" fmla="*/ 2147483647 h 208"/>
                  <a:gd name="T38" fmla="*/ 2147483647 w 328"/>
                  <a:gd name="T39" fmla="*/ 2147483647 h 208"/>
                  <a:gd name="T40" fmla="*/ 2147483647 w 328"/>
                  <a:gd name="T41" fmla="*/ 2147483647 h 208"/>
                  <a:gd name="T42" fmla="*/ 2147483647 w 328"/>
                  <a:gd name="T43" fmla="*/ 2147483647 h 208"/>
                  <a:gd name="T44" fmla="*/ 2147483647 w 328"/>
                  <a:gd name="T45" fmla="*/ 2147483647 h 208"/>
                  <a:gd name="T46" fmla="*/ 2147483647 w 328"/>
                  <a:gd name="T47" fmla="*/ 2147483647 h 208"/>
                  <a:gd name="T48" fmla="*/ 2147483647 w 328"/>
                  <a:gd name="T49" fmla="*/ 2147483647 h 208"/>
                  <a:gd name="T50" fmla="*/ 2147483647 w 328"/>
                  <a:gd name="T51" fmla="*/ 2147483647 h 208"/>
                  <a:gd name="T52" fmla="*/ 2147483647 w 328"/>
                  <a:gd name="T53" fmla="*/ 2147483647 h 208"/>
                  <a:gd name="T54" fmla="*/ 2147483647 w 328"/>
                  <a:gd name="T55" fmla="*/ 2147483647 h 208"/>
                  <a:gd name="T56" fmla="*/ 2147483647 w 328"/>
                  <a:gd name="T57" fmla="*/ 2147483647 h 208"/>
                  <a:gd name="T58" fmla="*/ 2147483647 w 328"/>
                  <a:gd name="T59" fmla="*/ 2147483647 h 208"/>
                  <a:gd name="T60" fmla="*/ 2147483647 w 328"/>
                  <a:gd name="T61" fmla="*/ 2147483647 h 208"/>
                  <a:gd name="T62" fmla="*/ 2147483647 w 328"/>
                  <a:gd name="T63" fmla="*/ 2147483647 h 208"/>
                  <a:gd name="T64" fmla="*/ 2147483647 w 328"/>
                  <a:gd name="T65" fmla="*/ 2147483647 h 208"/>
                  <a:gd name="T66" fmla="*/ 2147483647 w 328"/>
                  <a:gd name="T67" fmla="*/ 2147483647 h 208"/>
                  <a:gd name="T68" fmla="*/ 2147483647 w 328"/>
                  <a:gd name="T69" fmla="*/ 2147483647 h 208"/>
                  <a:gd name="T70" fmla="*/ 2147483647 w 328"/>
                  <a:gd name="T71" fmla="*/ 2147483647 h 208"/>
                  <a:gd name="T72" fmla="*/ 2147483647 w 328"/>
                  <a:gd name="T73" fmla="*/ 2147483647 h 208"/>
                  <a:gd name="T74" fmla="*/ 0 w 328"/>
                  <a:gd name="T75" fmla="*/ 2147483647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208"/>
                  <a:gd name="T116" fmla="*/ 328 w 328"/>
                  <a:gd name="T117" fmla="*/ 208 h 2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id="{51E718B2-2F40-452C-AE11-D3738CD1B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951" y="5368578"/>
                <a:ext cx="305708" cy="584238"/>
              </a:xfrm>
              <a:custGeom>
                <a:avLst/>
                <a:gdLst>
                  <a:gd name="T0" fmla="*/ 0 w 168"/>
                  <a:gd name="T1" fmla="*/ 2147483647 h 288"/>
                  <a:gd name="T2" fmla="*/ 2147483647 w 168"/>
                  <a:gd name="T3" fmla="*/ 2147483647 h 288"/>
                  <a:gd name="T4" fmla="*/ 2147483647 w 168"/>
                  <a:gd name="T5" fmla="*/ 2147483647 h 288"/>
                  <a:gd name="T6" fmla="*/ 2147483647 w 168"/>
                  <a:gd name="T7" fmla="*/ 2147483647 h 288"/>
                  <a:gd name="T8" fmla="*/ 2147483647 w 168"/>
                  <a:gd name="T9" fmla="*/ 0 h 288"/>
                  <a:gd name="T10" fmla="*/ 2147483647 w 168"/>
                  <a:gd name="T11" fmla="*/ 2147483647 h 288"/>
                  <a:gd name="T12" fmla="*/ 2147483647 w 168"/>
                  <a:gd name="T13" fmla="*/ 2147483647 h 288"/>
                  <a:gd name="T14" fmla="*/ 2147483647 w 168"/>
                  <a:gd name="T15" fmla="*/ 2147483647 h 288"/>
                  <a:gd name="T16" fmla="*/ 2147483647 w 168"/>
                  <a:gd name="T17" fmla="*/ 2147483647 h 288"/>
                  <a:gd name="T18" fmla="*/ 2147483647 w 168"/>
                  <a:gd name="T19" fmla="*/ 2147483647 h 288"/>
                  <a:gd name="T20" fmla="*/ 2147483647 w 168"/>
                  <a:gd name="T21" fmla="*/ 2147483647 h 288"/>
                  <a:gd name="T22" fmla="*/ 2147483647 w 168"/>
                  <a:gd name="T23" fmla="*/ 2147483647 h 288"/>
                  <a:gd name="T24" fmla="*/ 2147483647 w 168"/>
                  <a:gd name="T25" fmla="*/ 2147483647 h 288"/>
                  <a:gd name="T26" fmla="*/ 2147483647 w 168"/>
                  <a:gd name="T27" fmla="*/ 2147483647 h 288"/>
                  <a:gd name="T28" fmla="*/ 2147483647 w 168"/>
                  <a:gd name="T29" fmla="*/ 2147483647 h 288"/>
                  <a:gd name="T30" fmla="*/ 2147483647 w 168"/>
                  <a:gd name="T31" fmla="*/ 2147483647 h 288"/>
                  <a:gd name="T32" fmla="*/ 2147483647 w 168"/>
                  <a:gd name="T33" fmla="*/ 2147483647 h 288"/>
                  <a:gd name="T34" fmla="*/ 2147483647 w 168"/>
                  <a:gd name="T35" fmla="*/ 2147483647 h 288"/>
                  <a:gd name="T36" fmla="*/ 2147483647 w 168"/>
                  <a:gd name="T37" fmla="*/ 2147483647 h 288"/>
                  <a:gd name="T38" fmla="*/ 2147483647 w 168"/>
                  <a:gd name="T39" fmla="*/ 2147483647 h 288"/>
                  <a:gd name="T40" fmla="*/ 2147483647 w 168"/>
                  <a:gd name="T41" fmla="*/ 2147483647 h 288"/>
                  <a:gd name="T42" fmla="*/ 2147483647 w 168"/>
                  <a:gd name="T43" fmla="*/ 2147483647 h 288"/>
                  <a:gd name="T44" fmla="*/ 2147483647 w 168"/>
                  <a:gd name="T45" fmla="*/ 2147483647 h 288"/>
                  <a:gd name="T46" fmla="*/ 0 w 168"/>
                  <a:gd name="T47" fmla="*/ 2147483647 h 288"/>
                  <a:gd name="T48" fmla="*/ 0 w 168"/>
                  <a:gd name="T49" fmla="*/ 2147483647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288"/>
                  <a:gd name="T77" fmla="*/ 168 w 168"/>
                  <a:gd name="T78" fmla="*/ 288 h 2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28">
                <a:extLst>
                  <a:ext uri="{FF2B5EF4-FFF2-40B4-BE49-F238E27FC236}">
                    <a16:creationId xmlns:a16="http://schemas.microsoft.com/office/drawing/2014/main" id="{042F3570-FB42-4C41-BAFB-0762F5776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039" y="3926629"/>
                <a:ext cx="2159252" cy="2209537"/>
              </a:xfrm>
              <a:custGeom>
                <a:avLst/>
                <a:gdLst>
                  <a:gd name="T0" fmla="*/ 2147483647 w 1180"/>
                  <a:gd name="T1" fmla="*/ 2147483647 h 1080"/>
                  <a:gd name="T2" fmla="*/ 2147483647 w 1180"/>
                  <a:gd name="T3" fmla="*/ 2147483647 h 1080"/>
                  <a:gd name="T4" fmla="*/ 2147483647 w 1180"/>
                  <a:gd name="T5" fmla="*/ 2147483647 h 1080"/>
                  <a:gd name="T6" fmla="*/ 2147483647 w 1180"/>
                  <a:gd name="T7" fmla="*/ 2147483647 h 1080"/>
                  <a:gd name="T8" fmla="*/ 2147483647 w 1180"/>
                  <a:gd name="T9" fmla="*/ 2147483647 h 1080"/>
                  <a:gd name="T10" fmla="*/ 2147483647 w 1180"/>
                  <a:gd name="T11" fmla="*/ 2147483647 h 1080"/>
                  <a:gd name="T12" fmla="*/ 2147483647 w 1180"/>
                  <a:gd name="T13" fmla="*/ 2147483647 h 1080"/>
                  <a:gd name="T14" fmla="*/ 2147483647 w 1180"/>
                  <a:gd name="T15" fmla="*/ 2147483647 h 1080"/>
                  <a:gd name="T16" fmla="*/ 2147483647 w 1180"/>
                  <a:gd name="T17" fmla="*/ 2147483647 h 1080"/>
                  <a:gd name="T18" fmla="*/ 2147483647 w 1180"/>
                  <a:gd name="T19" fmla="*/ 2147483647 h 1080"/>
                  <a:gd name="T20" fmla="*/ 2147483647 w 1180"/>
                  <a:gd name="T21" fmla="*/ 2147483647 h 1080"/>
                  <a:gd name="T22" fmla="*/ 2147483647 w 1180"/>
                  <a:gd name="T23" fmla="*/ 2147483647 h 1080"/>
                  <a:gd name="T24" fmla="*/ 2147483647 w 1180"/>
                  <a:gd name="T25" fmla="*/ 2147483647 h 1080"/>
                  <a:gd name="T26" fmla="*/ 2147483647 w 1180"/>
                  <a:gd name="T27" fmla="*/ 2147483647 h 1080"/>
                  <a:gd name="T28" fmla="*/ 2147483647 w 1180"/>
                  <a:gd name="T29" fmla="*/ 0 h 1080"/>
                  <a:gd name="T30" fmla="*/ 2147483647 w 1180"/>
                  <a:gd name="T31" fmla="*/ 2147483647 h 1080"/>
                  <a:gd name="T32" fmla="*/ 2147483647 w 1180"/>
                  <a:gd name="T33" fmla="*/ 2147483647 h 1080"/>
                  <a:gd name="T34" fmla="*/ 2147483647 w 1180"/>
                  <a:gd name="T35" fmla="*/ 2147483647 h 1080"/>
                  <a:gd name="T36" fmla="*/ 2147483647 w 1180"/>
                  <a:gd name="T37" fmla="*/ 2147483647 h 1080"/>
                  <a:gd name="T38" fmla="*/ 2147483647 w 1180"/>
                  <a:gd name="T39" fmla="*/ 2147483647 h 1080"/>
                  <a:gd name="T40" fmla="*/ 2147483647 w 1180"/>
                  <a:gd name="T41" fmla="*/ 2147483647 h 1080"/>
                  <a:gd name="T42" fmla="*/ 2147483647 w 1180"/>
                  <a:gd name="T43" fmla="*/ 2147483647 h 1080"/>
                  <a:gd name="T44" fmla="*/ 2147483647 w 1180"/>
                  <a:gd name="T45" fmla="*/ 2147483647 h 1080"/>
                  <a:gd name="T46" fmla="*/ 2147483647 w 1180"/>
                  <a:gd name="T47" fmla="*/ 2147483647 h 1080"/>
                  <a:gd name="T48" fmla="*/ 2147483647 w 1180"/>
                  <a:gd name="T49" fmla="*/ 2147483647 h 1080"/>
                  <a:gd name="T50" fmla="*/ 2147483647 w 1180"/>
                  <a:gd name="T51" fmla="*/ 2147483647 h 1080"/>
                  <a:gd name="T52" fmla="*/ 2147483647 w 1180"/>
                  <a:gd name="T53" fmla="*/ 2147483647 h 1080"/>
                  <a:gd name="T54" fmla="*/ 2147483647 w 1180"/>
                  <a:gd name="T55" fmla="*/ 2147483647 h 1080"/>
                  <a:gd name="T56" fmla="*/ 2147483647 w 1180"/>
                  <a:gd name="T57" fmla="*/ 2147483647 h 1080"/>
                  <a:gd name="T58" fmla="*/ 2147483647 w 1180"/>
                  <a:gd name="T59" fmla="*/ 2147483647 h 1080"/>
                  <a:gd name="T60" fmla="*/ 2147483647 w 1180"/>
                  <a:gd name="T61" fmla="*/ 2147483647 h 1080"/>
                  <a:gd name="T62" fmla="*/ 2147483647 w 1180"/>
                  <a:gd name="T63" fmla="*/ 2147483647 h 1080"/>
                  <a:gd name="T64" fmla="*/ 2147483647 w 1180"/>
                  <a:gd name="T65" fmla="*/ 2147483647 h 1080"/>
                  <a:gd name="T66" fmla="*/ 2147483647 w 1180"/>
                  <a:gd name="T67" fmla="*/ 2147483647 h 1080"/>
                  <a:gd name="T68" fmla="*/ 2147483647 w 1180"/>
                  <a:gd name="T69" fmla="*/ 2147483647 h 1080"/>
                  <a:gd name="T70" fmla="*/ 2147483647 w 1180"/>
                  <a:gd name="T71" fmla="*/ 2147483647 h 1080"/>
                  <a:gd name="T72" fmla="*/ 2147483647 w 1180"/>
                  <a:gd name="T73" fmla="*/ 2147483647 h 1080"/>
                  <a:gd name="T74" fmla="*/ 2147483647 w 1180"/>
                  <a:gd name="T75" fmla="*/ 2147483647 h 1080"/>
                  <a:gd name="T76" fmla="*/ 2147483647 w 1180"/>
                  <a:gd name="T77" fmla="*/ 2147483647 h 1080"/>
                  <a:gd name="T78" fmla="*/ 2147483647 w 1180"/>
                  <a:gd name="T79" fmla="*/ 2147483647 h 1080"/>
                  <a:gd name="T80" fmla="*/ 2147483647 w 1180"/>
                  <a:gd name="T81" fmla="*/ 2147483647 h 1080"/>
                  <a:gd name="T82" fmla="*/ 2147483647 w 1180"/>
                  <a:gd name="T83" fmla="*/ 2147483647 h 1080"/>
                  <a:gd name="T84" fmla="*/ 2147483647 w 1180"/>
                  <a:gd name="T85" fmla="*/ 2147483647 h 1080"/>
                  <a:gd name="T86" fmla="*/ 2147483647 w 1180"/>
                  <a:gd name="T87" fmla="*/ 2147483647 h 1080"/>
                  <a:gd name="T88" fmla="*/ 2147483647 w 1180"/>
                  <a:gd name="T89" fmla="*/ 2147483647 h 1080"/>
                  <a:gd name="T90" fmla="*/ 2147483647 w 1180"/>
                  <a:gd name="T91" fmla="*/ 2147483647 h 1080"/>
                  <a:gd name="T92" fmla="*/ 2147483647 w 1180"/>
                  <a:gd name="T93" fmla="*/ 2147483647 h 1080"/>
                  <a:gd name="T94" fmla="*/ 2147483647 w 1180"/>
                  <a:gd name="T95" fmla="*/ 2147483647 h 1080"/>
                  <a:gd name="T96" fmla="*/ 2147483647 w 1180"/>
                  <a:gd name="T97" fmla="*/ 2147483647 h 1080"/>
                  <a:gd name="T98" fmla="*/ 2147483647 w 1180"/>
                  <a:gd name="T99" fmla="*/ 2147483647 h 1080"/>
                  <a:gd name="T100" fmla="*/ 2147483647 w 1180"/>
                  <a:gd name="T101" fmla="*/ 2147483647 h 1080"/>
                  <a:gd name="T102" fmla="*/ 2147483647 w 1180"/>
                  <a:gd name="T103" fmla="*/ 2147483647 h 1080"/>
                  <a:gd name="T104" fmla="*/ 2147483647 w 1180"/>
                  <a:gd name="T105" fmla="*/ 2147483647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80"/>
                  <a:gd name="T160" fmla="*/ 0 h 1080"/>
                  <a:gd name="T161" fmla="*/ 1180 w 1180"/>
                  <a:gd name="T162" fmla="*/ 1080 h 10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B2925BFC-E190-4FA6-B59F-268032F7A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8713" y="2832737"/>
                <a:ext cx="595324" cy="469254"/>
              </a:xfrm>
              <a:custGeom>
                <a:avLst/>
                <a:gdLst>
                  <a:gd name="T0" fmla="*/ 0 w 328"/>
                  <a:gd name="T1" fmla="*/ 0 h 232"/>
                  <a:gd name="T2" fmla="*/ 328 w 328"/>
                  <a:gd name="T3" fmla="*/ 232 h 232"/>
                </a:gdLst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T0" t="T1" r="T2" b="T3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34">
                <a:extLst>
                  <a:ext uri="{FF2B5EF4-FFF2-40B4-BE49-F238E27FC236}">
                    <a16:creationId xmlns:a16="http://schemas.microsoft.com/office/drawing/2014/main" id="{62CC117D-A6D2-4D48-8AFB-313A945BF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3869" y="2341727"/>
                <a:ext cx="617849" cy="658822"/>
              </a:xfrm>
              <a:custGeom>
                <a:avLst/>
                <a:gdLst>
                  <a:gd name="T0" fmla="*/ 0 w 337"/>
                  <a:gd name="T1" fmla="*/ 0 h 320"/>
                  <a:gd name="T2" fmla="*/ 337 w 337"/>
                  <a:gd name="T3" fmla="*/ 320 h 320"/>
                </a:gdLst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T0" t="T1" r="T2" b="T3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38">
                <a:extLst>
                  <a:ext uri="{FF2B5EF4-FFF2-40B4-BE49-F238E27FC236}">
                    <a16:creationId xmlns:a16="http://schemas.microsoft.com/office/drawing/2014/main" id="{4B7A581B-A64C-4F70-BE1C-528488A75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2897" y="2030962"/>
                <a:ext cx="1370852" cy="1811758"/>
              </a:xfrm>
              <a:custGeom>
                <a:avLst/>
                <a:gdLst>
                  <a:gd name="T0" fmla="*/ 0 w 750"/>
                  <a:gd name="T1" fmla="*/ 0 h 888"/>
                  <a:gd name="T2" fmla="*/ 750 w 750"/>
                  <a:gd name="T3" fmla="*/ 888 h 888"/>
                </a:gdLst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26" y="632"/>
                  </a:cxn>
                  <a:cxn ang="0">
                    <a:pos x="76" y="672"/>
                  </a:cxn>
                  <a:cxn ang="0">
                    <a:pos x="186" y="704"/>
                  </a:cxn>
                  <a:cxn ang="0">
                    <a:pos x="144" y="776"/>
                  </a:cxn>
                  <a:cxn ang="0">
                    <a:pos x="118" y="864"/>
                  </a:cxn>
                  <a:cxn ang="0">
                    <a:pos x="194" y="864"/>
                  </a:cxn>
                </a:cxnLst>
                <a:rect l="T0" t="T1" r="T2" b="T3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43">
                <a:extLst>
                  <a:ext uri="{FF2B5EF4-FFF2-40B4-BE49-F238E27FC236}">
                    <a16:creationId xmlns:a16="http://schemas.microsoft.com/office/drawing/2014/main" id="{3FEBD66C-DC23-48C8-B19C-85143E036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851" y="2913537"/>
                <a:ext cx="1065148" cy="637067"/>
              </a:xfrm>
              <a:custGeom>
                <a:avLst/>
                <a:gdLst>
                  <a:gd name="T0" fmla="*/ 0 w 581"/>
                  <a:gd name="T1" fmla="*/ 0 h 312"/>
                  <a:gd name="T2" fmla="*/ 581 w 581"/>
                  <a:gd name="T3" fmla="*/ 312 h 312"/>
                </a:gdLst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T0" t="T1" r="T2" b="T3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92D050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81">
                <a:extLst>
                  <a:ext uri="{FF2B5EF4-FFF2-40B4-BE49-F238E27FC236}">
                    <a16:creationId xmlns:a16="http://schemas.microsoft.com/office/drawing/2014/main" id="{E31187FF-3DFF-41C7-99A8-08F2537BF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2506" y="1950164"/>
                <a:ext cx="1580019" cy="1342505"/>
              </a:xfrm>
              <a:custGeom>
                <a:avLst/>
                <a:gdLst>
                  <a:gd name="T0" fmla="*/ 2147483647 w 860"/>
                  <a:gd name="T1" fmla="*/ 2147483647 h 656"/>
                  <a:gd name="T2" fmla="*/ 2147483647 w 860"/>
                  <a:gd name="T3" fmla="*/ 2147483647 h 656"/>
                  <a:gd name="T4" fmla="*/ 2147483647 w 860"/>
                  <a:gd name="T5" fmla="*/ 2147483647 h 656"/>
                  <a:gd name="T6" fmla="*/ 2147483647 w 860"/>
                  <a:gd name="T7" fmla="*/ 2147483647 h 656"/>
                  <a:gd name="T8" fmla="*/ 2147483647 w 860"/>
                  <a:gd name="T9" fmla="*/ 2147483647 h 656"/>
                  <a:gd name="T10" fmla="*/ 2147483647 w 860"/>
                  <a:gd name="T11" fmla="*/ 2147483647 h 656"/>
                  <a:gd name="T12" fmla="*/ 2147483647 w 860"/>
                  <a:gd name="T13" fmla="*/ 2147483647 h 656"/>
                  <a:gd name="T14" fmla="*/ 2147483647 w 860"/>
                  <a:gd name="T15" fmla="*/ 2147483647 h 656"/>
                  <a:gd name="T16" fmla="*/ 2147483647 w 860"/>
                  <a:gd name="T17" fmla="*/ 2147483647 h 656"/>
                  <a:gd name="T18" fmla="*/ 2147483647 w 860"/>
                  <a:gd name="T19" fmla="*/ 2147483647 h 656"/>
                  <a:gd name="T20" fmla="*/ 2147483647 w 860"/>
                  <a:gd name="T21" fmla="*/ 2147483647 h 656"/>
                  <a:gd name="T22" fmla="*/ 2147483647 w 860"/>
                  <a:gd name="T23" fmla="*/ 2147483647 h 656"/>
                  <a:gd name="T24" fmla="*/ 2147483647 w 860"/>
                  <a:gd name="T25" fmla="*/ 2147483647 h 656"/>
                  <a:gd name="T26" fmla="*/ 2147483647 w 860"/>
                  <a:gd name="T27" fmla="*/ 2147483647 h 656"/>
                  <a:gd name="T28" fmla="*/ 2147483647 w 860"/>
                  <a:gd name="T29" fmla="*/ 2147483647 h 656"/>
                  <a:gd name="T30" fmla="*/ 2147483647 w 860"/>
                  <a:gd name="T31" fmla="*/ 2147483647 h 656"/>
                  <a:gd name="T32" fmla="*/ 2147483647 w 860"/>
                  <a:gd name="T33" fmla="*/ 2147483647 h 656"/>
                  <a:gd name="T34" fmla="*/ 2147483647 w 860"/>
                  <a:gd name="T35" fmla="*/ 2147483647 h 656"/>
                  <a:gd name="T36" fmla="*/ 2147483647 w 860"/>
                  <a:gd name="T37" fmla="*/ 0 h 656"/>
                  <a:gd name="T38" fmla="*/ 2147483647 w 860"/>
                  <a:gd name="T39" fmla="*/ 2147483647 h 656"/>
                  <a:gd name="T40" fmla="*/ 2147483647 w 860"/>
                  <a:gd name="T41" fmla="*/ 2147483647 h 656"/>
                  <a:gd name="T42" fmla="*/ 2147483647 w 860"/>
                  <a:gd name="T43" fmla="*/ 2147483647 h 656"/>
                  <a:gd name="T44" fmla="*/ 2147483647 w 860"/>
                  <a:gd name="T45" fmla="*/ 2147483647 h 656"/>
                  <a:gd name="T46" fmla="*/ 2147483647 w 860"/>
                  <a:gd name="T47" fmla="*/ 2147483647 h 656"/>
                  <a:gd name="T48" fmla="*/ 2147483647 w 860"/>
                  <a:gd name="T49" fmla="*/ 2147483647 h 656"/>
                  <a:gd name="T50" fmla="*/ 2147483647 w 860"/>
                  <a:gd name="T51" fmla="*/ 2147483647 h 656"/>
                  <a:gd name="T52" fmla="*/ 2147483647 w 860"/>
                  <a:gd name="T53" fmla="*/ 2147483647 h 656"/>
                  <a:gd name="T54" fmla="*/ 0 w 860"/>
                  <a:gd name="T55" fmla="*/ 2147483647 h 656"/>
                  <a:gd name="T56" fmla="*/ 2147483647 w 860"/>
                  <a:gd name="T57" fmla="*/ 2147483647 h 656"/>
                  <a:gd name="T58" fmla="*/ 2147483647 w 860"/>
                  <a:gd name="T59" fmla="*/ 2147483647 h 656"/>
                  <a:gd name="T60" fmla="*/ 2147483647 w 860"/>
                  <a:gd name="T61" fmla="*/ 2147483647 h 656"/>
                  <a:gd name="T62" fmla="*/ 2147483647 w 860"/>
                  <a:gd name="T63" fmla="*/ 2147483647 h 656"/>
                  <a:gd name="T64" fmla="*/ 2147483647 w 860"/>
                  <a:gd name="T65" fmla="*/ 2147483647 h 656"/>
                  <a:gd name="T66" fmla="*/ 2147483647 w 860"/>
                  <a:gd name="T67" fmla="*/ 2147483647 h 656"/>
                  <a:gd name="T68" fmla="*/ 2147483647 w 860"/>
                  <a:gd name="T69" fmla="*/ 2147483647 h 656"/>
                  <a:gd name="T70" fmla="*/ 2147483647 w 860"/>
                  <a:gd name="T71" fmla="*/ 2147483647 h 656"/>
                  <a:gd name="T72" fmla="*/ 2147483647 w 860"/>
                  <a:gd name="T73" fmla="*/ 2147483647 h 656"/>
                  <a:gd name="T74" fmla="*/ 2147483647 w 860"/>
                  <a:gd name="T75" fmla="*/ 2147483647 h 656"/>
                  <a:gd name="T76" fmla="*/ 2147483647 w 860"/>
                  <a:gd name="T77" fmla="*/ 2147483647 h 656"/>
                  <a:gd name="T78" fmla="*/ 2147483647 w 860"/>
                  <a:gd name="T79" fmla="*/ 2147483647 h 656"/>
                  <a:gd name="T80" fmla="*/ 2147483647 w 860"/>
                  <a:gd name="T81" fmla="*/ 2147483647 h 656"/>
                  <a:gd name="T82" fmla="*/ 2147483647 w 860"/>
                  <a:gd name="T83" fmla="*/ 2147483647 h 656"/>
                  <a:gd name="T84" fmla="*/ 2147483647 w 860"/>
                  <a:gd name="T85" fmla="*/ 2147483647 h 656"/>
                  <a:gd name="T86" fmla="*/ 2147483647 w 860"/>
                  <a:gd name="T87" fmla="*/ 2147483647 h 656"/>
                  <a:gd name="T88" fmla="*/ 2147483647 w 860"/>
                  <a:gd name="T89" fmla="*/ 2147483647 h 656"/>
                  <a:gd name="T90" fmla="*/ 2147483647 w 860"/>
                  <a:gd name="T91" fmla="*/ 2147483647 h 656"/>
                  <a:gd name="T92" fmla="*/ 2147483647 w 860"/>
                  <a:gd name="T93" fmla="*/ 2147483647 h 656"/>
                  <a:gd name="T94" fmla="*/ 2147483647 w 860"/>
                  <a:gd name="T95" fmla="*/ 2147483647 h 656"/>
                  <a:gd name="T96" fmla="*/ 2147483647 w 860"/>
                  <a:gd name="T97" fmla="*/ 2147483647 h 656"/>
                  <a:gd name="T98" fmla="*/ 2147483647 w 860"/>
                  <a:gd name="T99" fmla="*/ 2147483647 h 656"/>
                  <a:gd name="T100" fmla="*/ 2147483647 w 860"/>
                  <a:gd name="T101" fmla="*/ 2147483647 h 656"/>
                  <a:gd name="T102" fmla="*/ 2147483647 w 860"/>
                  <a:gd name="T103" fmla="*/ 2147483647 h 656"/>
                  <a:gd name="T104" fmla="*/ 2147483647 w 860"/>
                  <a:gd name="T105" fmla="*/ 2147483647 h 656"/>
                  <a:gd name="T106" fmla="*/ 2147483647 w 860"/>
                  <a:gd name="T107" fmla="*/ 2147483647 h 656"/>
                  <a:gd name="T108" fmla="*/ 2147483647 w 860"/>
                  <a:gd name="T109" fmla="*/ 2147483647 h 656"/>
                  <a:gd name="T110" fmla="*/ 2147483647 w 860"/>
                  <a:gd name="T111" fmla="*/ 2147483647 h 656"/>
                  <a:gd name="T112" fmla="*/ 2147483647 w 860"/>
                  <a:gd name="T113" fmla="*/ 2147483647 h 656"/>
                  <a:gd name="T114" fmla="*/ 2147483647 w 860"/>
                  <a:gd name="T115" fmla="*/ 2147483647 h 656"/>
                  <a:gd name="T116" fmla="*/ 2147483647 w 860"/>
                  <a:gd name="T117" fmla="*/ 2147483647 h 656"/>
                  <a:gd name="T118" fmla="*/ 2147483647 w 860"/>
                  <a:gd name="T119" fmla="*/ 2147483647 h 656"/>
                  <a:gd name="T120" fmla="*/ 2147483647 w 860"/>
                  <a:gd name="T121" fmla="*/ 2147483647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60"/>
                  <a:gd name="T184" fmla="*/ 0 h 656"/>
                  <a:gd name="T185" fmla="*/ 860 w 860"/>
                  <a:gd name="T186" fmla="*/ 656 h 65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477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1" name="Gruppieren 117">
                <a:extLst>
                  <a:ext uri="{FF2B5EF4-FFF2-40B4-BE49-F238E27FC236}">
                    <a16:creationId xmlns:a16="http://schemas.microsoft.com/office/drawing/2014/main" id="{CEDE6B0D-8703-4B87-9F35-5DD1C2617374}"/>
                  </a:ext>
                </a:extLst>
              </p:cNvPr>
              <p:cNvGrpSpPr/>
              <p:nvPr/>
            </p:nvGrpSpPr>
            <p:grpSpPr>
              <a:xfrm>
                <a:off x="4351402" y="918426"/>
                <a:ext cx="1312949" cy="2079017"/>
                <a:chOff x="6589666" y="3945772"/>
                <a:chExt cx="701686" cy="1062037"/>
              </a:xfrm>
            </p:grpSpPr>
            <p:sp>
              <p:nvSpPr>
                <p:cNvPr id="122" name="Freeform 12">
                  <a:extLst>
                    <a:ext uri="{FF2B5EF4-FFF2-40B4-BE49-F238E27FC236}">
                      <a16:creationId xmlns:a16="http://schemas.microsoft.com/office/drawing/2014/main" id="{A9A72A98-0995-4D56-9D5A-1B538414C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7831" y="3945772"/>
                  <a:ext cx="653521" cy="1062037"/>
                </a:xfrm>
                <a:custGeom>
                  <a:avLst/>
                  <a:gdLst>
                    <a:gd name="T0" fmla="*/ 276487784 w 666"/>
                    <a:gd name="T1" fmla="*/ 104897067 h 1016"/>
                    <a:gd name="T2" fmla="*/ 345404995 w 666"/>
                    <a:gd name="T3" fmla="*/ 26223744 h 1016"/>
                    <a:gd name="T4" fmla="*/ 221518629 w 666"/>
                    <a:gd name="T5" fmla="*/ 26223744 h 1016"/>
                    <a:gd name="T6" fmla="*/ 207571422 w 666"/>
                    <a:gd name="T7" fmla="*/ 87414228 h 1016"/>
                    <a:gd name="T8" fmla="*/ 165728894 w 666"/>
                    <a:gd name="T9" fmla="*/ 148603675 h 1016"/>
                    <a:gd name="T10" fmla="*/ 138654210 w 666"/>
                    <a:gd name="T11" fmla="*/ 218535032 h 1016"/>
                    <a:gd name="T12" fmla="*/ 165728894 w 666"/>
                    <a:gd name="T13" fmla="*/ 253500710 h 1016"/>
                    <a:gd name="T14" fmla="*/ 138654210 w 666"/>
                    <a:gd name="T15" fmla="*/ 349656913 h 1016"/>
                    <a:gd name="T16" fmla="*/ 152601418 w 666"/>
                    <a:gd name="T17" fmla="*/ 375880649 h 1016"/>
                    <a:gd name="T18" fmla="*/ 187060023 w 666"/>
                    <a:gd name="T19" fmla="*/ 349656913 h 1016"/>
                    <a:gd name="T20" fmla="*/ 152601418 w 666"/>
                    <a:gd name="T21" fmla="*/ 463294845 h 1016"/>
                    <a:gd name="T22" fmla="*/ 193623308 w 666"/>
                    <a:gd name="T23" fmla="*/ 507002465 h 1016"/>
                    <a:gd name="T24" fmla="*/ 248593369 w 666"/>
                    <a:gd name="T25" fmla="*/ 489519626 h 1016"/>
                    <a:gd name="T26" fmla="*/ 235465836 w 666"/>
                    <a:gd name="T27" fmla="*/ 541968144 h 1016"/>
                    <a:gd name="T28" fmla="*/ 269924499 w 666"/>
                    <a:gd name="T29" fmla="*/ 629382470 h 1016"/>
                    <a:gd name="T30" fmla="*/ 242029178 w 666"/>
                    <a:gd name="T31" fmla="*/ 708054723 h 1016"/>
                    <a:gd name="T32" fmla="*/ 165728894 w 666"/>
                    <a:gd name="T33" fmla="*/ 681830987 h 1016"/>
                    <a:gd name="T34" fmla="*/ 131270288 w 666"/>
                    <a:gd name="T35" fmla="*/ 743020402 h 1016"/>
                    <a:gd name="T36" fmla="*/ 173112816 w 666"/>
                    <a:gd name="T37" fmla="*/ 812951758 h 1016"/>
                    <a:gd name="T38" fmla="*/ 82864447 w 666"/>
                    <a:gd name="T39" fmla="*/ 847917437 h 1016"/>
                    <a:gd name="T40" fmla="*/ 82864447 w 666"/>
                    <a:gd name="T41" fmla="*/ 882883115 h 1016"/>
                    <a:gd name="T42" fmla="*/ 138654210 w 666"/>
                    <a:gd name="T43" fmla="*/ 900365954 h 1016"/>
                    <a:gd name="T44" fmla="*/ 179676101 w 666"/>
                    <a:gd name="T45" fmla="*/ 944073574 h 1016"/>
                    <a:gd name="T46" fmla="*/ 242029178 w 666"/>
                    <a:gd name="T47" fmla="*/ 926590735 h 1016"/>
                    <a:gd name="T48" fmla="*/ 187060023 w 666"/>
                    <a:gd name="T49" fmla="*/ 979039253 h 1016"/>
                    <a:gd name="T50" fmla="*/ 104195576 w 666"/>
                    <a:gd name="T51" fmla="*/ 987780150 h 1016"/>
                    <a:gd name="T52" fmla="*/ 0 w 666"/>
                    <a:gd name="T53" fmla="*/ 1075194345 h 1016"/>
                    <a:gd name="T54" fmla="*/ 41842542 w 666"/>
                    <a:gd name="T55" fmla="*/ 1110160285 h 1016"/>
                    <a:gd name="T56" fmla="*/ 76301162 w 666"/>
                    <a:gd name="T57" fmla="*/ 1066453448 h 1016"/>
                    <a:gd name="T58" fmla="*/ 179676101 w 666"/>
                    <a:gd name="T59" fmla="*/ 1048970609 h 1016"/>
                    <a:gd name="T60" fmla="*/ 276487784 w 666"/>
                    <a:gd name="T61" fmla="*/ 1075194345 h 1016"/>
                    <a:gd name="T62" fmla="*/ 345404995 w 666"/>
                    <a:gd name="T63" fmla="*/ 1057711506 h 1016"/>
                    <a:gd name="T64" fmla="*/ 470111035 w 666"/>
                    <a:gd name="T65" fmla="*/ 1057711506 h 1016"/>
                    <a:gd name="T66" fmla="*/ 511953677 w 666"/>
                    <a:gd name="T67" fmla="*/ 1014004931 h 1016"/>
                    <a:gd name="T68" fmla="*/ 484059262 w 666"/>
                    <a:gd name="T69" fmla="*/ 952814471 h 1016"/>
                    <a:gd name="T70" fmla="*/ 532465075 w 666"/>
                    <a:gd name="T71" fmla="*/ 917848793 h 1016"/>
                    <a:gd name="T72" fmla="*/ 546412282 w 666"/>
                    <a:gd name="T73" fmla="*/ 830434597 h 1016"/>
                    <a:gd name="T74" fmla="*/ 442216621 w 666"/>
                    <a:gd name="T75" fmla="*/ 795468919 h 1016"/>
                    <a:gd name="T76" fmla="*/ 429089145 w 666"/>
                    <a:gd name="T77" fmla="*/ 690571884 h 1016"/>
                    <a:gd name="T78" fmla="*/ 442216621 w 666"/>
                    <a:gd name="T79" fmla="*/ 629382470 h 1016"/>
                    <a:gd name="T80" fmla="*/ 393810808 w 666"/>
                    <a:gd name="T81" fmla="*/ 559451114 h 1016"/>
                    <a:gd name="T82" fmla="*/ 373299410 w 666"/>
                    <a:gd name="T83" fmla="*/ 428329167 h 1016"/>
                    <a:gd name="T84" fmla="*/ 338840804 w 666"/>
                    <a:gd name="T85" fmla="*/ 375880649 h 1016"/>
                    <a:gd name="T86" fmla="*/ 276487784 w 666"/>
                    <a:gd name="T87" fmla="*/ 349656913 h 1016"/>
                    <a:gd name="T88" fmla="*/ 318330311 w 666"/>
                    <a:gd name="T89" fmla="*/ 305949293 h 1016"/>
                    <a:gd name="T90" fmla="*/ 366736124 w 666"/>
                    <a:gd name="T91" fmla="*/ 244759813 h 1016"/>
                    <a:gd name="T92" fmla="*/ 401194730 w 666"/>
                    <a:gd name="T93" fmla="*/ 157345618 h 1016"/>
                    <a:gd name="T94" fmla="*/ 310946389 w 666"/>
                    <a:gd name="T95" fmla="*/ 131120803 h 10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66"/>
                    <a:gd name="T145" fmla="*/ 0 h 1016"/>
                    <a:gd name="T146" fmla="*/ 666 w 666"/>
                    <a:gd name="T147" fmla="*/ 1016 h 10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477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Freeform 11">
                  <a:extLst>
                    <a:ext uri="{FF2B5EF4-FFF2-40B4-BE49-F238E27FC236}">
                      <a16:creationId xmlns:a16="http://schemas.microsoft.com/office/drawing/2014/main" id="{10F47AB7-905C-41DA-8ECB-6B2635DD1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89666" y="4334623"/>
                  <a:ext cx="197777" cy="149225"/>
                </a:xfrm>
                <a:custGeom>
                  <a:avLst/>
                  <a:gdLst>
                    <a:gd name="T0" fmla="*/ 2147483647 w 202"/>
                    <a:gd name="T1" fmla="*/ 2147483647 h 144"/>
                    <a:gd name="T2" fmla="*/ 2147483647 w 202"/>
                    <a:gd name="T3" fmla="*/ 2147483647 h 144"/>
                    <a:gd name="T4" fmla="*/ 2147483647 w 202"/>
                    <a:gd name="T5" fmla="*/ 2147483647 h 144"/>
                    <a:gd name="T6" fmla="*/ 2147483647 w 202"/>
                    <a:gd name="T7" fmla="*/ 0 h 144"/>
                    <a:gd name="T8" fmla="*/ 2147483647 w 202"/>
                    <a:gd name="T9" fmla="*/ 0 h 144"/>
                    <a:gd name="T10" fmla="*/ 2147483647 w 202"/>
                    <a:gd name="T11" fmla="*/ 0 h 144"/>
                    <a:gd name="T12" fmla="*/ 2147483647 w 202"/>
                    <a:gd name="T13" fmla="*/ 0 h 144"/>
                    <a:gd name="T14" fmla="*/ 2147483647 w 202"/>
                    <a:gd name="T15" fmla="*/ 2147483647 h 144"/>
                    <a:gd name="T16" fmla="*/ 2147483647 w 202"/>
                    <a:gd name="T17" fmla="*/ 0 h 144"/>
                    <a:gd name="T18" fmla="*/ 2147483647 w 202"/>
                    <a:gd name="T19" fmla="*/ 2147483647 h 144"/>
                    <a:gd name="T20" fmla="*/ 2147483647 w 202"/>
                    <a:gd name="T21" fmla="*/ 2147483647 h 144"/>
                    <a:gd name="T22" fmla="*/ 2147483647 w 202"/>
                    <a:gd name="T23" fmla="*/ 2147483647 h 144"/>
                    <a:gd name="T24" fmla="*/ 2147483647 w 202"/>
                    <a:gd name="T25" fmla="*/ 2147483647 h 144"/>
                    <a:gd name="T26" fmla="*/ 2147483647 w 202"/>
                    <a:gd name="T27" fmla="*/ 2147483647 h 144"/>
                    <a:gd name="T28" fmla="*/ 0 w 202"/>
                    <a:gd name="T29" fmla="*/ 2147483647 h 144"/>
                    <a:gd name="T30" fmla="*/ 2147483647 w 202"/>
                    <a:gd name="T31" fmla="*/ 2147483647 h 144"/>
                    <a:gd name="T32" fmla="*/ 2147483647 w 202"/>
                    <a:gd name="T33" fmla="*/ 2147483647 h 144"/>
                    <a:gd name="T34" fmla="*/ 2147483647 w 202"/>
                    <a:gd name="T35" fmla="*/ 2147483647 h 144"/>
                    <a:gd name="T36" fmla="*/ 2147483647 w 202"/>
                    <a:gd name="T37" fmla="*/ 2147483647 h 144"/>
                    <a:gd name="T38" fmla="*/ 2147483647 w 202"/>
                    <a:gd name="T39" fmla="*/ 2147483647 h 144"/>
                    <a:gd name="T40" fmla="*/ 2147483647 w 202"/>
                    <a:gd name="T41" fmla="*/ 2147483647 h 144"/>
                    <a:gd name="T42" fmla="*/ 2147483647 w 202"/>
                    <a:gd name="T43" fmla="*/ 2147483647 h 144"/>
                    <a:gd name="T44" fmla="*/ 2147483647 w 202"/>
                    <a:gd name="T45" fmla="*/ 2147483647 h 144"/>
                    <a:gd name="T46" fmla="*/ 2147483647 w 202"/>
                    <a:gd name="T47" fmla="*/ 2147483647 h 144"/>
                    <a:gd name="T48" fmla="*/ 2147483647 w 202"/>
                    <a:gd name="T49" fmla="*/ 2147483647 h 144"/>
                    <a:gd name="T50" fmla="*/ 2147483647 w 202"/>
                    <a:gd name="T51" fmla="*/ 2147483647 h 144"/>
                    <a:gd name="T52" fmla="*/ 2147483647 w 202"/>
                    <a:gd name="T53" fmla="*/ 2147483647 h 1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02"/>
                    <a:gd name="T82" fmla="*/ 0 h 144"/>
                    <a:gd name="T83" fmla="*/ 202 w 202"/>
                    <a:gd name="T84" fmla="*/ 144 h 1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477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6773609A-9338-4DA4-BD19-98BEFE714530}"/>
              </a:ext>
            </a:extLst>
          </p:cNvPr>
          <p:cNvSpPr txBox="1"/>
          <p:nvPr/>
        </p:nvSpPr>
        <p:spPr>
          <a:xfrm>
            <a:off x="356506" y="6316721"/>
            <a:ext cx="5219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 err="1">
                <a:effectLst/>
                <a:latin typeface="BlinkMacSystemFont"/>
              </a:rPr>
              <a:t>Kirchhof</a:t>
            </a:r>
            <a:r>
              <a:rPr lang="cs-CZ" b="0" i="0" dirty="0">
                <a:effectLst/>
                <a:latin typeface="BlinkMacSystemFont"/>
              </a:rPr>
              <a:t> P et al. </a:t>
            </a:r>
            <a:r>
              <a:rPr lang="en-US" b="0" i="0" dirty="0">
                <a:effectLst/>
                <a:latin typeface="BlinkMacSystemFont"/>
              </a:rPr>
              <a:t>N </a:t>
            </a:r>
            <a:r>
              <a:rPr lang="en-US" b="0" i="0" dirty="0" err="1">
                <a:effectLst/>
                <a:latin typeface="BlinkMacSystemFont"/>
              </a:rPr>
              <a:t>Engl</a:t>
            </a:r>
            <a:r>
              <a:rPr lang="en-US" b="0" i="0" dirty="0">
                <a:effectLst/>
                <a:latin typeface="BlinkMacSystemFont"/>
              </a:rPr>
              <a:t> J Med 2020;383(14):1305-16.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338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16AB97D-F00A-444E-A2D5-FA59738C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98708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          </a:t>
            </a:r>
            <a:r>
              <a:rPr lang="cs-CZ" altLang="en-US" sz="2800" b="1" dirty="0" err="1"/>
              <a:t>Baseline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Characteristics</a:t>
            </a:r>
            <a:endParaRPr lang="cs-CZ" altLang="en-US" sz="3200" b="1" dirty="0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C2EF2DF7-EB4A-4DF3-8D8F-3623F0000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F3CFF2E-8046-4DAD-A310-343F359D1BCB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ED16E0B-2C1D-4593-BF07-87648F4C0056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 descr="Výřez obrazovky">
              <a:extLst>
                <a:ext uri="{FF2B5EF4-FFF2-40B4-BE49-F238E27FC236}">
                  <a16:creationId xmlns:a16="http://schemas.microsoft.com/office/drawing/2014/main" id="{E0FAEAC6-4D79-4FFD-A6AD-A2E8ACF95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177E42A5-3AD6-43C6-A547-5DB9AD30D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72010"/>
              </p:ext>
            </p:extLst>
          </p:nvPr>
        </p:nvGraphicFramePr>
        <p:xfrm>
          <a:off x="1727200" y="1290036"/>
          <a:ext cx="8191501" cy="427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263">
                  <a:extLst>
                    <a:ext uri="{9D8B030D-6E8A-4147-A177-3AD203B41FA5}">
                      <a16:colId xmlns:a16="http://schemas.microsoft.com/office/drawing/2014/main" val="3095185090"/>
                    </a:ext>
                  </a:extLst>
                </a:gridCol>
                <a:gridCol w="2662238">
                  <a:extLst>
                    <a:ext uri="{9D8B030D-6E8A-4147-A177-3AD203B41FA5}">
                      <a16:colId xmlns:a16="http://schemas.microsoft.com/office/drawing/2014/main" val="583657625"/>
                    </a:ext>
                  </a:extLst>
                </a:gridCol>
              </a:tblGrid>
              <a:tr h="534741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321039"/>
                  </a:ext>
                </a:extLst>
              </a:tr>
              <a:tr h="534741">
                <a:tc>
                  <a:txBody>
                    <a:bodyPr/>
                    <a:lstStyle/>
                    <a:p>
                      <a:r>
                        <a:rPr lang="en-GB" sz="2400" dirty="0"/>
                        <a:t>V</a:t>
                      </a:r>
                      <a:r>
                        <a:rPr lang="cs-CZ" sz="2400" dirty="0" err="1"/>
                        <a:t>ěk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72909"/>
                  </a:ext>
                </a:extLst>
              </a:tr>
              <a:tr h="534741">
                <a:tc>
                  <a:txBody>
                    <a:bodyPr/>
                    <a:lstStyle/>
                    <a:p>
                      <a:r>
                        <a:rPr lang="cs-CZ" sz="2400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2968"/>
                  </a:ext>
                </a:extLst>
              </a:tr>
              <a:tr h="534741">
                <a:tc>
                  <a:txBody>
                    <a:bodyPr/>
                    <a:lstStyle/>
                    <a:p>
                      <a:r>
                        <a:rPr lang="cs-CZ" sz="2400" dirty="0"/>
                        <a:t>CHA</a:t>
                      </a:r>
                      <a:r>
                        <a:rPr lang="cs-CZ" sz="2400" baseline="-25000" dirty="0"/>
                        <a:t>2</a:t>
                      </a:r>
                      <a:r>
                        <a:rPr lang="cs-CZ" sz="2400" dirty="0"/>
                        <a:t>DS</a:t>
                      </a:r>
                      <a:r>
                        <a:rPr lang="cs-CZ" sz="2400" baseline="-25000" dirty="0"/>
                        <a:t>2</a:t>
                      </a:r>
                      <a:r>
                        <a:rPr lang="cs-CZ" sz="2400" dirty="0"/>
                        <a:t>-VASc </a:t>
                      </a:r>
                      <a:r>
                        <a:rPr lang="cs-CZ" sz="2400" dirty="0" err="1"/>
                        <a:t>Score</a:t>
                      </a:r>
                      <a:r>
                        <a:rPr lang="cs-CZ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42211"/>
                  </a:ext>
                </a:extLst>
              </a:tr>
              <a:tr h="534741">
                <a:tc>
                  <a:txBody>
                    <a:bodyPr/>
                    <a:lstStyle/>
                    <a:p>
                      <a:r>
                        <a:rPr lang="cs-CZ" sz="2400" dirty="0"/>
                        <a:t>Srdeční selhání (NYHA≥</a:t>
                      </a:r>
                      <a:r>
                        <a:rPr lang="en-GB" sz="2400" dirty="0"/>
                        <a:t>2, EF LK</a:t>
                      </a:r>
                      <a:r>
                        <a:rPr lang="cs-CZ" sz="2400" dirty="0"/>
                        <a:t> </a:t>
                      </a:r>
                      <a:r>
                        <a:rPr lang="en-GB" sz="2400" dirty="0"/>
                        <a:t>&lt;50</a:t>
                      </a:r>
                      <a:r>
                        <a:rPr lang="cs-CZ" sz="2400" dirty="0"/>
                        <a:t>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673092"/>
                  </a:ext>
                </a:extLst>
              </a:tr>
              <a:tr h="534741">
                <a:tc>
                  <a:txBody>
                    <a:bodyPr/>
                    <a:lstStyle/>
                    <a:p>
                      <a:r>
                        <a:rPr lang="cs-CZ" sz="2400" dirty="0"/>
                        <a:t>První epizoda </a:t>
                      </a:r>
                      <a:r>
                        <a:rPr lang="cs-CZ" sz="2400" dirty="0" err="1"/>
                        <a:t>FiS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674447"/>
                  </a:ext>
                </a:extLst>
              </a:tr>
              <a:tr h="534741">
                <a:tc>
                  <a:txBody>
                    <a:bodyPr/>
                    <a:lstStyle/>
                    <a:p>
                      <a:r>
                        <a:rPr lang="cs-CZ" sz="2400" dirty="0"/>
                        <a:t>Doba od dokumentace </a:t>
                      </a:r>
                      <a:r>
                        <a:rPr lang="cs-CZ" sz="2400" dirty="0" err="1"/>
                        <a:t>FiS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36 dnů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57020"/>
                  </a:ext>
                </a:extLst>
              </a:tr>
              <a:tr h="534741">
                <a:tc>
                  <a:txBody>
                    <a:bodyPr/>
                    <a:lstStyle/>
                    <a:p>
                      <a:r>
                        <a:rPr lang="cs-CZ" sz="2400" dirty="0"/>
                        <a:t>Asymptomatická </a:t>
                      </a:r>
                      <a:r>
                        <a:rPr lang="cs-CZ" sz="2400" dirty="0" err="1"/>
                        <a:t>FiS</a:t>
                      </a:r>
                      <a:r>
                        <a:rPr lang="cs-CZ" sz="2400" dirty="0"/>
                        <a:t> (EHRA 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716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6548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>
            <a:extLst>
              <a:ext uri="{FF2B5EF4-FFF2-40B4-BE49-F238E27FC236}">
                <a16:creationId xmlns:a16="http://schemas.microsoft.com/office/drawing/2014/main" id="{96AA607C-2C66-4713-A97C-DC2F6B280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CF17566-1884-49B4-A91E-662F45354D58}"/>
              </a:ext>
            </a:extLst>
          </p:cNvPr>
          <p:cNvGrpSpPr/>
          <p:nvPr/>
        </p:nvGrpSpPr>
        <p:grpSpPr>
          <a:xfrm>
            <a:off x="822620" y="683476"/>
            <a:ext cx="10506304" cy="5374575"/>
            <a:chOff x="179978" y="852054"/>
            <a:chExt cx="11850326" cy="5902686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69F4C28E-0AE1-463E-80C0-C5B925175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00" y="2914980"/>
              <a:ext cx="3257467" cy="2956962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72509D0B-A5A5-4DEB-BCCF-B6F11D261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940" y="2883335"/>
              <a:ext cx="3250919" cy="2961591"/>
            </a:xfrm>
            <a:prstGeom prst="rect">
              <a:avLst/>
            </a:prstGeom>
          </p:spPr>
        </p:pic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33B4F213-A200-4123-BB8B-1117A1729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11" y="2366730"/>
              <a:ext cx="4295345" cy="42862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dirty="0">
                  <a:solidFill>
                    <a:srgbClr val="3DA9D9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Included in primary analysis n=1,395</a:t>
              </a:r>
              <a:endParaRPr kumimoji="0" lang="en-CA" altLang="de-DE" sz="1400" b="0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B5DD977B-B707-4413-99C0-D7BB844D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276" y="852054"/>
              <a:ext cx="4946921" cy="3766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400" kern="0" dirty="0"/>
                <a:t>2789 </a:t>
              </a:r>
              <a:r>
                <a:rPr lang="de-DE" sz="1400" kern="0" dirty="0" err="1"/>
                <a:t>patients</a:t>
              </a:r>
              <a:r>
                <a:rPr lang="de-DE" sz="1400" kern="0" dirty="0"/>
                <a:t> </a:t>
              </a:r>
              <a:r>
                <a:rPr lang="de-DE" sz="1400" kern="0" dirty="0" err="1"/>
                <a:t>randomized</a:t>
              </a:r>
              <a:r>
                <a:rPr lang="de-DE" sz="1400" kern="0" dirty="0"/>
                <a:t> by 135 </a:t>
              </a:r>
              <a:r>
                <a:rPr lang="de-DE" sz="1400" kern="0" dirty="0" err="1"/>
                <a:t>sites</a:t>
              </a:r>
              <a:r>
                <a:rPr lang="de-DE" sz="1400" kern="0" dirty="0"/>
                <a:t> in 11 countries  </a:t>
              </a: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6BCD6EFF-90E4-475E-B672-4092D1D3D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916" y="5958101"/>
              <a:ext cx="4382913" cy="7966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360363" marR="0" lvl="0" indent="-360363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>
                  <a:tab pos="1976438" algn="l"/>
                </a:tabLst>
              </a:pPr>
              <a:r>
                <a:rPr kumimoji="0" lang="en-GB" altLang="de-DE" sz="1400" b="0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Total FU-years lost: </a:t>
              </a:r>
              <a:r>
                <a:rPr kumimoji="0" lang="en-GB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r>
                <a:rPr kumimoji="0" lang="cs-CZ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kumimoji="0" lang="en-GB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r>
                <a:rPr kumimoji="0" lang="cs-CZ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%</a:t>
              </a:r>
              <a:endParaRPr kumimoji="0" lang="en-GB" altLang="de-DE" sz="1400" b="1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</a:endParaRPr>
            </a:p>
            <a:p>
              <a:pPr marL="360363" marR="0" lvl="0" indent="-360363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de-DE" sz="1400" b="0" i="0" u="none" strike="noStrike" cap="none" normalizeH="0" baseline="0" dirty="0" err="1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Withdrawal</a:t>
              </a:r>
              <a:r>
                <a:rPr kumimoji="0" lang="cs-CZ" altLang="de-DE" sz="1400" b="0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kumimoji="0" lang="en-CA" altLang="de-DE" sz="1400" b="0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4.5%</a:t>
              </a:r>
              <a:endParaRPr kumimoji="0" lang="cs-CZ" altLang="de-DE" sz="1400" b="1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60363" marR="0" lvl="0" indent="-360363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de-DE" sz="1400" dirty="0" err="1">
                  <a:solidFill>
                    <a:srgbClr val="3DA9D9"/>
                  </a:solidFill>
                  <a:cs typeface="Arial" panose="020B0604020202020204" pitchFamily="34" charset="0"/>
                </a:rPr>
                <a:t>Lost</a:t>
              </a:r>
              <a:r>
                <a:rPr lang="cs-CZ" altLang="de-DE" sz="1400" dirty="0">
                  <a:solidFill>
                    <a:srgbClr val="3DA9D9"/>
                  </a:solidFill>
                  <a:cs typeface="Arial" panose="020B0604020202020204" pitchFamily="34" charset="0"/>
                </a:rPr>
                <a:t>:</a:t>
              </a:r>
              <a:r>
                <a:rPr kumimoji="0" lang="en-CA" altLang="de-DE" sz="1400" b="0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cs-CZ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CA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.0%</a:t>
              </a:r>
              <a:endParaRPr kumimoji="0" lang="en-CA" altLang="de-DE" sz="1400" b="1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7D7EC084-3286-4BE2-AE35-806B1957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915" y="2376900"/>
              <a:ext cx="4382915" cy="42370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400" dirty="0"/>
                <a:t>Included in primary analysis n=1,394 </a:t>
              </a:r>
              <a:endParaRPr kumimoji="0" lang="en-CA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049F19-7086-40CC-80A7-6D5C75F86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8" y="5958102"/>
              <a:ext cx="4302954" cy="7966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360363" marR="0" lvl="0" indent="-360363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>
                  <a:tab pos="1976438" algn="l"/>
                </a:tabLst>
              </a:pPr>
              <a:r>
                <a:rPr kumimoji="0" lang="en-GB" altLang="de-DE" sz="1400" b="0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Total FU-years lost: </a:t>
              </a:r>
              <a:r>
                <a:rPr kumimoji="0" lang="cs-CZ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9.0%</a:t>
              </a:r>
              <a:endParaRPr kumimoji="0" lang="en-GB" altLang="de-DE" sz="1400" b="1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</a:endParaRPr>
            </a:p>
            <a:p>
              <a:pPr marL="360363" marR="0" lvl="0" indent="-360363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de-DE" sz="1400" b="0" i="0" u="none" strike="noStrike" cap="none" normalizeH="0" baseline="0" dirty="0" err="1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Withdrawal</a:t>
              </a:r>
              <a:r>
                <a:rPr kumimoji="0" lang="cs-CZ" altLang="de-DE" sz="1400" b="0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kumimoji="0" lang="en-CA" altLang="de-DE" sz="1400" b="0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6.</a:t>
              </a:r>
              <a:r>
                <a:rPr kumimoji="0" lang="cs-CZ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  <a:r>
                <a:rPr kumimoji="0" lang="en-GB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%</a:t>
              </a:r>
              <a:endParaRPr kumimoji="0" lang="cs-CZ" altLang="de-DE" sz="1400" b="1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60363" marR="0" lvl="0" indent="-360363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de-DE" sz="1400" dirty="0" err="1">
                  <a:solidFill>
                    <a:srgbClr val="3DA9D9"/>
                  </a:solidFill>
                  <a:cs typeface="Arial" panose="020B0604020202020204" pitchFamily="34" charset="0"/>
                </a:rPr>
                <a:t>Lost</a:t>
              </a:r>
              <a:r>
                <a:rPr lang="cs-CZ" altLang="de-DE" sz="1400" dirty="0">
                  <a:solidFill>
                    <a:srgbClr val="3DA9D9"/>
                  </a:solidFill>
                  <a:cs typeface="Arial" panose="020B0604020202020204" pitchFamily="34" charset="0"/>
                </a:rPr>
                <a:t>:</a:t>
              </a:r>
              <a:r>
                <a:rPr kumimoji="0" lang="en-CA" altLang="de-DE" sz="1400" b="0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cs-CZ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CA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kumimoji="0" lang="cs-CZ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kumimoji="0" lang="en-CA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%</a:t>
              </a:r>
              <a:endParaRPr kumimoji="0" lang="en-CA" altLang="de-DE" sz="1400" b="1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</a:endParaRPr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16BAED32-128E-4022-8BA0-A6F84598D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13" y="1799130"/>
              <a:ext cx="4295342" cy="42862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Early </a:t>
              </a:r>
              <a:r>
                <a:rPr lang="en-CA" altLang="de-DE" sz="1400" b="1" dirty="0">
                  <a:solidFill>
                    <a:srgbClr val="3DA9D9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R</a:t>
              </a:r>
              <a:r>
                <a:rPr kumimoji="0" lang="en-CA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hythm </a:t>
              </a:r>
              <a:r>
                <a:rPr lang="en-CA" altLang="de-DE" sz="1400" b="1" dirty="0">
                  <a:solidFill>
                    <a:srgbClr val="3DA9D9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kumimoji="0" lang="en-CA" altLang="de-DE" sz="1400" b="1" i="0" u="none" strike="noStrike" cap="none" normalizeH="0" baseline="0" dirty="0">
                  <a:ln>
                    <a:noFill/>
                  </a:ln>
                  <a:solidFill>
                    <a:srgbClr val="3DA9D9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ontrol</a:t>
              </a:r>
              <a:r>
                <a:rPr lang="en-CA" altLang="de-DE" sz="1400" b="1" dirty="0">
                  <a:solidFill>
                    <a:srgbClr val="3DA9D9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CA" altLang="de-DE" sz="1400" b="1" dirty="0">
                  <a:solidFill>
                    <a:srgbClr val="3DA9D9"/>
                  </a:solidFill>
                  <a:cs typeface="Arial" panose="020B0604020202020204" pitchFamily="34" charset="0"/>
                </a:rPr>
                <a:t>(n=1,395)</a:t>
              </a:r>
              <a:endParaRPr kumimoji="0" lang="en-CA" altLang="de-DE" sz="1400" b="1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</a:endParaRPr>
            </a:p>
          </p:txBody>
        </p:sp>
        <p:sp>
          <p:nvSpPr>
            <p:cNvPr id="55" name="Rectangle 9">
              <a:extLst>
                <a:ext uri="{FF2B5EF4-FFF2-40B4-BE49-F238E27FC236}">
                  <a16:creationId xmlns:a16="http://schemas.microsoft.com/office/drawing/2014/main" id="{46246BD8-657C-414F-89D3-678AB4D45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915" y="1817293"/>
              <a:ext cx="4382915" cy="40267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de-DE" sz="1400" b="1" i="0" u="none" strike="noStrike" cap="none" normalizeH="0" baseline="0" dirty="0">
                  <a:ln>
                    <a:noFill/>
                  </a:ln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Usual Care</a:t>
              </a:r>
              <a:r>
                <a:rPr kumimoji="0" lang="en-CA" altLang="de-DE" sz="1400" b="1" i="0" u="none" strike="noStrike" cap="none" normalizeH="0" dirty="0">
                  <a:ln>
                    <a:noFill/>
                  </a:ln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CA" altLang="de-DE" sz="1400" b="1" dirty="0">
                  <a:cs typeface="Arial" panose="020B0604020202020204" pitchFamily="34" charset="0"/>
                </a:rPr>
                <a:t>(n=1,394)</a:t>
              </a:r>
              <a:endParaRPr kumimoji="0" lang="en-CA" altLang="de-DE" sz="14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cxnSp>
          <p:nvCxnSpPr>
            <p:cNvPr id="67" name="Straight Arrow Connector 10">
              <a:extLst>
                <a:ext uri="{FF2B5EF4-FFF2-40B4-BE49-F238E27FC236}">
                  <a16:creationId xmlns:a16="http://schemas.microsoft.com/office/drawing/2014/main" id="{DD8F253E-B485-44B9-B39C-B4B4B6862B1C}"/>
                </a:ext>
              </a:extLst>
            </p:cNvPr>
            <p:cNvCxnSpPr>
              <a:cxnSpLocks noChangeShapeType="1"/>
              <a:stCxn id="54" idx="2"/>
              <a:endCxn id="10" idx="0"/>
            </p:cNvCxnSpPr>
            <p:nvPr/>
          </p:nvCxnSpPr>
          <p:spPr bwMode="auto">
            <a:xfrm>
              <a:off x="2349084" y="2227756"/>
              <a:ext cx="0" cy="13897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10">
              <a:extLst>
                <a:ext uri="{FF2B5EF4-FFF2-40B4-BE49-F238E27FC236}">
                  <a16:creationId xmlns:a16="http://schemas.microsoft.com/office/drawing/2014/main" id="{C2B77CDE-167D-4C67-8046-78C4FB2AD1CB}"/>
                </a:ext>
              </a:extLst>
            </p:cNvPr>
            <p:cNvCxnSpPr>
              <a:cxnSpLocks noChangeShapeType="1"/>
              <a:stCxn id="55" idx="2"/>
              <a:endCxn id="23" idx="0"/>
            </p:cNvCxnSpPr>
            <p:nvPr/>
          </p:nvCxnSpPr>
          <p:spPr bwMode="auto">
            <a:xfrm>
              <a:off x="9826373" y="2219964"/>
              <a:ext cx="0" cy="15693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10">
              <a:extLst>
                <a:ext uri="{FF2B5EF4-FFF2-40B4-BE49-F238E27FC236}">
                  <a16:creationId xmlns:a16="http://schemas.microsoft.com/office/drawing/2014/main" id="{B2423157-6EC0-44ED-8C23-601D1FE42E9B}"/>
                </a:ext>
              </a:extLst>
            </p:cNvPr>
            <p:cNvCxnSpPr>
              <a:cxnSpLocks noChangeShapeType="1"/>
              <a:stCxn id="138" idx="2"/>
              <a:endCxn id="25" idx="0"/>
            </p:cNvCxnSpPr>
            <p:nvPr/>
          </p:nvCxnSpPr>
          <p:spPr bwMode="auto">
            <a:xfrm flipH="1">
              <a:off x="2331455" y="5791816"/>
              <a:ext cx="8709" cy="16628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87" name="Raute 10"/>
            <p:cNvSpPr/>
            <p:nvPr/>
          </p:nvSpPr>
          <p:spPr bwMode="auto">
            <a:xfrm rot="5400000">
              <a:off x="5816538" y="-585163"/>
              <a:ext cx="521972" cy="4389120"/>
            </a:xfrm>
            <a:prstGeom prst="diamond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72000" tIns="0" rIns="72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/>
              <a:r>
                <a:rPr lang="de-DE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Randomization</a:t>
              </a:r>
              <a:endPara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8" name="Gerade Verbindung mit Pfeil 26"/>
            <p:cNvCxnSpPr>
              <a:cxnSpLocks/>
              <a:stCxn id="12" idx="2"/>
              <a:endCxn id="87" idx="1"/>
            </p:cNvCxnSpPr>
            <p:nvPr/>
          </p:nvCxnSpPr>
          <p:spPr bwMode="auto">
            <a:xfrm>
              <a:off x="5857737" y="1228660"/>
              <a:ext cx="219788" cy="1197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>
              <a:cxnSpLocks/>
              <a:stCxn id="87" idx="2"/>
              <a:endCxn id="54" idx="0"/>
            </p:cNvCxnSpPr>
            <p:nvPr/>
          </p:nvCxnSpPr>
          <p:spPr>
            <a:xfrm rot="10800000" flipV="1">
              <a:off x="2349084" y="1609396"/>
              <a:ext cx="1533880" cy="189733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>
              <a:cxnSpLocks/>
              <a:stCxn id="87" idx="0"/>
              <a:endCxn id="55" idx="0"/>
            </p:cNvCxnSpPr>
            <p:nvPr/>
          </p:nvCxnSpPr>
          <p:spPr>
            <a:xfrm>
              <a:off x="8272084" y="1609397"/>
              <a:ext cx="1554289" cy="20789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2">
              <a:extLst>
                <a:ext uri="{FF2B5EF4-FFF2-40B4-BE49-F238E27FC236}">
                  <a16:creationId xmlns:a16="http://schemas.microsoft.com/office/drawing/2014/main" id="{A9BC965E-FFE0-476C-AA5A-5E3088228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86" y="2948436"/>
              <a:ext cx="4302955" cy="28433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CA" altLang="de-DE" sz="1400" b="0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4B101E77-26F2-4598-A309-9F5E195E1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391" y="2935076"/>
              <a:ext cx="4382913" cy="28433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CA" altLang="de-DE" sz="1400" b="0" i="0" u="none" strike="noStrike" cap="none" normalizeH="0" baseline="0" dirty="0">
                <a:ln>
                  <a:noFill/>
                </a:ln>
                <a:solidFill>
                  <a:srgbClr val="3DA9D9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3" name="Straight Arrow Connector 10">
              <a:extLst>
                <a:ext uri="{FF2B5EF4-FFF2-40B4-BE49-F238E27FC236}">
                  <a16:creationId xmlns:a16="http://schemas.microsoft.com/office/drawing/2014/main" id="{6AA0A809-D3E0-4BA0-A819-B902238F0B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48631" y="2789364"/>
              <a:ext cx="0" cy="16628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10">
              <a:extLst>
                <a:ext uri="{FF2B5EF4-FFF2-40B4-BE49-F238E27FC236}">
                  <a16:creationId xmlns:a16="http://schemas.microsoft.com/office/drawing/2014/main" id="{394A34BB-8EE2-46F5-862F-7C19D62BC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830865" y="5790216"/>
              <a:ext cx="0" cy="16628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10">
              <a:extLst>
                <a:ext uri="{FF2B5EF4-FFF2-40B4-BE49-F238E27FC236}">
                  <a16:creationId xmlns:a16="http://schemas.microsoft.com/office/drawing/2014/main" id="{DE68A8E6-B2FC-40F2-ABEF-08B9923A7B5A}"/>
                </a:ext>
              </a:extLst>
            </p:cNvPr>
            <p:cNvCxnSpPr>
              <a:cxnSpLocks noChangeShapeType="1"/>
              <a:stCxn id="23" idx="2"/>
              <a:endCxn id="39" idx="0"/>
            </p:cNvCxnSpPr>
            <p:nvPr/>
          </p:nvCxnSpPr>
          <p:spPr bwMode="auto">
            <a:xfrm>
              <a:off x="9826373" y="2800605"/>
              <a:ext cx="12475" cy="13447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ACD2B94-E491-4C00-A133-F7079010F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6"/>
            <a:stretch/>
          </p:blipFill>
          <p:spPr>
            <a:xfrm>
              <a:off x="4804009" y="3424669"/>
              <a:ext cx="2600477" cy="2193374"/>
            </a:xfrm>
            <a:prstGeom prst="rect">
              <a:avLst/>
            </a:prstGeom>
          </p:spPr>
        </p:pic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E9E2E7DE-5E36-41A7-9A55-3639D3F7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987080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          </a:t>
            </a:r>
            <a:r>
              <a:rPr lang="en-GB" altLang="en-US" sz="2800" b="1" dirty="0"/>
              <a:t>Treatment and follow-up</a:t>
            </a:r>
            <a:endParaRPr lang="cs-CZ" altLang="en-US" sz="3200" b="1" dirty="0"/>
          </a:p>
        </p:txBody>
      </p:sp>
      <p:sp>
        <p:nvSpPr>
          <p:cNvPr id="33" name="Line 3">
            <a:extLst>
              <a:ext uri="{FF2B5EF4-FFF2-40B4-BE49-F238E27FC236}">
                <a16:creationId xmlns:a16="http://schemas.microsoft.com/office/drawing/2014/main" id="{D669116F-352D-443D-9764-CAC9D7126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64C5730-F0EC-48C0-B1A0-2B8946A53562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8D0F0C4E-957F-4965-91DD-752DB8639C84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5" name="Obrázek 44" descr="Výřez obrazovky">
              <a:extLst>
                <a:ext uri="{FF2B5EF4-FFF2-40B4-BE49-F238E27FC236}">
                  <a16:creationId xmlns:a16="http://schemas.microsoft.com/office/drawing/2014/main" id="{60564AAB-E480-410C-B7BD-64FB843B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A6D5E25-03BB-442E-8C65-F6292298FD1A}"/>
              </a:ext>
            </a:extLst>
          </p:cNvPr>
          <p:cNvSpPr txBox="1"/>
          <p:nvPr/>
        </p:nvSpPr>
        <p:spPr>
          <a:xfrm>
            <a:off x="5226554" y="5145988"/>
            <a:ext cx="135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Median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follow</a:t>
            </a:r>
            <a:r>
              <a:rPr lang="cs-CZ" b="1" dirty="0">
                <a:solidFill>
                  <a:srgbClr val="FF0000"/>
                </a:solidFill>
              </a:rPr>
              <a:t>-up 5.1 let</a:t>
            </a:r>
          </a:p>
        </p:txBody>
      </p:sp>
    </p:spTree>
    <p:extLst>
      <p:ext uri="{BB962C8B-B14F-4D97-AF65-F5344CB8AC3E}">
        <p14:creationId xmlns:p14="http://schemas.microsoft.com/office/powerpoint/2010/main" val="42693242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539" y="1192128"/>
            <a:ext cx="9013371" cy="2097176"/>
          </a:xfrm>
        </p:spPr>
        <p:txBody>
          <a:bodyPr>
            <a:noAutofit/>
          </a:bodyPr>
          <a:lstStyle/>
          <a:p>
            <a:pPr marL="539750" indent="-539750" defTabSz="1079500">
              <a:buNone/>
            </a:pPr>
            <a:r>
              <a:rPr lang="en-IN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IN" b="1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</a:t>
            </a:r>
            <a:r>
              <a:rPr lang="en-IN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primary outcome</a:t>
            </a:r>
            <a:endParaRPr lang="cs-CZ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539750" indent="-357188" defTabSz="1079500"/>
            <a:r>
              <a:rPr lang="en-IN" dirty="0">
                <a:latin typeface="+mj-lt"/>
                <a:cs typeface="Times New Roman" pitchFamily="18" charset="0"/>
              </a:rPr>
              <a:t>cardiovascular death</a:t>
            </a:r>
            <a:endParaRPr lang="cs-CZ" dirty="0">
              <a:latin typeface="+mj-lt"/>
              <a:cs typeface="Times New Roman" pitchFamily="18" charset="0"/>
            </a:endParaRPr>
          </a:p>
          <a:p>
            <a:pPr marL="539750" indent="-357188" defTabSz="1079500"/>
            <a:r>
              <a:rPr lang="en-IN" dirty="0">
                <a:latin typeface="+mj-lt"/>
                <a:cs typeface="Times New Roman" pitchFamily="18" charset="0"/>
              </a:rPr>
              <a:t>stroke or transient ischemic attack </a:t>
            </a:r>
            <a:r>
              <a:rPr lang="cs-CZ" dirty="0">
                <a:latin typeface="+mj-lt"/>
                <a:cs typeface="Times New Roman" pitchFamily="18" charset="0"/>
              </a:rPr>
              <a:t>(</a:t>
            </a:r>
            <a:r>
              <a:rPr lang="en-IN" dirty="0">
                <a:latin typeface="+mj-lt"/>
                <a:cs typeface="Times New Roman" pitchFamily="18" charset="0"/>
              </a:rPr>
              <a:t>with matching lesion</a:t>
            </a:r>
            <a:r>
              <a:rPr lang="cs-CZ" dirty="0">
                <a:latin typeface="+mj-lt"/>
                <a:cs typeface="Times New Roman" pitchFamily="18" charset="0"/>
              </a:rPr>
              <a:t>)</a:t>
            </a:r>
            <a:r>
              <a:rPr lang="en-IN" dirty="0">
                <a:latin typeface="+mj-lt"/>
                <a:cs typeface="Times New Roman" pitchFamily="18" charset="0"/>
              </a:rPr>
              <a:t> </a:t>
            </a:r>
            <a:endParaRPr lang="cs-CZ" dirty="0">
              <a:latin typeface="+mj-lt"/>
              <a:cs typeface="Times New Roman" pitchFamily="18" charset="0"/>
            </a:endParaRPr>
          </a:p>
          <a:p>
            <a:pPr marL="539750" indent="-357188" defTabSz="1079500"/>
            <a:r>
              <a:rPr lang="en-IN" dirty="0">
                <a:latin typeface="+mj-lt"/>
                <a:cs typeface="Times New Roman" pitchFamily="18" charset="0"/>
              </a:rPr>
              <a:t>hospitalizations</a:t>
            </a:r>
            <a:br>
              <a:rPr lang="en-IN" dirty="0">
                <a:latin typeface="+mj-lt"/>
                <a:cs typeface="Times New Roman" pitchFamily="18" charset="0"/>
              </a:rPr>
            </a:br>
            <a:endParaRPr lang="en-IN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96B4D1-6FB9-4D70-9E74-513C616AA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991126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       </a:t>
            </a:r>
            <a:r>
              <a:rPr lang="en-GB" altLang="en-US" sz="2800" b="1" dirty="0" err="1"/>
              <a:t>Pr</a:t>
            </a:r>
            <a:r>
              <a:rPr lang="cs-CZ" altLang="en-US" sz="2800" b="1" dirty="0" err="1"/>
              <a:t>imary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outcome</a:t>
            </a:r>
            <a:r>
              <a:rPr lang="en-GB" altLang="en-US" sz="2800" b="1" dirty="0"/>
              <a:t>s</a:t>
            </a:r>
            <a:endParaRPr lang="cs-CZ" altLang="en-US" sz="3200" b="1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DC4A3BC3-96CC-47AF-B017-C60D47B76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1036E55-279E-4846-B55E-77934AF91EB9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F473F4E-FDDD-4071-B76F-661A43B26090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 descr="Výřez obrazovky">
              <a:extLst>
                <a:ext uri="{FF2B5EF4-FFF2-40B4-BE49-F238E27FC236}">
                  <a16:creationId xmlns:a16="http://schemas.microsoft.com/office/drawing/2014/main" id="{5736F031-152C-4D39-9336-400F1E674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F41F1C-5901-4C83-B08E-D0F96CEF6265}"/>
              </a:ext>
            </a:extLst>
          </p:cNvPr>
          <p:cNvSpPr txBox="1">
            <a:spLocks/>
          </p:cNvSpPr>
          <p:nvPr/>
        </p:nvSpPr>
        <p:spPr>
          <a:xfrm>
            <a:off x="1415539" y="4475964"/>
            <a:ext cx="9013371" cy="99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None/>
            </a:pPr>
            <a:r>
              <a:rPr lang="en-IN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IN" b="1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nd</a:t>
            </a:r>
            <a:r>
              <a:rPr lang="en-IN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primary outcome </a:t>
            </a:r>
            <a:r>
              <a:rPr lang="en-IN" b="1" dirty="0">
                <a:latin typeface="+mj-lt"/>
                <a:cs typeface="Times New Roman" pitchFamily="18" charset="0"/>
              </a:rPr>
              <a:t> </a:t>
            </a:r>
            <a:endParaRPr lang="cs-CZ" b="1" dirty="0">
              <a:latin typeface="+mj-lt"/>
              <a:cs typeface="Times New Roman" pitchFamily="18" charset="0"/>
            </a:endParaRPr>
          </a:p>
          <a:p>
            <a:pPr marL="539750" indent="-357188"/>
            <a:r>
              <a:rPr lang="en-IN" dirty="0">
                <a:latin typeface="+mj-lt"/>
                <a:cs typeface="Times New Roman" pitchFamily="18" charset="0"/>
              </a:rPr>
              <a:t>nights spent in hospital per year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DCB9F9-3921-494B-810A-CCEA89AFED93}"/>
              </a:ext>
            </a:extLst>
          </p:cNvPr>
          <p:cNvSpPr txBox="1">
            <a:spLocks/>
          </p:cNvSpPr>
          <p:nvPr/>
        </p:nvSpPr>
        <p:spPr>
          <a:xfrm>
            <a:off x="1415539" y="3210052"/>
            <a:ext cx="9013371" cy="799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25" lvl="2" indent="-357188" defTabSz="1079500"/>
            <a:r>
              <a:rPr lang="cs-CZ" sz="2400" dirty="0" err="1">
                <a:latin typeface="+mj-lt"/>
                <a:cs typeface="Times New Roman" pitchFamily="18" charset="0"/>
              </a:rPr>
              <a:t>for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en-IN" sz="2400" dirty="0">
                <a:latin typeface="+mj-lt"/>
                <a:cs typeface="Times New Roman" pitchFamily="18" charset="0"/>
              </a:rPr>
              <a:t>worsening of heart failure</a:t>
            </a:r>
            <a:endParaRPr lang="cs-CZ" sz="2400" dirty="0">
              <a:latin typeface="+mj-lt"/>
              <a:cs typeface="Times New Roman" pitchFamily="18" charset="0"/>
            </a:endParaRPr>
          </a:p>
          <a:p>
            <a:pPr marL="1254125" lvl="2" indent="-357188" defTabSz="1079500"/>
            <a:r>
              <a:rPr lang="cs-CZ" sz="2400" dirty="0" err="1">
                <a:latin typeface="+mj-lt"/>
                <a:cs typeface="Times New Roman" pitchFamily="18" charset="0"/>
              </a:rPr>
              <a:t>for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en-IN" sz="2400" dirty="0">
                <a:latin typeface="+mj-lt"/>
                <a:cs typeface="Times New Roman" pitchFamily="18" charset="0"/>
              </a:rPr>
              <a:t>acute coronary syndrome</a:t>
            </a:r>
            <a:br>
              <a:rPr lang="en-IN" dirty="0">
                <a:latin typeface="+mj-lt"/>
                <a:cs typeface="Times New Roman" pitchFamily="18" charset="0"/>
              </a:rPr>
            </a:br>
            <a:endParaRPr lang="en-IN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8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00D77B6-6085-4E70-8424-17E40991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991126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      </a:t>
            </a:r>
            <a:r>
              <a:rPr lang="cs-CZ" altLang="en-US" sz="2800" b="1" dirty="0" err="1"/>
              <a:t>First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primary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outcome</a:t>
            </a:r>
            <a:endParaRPr lang="cs-CZ" altLang="en-US" sz="3200" b="1" dirty="0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59630E0D-1489-4059-8381-02839461D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8417DA68-948E-464E-951C-68604B0A6203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C64678BC-9D22-49C3-BD41-119077703CD0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Výřez obrazovky">
              <a:extLst>
                <a:ext uri="{FF2B5EF4-FFF2-40B4-BE49-F238E27FC236}">
                  <a16:creationId xmlns:a16="http://schemas.microsoft.com/office/drawing/2014/main" id="{4818A515-CC42-41AD-960A-78240BBE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886A288-43F6-48E4-ABA9-A165551F79B8}"/>
              </a:ext>
            </a:extLst>
          </p:cNvPr>
          <p:cNvGrpSpPr/>
          <p:nvPr/>
        </p:nvGrpSpPr>
        <p:grpSpPr>
          <a:xfrm>
            <a:off x="859901" y="1286566"/>
            <a:ext cx="6174410" cy="5242182"/>
            <a:chOff x="859901" y="1286566"/>
            <a:chExt cx="6174410" cy="524218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1456D4A4-C275-4C72-8A28-D00BFCF6A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01" y="1286566"/>
              <a:ext cx="6174410" cy="52421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E20B00B7-E18E-44AB-B116-1CA82E4967BC}"/>
                </a:ext>
              </a:extLst>
            </p:cNvPr>
            <p:cNvSpPr txBox="1"/>
            <p:nvPr/>
          </p:nvSpPr>
          <p:spPr>
            <a:xfrm>
              <a:off x="3093720" y="1623060"/>
              <a:ext cx="1264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CC0000"/>
                  </a:solidFill>
                </a:rPr>
                <a:t>5.0% / </a:t>
              </a:r>
              <a:r>
                <a:rPr lang="cs-CZ" b="1" dirty="0" err="1">
                  <a:solidFill>
                    <a:srgbClr val="CC0000"/>
                  </a:solidFill>
                </a:rPr>
                <a:t>year</a:t>
              </a:r>
              <a:endParaRPr lang="cs-CZ" b="1" dirty="0">
                <a:solidFill>
                  <a:srgbClr val="CC0000"/>
                </a:solidFill>
              </a:endParaRP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FB7B7EE3-5986-473F-870F-9019189834F7}"/>
                </a:ext>
              </a:extLst>
            </p:cNvPr>
            <p:cNvSpPr txBox="1"/>
            <p:nvPr/>
          </p:nvSpPr>
          <p:spPr>
            <a:xfrm>
              <a:off x="3090117" y="2464539"/>
              <a:ext cx="1264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70C0"/>
                  </a:solidFill>
                </a:rPr>
                <a:t>3.9% / </a:t>
              </a:r>
              <a:r>
                <a:rPr lang="cs-CZ" b="1" dirty="0" err="1">
                  <a:solidFill>
                    <a:srgbClr val="0070C0"/>
                  </a:solidFill>
                </a:rPr>
                <a:t>year</a:t>
              </a:r>
              <a:endParaRPr lang="cs-CZ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DAA167B5-B50C-49B5-A556-DF1C5C826F91}"/>
                </a:ext>
              </a:extLst>
            </p:cNvPr>
            <p:cNvSpPr txBox="1"/>
            <p:nvPr/>
          </p:nvSpPr>
          <p:spPr>
            <a:xfrm>
              <a:off x="3947106" y="2068299"/>
              <a:ext cx="2902994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HR = 0.79 (95%CI: 0.66-0.94)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25C07D-BB5A-4F4E-8F44-5CEEFAA241F7}"/>
              </a:ext>
            </a:extLst>
          </p:cNvPr>
          <p:cNvSpPr txBox="1"/>
          <p:nvPr/>
        </p:nvSpPr>
        <p:spPr>
          <a:xfrm>
            <a:off x="8600860" y="2296313"/>
            <a:ext cx="2021305" cy="10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B00B26A-E263-4D31-AE5E-5C12C9E9B018}"/>
              </a:ext>
            </a:extLst>
          </p:cNvPr>
          <p:cNvSpPr txBox="1"/>
          <p:nvPr/>
        </p:nvSpPr>
        <p:spPr>
          <a:xfrm>
            <a:off x="7663083" y="1798146"/>
            <a:ext cx="3570974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Absolutní pokles rizika</a:t>
            </a:r>
          </a:p>
          <a:p>
            <a:pPr algn="ctr"/>
            <a:r>
              <a:rPr lang="cs-CZ" sz="2400" dirty="0"/>
              <a:t> -1.1% / rok</a:t>
            </a:r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r>
              <a:rPr lang="cs-CZ" sz="2400" b="1" dirty="0"/>
              <a:t>NNT </a:t>
            </a:r>
          </a:p>
          <a:p>
            <a:pPr algn="ctr"/>
            <a:r>
              <a:rPr lang="cs-CZ" sz="2400" dirty="0"/>
              <a:t>91 pacientů </a:t>
            </a:r>
          </a:p>
          <a:p>
            <a:pPr algn="ctr"/>
            <a:r>
              <a:rPr lang="cs-CZ" sz="2400" dirty="0"/>
              <a:t>po dobu 1 roku</a:t>
            </a:r>
          </a:p>
        </p:txBody>
      </p:sp>
    </p:spTree>
    <p:extLst>
      <p:ext uri="{BB962C8B-B14F-4D97-AF65-F5344CB8AC3E}">
        <p14:creationId xmlns:p14="http://schemas.microsoft.com/office/powerpoint/2010/main" val="2738639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5755C39-73E9-410B-B1E9-072274752FDA}"/>
              </a:ext>
            </a:extLst>
          </p:cNvPr>
          <p:cNvGrpSpPr/>
          <p:nvPr/>
        </p:nvGrpSpPr>
        <p:grpSpPr>
          <a:xfrm>
            <a:off x="0" y="6199931"/>
            <a:ext cx="12192000" cy="665747"/>
            <a:chOff x="0" y="6192253"/>
            <a:chExt cx="12192000" cy="665747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5770A327-D89D-490F-B330-169ACCB61CED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Výřez obrazovky">
              <a:extLst>
                <a:ext uri="{FF2B5EF4-FFF2-40B4-BE49-F238E27FC236}">
                  <a16:creationId xmlns:a16="http://schemas.microsoft.com/office/drawing/2014/main" id="{6D2593BE-E01F-463A-B4EA-F23425D7D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6"/>
            <a:stretch/>
          </p:blipFill>
          <p:spPr>
            <a:xfrm>
              <a:off x="10685546" y="6229952"/>
              <a:ext cx="1477577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68A7DECB-2383-4AC4-9E5E-FC8B99FC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991126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       </a:t>
            </a:r>
            <a:r>
              <a:rPr lang="cs-CZ" altLang="en-US" sz="2800" b="1" dirty="0" err="1"/>
              <a:t>Components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of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first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primary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outcome</a:t>
            </a:r>
            <a:endParaRPr lang="cs-CZ" altLang="en-US" sz="3200" b="1" dirty="0"/>
          </a:p>
        </p:txBody>
      </p:sp>
      <p:sp>
        <p:nvSpPr>
          <p:cNvPr id="15" name="Line 3">
            <a:extLst>
              <a:ext uri="{FF2B5EF4-FFF2-40B4-BE49-F238E27FC236}">
                <a16:creationId xmlns:a16="http://schemas.microsoft.com/office/drawing/2014/main" id="{4595A40A-1056-4CE6-982D-ECF797A03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D1E34B2B-5320-4BF3-8C43-CE856B2125EE}"/>
              </a:ext>
            </a:extLst>
          </p:cNvPr>
          <p:cNvGrpSpPr/>
          <p:nvPr/>
        </p:nvGrpSpPr>
        <p:grpSpPr>
          <a:xfrm>
            <a:off x="5990749" y="764340"/>
            <a:ext cx="3235264" cy="2932873"/>
            <a:chOff x="2505869" y="764340"/>
            <a:chExt cx="3235264" cy="2932873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1CCAECF-7D28-48FF-9854-286B65DB4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69" y="764340"/>
              <a:ext cx="3235264" cy="293287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B6A8B93-2514-478D-A1E3-0697F70E036C}"/>
                </a:ext>
              </a:extLst>
            </p:cNvPr>
            <p:cNvGrpSpPr/>
            <p:nvPr/>
          </p:nvGrpSpPr>
          <p:grpSpPr>
            <a:xfrm>
              <a:off x="3090117" y="1623060"/>
              <a:ext cx="2579896" cy="1149256"/>
              <a:chOff x="3090117" y="1623060"/>
              <a:chExt cx="2579896" cy="1149256"/>
            </a:xfrm>
          </p:grpSpPr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B865825-BC7B-47F7-A6CF-556208893421}"/>
                  </a:ext>
                </a:extLst>
              </p:cNvPr>
              <p:cNvSpPr txBox="1"/>
              <p:nvPr/>
            </p:nvSpPr>
            <p:spPr>
              <a:xfrm>
                <a:off x="3093720" y="1623060"/>
                <a:ext cx="1264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srgbClr val="CC0000"/>
                    </a:solidFill>
                  </a:rPr>
                  <a:t>0.9% / </a:t>
                </a:r>
                <a:r>
                  <a:rPr lang="cs-CZ" sz="1400" b="1" dirty="0" err="1">
                    <a:solidFill>
                      <a:srgbClr val="CC0000"/>
                    </a:solidFill>
                  </a:rPr>
                  <a:t>year</a:t>
                </a:r>
                <a:endParaRPr lang="cs-CZ" sz="1400" b="1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3ED7A051-1C1C-45FB-8C4F-4F1433CDAA66}"/>
                  </a:ext>
                </a:extLst>
              </p:cNvPr>
              <p:cNvSpPr txBox="1"/>
              <p:nvPr/>
            </p:nvSpPr>
            <p:spPr>
              <a:xfrm>
                <a:off x="3090117" y="2464539"/>
                <a:ext cx="1264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srgbClr val="0070C0"/>
                    </a:solidFill>
                  </a:rPr>
                  <a:t>0.6% / </a:t>
                </a:r>
                <a:r>
                  <a:rPr lang="cs-CZ" sz="1400" b="1" dirty="0" err="1">
                    <a:solidFill>
                      <a:srgbClr val="0070C0"/>
                    </a:solidFill>
                  </a:rPr>
                  <a:t>year</a:t>
                </a:r>
                <a:endParaRPr lang="cs-CZ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751C2914-A0A1-4F60-AE7F-EA36197F4953}"/>
                  </a:ext>
                </a:extLst>
              </p:cNvPr>
              <p:cNvSpPr txBox="1"/>
              <p:nvPr/>
            </p:nvSpPr>
            <p:spPr>
              <a:xfrm>
                <a:off x="3328079" y="2063566"/>
                <a:ext cx="2341934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/>
                  <a:t>HR = 0.65 (95%CI: 0.44-0.97)</a:t>
                </a:r>
              </a:p>
            </p:txBody>
          </p:sp>
        </p:grp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D1F261BF-1E34-455B-8663-CD84B73F0116}"/>
              </a:ext>
            </a:extLst>
          </p:cNvPr>
          <p:cNvGrpSpPr/>
          <p:nvPr/>
        </p:nvGrpSpPr>
        <p:grpSpPr>
          <a:xfrm>
            <a:off x="2499452" y="764340"/>
            <a:ext cx="3235264" cy="2893351"/>
            <a:chOff x="5994492" y="764340"/>
            <a:chExt cx="3235264" cy="2893351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C7FE1F5-4454-4FF2-88EA-FBAC8FD4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492" y="764340"/>
              <a:ext cx="3235264" cy="28933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1F6236DB-D862-43BF-B210-F2E851655790}"/>
                </a:ext>
              </a:extLst>
            </p:cNvPr>
            <p:cNvGrpSpPr/>
            <p:nvPr/>
          </p:nvGrpSpPr>
          <p:grpSpPr>
            <a:xfrm>
              <a:off x="6563343" y="1593717"/>
              <a:ext cx="2579896" cy="1149256"/>
              <a:chOff x="3090117" y="1623060"/>
              <a:chExt cx="2579896" cy="1149256"/>
            </a:xfrm>
          </p:grpSpPr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5AB3FF80-D828-478F-A739-DA8CEE639B50}"/>
                  </a:ext>
                </a:extLst>
              </p:cNvPr>
              <p:cNvSpPr txBox="1"/>
              <p:nvPr/>
            </p:nvSpPr>
            <p:spPr>
              <a:xfrm>
                <a:off x="3093720" y="1623060"/>
                <a:ext cx="1264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srgbClr val="CC0000"/>
                    </a:solidFill>
                  </a:rPr>
                  <a:t>1.3% / </a:t>
                </a:r>
                <a:r>
                  <a:rPr lang="cs-CZ" sz="1400" b="1" dirty="0" err="1">
                    <a:solidFill>
                      <a:srgbClr val="CC0000"/>
                    </a:solidFill>
                  </a:rPr>
                  <a:t>year</a:t>
                </a:r>
                <a:endParaRPr lang="cs-CZ" sz="1400" b="1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0D115B8C-3242-470B-B5E5-24FC2771EAA4}"/>
                  </a:ext>
                </a:extLst>
              </p:cNvPr>
              <p:cNvSpPr txBox="1"/>
              <p:nvPr/>
            </p:nvSpPr>
            <p:spPr>
              <a:xfrm>
                <a:off x="3090117" y="2464539"/>
                <a:ext cx="1264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srgbClr val="0070C0"/>
                    </a:solidFill>
                  </a:rPr>
                  <a:t>1.0% / </a:t>
                </a:r>
                <a:r>
                  <a:rPr lang="cs-CZ" sz="1400" b="1" dirty="0" err="1">
                    <a:solidFill>
                      <a:srgbClr val="0070C0"/>
                    </a:solidFill>
                  </a:rPr>
                  <a:t>year</a:t>
                </a:r>
                <a:endParaRPr lang="cs-CZ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438E9D0D-2B56-40AF-88C1-B661838829B6}"/>
                  </a:ext>
                </a:extLst>
              </p:cNvPr>
              <p:cNvSpPr txBox="1"/>
              <p:nvPr/>
            </p:nvSpPr>
            <p:spPr>
              <a:xfrm>
                <a:off x="3328079" y="2063566"/>
                <a:ext cx="2341934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/>
                  <a:t>HR = 0.72 (95%CI: 0.52-0.98)</a:t>
                </a:r>
              </a:p>
            </p:txBody>
          </p:sp>
        </p:grp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5436D0C4-72FF-4ACD-9298-2507AC4CAA70}"/>
              </a:ext>
            </a:extLst>
          </p:cNvPr>
          <p:cNvGrpSpPr/>
          <p:nvPr/>
        </p:nvGrpSpPr>
        <p:grpSpPr>
          <a:xfrm>
            <a:off x="2505869" y="3851454"/>
            <a:ext cx="3235264" cy="2882559"/>
            <a:chOff x="2505869" y="3851454"/>
            <a:chExt cx="3235264" cy="288255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CFA624C-B5AC-4F8D-8AB9-947746C8A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69" y="3851454"/>
              <a:ext cx="3235264" cy="28825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E52BC1BD-B02B-46D1-ACB5-CE549A4F65E1}"/>
                </a:ext>
              </a:extLst>
            </p:cNvPr>
            <p:cNvGrpSpPr/>
            <p:nvPr/>
          </p:nvGrpSpPr>
          <p:grpSpPr>
            <a:xfrm>
              <a:off x="3101909" y="4492021"/>
              <a:ext cx="2579896" cy="1149256"/>
              <a:chOff x="3090117" y="1623060"/>
              <a:chExt cx="2579896" cy="1149256"/>
            </a:xfrm>
          </p:grpSpPr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81E4173B-7143-404D-BC8B-6135DBCFE0FA}"/>
                  </a:ext>
                </a:extLst>
              </p:cNvPr>
              <p:cNvSpPr txBox="1"/>
              <p:nvPr/>
            </p:nvSpPr>
            <p:spPr>
              <a:xfrm>
                <a:off x="3093720" y="1623060"/>
                <a:ext cx="1264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srgbClr val="CC0000"/>
                    </a:solidFill>
                  </a:rPr>
                  <a:t>2.6% / </a:t>
                </a:r>
                <a:r>
                  <a:rPr lang="cs-CZ" sz="1400" b="1" dirty="0" err="1">
                    <a:solidFill>
                      <a:srgbClr val="CC0000"/>
                    </a:solidFill>
                  </a:rPr>
                  <a:t>year</a:t>
                </a:r>
                <a:endParaRPr lang="cs-CZ" sz="1400" b="1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B37E0D8-9C9D-4E34-9D7F-8722B3363859}"/>
                  </a:ext>
                </a:extLst>
              </p:cNvPr>
              <p:cNvSpPr txBox="1"/>
              <p:nvPr/>
            </p:nvSpPr>
            <p:spPr>
              <a:xfrm>
                <a:off x="3090117" y="2464539"/>
                <a:ext cx="1264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srgbClr val="0070C0"/>
                    </a:solidFill>
                  </a:rPr>
                  <a:t>2.1% / </a:t>
                </a:r>
                <a:r>
                  <a:rPr lang="cs-CZ" sz="1400" b="1" dirty="0" err="1">
                    <a:solidFill>
                      <a:srgbClr val="0070C0"/>
                    </a:solidFill>
                  </a:rPr>
                  <a:t>year</a:t>
                </a:r>
                <a:endParaRPr lang="cs-CZ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A9F44F9-ED13-490A-83FB-9AB742311A0E}"/>
                  </a:ext>
                </a:extLst>
              </p:cNvPr>
              <p:cNvSpPr txBox="1"/>
              <p:nvPr/>
            </p:nvSpPr>
            <p:spPr>
              <a:xfrm>
                <a:off x="3328079" y="2063566"/>
                <a:ext cx="2341934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/>
                  <a:t>HR = 0.81 (95%CI: 0.65-1.02)</a:t>
                </a:r>
              </a:p>
            </p:txBody>
          </p:sp>
        </p:grp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A31D9EBE-B999-4D8F-8D60-14FF22462BBE}"/>
              </a:ext>
            </a:extLst>
          </p:cNvPr>
          <p:cNvGrpSpPr/>
          <p:nvPr/>
        </p:nvGrpSpPr>
        <p:grpSpPr>
          <a:xfrm>
            <a:off x="5994492" y="3851454"/>
            <a:ext cx="3235264" cy="2868769"/>
            <a:chOff x="5994492" y="3851454"/>
            <a:chExt cx="3235264" cy="286876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9DF440B-ACC0-4590-BF85-9DA49AA52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492" y="3851454"/>
              <a:ext cx="3235264" cy="286876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779AF6A1-786D-4CE0-AAA6-7B224C76F4C1}"/>
                </a:ext>
              </a:extLst>
            </p:cNvPr>
            <p:cNvGrpSpPr/>
            <p:nvPr/>
          </p:nvGrpSpPr>
          <p:grpSpPr>
            <a:xfrm>
              <a:off x="6590111" y="4511787"/>
              <a:ext cx="2579896" cy="1149256"/>
              <a:chOff x="3090117" y="1623060"/>
              <a:chExt cx="2579896" cy="1149256"/>
            </a:xfrm>
          </p:grpSpPr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417A2A32-A2F4-4D02-8589-4B45E2212110}"/>
                  </a:ext>
                </a:extLst>
              </p:cNvPr>
              <p:cNvSpPr txBox="1"/>
              <p:nvPr/>
            </p:nvSpPr>
            <p:spPr>
              <a:xfrm>
                <a:off x="3093720" y="1623060"/>
                <a:ext cx="1264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srgbClr val="CC0000"/>
                    </a:solidFill>
                  </a:rPr>
                  <a:t>1.0% / </a:t>
                </a:r>
                <a:r>
                  <a:rPr lang="cs-CZ" sz="1400" b="1" dirty="0" err="1">
                    <a:solidFill>
                      <a:srgbClr val="CC0000"/>
                    </a:solidFill>
                  </a:rPr>
                  <a:t>year</a:t>
                </a:r>
                <a:endParaRPr lang="cs-CZ" sz="1400" b="1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29B4DA31-1FB3-4D09-B3CF-E1B202E82398}"/>
                  </a:ext>
                </a:extLst>
              </p:cNvPr>
              <p:cNvSpPr txBox="1"/>
              <p:nvPr/>
            </p:nvSpPr>
            <p:spPr>
              <a:xfrm>
                <a:off x="3090117" y="2464539"/>
                <a:ext cx="1264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>
                    <a:solidFill>
                      <a:srgbClr val="0070C0"/>
                    </a:solidFill>
                  </a:rPr>
                  <a:t>0.8% / </a:t>
                </a:r>
                <a:r>
                  <a:rPr lang="cs-CZ" sz="1400" b="1" dirty="0" err="1">
                    <a:solidFill>
                      <a:srgbClr val="0070C0"/>
                    </a:solidFill>
                  </a:rPr>
                  <a:t>year</a:t>
                </a:r>
                <a:endParaRPr lang="cs-CZ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6224FA95-58DC-4FDE-BF13-1406E36A6CB2}"/>
                  </a:ext>
                </a:extLst>
              </p:cNvPr>
              <p:cNvSpPr txBox="1"/>
              <p:nvPr/>
            </p:nvSpPr>
            <p:spPr>
              <a:xfrm>
                <a:off x="3328079" y="2063566"/>
                <a:ext cx="2341934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/>
                  <a:t>HR = 0.83 (95%CI: 0.58-1.19)</a:t>
                </a:r>
              </a:p>
            </p:txBody>
          </p:sp>
        </p:grpSp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FF8B338-A13D-4428-9211-0A7A67F5C3F6}"/>
              </a:ext>
            </a:extLst>
          </p:cNvPr>
          <p:cNvSpPr txBox="1"/>
          <p:nvPr/>
        </p:nvSpPr>
        <p:spPr>
          <a:xfrm>
            <a:off x="897845" y="1476883"/>
            <a:ext cx="140966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Abs. r</a:t>
            </a:r>
            <a:r>
              <a:rPr lang="cs-CZ" b="1" dirty="0" err="1"/>
              <a:t>izik</a:t>
            </a:r>
            <a:r>
              <a:rPr lang="en-GB" b="1" dirty="0"/>
              <a:t>o</a:t>
            </a:r>
            <a:endParaRPr lang="cs-CZ" b="1" dirty="0"/>
          </a:p>
          <a:p>
            <a:pPr algn="ctr"/>
            <a:r>
              <a:rPr lang="cs-CZ" dirty="0"/>
              <a:t> -</a:t>
            </a:r>
            <a:r>
              <a:rPr lang="en-GB" dirty="0"/>
              <a:t>0</a:t>
            </a:r>
            <a:r>
              <a:rPr lang="cs-CZ" dirty="0"/>
              <a:t>.</a:t>
            </a:r>
            <a:r>
              <a:rPr lang="en-GB" dirty="0"/>
              <a:t>3</a:t>
            </a:r>
            <a:r>
              <a:rPr lang="cs-CZ" dirty="0"/>
              <a:t>% / rok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NNT</a:t>
            </a:r>
            <a:r>
              <a:rPr lang="en-GB" b="1" dirty="0"/>
              <a:t> </a:t>
            </a:r>
            <a:r>
              <a:rPr lang="en-GB" dirty="0"/>
              <a:t>= 333</a:t>
            </a:r>
            <a:endParaRPr lang="cs-CZ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D11150F-407D-4576-93C1-A74FFDCD02BC}"/>
              </a:ext>
            </a:extLst>
          </p:cNvPr>
          <p:cNvSpPr txBox="1"/>
          <p:nvPr/>
        </p:nvSpPr>
        <p:spPr>
          <a:xfrm>
            <a:off x="9463106" y="1434058"/>
            <a:ext cx="140966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Abs. r</a:t>
            </a:r>
            <a:r>
              <a:rPr lang="cs-CZ" b="1" dirty="0" err="1"/>
              <a:t>izik</a:t>
            </a:r>
            <a:r>
              <a:rPr lang="en-GB" b="1" dirty="0"/>
              <a:t>o</a:t>
            </a:r>
            <a:endParaRPr lang="cs-CZ" b="1" dirty="0"/>
          </a:p>
          <a:p>
            <a:pPr algn="ctr"/>
            <a:r>
              <a:rPr lang="cs-CZ" dirty="0"/>
              <a:t> -</a:t>
            </a:r>
            <a:r>
              <a:rPr lang="en-GB" dirty="0"/>
              <a:t>0</a:t>
            </a:r>
            <a:r>
              <a:rPr lang="cs-CZ" dirty="0"/>
              <a:t>.</a:t>
            </a:r>
            <a:r>
              <a:rPr lang="en-GB" dirty="0"/>
              <a:t>3</a:t>
            </a:r>
            <a:r>
              <a:rPr lang="cs-CZ" dirty="0"/>
              <a:t>% / rok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NNT</a:t>
            </a:r>
            <a:r>
              <a:rPr lang="en-GB" b="1" dirty="0"/>
              <a:t> </a:t>
            </a:r>
            <a:r>
              <a:rPr lang="en-GB" dirty="0"/>
              <a:t>= 333</a:t>
            </a:r>
            <a:endParaRPr lang="cs-CZ" dirty="0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21D2015-FB58-49D1-B8C0-35FBDDED9842}"/>
              </a:ext>
            </a:extLst>
          </p:cNvPr>
          <p:cNvSpPr txBox="1"/>
          <p:nvPr/>
        </p:nvSpPr>
        <p:spPr>
          <a:xfrm>
            <a:off x="925766" y="4519788"/>
            <a:ext cx="140966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Abs. r</a:t>
            </a:r>
            <a:r>
              <a:rPr lang="cs-CZ" b="1" dirty="0" err="1"/>
              <a:t>izik</a:t>
            </a:r>
            <a:r>
              <a:rPr lang="en-GB" b="1" dirty="0"/>
              <a:t>o</a:t>
            </a:r>
            <a:endParaRPr lang="cs-CZ" b="1" dirty="0"/>
          </a:p>
          <a:p>
            <a:pPr algn="ctr"/>
            <a:r>
              <a:rPr lang="cs-CZ" dirty="0"/>
              <a:t> -</a:t>
            </a:r>
            <a:r>
              <a:rPr lang="en-GB" dirty="0"/>
              <a:t>0</a:t>
            </a:r>
            <a:r>
              <a:rPr lang="cs-CZ" dirty="0"/>
              <a:t>.</a:t>
            </a:r>
            <a:r>
              <a:rPr lang="en-GB" dirty="0"/>
              <a:t>5</a:t>
            </a:r>
            <a:r>
              <a:rPr lang="cs-CZ" dirty="0"/>
              <a:t>% / rok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NNT</a:t>
            </a:r>
            <a:r>
              <a:rPr lang="en-GB" b="1" dirty="0"/>
              <a:t> </a:t>
            </a:r>
            <a:r>
              <a:rPr lang="en-GB" dirty="0"/>
              <a:t>= 500</a:t>
            </a:r>
            <a:endParaRPr lang="cs-CZ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DD34806C-2B06-458C-AA2C-3DB482DDB128}"/>
              </a:ext>
            </a:extLst>
          </p:cNvPr>
          <p:cNvSpPr txBox="1"/>
          <p:nvPr/>
        </p:nvSpPr>
        <p:spPr>
          <a:xfrm>
            <a:off x="9463105" y="4506016"/>
            <a:ext cx="140966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Abs. r</a:t>
            </a:r>
            <a:r>
              <a:rPr lang="cs-CZ" b="1" dirty="0" err="1"/>
              <a:t>izik</a:t>
            </a:r>
            <a:r>
              <a:rPr lang="en-GB" b="1" dirty="0"/>
              <a:t>o</a:t>
            </a:r>
            <a:endParaRPr lang="cs-CZ" b="1" dirty="0"/>
          </a:p>
          <a:p>
            <a:pPr algn="ctr"/>
            <a:r>
              <a:rPr lang="cs-CZ" dirty="0"/>
              <a:t> -</a:t>
            </a:r>
            <a:r>
              <a:rPr lang="en-GB" dirty="0"/>
              <a:t>0</a:t>
            </a:r>
            <a:r>
              <a:rPr lang="cs-CZ" dirty="0"/>
              <a:t>.</a:t>
            </a:r>
            <a:r>
              <a:rPr lang="en-GB" dirty="0"/>
              <a:t>2</a:t>
            </a:r>
            <a:r>
              <a:rPr lang="cs-CZ" dirty="0"/>
              <a:t>% / rok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NNT</a:t>
            </a:r>
            <a:r>
              <a:rPr lang="en-GB" b="1" dirty="0"/>
              <a:t> </a:t>
            </a:r>
            <a:r>
              <a:rPr lang="en-GB" dirty="0"/>
              <a:t>= 500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1529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614B364-3BE2-4054-BB82-94DA1DB2C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16054"/>
              </p:ext>
            </p:extLst>
          </p:nvPr>
        </p:nvGraphicFramePr>
        <p:xfrm>
          <a:off x="1763824" y="2464384"/>
          <a:ext cx="7971442" cy="1959618"/>
        </p:xfrm>
        <a:graphic>
          <a:graphicData uri="http://schemas.openxmlformats.org/drawingml/2006/table">
            <a:tbl>
              <a:tblPr firstRow="1" firstCol="1" bandRow="1"/>
              <a:tblGrid>
                <a:gridCol w="1967548">
                  <a:extLst>
                    <a:ext uri="{9D8B030D-6E8A-4147-A177-3AD203B41FA5}">
                      <a16:colId xmlns:a16="http://schemas.microsoft.com/office/drawing/2014/main" val="2810218206"/>
                    </a:ext>
                  </a:extLst>
                </a:gridCol>
                <a:gridCol w="1918178">
                  <a:extLst>
                    <a:ext uri="{9D8B030D-6E8A-4147-A177-3AD203B41FA5}">
                      <a16:colId xmlns:a16="http://schemas.microsoft.com/office/drawing/2014/main" val="2523221668"/>
                    </a:ext>
                  </a:extLst>
                </a:gridCol>
                <a:gridCol w="1863176">
                  <a:extLst>
                    <a:ext uri="{9D8B030D-6E8A-4147-A177-3AD203B41FA5}">
                      <a16:colId xmlns:a16="http://schemas.microsoft.com/office/drawing/2014/main" val="4089402960"/>
                    </a:ext>
                  </a:extLst>
                </a:gridCol>
                <a:gridCol w="2222540">
                  <a:extLst>
                    <a:ext uri="{9D8B030D-6E8A-4147-A177-3AD203B41FA5}">
                      <a16:colId xmlns:a16="http://schemas.microsoft.com/office/drawing/2014/main" val="1620148084"/>
                    </a:ext>
                  </a:extLst>
                </a:gridCol>
              </a:tblGrid>
              <a:tr h="664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6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3DA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Early Rhythm Control (n=1395)</a:t>
                      </a:r>
                      <a:endParaRPr lang="de-DE" sz="1600" dirty="0">
                        <a:solidFill>
                          <a:srgbClr val="3DA9D9"/>
                        </a:solidFill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B9B6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Usual Care (n=1394)</a:t>
                      </a:r>
                      <a:endParaRPr lang="de-DE" sz="1600" dirty="0">
                        <a:solidFill>
                          <a:srgbClr val="3DA9D9"/>
                        </a:solidFill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Treatment Effect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46954"/>
                  </a:ext>
                </a:extLst>
              </a:tr>
              <a:tr h="720836">
                <a:tc>
                  <a:txBody>
                    <a:bodyPr/>
                    <a:lstStyle/>
                    <a:p>
                      <a:pPr marL="396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 ± SD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cs-CZ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ncidence</a:t>
                      </a: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rate</a:t>
                      </a: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ratio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[99% CI]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26985"/>
                  </a:ext>
                </a:extLst>
              </a:tr>
              <a:tr h="357776">
                <a:tc>
                  <a:txBody>
                    <a:bodyPr/>
                    <a:lstStyle/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Nights spent in hospital per year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 ± 21.9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 ± 15.5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1.08 [0.92-1.28]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1" marR="5701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26192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0DBA860-6BEF-4EF3-8CE7-5FCD751C4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4" y="2906"/>
            <a:ext cx="113968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altLang="en-US" sz="2800" b="1" dirty="0">
                <a:solidFill>
                  <a:srgbClr val="0066CC"/>
                </a:solidFill>
              </a:rPr>
              <a:t>EAST – AFNET 4            </a:t>
            </a:r>
            <a:r>
              <a:rPr lang="cs-CZ" altLang="en-US" sz="2800" b="1" dirty="0"/>
              <a:t>Second </a:t>
            </a:r>
            <a:r>
              <a:rPr lang="cs-CZ" altLang="en-US" sz="2800" b="1" dirty="0" err="1"/>
              <a:t>primary</a:t>
            </a:r>
            <a:r>
              <a:rPr lang="cs-CZ" altLang="en-US" sz="2800" b="1" dirty="0"/>
              <a:t> </a:t>
            </a:r>
            <a:r>
              <a:rPr lang="cs-CZ" altLang="en-US" sz="2800" b="1" dirty="0" err="1"/>
              <a:t>outcome</a:t>
            </a:r>
            <a:endParaRPr lang="cs-CZ" altLang="en-US" sz="3200" b="1" dirty="0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215B43DC-0E95-4C97-9090-4A3507EBE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881A6ED-F67B-45E0-BB88-C11A4CC7EAC8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8EE0AF0-A46D-4A7B-A68E-27F26F3BB033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Výřez obrazovky">
              <a:extLst>
                <a:ext uri="{FF2B5EF4-FFF2-40B4-BE49-F238E27FC236}">
                  <a16:creationId xmlns:a16="http://schemas.microsoft.com/office/drawing/2014/main" id="{958C05ED-4E75-490F-9C4A-CE8D76644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</p:spTree>
    <p:extLst>
      <p:ext uri="{BB962C8B-B14F-4D97-AF65-F5344CB8AC3E}">
        <p14:creationId xmlns:p14="http://schemas.microsoft.com/office/powerpoint/2010/main" val="30348378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1990</Words>
  <Application>Microsoft Office PowerPoint</Application>
  <PresentationFormat>Širokoúhlá obrazovka</PresentationFormat>
  <Paragraphs>383</Paragraphs>
  <Slides>22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BlinkMacSystemFont</vt:lpstr>
      <vt:lpstr>Calibri</vt:lpstr>
      <vt:lpstr>Calibri Light</vt:lpstr>
      <vt:lpstr>Tahoma</vt:lpstr>
      <vt:lpstr>Wingdings</vt:lpstr>
      <vt:lpstr>Motiv Office</vt:lpstr>
      <vt:lpstr>1_Motiv Office</vt:lpstr>
      <vt:lpstr>2_Motiv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Institut klinické a experimentální medicíny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doc. MUDr. Dan Wichterle, Ph.D.</dc:creator>
  <cp:lastModifiedBy>Dan Wichterle</cp:lastModifiedBy>
  <cp:revision>171</cp:revision>
  <dcterms:created xsi:type="dcterms:W3CDTF">2019-11-07T07:56:26Z</dcterms:created>
  <dcterms:modified xsi:type="dcterms:W3CDTF">2021-11-07T07:00:05Z</dcterms:modified>
</cp:coreProperties>
</file>